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7" r:id="rId4"/>
    <p:sldId id="261" r:id="rId5"/>
    <p:sldId id="264" r:id="rId6"/>
    <p:sldId id="265" r:id="rId7"/>
    <p:sldId id="266" r:id="rId8"/>
    <p:sldId id="267" r:id="rId9"/>
    <p:sldId id="262" r:id="rId10"/>
    <p:sldId id="263" r:id="rId11"/>
    <p:sldId id="272" r:id="rId12"/>
    <p:sldId id="273" r:id="rId13"/>
    <p:sldId id="271" r:id="rId14"/>
    <p:sldId id="275" r:id="rId15"/>
    <p:sldId id="269" r:id="rId16"/>
    <p:sldId id="268" r:id="rId17"/>
    <p:sldId id="27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6281"/>
  </p:normalViewPr>
  <p:slideViewPr>
    <p:cSldViewPr snapToGrid="0">
      <p:cViewPr varScale="1">
        <p:scale>
          <a:sx n="121" d="100"/>
          <a:sy n="121"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ider Inam" userId="3c165432-1e52-4dee-8e1e-919423440d24" providerId="ADAL" clId="{0BF08FED-99C7-3947-A40F-3A98E8914247}"/>
    <pc:docChg chg="undo custSel addSld modSld">
      <pc:chgData name="Haider Inam" userId="3c165432-1e52-4dee-8e1e-919423440d24" providerId="ADAL" clId="{0BF08FED-99C7-3947-A40F-3A98E8914247}" dt="2023-03-21T05:52:01.887" v="2558" actId="20577"/>
      <pc:docMkLst>
        <pc:docMk/>
      </pc:docMkLst>
      <pc:sldChg chg="addSp delSp modSp mod">
        <pc:chgData name="Haider Inam" userId="3c165432-1e52-4dee-8e1e-919423440d24" providerId="ADAL" clId="{0BF08FED-99C7-3947-A40F-3A98E8914247}" dt="2023-03-20T07:07:44.862" v="413" actId="1076"/>
        <pc:sldMkLst>
          <pc:docMk/>
          <pc:sldMk cId="3010063604" sldId="257"/>
        </pc:sldMkLst>
        <pc:spChg chg="add del mod">
          <ac:chgData name="Haider Inam" userId="3c165432-1e52-4dee-8e1e-919423440d24" providerId="ADAL" clId="{0BF08FED-99C7-3947-A40F-3A98E8914247}" dt="2023-03-20T06:55:13.066" v="249" actId="478"/>
          <ac:spMkLst>
            <pc:docMk/>
            <pc:sldMk cId="3010063604" sldId="257"/>
            <ac:spMk id="8" creationId="{22DDCCF6-C3F4-0BDE-3D64-4192C2943A83}"/>
          </ac:spMkLst>
        </pc:spChg>
        <pc:spChg chg="mod">
          <ac:chgData name="Haider Inam" userId="3c165432-1e52-4dee-8e1e-919423440d24" providerId="ADAL" clId="{0BF08FED-99C7-3947-A40F-3A98E8914247}" dt="2023-03-20T07:05:05.206" v="402" actId="20577"/>
          <ac:spMkLst>
            <pc:docMk/>
            <pc:sldMk cId="3010063604" sldId="257"/>
            <ac:spMk id="9" creationId="{437B6074-F693-4796-0975-0A280A765979}"/>
          </ac:spMkLst>
        </pc:spChg>
        <pc:graphicFrameChg chg="modGraphic">
          <ac:chgData name="Haider Inam" userId="3c165432-1e52-4dee-8e1e-919423440d24" providerId="ADAL" clId="{0BF08FED-99C7-3947-A40F-3A98E8914247}" dt="2023-03-20T07:04:53.238" v="400" actId="20577"/>
          <ac:graphicFrameMkLst>
            <pc:docMk/>
            <pc:sldMk cId="3010063604" sldId="257"/>
            <ac:graphicFrameMk id="10" creationId="{FA84032A-3CD7-41F2-61DF-E01201343110}"/>
          </ac:graphicFrameMkLst>
        </pc:graphicFrameChg>
        <pc:picChg chg="add del mod">
          <ac:chgData name="Haider Inam" userId="3c165432-1e52-4dee-8e1e-919423440d24" providerId="ADAL" clId="{0BF08FED-99C7-3947-A40F-3A98E8914247}" dt="2023-03-20T06:57:54.543" v="269" actId="478"/>
          <ac:picMkLst>
            <pc:docMk/>
            <pc:sldMk cId="3010063604" sldId="257"/>
            <ac:picMk id="4" creationId="{22D629CF-6870-9C8B-A82E-D1128EDCD680}"/>
          </ac:picMkLst>
        </pc:picChg>
        <pc:picChg chg="del">
          <ac:chgData name="Haider Inam" userId="3c165432-1e52-4dee-8e1e-919423440d24" providerId="ADAL" clId="{0BF08FED-99C7-3947-A40F-3A98E8914247}" dt="2023-03-20T06:55:09.997" v="248" actId="478"/>
          <ac:picMkLst>
            <pc:docMk/>
            <pc:sldMk cId="3010063604" sldId="257"/>
            <ac:picMk id="5" creationId="{87A4BC2F-C197-487C-461B-924875ED73A0}"/>
          </ac:picMkLst>
        </pc:picChg>
        <pc:picChg chg="del">
          <ac:chgData name="Haider Inam" userId="3c165432-1e52-4dee-8e1e-919423440d24" providerId="ADAL" clId="{0BF08FED-99C7-3947-A40F-3A98E8914247}" dt="2023-03-20T06:55:24.441" v="251" actId="478"/>
          <ac:picMkLst>
            <pc:docMk/>
            <pc:sldMk cId="3010063604" sldId="257"/>
            <ac:picMk id="7" creationId="{56848064-86C4-EB4A-B272-9559718DE3E5}"/>
          </ac:picMkLst>
        </pc:picChg>
        <pc:picChg chg="add del mod">
          <ac:chgData name="Haider Inam" userId="3c165432-1e52-4dee-8e1e-919423440d24" providerId="ADAL" clId="{0BF08FED-99C7-3947-A40F-3A98E8914247}" dt="2023-03-20T06:57:54.543" v="269" actId="478"/>
          <ac:picMkLst>
            <pc:docMk/>
            <pc:sldMk cId="3010063604" sldId="257"/>
            <ac:picMk id="13" creationId="{E39EB229-4040-3F5A-B4CD-909EEE81CC7F}"/>
          </ac:picMkLst>
        </pc:picChg>
        <pc:picChg chg="add mod">
          <ac:chgData name="Haider Inam" userId="3c165432-1e52-4dee-8e1e-919423440d24" providerId="ADAL" clId="{0BF08FED-99C7-3947-A40F-3A98E8914247}" dt="2023-03-20T07:07:44.862" v="413" actId="1076"/>
          <ac:picMkLst>
            <pc:docMk/>
            <pc:sldMk cId="3010063604" sldId="257"/>
            <ac:picMk id="15" creationId="{BF0D8B3B-3E8D-CA8C-EBBA-17EF79C71ADA}"/>
          </ac:picMkLst>
        </pc:picChg>
        <pc:picChg chg="add mod">
          <ac:chgData name="Haider Inam" userId="3c165432-1e52-4dee-8e1e-919423440d24" providerId="ADAL" clId="{0BF08FED-99C7-3947-A40F-3A98E8914247}" dt="2023-03-20T07:07:42.946" v="412" actId="1076"/>
          <ac:picMkLst>
            <pc:docMk/>
            <pc:sldMk cId="3010063604" sldId="257"/>
            <ac:picMk id="17" creationId="{4F5FFD49-243C-C2A0-7D73-91F4E97E269F}"/>
          </ac:picMkLst>
        </pc:picChg>
      </pc:sldChg>
      <pc:sldChg chg="addSp delSp modSp mod">
        <pc:chgData name="Haider Inam" userId="3c165432-1e52-4dee-8e1e-919423440d24" providerId="ADAL" clId="{0BF08FED-99C7-3947-A40F-3A98E8914247}" dt="2023-03-20T07:28:25.161" v="429" actId="20577"/>
        <pc:sldMkLst>
          <pc:docMk/>
          <pc:sldMk cId="1636512189" sldId="261"/>
        </pc:sldMkLst>
        <pc:spChg chg="add del mod">
          <ac:chgData name="Haider Inam" userId="3c165432-1e52-4dee-8e1e-919423440d24" providerId="ADAL" clId="{0BF08FED-99C7-3947-A40F-3A98E8914247}" dt="2023-03-20T06:55:49.177" v="255"/>
          <ac:spMkLst>
            <pc:docMk/>
            <pc:sldMk cId="1636512189" sldId="261"/>
            <ac:spMk id="4" creationId="{39696307-6BFC-4EA8-9BD5-8306FC41FC26}"/>
          </ac:spMkLst>
        </pc:spChg>
        <pc:spChg chg="mod">
          <ac:chgData name="Haider Inam" userId="3c165432-1e52-4dee-8e1e-919423440d24" providerId="ADAL" clId="{0BF08FED-99C7-3947-A40F-3A98E8914247}" dt="2023-03-20T07:28:25.161" v="429" actId="20577"/>
          <ac:spMkLst>
            <pc:docMk/>
            <pc:sldMk cId="1636512189" sldId="261"/>
            <ac:spMk id="9" creationId="{437B6074-F693-4796-0975-0A280A765979}"/>
          </ac:spMkLst>
        </pc:spChg>
        <pc:spChg chg="add del mod">
          <ac:chgData name="Haider Inam" userId="3c165432-1e52-4dee-8e1e-919423440d24" providerId="ADAL" clId="{0BF08FED-99C7-3947-A40F-3A98E8914247}" dt="2023-03-20T06:58:16.221" v="274"/>
          <ac:spMkLst>
            <pc:docMk/>
            <pc:sldMk cId="1636512189" sldId="261"/>
            <ac:spMk id="12" creationId="{93E3F389-C271-6402-DA0A-BBB47F503BE1}"/>
          </ac:spMkLst>
        </pc:spChg>
        <pc:graphicFrameChg chg="modGraphic">
          <ac:chgData name="Haider Inam" userId="3c165432-1e52-4dee-8e1e-919423440d24" providerId="ADAL" clId="{0BF08FED-99C7-3947-A40F-3A98E8914247}" dt="2023-03-20T07:28:17.203" v="428" actId="20577"/>
          <ac:graphicFrameMkLst>
            <pc:docMk/>
            <pc:sldMk cId="1636512189" sldId="261"/>
            <ac:graphicFrameMk id="10" creationId="{FA84032A-3CD7-41F2-61DF-E01201343110}"/>
          </ac:graphicFrameMkLst>
        </pc:graphicFrameChg>
        <pc:picChg chg="add del mod">
          <ac:chgData name="Haider Inam" userId="3c165432-1e52-4dee-8e1e-919423440d24" providerId="ADAL" clId="{0BF08FED-99C7-3947-A40F-3A98E8914247}" dt="2023-03-20T06:58:11.877" v="273" actId="478"/>
          <ac:picMkLst>
            <pc:docMk/>
            <pc:sldMk cId="1636512189" sldId="261"/>
            <ac:picMk id="6" creationId="{76D26DFB-8F01-9230-EB9C-AC1331998691}"/>
          </ac:picMkLst>
        </pc:picChg>
        <pc:picChg chg="add del mod">
          <ac:chgData name="Haider Inam" userId="3c165432-1e52-4dee-8e1e-919423440d24" providerId="ADAL" clId="{0BF08FED-99C7-3947-A40F-3A98E8914247}" dt="2023-03-20T06:58:11.877" v="273" actId="478"/>
          <ac:picMkLst>
            <pc:docMk/>
            <pc:sldMk cId="1636512189" sldId="261"/>
            <ac:picMk id="8" creationId="{69641D3B-530C-3CFE-68BF-BFF76962D097}"/>
          </ac:picMkLst>
        </pc:picChg>
        <pc:picChg chg="add mod">
          <ac:chgData name="Haider Inam" userId="3c165432-1e52-4dee-8e1e-919423440d24" providerId="ADAL" clId="{0BF08FED-99C7-3947-A40F-3A98E8914247}" dt="2023-03-20T07:07:38.246" v="410" actId="1076"/>
          <ac:picMkLst>
            <pc:docMk/>
            <pc:sldMk cId="1636512189" sldId="261"/>
            <ac:picMk id="15" creationId="{C10CD2FB-7AC3-420A-9246-6ED31CD26744}"/>
          </ac:picMkLst>
        </pc:picChg>
        <pc:picChg chg="del">
          <ac:chgData name="Haider Inam" userId="3c165432-1e52-4dee-8e1e-919423440d24" providerId="ADAL" clId="{0BF08FED-99C7-3947-A40F-3A98E8914247}" dt="2023-03-20T06:55:46.254" v="254" actId="478"/>
          <ac:picMkLst>
            <pc:docMk/>
            <pc:sldMk cId="1636512189" sldId="261"/>
            <ac:picMk id="17" creationId="{DB8D099E-EC9E-55F2-3A33-326CD07B2480}"/>
          </ac:picMkLst>
        </pc:picChg>
        <pc:picChg chg="add mod">
          <ac:chgData name="Haider Inam" userId="3c165432-1e52-4dee-8e1e-919423440d24" providerId="ADAL" clId="{0BF08FED-99C7-3947-A40F-3A98E8914247}" dt="2023-03-20T07:07:36.196" v="409" actId="1076"/>
          <ac:picMkLst>
            <pc:docMk/>
            <pc:sldMk cId="1636512189" sldId="261"/>
            <ac:picMk id="18" creationId="{88B7DA40-515D-2035-AB2C-03BAA257A2D0}"/>
          </ac:picMkLst>
        </pc:picChg>
        <pc:picChg chg="del">
          <ac:chgData name="Haider Inam" userId="3c165432-1e52-4dee-8e1e-919423440d24" providerId="ADAL" clId="{0BF08FED-99C7-3947-A40F-3A98E8914247}" dt="2023-03-20T06:55:46.254" v="254" actId="478"/>
          <ac:picMkLst>
            <pc:docMk/>
            <pc:sldMk cId="1636512189" sldId="261"/>
            <ac:picMk id="19" creationId="{8C6F7D41-276B-FD61-339B-4282E2E39C0D}"/>
          </ac:picMkLst>
        </pc:picChg>
      </pc:sldChg>
      <pc:sldChg chg="addSp delSp modSp mod">
        <pc:chgData name="Haider Inam" userId="3c165432-1e52-4dee-8e1e-919423440d24" providerId="ADAL" clId="{0BF08FED-99C7-3947-A40F-3A98E8914247}" dt="2023-03-20T07:29:59.348" v="442" actId="20577"/>
        <pc:sldMkLst>
          <pc:docMk/>
          <pc:sldMk cId="4171499612" sldId="262"/>
        </pc:sldMkLst>
        <pc:spChg chg="add del mod">
          <ac:chgData name="Haider Inam" userId="3c165432-1e52-4dee-8e1e-919423440d24" providerId="ADAL" clId="{0BF08FED-99C7-3947-A40F-3A98E8914247}" dt="2023-03-20T06:56:21.884" v="260"/>
          <ac:spMkLst>
            <pc:docMk/>
            <pc:sldMk cId="4171499612" sldId="262"/>
            <ac:spMk id="4" creationId="{612F7EA3-77D1-27CD-2120-889BD94FB8C1}"/>
          </ac:spMkLst>
        </pc:spChg>
        <pc:spChg chg="mod">
          <ac:chgData name="Haider Inam" userId="3c165432-1e52-4dee-8e1e-919423440d24" providerId="ADAL" clId="{0BF08FED-99C7-3947-A40F-3A98E8914247}" dt="2023-03-20T07:29:59.348" v="442" actId="20577"/>
          <ac:spMkLst>
            <pc:docMk/>
            <pc:sldMk cId="4171499612" sldId="262"/>
            <ac:spMk id="9" creationId="{437B6074-F693-4796-0975-0A280A765979}"/>
          </ac:spMkLst>
        </pc:spChg>
        <pc:spChg chg="add del mod">
          <ac:chgData name="Haider Inam" userId="3c165432-1e52-4dee-8e1e-919423440d24" providerId="ADAL" clId="{0BF08FED-99C7-3947-A40F-3A98E8914247}" dt="2023-03-20T06:58:56.196" v="280"/>
          <ac:spMkLst>
            <pc:docMk/>
            <pc:sldMk cId="4171499612" sldId="262"/>
            <ac:spMk id="15" creationId="{64B65A6B-971B-98DB-349C-1877D0F87587}"/>
          </ac:spMkLst>
        </pc:spChg>
        <pc:graphicFrameChg chg="modGraphic">
          <ac:chgData name="Haider Inam" userId="3c165432-1e52-4dee-8e1e-919423440d24" providerId="ADAL" clId="{0BF08FED-99C7-3947-A40F-3A98E8914247}" dt="2023-03-20T07:29:06.963" v="439" actId="20577"/>
          <ac:graphicFrameMkLst>
            <pc:docMk/>
            <pc:sldMk cId="4171499612" sldId="262"/>
            <ac:graphicFrameMk id="10" creationId="{FA84032A-3CD7-41F2-61DF-E01201343110}"/>
          </ac:graphicFrameMkLst>
        </pc:graphicFrameChg>
        <pc:picChg chg="add del mod">
          <ac:chgData name="Haider Inam" userId="3c165432-1e52-4dee-8e1e-919423440d24" providerId="ADAL" clId="{0BF08FED-99C7-3947-A40F-3A98E8914247}" dt="2023-03-20T06:58:48.276" v="279" actId="478"/>
          <ac:picMkLst>
            <pc:docMk/>
            <pc:sldMk cId="4171499612" sldId="262"/>
            <ac:picMk id="6" creationId="{84A371CB-7A3C-2289-3A07-725AB7CF76E7}"/>
          </ac:picMkLst>
        </pc:picChg>
        <pc:picChg chg="del">
          <ac:chgData name="Haider Inam" userId="3c165432-1e52-4dee-8e1e-919423440d24" providerId="ADAL" clId="{0BF08FED-99C7-3947-A40F-3A98E8914247}" dt="2023-03-20T06:56:08.703" v="259" actId="478"/>
          <ac:picMkLst>
            <pc:docMk/>
            <pc:sldMk cId="4171499612" sldId="262"/>
            <ac:picMk id="8" creationId="{3C87420E-D4B0-3195-6A9B-C37F1E33DB18}"/>
          </ac:picMkLst>
        </pc:picChg>
        <pc:picChg chg="add del mod">
          <ac:chgData name="Haider Inam" userId="3c165432-1e52-4dee-8e1e-919423440d24" providerId="ADAL" clId="{0BF08FED-99C7-3947-A40F-3A98E8914247}" dt="2023-03-20T06:58:48.276" v="279" actId="478"/>
          <ac:picMkLst>
            <pc:docMk/>
            <pc:sldMk cId="4171499612" sldId="262"/>
            <ac:picMk id="12" creationId="{AB7F635D-C31B-A287-FFA6-DC08CF37A901}"/>
          </ac:picMkLst>
        </pc:picChg>
        <pc:picChg chg="del">
          <ac:chgData name="Haider Inam" userId="3c165432-1e52-4dee-8e1e-919423440d24" providerId="ADAL" clId="{0BF08FED-99C7-3947-A40F-3A98E8914247}" dt="2023-03-20T06:56:08.703" v="259" actId="478"/>
          <ac:picMkLst>
            <pc:docMk/>
            <pc:sldMk cId="4171499612" sldId="262"/>
            <ac:picMk id="13" creationId="{1DC3C5C8-DA3D-4C1C-CD40-30C729E2AC1B}"/>
          </ac:picMkLst>
        </pc:picChg>
        <pc:picChg chg="add mod">
          <ac:chgData name="Haider Inam" userId="3c165432-1e52-4dee-8e1e-919423440d24" providerId="ADAL" clId="{0BF08FED-99C7-3947-A40F-3A98E8914247}" dt="2023-03-20T06:59:01.600" v="282" actId="1076"/>
          <ac:picMkLst>
            <pc:docMk/>
            <pc:sldMk cId="4171499612" sldId="262"/>
            <ac:picMk id="17" creationId="{0A7F94AC-F834-8BCA-F1BA-BC940A359276}"/>
          </ac:picMkLst>
        </pc:picChg>
        <pc:picChg chg="add mod">
          <ac:chgData name="Haider Inam" userId="3c165432-1e52-4dee-8e1e-919423440d24" providerId="ADAL" clId="{0BF08FED-99C7-3947-A40F-3A98E8914247}" dt="2023-03-20T06:59:04.601" v="283" actId="1076"/>
          <ac:picMkLst>
            <pc:docMk/>
            <pc:sldMk cId="4171499612" sldId="262"/>
            <ac:picMk id="19" creationId="{4F4C763E-2621-C21F-A691-E680310CC262}"/>
          </ac:picMkLst>
        </pc:picChg>
      </pc:sldChg>
      <pc:sldChg chg="addSp delSp modSp mod">
        <pc:chgData name="Haider Inam" userId="3c165432-1e52-4dee-8e1e-919423440d24" providerId="ADAL" clId="{0BF08FED-99C7-3947-A40F-3A98E8914247}" dt="2023-03-20T07:30:34.513" v="452" actId="20577"/>
        <pc:sldMkLst>
          <pc:docMk/>
          <pc:sldMk cId="1261598377" sldId="263"/>
        </pc:sldMkLst>
        <pc:spChg chg="add del mod">
          <ac:chgData name="Haider Inam" userId="3c165432-1e52-4dee-8e1e-919423440d24" providerId="ADAL" clId="{0BF08FED-99C7-3947-A40F-3A98E8914247}" dt="2023-03-20T06:59:16.074" v="285"/>
          <ac:spMkLst>
            <pc:docMk/>
            <pc:sldMk cId="1261598377" sldId="263"/>
            <ac:spMk id="4" creationId="{CA378B35-1476-9FDF-780B-1883D3AC7042}"/>
          </ac:spMkLst>
        </pc:spChg>
        <pc:spChg chg="mod">
          <ac:chgData name="Haider Inam" userId="3c165432-1e52-4dee-8e1e-919423440d24" providerId="ADAL" clId="{0BF08FED-99C7-3947-A40F-3A98E8914247}" dt="2023-03-20T07:30:34.513" v="452" actId="20577"/>
          <ac:spMkLst>
            <pc:docMk/>
            <pc:sldMk cId="1261598377" sldId="263"/>
            <ac:spMk id="9" creationId="{437B6074-F693-4796-0975-0A280A765979}"/>
          </ac:spMkLst>
        </pc:spChg>
        <pc:graphicFrameChg chg="modGraphic">
          <ac:chgData name="Haider Inam" userId="3c165432-1e52-4dee-8e1e-919423440d24" providerId="ADAL" clId="{0BF08FED-99C7-3947-A40F-3A98E8914247}" dt="2023-03-20T07:30:22.812" v="448" actId="20577"/>
          <ac:graphicFrameMkLst>
            <pc:docMk/>
            <pc:sldMk cId="1261598377" sldId="263"/>
            <ac:graphicFrameMk id="10" creationId="{FA84032A-3CD7-41F2-61DF-E01201343110}"/>
          </ac:graphicFrameMkLst>
        </pc:graphicFrameChg>
        <pc:picChg chg="del">
          <ac:chgData name="Haider Inam" userId="3c165432-1e52-4dee-8e1e-919423440d24" providerId="ADAL" clId="{0BF08FED-99C7-3947-A40F-3A98E8914247}" dt="2023-03-20T06:59:08.641" v="284" actId="478"/>
          <ac:picMkLst>
            <pc:docMk/>
            <pc:sldMk cId="1261598377" sldId="263"/>
            <ac:picMk id="6" creationId="{C994285F-CE5C-AD49-5ADA-0D6CB2DCB8B5}"/>
          </ac:picMkLst>
        </pc:picChg>
        <pc:picChg chg="add mod">
          <ac:chgData name="Haider Inam" userId="3c165432-1e52-4dee-8e1e-919423440d24" providerId="ADAL" clId="{0BF08FED-99C7-3947-A40F-3A98E8914247}" dt="2023-03-20T06:59:23.229" v="287" actId="1076"/>
          <ac:picMkLst>
            <pc:docMk/>
            <pc:sldMk cId="1261598377" sldId="263"/>
            <ac:picMk id="7" creationId="{5AB6B8DE-679A-90BD-7082-6D2CB42D3091}"/>
          </ac:picMkLst>
        </pc:picChg>
        <pc:picChg chg="del">
          <ac:chgData name="Haider Inam" userId="3c165432-1e52-4dee-8e1e-919423440d24" providerId="ADAL" clId="{0BF08FED-99C7-3947-A40F-3A98E8914247}" dt="2023-03-20T06:59:08.641" v="284" actId="478"/>
          <ac:picMkLst>
            <pc:docMk/>
            <pc:sldMk cId="1261598377" sldId="263"/>
            <ac:picMk id="12" creationId="{03CB13F7-CF6E-8B64-5081-5502BA28C533}"/>
          </ac:picMkLst>
        </pc:picChg>
        <pc:picChg chg="add mod">
          <ac:chgData name="Haider Inam" userId="3c165432-1e52-4dee-8e1e-919423440d24" providerId="ADAL" clId="{0BF08FED-99C7-3947-A40F-3A98E8914247}" dt="2023-03-20T06:59:20.495" v="286" actId="1076"/>
          <ac:picMkLst>
            <pc:docMk/>
            <pc:sldMk cId="1261598377" sldId="263"/>
            <ac:picMk id="13" creationId="{FBB49A30-6E22-ED80-7AB0-D679D054D8ED}"/>
          </ac:picMkLst>
        </pc:picChg>
      </pc:sldChg>
      <pc:sldChg chg="modSp mod">
        <pc:chgData name="Haider Inam" userId="3c165432-1e52-4dee-8e1e-919423440d24" providerId="ADAL" clId="{0BF08FED-99C7-3947-A40F-3A98E8914247}" dt="2023-03-20T19:39:17.679" v="609" actId="20577"/>
        <pc:sldMkLst>
          <pc:docMk/>
          <pc:sldMk cId="3900745392" sldId="269"/>
        </pc:sldMkLst>
        <pc:spChg chg="mod">
          <ac:chgData name="Haider Inam" userId="3c165432-1e52-4dee-8e1e-919423440d24" providerId="ADAL" clId="{0BF08FED-99C7-3947-A40F-3A98E8914247}" dt="2023-03-20T19:39:17.679" v="609" actId="20577"/>
          <ac:spMkLst>
            <pc:docMk/>
            <pc:sldMk cId="3900745392" sldId="269"/>
            <ac:spMk id="3" creationId="{50E91C2C-1928-4D7F-EA70-CA4E1CE77C58}"/>
          </ac:spMkLst>
        </pc:spChg>
      </pc:sldChg>
      <pc:sldChg chg="addSp delSp modSp new mod">
        <pc:chgData name="Haider Inam" userId="3c165432-1e52-4dee-8e1e-919423440d24" providerId="ADAL" clId="{0BF08FED-99C7-3947-A40F-3A98E8914247}" dt="2023-03-20T20:03:30.360" v="616" actId="1076"/>
        <pc:sldMkLst>
          <pc:docMk/>
          <pc:sldMk cId="2861185349" sldId="271"/>
        </pc:sldMkLst>
        <pc:spChg chg="mod">
          <ac:chgData name="Haider Inam" userId="3c165432-1e52-4dee-8e1e-919423440d24" providerId="ADAL" clId="{0BF08FED-99C7-3947-A40F-3A98E8914247}" dt="2023-03-20T05:53:31.586" v="188" actId="20577"/>
          <ac:spMkLst>
            <pc:docMk/>
            <pc:sldMk cId="2861185349" sldId="271"/>
            <ac:spMk id="2" creationId="{84F3CCF5-3542-9E62-78FA-3E76F2B3F0AC}"/>
          </ac:spMkLst>
        </pc:spChg>
        <pc:spChg chg="del mod">
          <ac:chgData name="Haider Inam" userId="3c165432-1e52-4dee-8e1e-919423440d24" providerId="ADAL" clId="{0BF08FED-99C7-3947-A40F-3A98E8914247}" dt="2023-03-20T05:44:59.977" v="117" actId="478"/>
          <ac:spMkLst>
            <pc:docMk/>
            <pc:sldMk cId="2861185349" sldId="271"/>
            <ac:spMk id="3" creationId="{CDFDD391-FB38-5B09-267B-47C380F17F87}"/>
          </ac:spMkLst>
        </pc:spChg>
        <pc:spChg chg="add mod">
          <ac:chgData name="Haider Inam" userId="3c165432-1e52-4dee-8e1e-919423440d24" providerId="ADAL" clId="{0BF08FED-99C7-3947-A40F-3A98E8914247}" dt="2023-03-20T05:47:27.895" v="163" actId="1038"/>
          <ac:spMkLst>
            <pc:docMk/>
            <pc:sldMk cId="2861185349" sldId="271"/>
            <ac:spMk id="10" creationId="{44859762-78B1-5709-77E7-3B4C7DBC02C6}"/>
          </ac:spMkLst>
        </pc:spChg>
        <pc:spChg chg="add mod">
          <ac:chgData name="Haider Inam" userId="3c165432-1e52-4dee-8e1e-919423440d24" providerId="ADAL" clId="{0BF08FED-99C7-3947-A40F-3A98E8914247}" dt="2023-03-20T05:47:27.895" v="163" actId="1038"/>
          <ac:spMkLst>
            <pc:docMk/>
            <pc:sldMk cId="2861185349" sldId="271"/>
            <ac:spMk id="11" creationId="{1B985FCA-1696-A739-12D4-9376C3454A4D}"/>
          </ac:spMkLst>
        </pc:spChg>
        <pc:spChg chg="add mod">
          <ac:chgData name="Haider Inam" userId="3c165432-1e52-4dee-8e1e-919423440d24" providerId="ADAL" clId="{0BF08FED-99C7-3947-A40F-3A98E8914247}" dt="2023-03-20T07:47:32.683" v="572" actId="1076"/>
          <ac:spMkLst>
            <pc:docMk/>
            <pc:sldMk cId="2861185349" sldId="271"/>
            <ac:spMk id="17" creationId="{04BB13D4-56B8-6FA3-8E5A-28B485B62387}"/>
          </ac:spMkLst>
        </pc:spChg>
        <pc:picChg chg="add del mod">
          <ac:chgData name="Haider Inam" userId="3c165432-1e52-4dee-8e1e-919423440d24" providerId="ADAL" clId="{0BF08FED-99C7-3947-A40F-3A98E8914247}" dt="2023-03-20T05:45:56.603" v="120" actId="478"/>
          <ac:picMkLst>
            <pc:docMk/>
            <pc:sldMk cId="2861185349" sldId="271"/>
            <ac:picMk id="3" creationId="{33EFE813-6F40-F9BC-4460-BAD981D021DB}"/>
          </ac:picMkLst>
        </pc:picChg>
        <pc:picChg chg="add del mod">
          <ac:chgData name="Haider Inam" userId="3c165432-1e52-4dee-8e1e-919423440d24" providerId="ADAL" clId="{0BF08FED-99C7-3947-A40F-3A98E8914247}" dt="2023-03-20T05:45:57.268" v="121" actId="478"/>
          <ac:picMkLst>
            <pc:docMk/>
            <pc:sldMk cId="2861185349" sldId="271"/>
            <ac:picMk id="4" creationId="{6C08B294-E104-1661-2219-38A287F2B114}"/>
          </ac:picMkLst>
        </pc:picChg>
        <pc:picChg chg="add mod">
          <ac:chgData name="Haider Inam" userId="3c165432-1e52-4dee-8e1e-919423440d24" providerId="ADAL" clId="{0BF08FED-99C7-3947-A40F-3A98E8914247}" dt="2023-03-20T20:03:20.892" v="613" actId="1038"/>
          <ac:picMkLst>
            <pc:docMk/>
            <pc:sldMk cId="2861185349" sldId="271"/>
            <ac:picMk id="4" creationId="{6C48C4D2-B4DB-1B9C-85E2-F7D0B6A54FFC}"/>
          </ac:picMkLst>
        </pc:picChg>
        <pc:picChg chg="add del mod">
          <ac:chgData name="Haider Inam" userId="3c165432-1e52-4dee-8e1e-919423440d24" providerId="ADAL" clId="{0BF08FED-99C7-3947-A40F-3A98E8914247}" dt="2023-03-20T20:03:08.811" v="610" actId="478"/>
          <ac:picMkLst>
            <pc:docMk/>
            <pc:sldMk cId="2861185349" sldId="271"/>
            <ac:picMk id="6" creationId="{C4658EA7-F15B-3A6C-0969-914835C063C8}"/>
          </ac:picMkLst>
        </pc:picChg>
        <pc:picChg chg="add mod">
          <ac:chgData name="Haider Inam" userId="3c165432-1e52-4dee-8e1e-919423440d24" providerId="ADAL" clId="{0BF08FED-99C7-3947-A40F-3A98E8914247}" dt="2023-03-20T20:03:30.360" v="616" actId="1076"/>
          <ac:picMkLst>
            <pc:docMk/>
            <pc:sldMk cId="2861185349" sldId="271"/>
            <ac:picMk id="7" creationId="{D734ED66-778B-B630-AEF5-412956C2210E}"/>
          </ac:picMkLst>
        </pc:picChg>
        <pc:picChg chg="add del mod">
          <ac:chgData name="Haider Inam" userId="3c165432-1e52-4dee-8e1e-919423440d24" providerId="ADAL" clId="{0BF08FED-99C7-3947-A40F-3A98E8914247}" dt="2023-03-20T20:03:26.101" v="614" actId="478"/>
          <ac:picMkLst>
            <pc:docMk/>
            <pc:sldMk cId="2861185349" sldId="271"/>
            <ac:picMk id="8" creationId="{470979A1-0F44-202A-7FC9-711CE618E27D}"/>
          </ac:picMkLst>
        </pc:picChg>
        <pc:picChg chg="add mod modCrop">
          <ac:chgData name="Haider Inam" userId="3c165432-1e52-4dee-8e1e-919423440d24" providerId="ADAL" clId="{0BF08FED-99C7-3947-A40F-3A98E8914247}" dt="2023-03-20T05:52:00.118" v="173" actId="1076"/>
          <ac:picMkLst>
            <pc:docMk/>
            <pc:sldMk cId="2861185349" sldId="271"/>
            <ac:picMk id="13" creationId="{34BD1051-081C-BAFE-A312-E3540C06692E}"/>
          </ac:picMkLst>
        </pc:picChg>
        <pc:cxnChg chg="add mod">
          <ac:chgData name="Haider Inam" userId="3c165432-1e52-4dee-8e1e-919423440d24" providerId="ADAL" clId="{0BF08FED-99C7-3947-A40F-3A98E8914247}" dt="2023-03-20T05:57:24.146" v="239" actId="1037"/>
          <ac:cxnSpMkLst>
            <pc:docMk/>
            <pc:sldMk cId="2861185349" sldId="271"/>
            <ac:cxnSpMk id="15" creationId="{125AAFC5-C1CE-8059-8FAA-E4C4184786FA}"/>
          </ac:cxnSpMkLst>
        </pc:cxnChg>
      </pc:sldChg>
      <pc:sldChg chg="addSp modSp new mod">
        <pc:chgData name="Haider Inam" userId="3c165432-1e52-4dee-8e1e-919423440d24" providerId="ADAL" clId="{0BF08FED-99C7-3947-A40F-3A98E8914247}" dt="2023-03-20T07:44:22.267" v="458" actId="1076"/>
        <pc:sldMkLst>
          <pc:docMk/>
          <pc:sldMk cId="3460453862" sldId="272"/>
        </pc:sldMkLst>
        <pc:spChg chg="mod">
          <ac:chgData name="Haider Inam" userId="3c165432-1e52-4dee-8e1e-919423440d24" providerId="ADAL" clId="{0BF08FED-99C7-3947-A40F-3A98E8914247}" dt="2023-03-20T07:04:05.249" v="391" actId="20577"/>
          <ac:spMkLst>
            <pc:docMk/>
            <pc:sldMk cId="3460453862" sldId="272"/>
            <ac:spMk id="2" creationId="{42C4FE08-F996-8745-02B7-7408B78F3D95}"/>
          </ac:spMkLst>
        </pc:spChg>
        <pc:picChg chg="add mod">
          <ac:chgData name="Haider Inam" userId="3c165432-1e52-4dee-8e1e-919423440d24" providerId="ADAL" clId="{0BF08FED-99C7-3947-A40F-3A98E8914247}" dt="2023-03-20T07:43:55.167" v="455" actId="1076"/>
          <ac:picMkLst>
            <pc:docMk/>
            <pc:sldMk cId="3460453862" sldId="272"/>
            <ac:picMk id="4" creationId="{CE8A3F47-9E2D-308C-69F3-7E6AE92CBD29}"/>
          </ac:picMkLst>
        </pc:picChg>
        <pc:picChg chg="add mod">
          <ac:chgData name="Haider Inam" userId="3c165432-1e52-4dee-8e1e-919423440d24" providerId="ADAL" clId="{0BF08FED-99C7-3947-A40F-3A98E8914247}" dt="2023-03-20T07:44:22.267" v="458" actId="1076"/>
          <ac:picMkLst>
            <pc:docMk/>
            <pc:sldMk cId="3460453862" sldId="272"/>
            <ac:picMk id="5" creationId="{5E6F79C0-26A9-0BFC-0083-1C312AC19F9B}"/>
          </ac:picMkLst>
        </pc:picChg>
      </pc:sldChg>
      <pc:sldChg chg="addSp delSp modSp new mod">
        <pc:chgData name="Haider Inam" userId="3c165432-1e52-4dee-8e1e-919423440d24" providerId="ADAL" clId="{0BF08FED-99C7-3947-A40F-3A98E8914247}" dt="2023-03-20T07:48:03.772" v="593" actId="478"/>
        <pc:sldMkLst>
          <pc:docMk/>
          <pc:sldMk cId="1001188303" sldId="273"/>
        </pc:sldMkLst>
        <pc:spChg chg="mod">
          <ac:chgData name="Haider Inam" userId="3c165432-1e52-4dee-8e1e-919423440d24" providerId="ADAL" clId="{0BF08FED-99C7-3947-A40F-3A98E8914247}" dt="2023-03-20T07:45:18.576" v="555" actId="20577"/>
          <ac:spMkLst>
            <pc:docMk/>
            <pc:sldMk cId="1001188303" sldId="273"/>
            <ac:spMk id="2" creationId="{F2A1E62C-4D9E-8658-9FFF-918E51F5ABF3}"/>
          </ac:spMkLst>
        </pc:spChg>
        <pc:spChg chg="add del mod">
          <ac:chgData name="Haider Inam" userId="3c165432-1e52-4dee-8e1e-919423440d24" providerId="ADAL" clId="{0BF08FED-99C7-3947-A40F-3A98E8914247}" dt="2023-03-20T07:48:03.772" v="593" actId="478"/>
          <ac:spMkLst>
            <pc:docMk/>
            <pc:sldMk cId="1001188303" sldId="273"/>
            <ac:spMk id="6" creationId="{4D613982-A709-E450-CE62-FEC808A54734}"/>
          </ac:spMkLst>
        </pc:spChg>
        <pc:picChg chg="add mod">
          <ac:chgData name="Haider Inam" userId="3c165432-1e52-4dee-8e1e-919423440d24" providerId="ADAL" clId="{0BF08FED-99C7-3947-A40F-3A98E8914247}" dt="2023-03-20T07:45:49.249" v="558" actId="1076"/>
          <ac:picMkLst>
            <pc:docMk/>
            <pc:sldMk cId="1001188303" sldId="273"/>
            <ac:picMk id="4" creationId="{62A4ED59-D2E0-9495-9BC4-CF38CD5497FB}"/>
          </ac:picMkLst>
        </pc:picChg>
        <pc:picChg chg="add mod">
          <ac:chgData name="Haider Inam" userId="3c165432-1e52-4dee-8e1e-919423440d24" providerId="ADAL" clId="{0BF08FED-99C7-3947-A40F-3A98E8914247}" dt="2023-03-20T07:46:29.650" v="562" actId="1076"/>
          <ac:picMkLst>
            <pc:docMk/>
            <pc:sldMk cId="1001188303" sldId="273"/>
            <ac:picMk id="5" creationId="{0B645205-1FDD-01F1-F932-7FC420F1911D}"/>
          </ac:picMkLst>
        </pc:picChg>
      </pc:sldChg>
      <pc:sldChg chg="modSp new mod">
        <pc:chgData name="Haider Inam" userId="3c165432-1e52-4dee-8e1e-919423440d24" providerId="ADAL" clId="{0BF08FED-99C7-3947-A40F-3A98E8914247}" dt="2023-03-21T05:52:01.887" v="2558" actId="20577"/>
        <pc:sldMkLst>
          <pc:docMk/>
          <pc:sldMk cId="3199962181" sldId="274"/>
        </pc:sldMkLst>
        <pc:spChg chg="mod">
          <ac:chgData name="Haider Inam" userId="3c165432-1e52-4dee-8e1e-919423440d24" providerId="ADAL" clId="{0BF08FED-99C7-3947-A40F-3A98E8914247}" dt="2023-03-21T05:52:01.887" v="2558" actId="20577"/>
          <ac:spMkLst>
            <pc:docMk/>
            <pc:sldMk cId="3199962181" sldId="274"/>
            <ac:spMk id="3" creationId="{3D63A6CD-1836-B649-1057-4508C908CF00}"/>
          </ac:spMkLst>
        </pc:spChg>
      </pc:sldChg>
      <pc:sldChg chg="addSp delSp modSp new mod">
        <pc:chgData name="Haider Inam" userId="3c165432-1e52-4dee-8e1e-919423440d24" providerId="ADAL" clId="{0BF08FED-99C7-3947-A40F-3A98E8914247}" dt="2023-03-21T04:45:25.412" v="1372" actId="1076"/>
        <pc:sldMkLst>
          <pc:docMk/>
          <pc:sldMk cId="3474011260" sldId="275"/>
        </pc:sldMkLst>
        <pc:spChg chg="del">
          <ac:chgData name="Haider Inam" userId="3c165432-1e52-4dee-8e1e-919423440d24" providerId="ADAL" clId="{0BF08FED-99C7-3947-A40F-3A98E8914247}" dt="2023-03-21T03:35:03.106" v="1287" actId="478"/>
          <ac:spMkLst>
            <pc:docMk/>
            <pc:sldMk cId="3474011260" sldId="275"/>
            <ac:spMk id="2" creationId="{53D80C50-D67F-822A-033A-1FBAF341721B}"/>
          </ac:spMkLst>
        </pc:spChg>
        <pc:spChg chg="del">
          <ac:chgData name="Haider Inam" userId="3c165432-1e52-4dee-8e1e-919423440d24" providerId="ADAL" clId="{0BF08FED-99C7-3947-A40F-3A98E8914247}" dt="2023-03-21T03:29:51.528" v="1256"/>
          <ac:spMkLst>
            <pc:docMk/>
            <pc:sldMk cId="3474011260" sldId="275"/>
            <ac:spMk id="3" creationId="{58DE97F3-FA86-BE65-C5C1-42B3CD826365}"/>
          </ac:spMkLst>
        </pc:spChg>
        <pc:spChg chg="add mod">
          <ac:chgData name="Haider Inam" userId="3c165432-1e52-4dee-8e1e-919423440d24" providerId="ADAL" clId="{0BF08FED-99C7-3947-A40F-3A98E8914247}" dt="2023-03-21T04:22:00.405" v="1362" actId="1035"/>
          <ac:spMkLst>
            <pc:docMk/>
            <pc:sldMk cId="3474011260" sldId="275"/>
            <ac:spMk id="7" creationId="{46753047-F75D-1874-5005-93B15B8CEC41}"/>
          </ac:spMkLst>
        </pc:spChg>
        <pc:spChg chg="add del mod">
          <ac:chgData name="Haider Inam" userId="3c165432-1e52-4dee-8e1e-919423440d24" providerId="ADAL" clId="{0BF08FED-99C7-3947-A40F-3A98E8914247}" dt="2023-03-21T04:21:28.867" v="1292"/>
          <ac:spMkLst>
            <pc:docMk/>
            <pc:sldMk cId="3474011260" sldId="275"/>
            <ac:spMk id="14" creationId="{A3FB1FCC-CC24-4C47-5B6B-D215D2F66BAC}"/>
          </ac:spMkLst>
        </pc:spChg>
        <pc:spChg chg="add del mod">
          <ac:chgData name="Haider Inam" userId="3c165432-1e52-4dee-8e1e-919423440d24" providerId="ADAL" clId="{0BF08FED-99C7-3947-A40F-3A98E8914247}" dt="2023-03-21T04:45:14.025" v="1369"/>
          <ac:spMkLst>
            <pc:docMk/>
            <pc:sldMk cId="3474011260" sldId="275"/>
            <ac:spMk id="20" creationId="{D51D6A4B-F098-113A-E42A-A084BFF9F11C}"/>
          </ac:spMkLst>
        </pc:spChg>
        <pc:picChg chg="add del mod">
          <ac:chgData name="Haider Inam" userId="3c165432-1e52-4dee-8e1e-919423440d24" providerId="ADAL" clId="{0BF08FED-99C7-3947-A40F-3A98E8914247}" dt="2023-03-21T04:21:26.019" v="1291" actId="478"/>
          <ac:picMkLst>
            <pc:docMk/>
            <pc:sldMk cId="3474011260" sldId="275"/>
            <ac:picMk id="5" creationId="{1E60898E-EB5F-116A-50C1-E75B5AF211EE}"/>
          </ac:picMkLst>
        </pc:picChg>
        <pc:picChg chg="add del mod">
          <ac:chgData name="Haider Inam" userId="3c165432-1e52-4dee-8e1e-919423440d24" providerId="ADAL" clId="{0BF08FED-99C7-3947-A40F-3A98E8914247}" dt="2023-03-21T04:45:20.188" v="1371" actId="478"/>
          <ac:picMkLst>
            <pc:docMk/>
            <pc:sldMk cId="3474011260" sldId="275"/>
            <ac:picMk id="12" creationId="{5B80EEF1-9341-F926-DB8C-0729F4A89815}"/>
          </ac:picMkLst>
        </pc:picChg>
        <pc:picChg chg="add del mod">
          <ac:chgData name="Haider Inam" userId="3c165432-1e52-4dee-8e1e-919423440d24" providerId="ADAL" clId="{0BF08FED-99C7-3947-A40F-3A98E8914247}" dt="2023-03-21T04:44:46.763" v="1365" actId="478"/>
          <ac:picMkLst>
            <pc:docMk/>
            <pc:sldMk cId="3474011260" sldId="275"/>
            <ac:picMk id="16" creationId="{E8B81C83-EEC6-1C26-533B-7753461008C1}"/>
          </ac:picMkLst>
        </pc:picChg>
        <pc:picChg chg="add mod">
          <ac:chgData name="Haider Inam" userId="3c165432-1e52-4dee-8e1e-919423440d24" providerId="ADAL" clId="{0BF08FED-99C7-3947-A40F-3A98E8914247}" dt="2023-03-21T04:45:00.806" v="1368" actId="1076"/>
          <ac:picMkLst>
            <pc:docMk/>
            <pc:sldMk cId="3474011260" sldId="275"/>
            <ac:picMk id="18" creationId="{6D2612F5-1E9B-B1FC-82DE-270E5C36937B}"/>
          </ac:picMkLst>
        </pc:picChg>
        <pc:picChg chg="add mod">
          <ac:chgData name="Haider Inam" userId="3c165432-1e52-4dee-8e1e-919423440d24" providerId="ADAL" clId="{0BF08FED-99C7-3947-A40F-3A98E8914247}" dt="2023-03-21T04:45:25.412" v="1372" actId="1076"/>
          <ac:picMkLst>
            <pc:docMk/>
            <pc:sldMk cId="3474011260" sldId="275"/>
            <ac:picMk id="22" creationId="{A4E12207-48BA-FB4C-81C3-148E01689895}"/>
          </ac:picMkLst>
        </pc:picChg>
        <pc:cxnChg chg="add mod">
          <ac:chgData name="Haider Inam" userId="3c165432-1e52-4dee-8e1e-919423440d24" providerId="ADAL" clId="{0BF08FED-99C7-3947-A40F-3A98E8914247}" dt="2023-03-21T04:22:00.405" v="1362" actId="1035"/>
          <ac:cxnSpMkLst>
            <pc:docMk/>
            <pc:sldMk cId="3474011260" sldId="275"/>
            <ac:cxnSpMk id="6" creationId="{E860B4DA-B6E2-51E7-5601-741ABA50FEBD}"/>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89E84-111D-E713-21BA-D9DEAF88B7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78863B-066E-306C-B74D-3729D7544D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24AE8A-EA8A-1DEF-F7AE-44480EA11052}"/>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8022FCFD-26DF-4687-AFB8-8E945AF77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09046-8D3F-D087-DF72-031EB8394DBF}"/>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366816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CE5D8-E694-990B-40AA-5F4C35131B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27234-8B9B-E6F7-96FC-E2CE92AC4F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A64AB8-26D4-EAF4-4299-FD200CA09335}"/>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077BF0DB-ACF5-3986-4CBA-3B25AB30E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83293A-F386-2EF5-DF2F-9FC0BCF92E64}"/>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258911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5F1E95-FBD9-E8BB-C894-E17CE5C31D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1E6013-9684-D250-716C-E764A5E8DB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544A7-177A-C49B-5267-38007F7A45E7}"/>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89C6570A-F125-5001-1811-275EEBACD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DA456-8F4A-D1FB-B61D-B559FD84A97F}"/>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237934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F08D6-2771-8E8C-94E3-FE7BE781C6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C8CE4C-B9EB-9B7D-E747-36077D4BDD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8E4735-7B7B-2CE5-C433-F3F6E80B4F97}"/>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FEF71E93-CB94-AFEA-F0E1-B52DFDE08B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C1F4F-9C81-0DB4-07FD-84AC8FA1C590}"/>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21618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64126-88E7-EC84-FF0C-A901CF9213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BD46B0-BBD1-0191-B5AB-35B5B99AA4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DF2151-D55E-5159-CB38-1C329FF04B6B}"/>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B09B4D49-43D8-1427-B3D5-509D59CBF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1055EC-A3A5-3C43-58C0-2A640C45E99C}"/>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255293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6978-2482-1272-1D01-B4FF26524E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88800-A0B1-770E-6E96-5E43F3135B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4B939B-C28A-D718-9C72-E474A2E7A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F1DF4-21F4-1D9A-D9E8-03985AF60C62}"/>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6" name="Footer Placeholder 5">
            <a:extLst>
              <a:ext uri="{FF2B5EF4-FFF2-40B4-BE49-F238E27FC236}">
                <a16:creationId xmlns:a16="http://schemas.microsoft.com/office/drawing/2014/main" id="{9C22336C-65F2-436D-45AF-AB0669EB6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9B58B-86C1-C345-F278-64D3A0287207}"/>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1745867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8889-7993-1DE6-86D3-F9A7458A4E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1C8848-8516-CA0D-6CC0-3DC12C9B13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7F425-6853-D90D-9A8A-4CD6000C10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C976BE-ECFA-2B07-A225-728A825508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DB3FE9-DF6F-8DD7-CC4A-5BE8F63ED9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F67624-4582-BD55-1812-4FD7C6D5BBA7}"/>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8" name="Footer Placeholder 7">
            <a:extLst>
              <a:ext uri="{FF2B5EF4-FFF2-40B4-BE49-F238E27FC236}">
                <a16:creationId xmlns:a16="http://schemas.microsoft.com/office/drawing/2014/main" id="{65E69DBA-7D6E-3F5A-7E17-DF2F5BBAC6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5273D9-CDFD-6E4E-88E5-75947DA64892}"/>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1357837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650B-F8EC-3853-9656-6D63F88D89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B6DB9A-FFEA-AC20-44FF-BB493C788936}"/>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4" name="Footer Placeholder 3">
            <a:extLst>
              <a:ext uri="{FF2B5EF4-FFF2-40B4-BE49-F238E27FC236}">
                <a16:creationId xmlns:a16="http://schemas.microsoft.com/office/drawing/2014/main" id="{15B04CC0-D4B5-135F-7A64-558E1FDECC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0B7F67-C7E8-843D-427A-08ED387962FE}"/>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4282592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2DD21-A17E-0355-457B-E821FC2697C3}"/>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3" name="Footer Placeholder 2">
            <a:extLst>
              <a:ext uri="{FF2B5EF4-FFF2-40B4-BE49-F238E27FC236}">
                <a16:creationId xmlns:a16="http://schemas.microsoft.com/office/drawing/2014/main" id="{4667C3E5-74AD-FCB3-D5C2-448945C963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8710C0-D908-0BC2-7E58-68A1B6A4A526}"/>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79470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8A9B-232C-F122-955C-81689CEB1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6AD47D-268B-3BF2-3B33-0FDB3B26E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46BE2-9E6C-C382-DF32-AFADDEFC27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8B1596-1C1B-6F00-5E40-79062F730EB1}"/>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6" name="Footer Placeholder 5">
            <a:extLst>
              <a:ext uri="{FF2B5EF4-FFF2-40B4-BE49-F238E27FC236}">
                <a16:creationId xmlns:a16="http://schemas.microsoft.com/office/drawing/2014/main" id="{94978091-0B50-1481-7EC3-E2DD6C238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3E6FEE-4523-798F-FFA2-F7861AFB493B}"/>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471302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BD88-17E1-74BE-00BF-8163B76A6E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6DBB76-66A1-7B0F-2BE7-6A82174FC6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F0195D-2885-E481-75B3-8E9B6760CA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439827-83FF-A653-27C8-D4C0F53769BF}"/>
              </a:ext>
            </a:extLst>
          </p:cNvPr>
          <p:cNvSpPr>
            <a:spLocks noGrp="1"/>
          </p:cNvSpPr>
          <p:nvPr>
            <p:ph type="dt" sz="half" idx="10"/>
          </p:nvPr>
        </p:nvSpPr>
        <p:spPr/>
        <p:txBody>
          <a:bodyPr/>
          <a:lstStyle/>
          <a:p>
            <a:fld id="{609FC0D0-9B80-FF49-8245-B25FCF871E47}" type="datetimeFigureOut">
              <a:rPr lang="en-US" smtClean="0"/>
              <a:t>3/20/23</a:t>
            </a:fld>
            <a:endParaRPr lang="en-US"/>
          </a:p>
        </p:txBody>
      </p:sp>
      <p:sp>
        <p:nvSpPr>
          <p:cNvPr id="6" name="Footer Placeholder 5">
            <a:extLst>
              <a:ext uri="{FF2B5EF4-FFF2-40B4-BE49-F238E27FC236}">
                <a16:creationId xmlns:a16="http://schemas.microsoft.com/office/drawing/2014/main" id="{18FEDF1B-97EB-6704-16EE-2A7B6BF6C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BB575-EB42-907D-A491-D71FAA8A4184}"/>
              </a:ext>
            </a:extLst>
          </p:cNvPr>
          <p:cNvSpPr>
            <a:spLocks noGrp="1"/>
          </p:cNvSpPr>
          <p:nvPr>
            <p:ph type="sldNum" sz="quarter" idx="12"/>
          </p:nvPr>
        </p:nvSpPr>
        <p:spPr/>
        <p:txBody>
          <a:bodyPr/>
          <a:lstStyle/>
          <a:p>
            <a:fld id="{DD9B6B48-26A1-3249-A54A-A12269ED23FD}" type="slidenum">
              <a:rPr lang="en-US" smtClean="0"/>
              <a:t>‹#›</a:t>
            </a:fld>
            <a:endParaRPr lang="en-US"/>
          </a:p>
        </p:txBody>
      </p:sp>
    </p:spTree>
    <p:extLst>
      <p:ext uri="{BB962C8B-B14F-4D97-AF65-F5344CB8AC3E}">
        <p14:creationId xmlns:p14="http://schemas.microsoft.com/office/powerpoint/2010/main" val="86785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95AD204-A79B-9A7D-7BCD-416F23C94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38F1F99-FC7A-7274-AB17-BA9A111BB8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14F61-D39D-A0CB-458B-BBCA1A98B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FC0D0-9B80-FF49-8245-B25FCF871E47}" type="datetimeFigureOut">
              <a:rPr lang="en-US" smtClean="0"/>
              <a:t>3/20/23</a:t>
            </a:fld>
            <a:endParaRPr lang="en-US"/>
          </a:p>
        </p:txBody>
      </p:sp>
      <p:sp>
        <p:nvSpPr>
          <p:cNvPr id="5" name="Footer Placeholder 4">
            <a:extLst>
              <a:ext uri="{FF2B5EF4-FFF2-40B4-BE49-F238E27FC236}">
                <a16:creationId xmlns:a16="http://schemas.microsoft.com/office/drawing/2014/main" id="{E7891FBE-4129-BF8D-9845-5E8704E33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78FFA2-9C71-2EE9-8EC7-AF949D44FB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9B6B48-26A1-3249-A54A-A12269ED23FD}" type="slidenum">
              <a:rPr lang="en-US" smtClean="0"/>
              <a:t>‹#›</a:t>
            </a:fld>
            <a:endParaRPr lang="en-US"/>
          </a:p>
        </p:txBody>
      </p:sp>
    </p:spTree>
    <p:extLst>
      <p:ext uri="{BB962C8B-B14F-4D97-AF65-F5344CB8AC3E}">
        <p14:creationId xmlns:p14="http://schemas.microsoft.com/office/powerpoint/2010/main" val="1162017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atermark.silverchair.com/gkac161.pdf?token=AQECAHi208BE49Ooan9kkhW_Ercy7Dm3ZL_9Cf3qfKAc485ysgAAAr8wggK7BgkqhkiG9w0BBwagggKsMIICqAIBADCCAqEGCSqGSIb3DQEHATAeBglghkgBZQMEAS4wEQQMGaJHMtBE1ZuGXiYRAgEQgIICci6L8-omHgLWbpqujybK2Gk6oIjyUuQQFU-dGsGN94q4w3ZDwqYMg0nWAqKJLyUZAOqEfhLhugRLVhcufApjRl6kXPsfGF1MwFCXZ8gEDxTBXsLUJJ1gpzzvF5JPxA4j6BDqoKVQ9Z-gZZEhVocUWbcMhS_DeGyl7BQ7Q4HbURQKh5WKOrIcgh3gZMCaL4cQr22RFW4hOijF74lXaLwP_KVHjhpT1FKT5tT3FyrNXa9oOtJb3iVGtUBmAXNhj6D6GuU3tO8zeIhM8AUM_tHT6768wVmZDyO1YHcY_NMErCbEC9wuI5LjZ3IwxUT_y7V_7YVD1_5uM0g0LCp0AEcTR-G__KUSQQNY8MdJBylBqK34jpotjo41mGK32-6nD8k5LrjJb3XKwYY7afyBbKsfF4gEv4zRoeTsPO9QRjc9od0BKfbpndX1aWZW7xTOf78Czm1HTIAPj24o-GYs5gi8SyjEIyKB_80yT3K3z95nK-wm-uCcrPqYK8j895m1xCJ5UK49FGhz3O8XC70vG9x67W1PbsNK99rWDy6JpvVECEyl7Jm9y8vLiwCfWXiGRuO2-9ZPdbncl5h1Fv8W_rTrt-zx5fM7KGbg1tsMvv6879N5kERb1f9KHG7L_QOaOxdGXPMDMEZPR2jlW1uYMF6F8zVA1fqawipDD50ez67C3Z8sFkEQgc7N51Axa3BZGcFiKUIwjPFiV0IKOURetKXrZYdMAM6m-I9oiRHtWOOAMdMrIh8tEMZ--O8s38Fchaq0JB5KWasvRHA9IPooHV3RWCEEUP09k8qhwnx_sl-asVXypr2rMrq5AQumbT0zPgof0KZ4" TargetMode="External"/><Relationship Id="rId2" Type="http://schemas.openxmlformats.org/officeDocument/2006/relationships/hyperlink" Target="https://www.nature.com/articles/s41467-021-25375-z"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66072-DFC4-AB19-CB76-11B401A176AD}"/>
              </a:ext>
            </a:extLst>
          </p:cNvPr>
          <p:cNvSpPr>
            <a:spLocks noGrp="1"/>
          </p:cNvSpPr>
          <p:nvPr>
            <p:ph type="ctrTitle"/>
          </p:nvPr>
        </p:nvSpPr>
        <p:spPr/>
        <p:txBody>
          <a:bodyPr/>
          <a:lstStyle/>
          <a:p>
            <a:r>
              <a:rPr lang="en-US" dirty="0"/>
              <a:t>BE and SM Analysis</a:t>
            </a:r>
          </a:p>
        </p:txBody>
      </p:sp>
      <p:sp>
        <p:nvSpPr>
          <p:cNvPr id="3" name="Subtitle 2">
            <a:extLst>
              <a:ext uri="{FF2B5EF4-FFF2-40B4-BE49-F238E27FC236}">
                <a16:creationId xmlns:a16="http://schemas.microsoft.com/office/drawing/2014/main" id="{9A562F26-6B7B-9730-3C38-8ECC68F0A537}"/>
              </a:ext>
            </a:extLst>
          </p:cNvPr>
          <p:cNvSpPr>
            <a:spLocks noGrp="1"/>
          </p:cNvSpPr>
          <p:nvPr>
            <p:ph type="subTitle" idx="1"/>
          </p:nvPr>
        </p:nvSpPr>
        <p:spPr/>
        <p:txBody>
          <a:bodyPr/>
          <a:lstStyle/>
          <a:p>
            <a:r>
              <a:rPr lang="en-US" dirty="0"/>
              <a:t>3.18.2023</a:t>
            </a:r>
          </a:p>
        </p:txBody>
      </p:sp>
    </p:spTree>
    <p:extLst>
      <p:ext uri="{BB962C8B-B14F-4D97-AF65-F5344CB8AC3E}">
        <p14:creationId xmlns:p14="http://schemas.microsoft.com/office/powerpoint/2010/main" val="1030111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E66-F22B-CEEB-B799-1C06114FEBF1}"/>
              </a:ext>
            </a:extLst>
          </p:cNvPr>
          <p:cNvSpPr>
            <a:spLocks noGrp="1"/>
          </p:cNvSpPr>
          <p:nvPr>
            <p:ph type="title"/>
          </p:nvPr>
        </p:nvSpPr>
        <p:spPr>
          <a:xfrm>
            <a:off x="838200" y="-245105"/>
            <a:ext cx="10515600" cy="1325563"/>
          </a:xfrm>
        </p:spPr>
        <p:txBody>
          <a:bodyPr/>
          <a:lstStyle/>
          <a:p>
            <a:r>
              <a:rPr lang="en-US" dirty="0"/>
              <a:t>Likely Mutants Only: CBE</a:t>
            </a:r>
          </a:p>
        </p:txBody>
      </p:sp>
      <p:sp>
        <p:nvSpPr>
          <p:cNvPr id="9" name="TextBox 8">
            <a:extLst>
              <a:ext uri="{FF2B5EF4-FFF2-40B4-BE49-F238E27FC236}">
                <a16:creationId xmlns:a16="http://schemas.microsoft.com/office/drawing/2014/main" id="{437B6074-F693-4796-0975-0A280A765979}"/>
              </a:ext>
            </a:extLst>
          </p:cNvPr>
          <p:cNvSpPr txBox="1"/>
          <p:nvPr/>
        </p:nvSpPr>
        <p:spPr>
          <a:xfrm>
            <a:off x="7383519" y="5307007"/>
            <a:ext cx="2827281" cy="646331"/>
          </a:xfrm>
          <a:prstGeom prst="rect">
            <a:avLst/>
          </a:prstGeom>
          <a:noFill/>
        </p:spPr>
        <p:txBody>
          <a:bodyPr wrap="square">
            <a:spAutoFit/>
          </a:bodyPr>
          <a:lstStyle/>
          <a:p>
            <a:pPr lvl="1"/>
            <a:r>
              <a:rPr lang="en-US" dirty="0"/>
              <a:t>Correlation: 0.1 </a:t>
            </a:r>
          </a:p>
          <a:p>
            <a:pPr lvl="1"/>
            <a:r>
              <a:rPr lang="en-US" dirty="0"/>
              <a:t>FET </a:t>
            </a:r>
            <a:r>
              <a:rPr lang="en-US" dirty="0" err="1"/>
              <a:t>Pval</a:t>
            </a:r>
            <a:r>
              <a:rPr lang="en-US" dirty="0"/>
              <a:t>: 0.67</a:t>
            </a:r>
          </a:p>
        </p:txBody>
      </p:sp>
      <p:graphicFrame>
        <p:nvGraphicFramePr>
          <p:cNvPr id="10" name="Table 10">
            <a:extLst>
              <a:ext uri="{FF2B5EF4-FFF2-40B4-BE49-F238E27FC236}">
                <a16:creationId xmlns:a16="http://schemas.microsoft.com/office/drawing/2014/main" id="{FA84032A-3CD7-41F2-61DF-E01201343110}"/>
              </a:ext>
            </a:extLst>
          </p:cNvPr>
          <p:cNvGraphicFramePr>
            <a:graphicFrameLocks noGrp="1"/>
          </p:cNvGraphicFramePr>
          <p:nvPr>
            <p:extLst>
              <p:ext uri="{D42A27DB-BD31-4B8C-83A1-F6EECF244321}">
                <p14:modId xmlns:p14="http://schemas.microsoft.com/office/powerpoint/2010/main" val="788838162"/>
              </p:ext>
            </p:extLst>
          </p:nvPr>
        </p:nvGraphicFramePr>
        <p:xfrm>
          <a:off x="838200" y="4888493"/>
          <a:ext cx="6316720" cy="1483360"/>
        </p:xfrm>
        <a:graphic>
          <a:graphicData uri="http://schemas.openxmlformats.org/drawingml/2006/table">
            <a:tbl>
              <a:tblPr firstRow="1" bandRow="1">
                <a:tableStyleId>{073A0DAA-6AF3-43AB-8588-CEC1D06C72B9}</a:tableStyleId>
              </a:tblPr>
              <a:tblGrid>
                <a:gridCol w="1166651">
                  <a:extLst>
                    <a:ext uri="{9D8B030D-6E8A-4147-A177-3AD203B41FA5}">
                      <a16:colId xmlns:a16="http://schemas.microsoft.com/office/drawing/2014/main" val="222576524"/>
                    </a:ext>
                  </a:extLst>
                </a:gridCol>
                <a:gridCol w="1991709">
                  <a:extLst>
                    <a:ext uri="{9D8B030D-6E8A-4147-A177-3AD203B41FA5}">
                      <a16:colId xmlns:a16="http://schemas.microsoft.com/office/drawing/2014/main" val="1560075303"/>
                    </a:ext>
                  </a:extLst>
                </a:gridCol>
                <a:gridCol w="1579180">
                  <a:extLst>
                    <a:ext uri="{9D8B030D-6E8A-4147-A177-3AD203B41FA5}">
                      <a16:colId xmlns:a16="http://schemas.microsoft.com/office/drawing/2014/main" val="417303258"/>
                    </a:ext>
                  </a:extLst>
                </a:gridCol>
                <a:gridCol w="1579180">
                  <a:extLst>
                    <a:ext uri="{9D8B030D-6E8A-4147-A177-3AD203B41FA5}">
                      <a16:colId xmlns:a16="http://schemas.microsoft.com/office/drawing/2014/main" val="686350615"/>
                    </a:ext>
                  </a:extLst>
                </a:gridCol>
              </a:tblGrid>
              <a:tr h="370840">
                <a:tc>
                  <a:txBody>
                    <a:bodyPr/>
                    <a:lstStyle/>
                    <a:p>
                      <a:pPr algn="ctr"/>
                      <a:endParaRPr lang="en-US"/>
                    </a:p>
                  </a:txBody>
                  <a:tcPr/>
                </a:tc>
                <a:tc>
                  <a:txBody>
                    <a:bodyPr/>
                    <a:lstStyle/>
                    <a:p>
                      <a:pPr algn="ctr"/>
                      <a:endParaRPr lang="en-US"/>
                    </a:p>
                  </a:txBody>
                  <a:tcPr/>
                </a:tc>
                <a:tc gridSpan="2">
                  <a:txBody>
                    <a:bodyPr/>
                    <a:lstStyle/>
                    <a:p>
                      <a:pPr algn="ctr"/>
                      <a:r>
                        <a:rPr lang="en-US" dirty="0"/>
                        <a:t>BE Data</a:t>
                      </a:r>
                    </a:p>
                  </a:txBody>
                  <a:tcPr/>
                </a:tc>
                <a:tc hMerge="1">
                  <a:txBody>
                    <a:bodyPr/>
                    <a:lstStyle/>
                    <a:p>
                      <a:endParaRPr lang="en-US" dirty="0"/>
                    </a:p>
                  </a:txBody>
                  <a:tcPr/>
                </a:tc>
                <a:extLst>
                  <a:ext uri="{0D108BD9-81ED-4DB2-BD59-A6C34878D82A}">
                    <a16:rowId xmlns:a16="http://schemas.microsoft.com/office/drawing/2014/main" val="3495823606"/>
                  </a:ext>
                </a:extLst>
              </a:tr>
              <a:tr h="370840">
                <a:tc>
                  <a:txBody>
                    <a:bodyPr/>
                    <a:lstStyle/>
                    <a:p>
                      <a:pPr algn="ctr"/>
                      <a:endParaRPr lang="en-US"/>
                    </a:p>
                  </a:txBody>
                  <a:tcPr/>
                </a:tc>
                <a:tc>
                  <a:txBody>
                    <a:bodyPr/>
                    <a:lstStyle/>
                    <a:p>
                      <a:pPr algn="ctr"/>
                      <a:endParaRPr lang="en-US"/>
                    </a:p>
                  </a:txBody>
                  <a:tcPr/>
                </a:tc>
                <a:tc>
                  <a:txBody>
                    <a:bodyPr/>
                    <a:lstStyle/>
                    <a:p>
                      <a:pPr algn="ctr"/>
                      <a:r>
                        <a:rPr lang="en-US" dirty="0"/>
                        <a:t>Significant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Significant</a:t>
                      </a:r>
                    </a:p>
                  </a:txBody>
                  <a:tcPr/>
                </a:tc>
                <a:extLst>
                  <a:ext uri="{0D108BD9-81ED-4DB2-BD59-A6C34878D82A}">
                    <a16:rowId xmlns:a16="http://schemas.microsoft.com/office/drawing/2014/main" val="4038027561"/>
                  </a:ext>
                </a:extLst>
              </a:tr>
              <a:tr h="370840">
                <a:tc rowSpan="2">
                  <a:txBody>
                    <a:bodyPr/>
                    <a:lstStyle/>
                    <a:p>
                      <a:pPr algn="ctr"/>
                      <a:r>
                        <a:rPr lang="en-US" dirty="0"/>
                        <a:t>SM Data</a:t>
                      </a:r>
                    </a:p>
                  </a:txBody>
                  <a:tcPr/>
                </a:tc>
                <a:tc>
                  <a:txBody>
                    <a:bodyPr/>
                    <a:lstStyle/>
                    <a:p>
                      <a:pPr algn="ctr"/>
                      <a:r>
                        <a:rPr lang="en-US" dirty="0"/>
                        <a:t>Significant</a:t>
                      </a:r>
                    </a:p>
                  </a:txBody>
                  <a:tcPr/>
                </a:tc>
                <a:tc>
                  <a:txBody>
                    <a:bodyPr/>
                    <a:lstStyle/>
                    <a:p>
                      <a:pPr algn="ctr"/>
                      <a:r>
                        <a:rPr lang="en-US" dirty="0"/>
                        <a:t>1</a:t>
                      </a:r>
                    </a:p>
                  </a:txBody>
                  <a:tcPr/>
                </a:tc>
                <a:tc>
                  <a:txBody>
                    <a:bodyPr/>
                    <a:lstStyle/>
                    <a:p>
                      <a:pPr algn="ctr"/>
                      <a:r>
                        <a:rPr lang="en-US" dirty="0"/>
                        <a:t>19</a:t>
                      </a:r>
                    </a:p>
                  </a:txBody>
                  <a:tcPr/>
                </a:tc>
                <a:extLst>
                  <a:ext uri="{0D108BD9-81ED-4DB2-BD59-A6C34878D82A}">
                    <a16:rowId xmlns:a16="http://schemas.microsoft.com/office/drawing/2014/main" val="1108101391"/>
                  </a:ext>
                </a:extLst>
              </a:tr>
              <a:tr h="370840">
                <a:tc vMerge="1">
                  <a:txBody>
                    <a:bodyPr/>
                    <a:lstStyle/>
                    <a:p>
                      <a:endParaRPr lang="en-US" dirty="0"/>
                    </a:p>
                  </a:txBody>
                  <a:tcPr/>
                </a:tc>
                <a:tc>
                  <a:txBody>
                    <a:bodyPr/>
                    <a:lstStyle/>
                    <a:p>
                      <a:pPr algn="ctr"/>
                      <a:r>
                        <a:rPr lang="en-US" dirty="0"/>
                        <a:t>Not Significant</a:t>
                      </a:r>
                    </a:p>
                  </a:txBody>
                  <a:tcPr/>
                </a:tc>
                <a:tc>
                  <a:txBody>
                    <a:bodyPr/>
                    <a:lstStyle/>
                    <a:p>
                      <a:pPr algn="ctr"/>
                      <a:r>
                        <a:rPr lang="en-US" dirty="0"/>
                        <a:t>7</a:t>
                      </a:r>
                    </a:p>
                  </a:txBody>
                  <a:tcPr/>
                </a:tc>
                <a:tc>
                  <a:txBody>
                    <a:bodyPr/>
                    <a:lstStyle/>
                    <a:p>
                      <a:pPr algn="ctr"/>
                      <a:r>
                        <a:rPr lang="en-US" dirty="0"/>
                        <a:t>59</a:t>
                      </a:r>
                    </a:p>
                  </a:txBody>
                  <a:tcPr/>
                </a:tc>
                <a:extLst>
                  <a:ext uri="{0D108BD9-81ED-4DB2-BD59-A6C34878D82A}">
                    <a16:rowId xmlns:a16="http://schemas.microsoft.com/office/drawing/2014/main" val="2052876624"/>
                  </a:ext>
                </a:extLst>
              </a:tr>
            </a:tbl>
          </a:graphicData>
        </a:graphic>
      </p:graphicFrame>
      <p:pic>
        <p:nvPicPr>
          <p:cNvPr id="11" name="Picture 10">
            <a:extLst>
              <a:ext uri="{FF2B5EF4-FFF2-40B4-BE49-F238E27FC236}">
                <a16:creationId xmlns:a16="http://schemas.microsoft.com/office/drawing/2014/main" id="{BC60036E-8853-FDDC-4A16-8DDD84FE65EC}"/>
              </a:ext>
            </a:extLst>
          </p:cNvPr>
          <p:cNvPicPr>
            <a:picLocks noChangeAspect="1"/>
          </p:cNvPicPr>
          <p:nvPr/>
        </p:nvPicPr>
        <p:blipFill>
          <a:blip r:embed="rId2"/>
          <a:stretch>
            <a:fillRect/>
          </a:stretch>
        </p:blipFill>
        <p:spPr>
          <a:xfrm>
            <a:off x="10305393" y="1117575"/>
            <a:ext cx="1445932" cy="1244600"/>
          </a:xfrm>
          <a:prstGeom prst="rect">
            <a:avLst/>
          </a:prstGeom>
        </p:spPr>
      </p:pic>
      <p:pic>
        <p:nvPicPr>
          <p:cNvPr id="7" name="Content Placeholder 6">
            <a:extLst>
              <a:ext uri="{FF2B5EF4-FFF2-40B4-BE49-F238E27FC236}">
                <a16:creationId xmlns:a16="http://schemas.microsoft.com/office/drawing/2014/main" id="{5AB6B8DE-679A-90BD-7082-6D2CB42D3091}"/>
              </a:ext>
            </a:extLst>
          </p:cNvPr>
          <p:cNvPicPr>
            <a:picLocks noGrp="1" noChangeAspect="1"/>
          </p:cNvPicPr>
          <p:nvPr>
            <p:ph idx="1"/>
          </p:nvPr>
        </p:nvPicPr>
        <p:blipFill>
          <a:blip r:embed="rId3"/>
          <a:stretch>
            <a:fillRect/>
          </a:stretch>
        </p:blipFill>
        <p:spPr>
          <a:xfrm>
            <a:off x="838200" y="1080458"/>
            <a:ext cx="4572000" cy="3657600"/>
          </a:xfrm>
        </p:spPr>
      </p:pic>
      <p:pic>
        <p:nvPicPr>
          <p:cNvPr id="13" name="Picture 12">
            <a:extLst>
              <a:ext uri="{FF2B5EF4-FFF2-40B4-BE49-F238E27FC236}">
                <a16:creationId xmlns:a16="http://schemas.microsoft.com/office/drawing/2014/main" id="{FBB49A30-6E22-ED80-7AB0-D679D054D8ED}"/>
              </a:ext>
            </a:extLst>
          </p:cNvPr>
          <p:cNvPicPr>
            <a:picLocks noChangeAspect="1"/>
          </p:cNvPicPr>
          <p:nvPr/>
        </p:nvPicPr>
        <p:blipFill>
          <a:blip r:embed="rId4"/>
          <a:stretch>
            <a:fillRect/>
          </a:stretch>
        </p:blipFill>
        <p:spPr>
          <a:xfrm>
            <a:off x="5638800" y="1156333"/>
            <a:ext cx="4572000" cy="3657600"/>
          </a:xfrm>
          <a:prstGeom prst="rect">
            <a:avLst/>
          </a:prstGeom>
        </p:spPr>
      </p:pic>
    </p:spTree>
    <p:extLst>
      <p:ext uri="{BB962C8B-B14F-4D97-AF65-F5344CB8AC3E}">
        <p14:creationId xmlns:p14="http://schemas.microsoft.com/office/powerpoint/2010/main" val="126159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4FE08-F996-8745-02B7-7408B78F3D95}"/>
              </a:ext>
            </a:extLst>
          </p:cNvPr>
          <p:cNvSpPr>
            <a:spLocks noGrp="1"/>
          </p:cNvSpPr>
          <p:nvPr>
            <p:ph type="title"/>
          </p:nvPr>
        </p:nvSpPr>
        <p:spPr/>
        <p:txBody>
          <a:bodyPr/>
          <a:lstStyle/>
          <a:p>
            <a:r>
              <a:rPr lang="en-US" dirty="0"/>
              <a:t>Plotting overall distributions of Enrichment/Depletion</a:t>
            </a:r>
          </a:p>
        </p:txBody>
      </p:sp>
      <p:sp>
        <p:nvSpPr>
          <p:cNvPr id="3" name="Content Placeholder 2">
            <a:extLst>
              <a:ext uri="{FF2B5EF4-FFF2-40B4-BE49-F238E27FC236}">
                <a16:creationId xmlns:a16="http://schemas.microsoft.com/office/drawing/2014/main" id="{B4A49DD3-02C5-7E46-9C0C-1859935FD3B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8A3F47-9E2D-308C-69F3-7E6AE92CBD29}"/>
              </a:ext>
            </a:extLst>
          </p:cNvPr>
          <p:cNvPicPr>
            <a:picLocks noChangeAspect="1"/>
          </p:cNvPicPr>
          <p:nvPr/>
        </p:nvPicPr>
        <p:blipFill>
          <a:blip r:embed="rId2"/>
          <a:stretch>
            <a:fillRect/>
          </a:stretch>
        </p:blipFill>
        <p:spPr>
          <a:xfrm>
            <a:off x="6209193" y="2508422"/>
            <a:ext cx="5144607" cy="3207814"/>
          </a:xfrm>
          <a:prstGeom prst="rect">
            <a:avLst/>
          </a:prstGeom>
        </p:spPr>
      </p:pic>
      <p:pic>
        <p:nvPicPr>
          <p:cNvPr id="5" name="Picture 4">
            <a:extLst>
              <a:ext uri="{FF2B5EF4-FFF2-40B4-BE49-F238E27FC236}">
                <a16:creationId xmlns:a16="http://schemas.microsoft.com/office/drawing/2014/main" id="{5E6F79C0-26A9-0BFC-0083-1C312AC19F9B}"/>
              </a:ext>
            </a:extLst>
          </p:cNvPr>
          <p:cNvPicPr>
            <a:picLocks noChangeAspect="1"/>
          </p:cNvPicPr>
          <p:nvPr/>
        </p:nvPicPr>
        <p:blipFill>
          <a:blip r:embed="rId3"/>
          <a:stretch>
            <a:fillRect/>
          </a:stretch>
        </p:blipFill>
        <p:spPr>
          <a:xfrm>
            <a:off x="673365" y="2508422"/>
            <a:ext cx="5144608" cy="3162282"/>
          </a:xfrm>
          <a:prstGeom prst="rect">
            <a:avLst/>
          </a:prstGeom>
        </p:spPr>
      </p:pic>
    </p:spTree>
    <p:extLst>
      <p:ext uri="{BB962C8B-B14F-4D97-AF65-F5344CB8AC3E}">
        <p14:creationId xmlns:p14="http://schemas.microsoft.com/office/powerpoint/2010/main" val="346045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1E62C-4D9E-8658-9FFF-918E51F5ABF3}"/>
              </a:ext>
            </a:extLst>
          </p:cNvPr>
          <p:cNvSpPr>
            <a:spLocks noGrp="1"/>
          </p:cNvSpPr>
          <p:nvPr>
            <p:ph type="title"/>
          </p:nvPr>
        </p:nvSpPr>
        <p:spPr/>
        <p:txBody>
          <a:bodyPr/>
          <a:lstStyle/>
          <a:p>
            <a:r>
              <a:rPr lang="en-US" dirty="0" err="1"/>
              <a:t>Pval</a:t>
            </a:r>
            <a:r>
              <a:rPr lang="en-US" dirty="0"/>
              <a:t> of 0.05 doesn’t always make sense as a significance threshold</a:t>
            </a:r>
          </a:p>
        </p:txBody>
      </p:sp>
      <p:sp>
        <p:nvSpPr>
          <p:cNvPr id="3" name="Content Placeholder 2">
            <a:extLst>
              <a:ext uri="{FF2B5EF4-FFF2-40B4-BE49-F238E27FC236}">
                <a16:creationId xmlns:a16="http://schemas.microsoft.com/office/drawing/2014/main" id="{CD2AFFF6-C4CA-5E9D-2C6F-168C1270CB8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2A4ED59-D2E0-9495-9BC4-CF38CD5497FB}"/>
              </a:ext>
            </a:extLst>
          </p:cNvPr>
          <p:cNvPicPr>
            <a:picLocks noChangeAspect="1"/>
          </p:cNvPicPr>
          <p:nvPr/>
        </p:nvPicPr>
        <p:blipFill>
          <a:blip r:embed="rId2"/>
          <a:stretch>
            <a:fillRect/>
          </a:stretch>
        </p:blipFill>
        <p:spPr>
          <a:xfrm>
            <a:off x="6079524" y="1825625"/>
            <a:ext cx="5274276" cy="3228161"/>
          </a:xfrm>
          <a:prstGeom prst="rect">
            <a:avLst/>
          </a:prstGeom>
        </p:spPr>
      </p:pic>
      <p:pic>
        <p:nvPicPr>
          <p:cNvPr id="5" name="Picture 4">
            <a:extLst>
              <a:ext uri="{FF2B5EF4-FFF2-40B4-BE49-F238E27FC236}">
                <a16:creationId xmlns:a16="http://schemas.microsoft.com/office/drawing/2014/main" id="{0B645205-1FDD-01F1-F932-7FC420F1911D}"/>
              </a:ext>
            </a:extLst>
          </p:cNvPr>
          <p:cNvPicPr>
            <a:picLocks noChangeAspect="1"/>
          </p:cNvPicPr>
          <p:nvPr/>
        </p:nvPicPr>
        <p:blipFill>
          <a:blip r:embed="rId3"/>
          <a:stretch>
            <a:fillRect/>
          </a:stretch>
        </p:blipFill>
        <p:spPr>
          <a:xfrm>
            <a:off x="691977" y="1810169"/>
            <a:ext cx="5274277" cy="3259072"/>
          </a:xfrm>
          <a:prstGeom prst="rect">
            <a:avLst/>
          </a:prstGeom>
        </p:spPr>
      </p:pic>
    </p:spTree>
    <p:extLst>
      <p:ext uri="{BB962C8B-B14F-4D97-AF65-F5344CB8AC3E}">
        <p14:creationId xmlns:p14="http://schemas.microsoft.com/office/powerpoint/2010/main" val="1001188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3CCF5-3542-9E62-78FA-3E76F2B3F0AC}"/>
              </a:ext>
            </a:extLst>
          </p:cNvPr>
          <p:cNvSpPr>
            <a:spLocks noGrp="1"/>
          </p:cNvSpPr>
          <p:nvPr>
            <p:ph type="title"/>
          </p:nvPr>
        </p:nvSpPr>
        <p:spPr/>
        <p:txBody>
          <a:bodyPr>
            <a:normAutofit fontScale="90000"/>
          </a:bodyPr>
          <a:lstStyle/>
          <a:p>
            <a:r>
              <a:rPr lang="en-US" dirty="0"/>
              <a:t>Choosing the right significance threshold matters for FET results, CBE is not significant regardless of threshold</a:t>
            </a:r>
          </a:p>
        </p:txBody>
      </p:sp>
      <p:sp>
        <p:nvSpPr>
          <p:cNvPr id="10" name="TextBox 9">
            <a:extLst>
              <a:ext uri="{FF2B5EF4-FFF2-40B4-BE49-F238E27FC236}">
                <a16:creationId xmlns:a16="http://schemas.microsoft.com/office/drawing/2014/main" id="{44859762-78B1-5709-77E7-3B4C7DBC02C6}"/>
              </a:ext>
            </a:extLst>
          </p:cNvPr>
          <p:cNvSpPr txBox="1"/>
          <p:nvPr/>
        </p:nvSpPr>
        <p:spPr>
          <a:xfrm>
            <a:off x="6253656" y="2250371"/>
            <a:ext cx="882870" cy="584775"/>
          </a:xfrm>
          <a:prstGeom prst="rect">
            <a:avLst/>
          </a:prstGeom>
          <a:noFill/>
        </p:spPr>
        <p:txBody>
          <a:bodyPr wrap="square">
            <a:spAutoFit/>
          </a:bodyPr>
          <a:lstStyle/>
          <a:p>
            <a:r>
              <a:rPr lang="en-US" sz="3200" dirty="0"/>
              <a:t>CBE</a:t>
            </a:r>
          </a:p>
        </p:txBody>
      </p:sp>
      <p:sp>
        <p:nvSpPr>
          <p:cNvPr id="11" name="TextBox 10">
            <a:extLst>
              <a:ext uri="{FF2B5EF4-FFF2-40B4-BE49-F238E27FC236}">
                <a16:creationId xmlns:a16="http://schemas.microsoft.com/office/drawing/2014/main" id="{1B985FCA-1696-A739-12D4-9376C3454A4D}"/>
              </a:ext>
            </a:extLst>
          </p:cNvPr>
          <p:cNvSpPr txBox="1"/>
          <p:nvPr/>
        </p:nvSpPr>
        <p:spPr>
          <a:xfrm>
            <a:off x="2148052" y="2250371"/>
            <a:ext cx="882870" cy="584775"/>
          </a:xfrm>
          <a:prstGeom prst="rect">
            <a:avLst/>
          </a:prstGeom>
          <a:noFill/>
        </p:spPr>
        <p:txBody>
          <a:bodyPr wrap="square">
            <a:spAutoFit/>
          </a:bodyPr>
          <a:lstStyle/>
          <a:p>
            <a:r>
              <a:rPr lang="en-US" sz="3200" dirty="0"/>
              <a:t>ABE</a:t>
            </a:r>
          </a:p>
        </p:txBody>
      </p:sp>
      <p:pic>
        <p:nvPicPr>
          <p:cNvPr id="13" name="Picture 12">
            <a:extLst>
              <a:ext uri="{FF2B5EF4-FFF2-40B4-BE49-F238E27FC236}">
                <a16:creationId xmlns:a16="http://schemas.microsoft.com/office/drawing/2014/main" id="{34BD1051-081C-BAFE-A312-E3540C06692E}"/>
              </a:ext>
            </a:extLst>
          </p:cNvPr>
          <p:cNvPicPr>
            <a:picLocks noChangeAspect="1"/>
          </p:cNvPicPr>
          <p:nvPr/>
        </p:nvPicPr>
        <p:blipFill rotWithShape="1">
          <a:blip r:embed="rId2"/>
          <a:srcRect l="36823" t="37150" r="38085" b="35715"/>
          <a:stretch/>
        </p:blipFill>
        <p:spPr>
          <a:xfrm>
            <a:off x="8166539" y="2944436"/>
            <a:ext cx="2073165" cy="2241926"/>
          </a:xfrm>
          <a:prstGeom prst="rect">
            <a:avLst/>
          </a:prstGeom>
        </p:spPr>
      </p:pic>
      <p:cxnSp>
        <p:nvCxnSpPr>
          <p:cNvPr id="15" name="Straight Arrow Connector 14">
            <a:extLst>
              <a:ext uri="{FF2B5EF4-FFF2-40B4-BE49-F238E27FC236}">
                <a16:creationId xmlns:a16="http://schemas.microsoft.com/office/drawing/2014/main" id="{125AAFC5-C1CE-8059-8FAA-E4C4184786FA}"/>
              </a:ext>
            </a:extLst>
          </p:cNvPr>
          <p:cNvCxnSpPr/>
          <p:nvPr/>
        </p:nvCxnSpPr>
        <p:spPr>
          <a:xfrm flipH="1">
            <a:off x="9160257" y="3608194"/>
            <a:ext cx="771525" cy="3143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04BB13D4-56B8-6FA3-8E5A-28B485B62387}"/>
              </a:ext>
            </a:extLst>
          </p:cNvPr>
          <p:cNvSpPr txBox="1"/>
          <p:nvPr/>
        </p:nvSpPr>
        <p:spPr>
          <a:xfrm>
            <a:off x="9931782" y="3105834"/>
            <a:ext cx="1405099" cy="646331"/>
          </a:xfrm>
          <a:prstGeom prst="rect">
            <a:avLst/>
          </a:prstGeom>
          <a:noFill/>
        </p:spPr>
        <p:txBody>
          <a:bodyPr wrap="square">
            <a:spAutoFit/>
          </a:bodyPr>
          <a:lstStyle/>
          <a:p>
            <a:pPr algn="ctr"/>
            <a:r>
              <a:rPr lang="en-US" dirty="0"/>
              <a:t>FET</a:t>
            </a:r>
          </a:p>
          <a:p>
            <a:pPr algn="ctr"/>
            <a:r>
              <a:rPr lang="en-US" dirty="0"/>
              <a:t>p value: 0.05</a:t>
            </a:r>
          </a:p>
        </p:txBody>
      </p:sp>
      <p:pic>
        <p:nvPicPr>
          <p:cNvPr id="4" name="Picture 3">
            <a:extLst>
              <a:ext uri="{FF2B5EF4-FFF2-40B4-BE49-F238E27FC236}">
                <a16:creationId xmlns:a16="http://schemas.microsoft.com/office/drawing/2014/main" id="{6C48C4D2-B4DB-1B9C-85E2-F7D0B6A54FFC}"/>
              </a:ext>
            </a:extLst>
          </p:cNvPr>
          <p:cNvPicPr>
            <a:picLocks noChangeAspect="1"/>
          </p:cNvPicPr>
          <p:nvPr/>
        </p:nvPicPr>
        <p:blipFill>
          <a:blip r:embed="rId3"/>
          <a:stretch>
            <a:fillRect/>
          </a:stretch>
        </p:blipFill>
        <p:spPr>
          <a:xfrm>
            <a:off x="402515" y="2638077"/>
            <a:ext cx="3657600" cy="3657600"/>
          </a:xfrm>
          <a:prstGeom prst="rect">
            <a:avLst/>
          </a:prstGeom>
        </p:spPr>
      </p:pic>
      <p:pic>
        <p:nvPicPr>
          <p:cNvPr id="7" name="Picture 6">
            <a:extLst>
              <a:ext uri="{FF2B5EF4-FFF2-40B4-BE49-F238E27FC236}">
                <a16:creationId xmlns:a16="http://schemas.microsoft.com/office/drawing/2014/main" id="{D734ED66-778B-B630-AEF5-412956C2210E}"/>
              </a:ext>
            </a:extLst>
          </p:cNvPr>
          <p:cNvPicPr>
            <a:picLocks noChangeAspect="1"/>
          </p:cNvPicPr>
          <p:nvPr/>
        </p:nvPicPr>
        <p:blipFill>
          <a:blip r:embed="rId4"/>
          <a:stretch>
            <a:fillRect/>
          </a:stretch>
        </p:blipFill>
        <p:spPr>
          <a:xfrm>
            <a:off x="4508939" y="2678014"/>
            <a:ext cx="3657600" cy="3657600"/>
          </a:xfrm>
          <a:prstGeom prst="rect">
            <a:avLst/>
          </a:prstGeom>
        </p:spPr>
      </p:pic>
    </p:spTree>
    <p:extLst>
      <p:ext uri="{BB962C8B-B14F-4D97-AF65-F5344CB8AC3E}">
        <p14:creationId xmlns:p14="http://schemas.microsoft.com/office/powerpoint/2010/main" val="2861185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2612F5-1E9B-B1FC-82DE-270E5C36937B}"/>
              </a:ext>
            </a:extLst>
          </p:cNvPr>
          <p:cNvPicPr>
            <a:picLocks noChangeAspect="1"/>
          </p:cNvPicPr>
          <p:nvPr/>
        </p:nvPicPr>
        <p:blipFill>
          <a:blip r:embed="rId2"/>
          <a:stretch>
            <a:fillRect/>
          </a:stretch>
        </p:blipFill>
        <p:spPr>
          <a:xfrm>
            <a:off x="1329559" y="1789095"/>
            <a:ext cx="4572000" cy="3657600"/>
          </a:xfrm>
          <a:prstGeom prst="rect">
            <a:avLst/>
          </a:prstGeom>
        </p:spPr>
      </p:pic>
      <p:cxnSp>
        <p:nvCxnSpPr>
          <p:cNvPr id="6" name="Straight Arrow Connector 5">
            <a:extLst>
              <a:ext uri="{FF2B5EF4-FFF2-40B4-BE49-F238E27FC236}">
                <a16:creationId xmlns:a16="http://schemas.microsoft.com/office/drawing/2014/main" id="{E860B4DA-B6E2-51E7-5601-741ABA50FEBD}"/>
              </a:ext>
            </a:extLst>
          </p:cNvPr>
          <p:cNvCxnSpPr>
            <a:cxnSpLocks/>
          </p:cNvCxnSpPr>
          <p:nvPr/>
        </p:nvCxnSpPr>
        <p:spPr>
          <a:xfrm flipV="1">
            <a:off x="1839313" y="3505456"/>
            <a:ext cx="825553" cy="105783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46753047-F75D-1874-5005-93B15B8CEC41}"/>
              </a:ext>
            </a:extLst>
          </p:cNvPr>
          <p:cNvSpPr txBox="1"/>
          <p:nvPr/>
        </p:nvSpPr>
        <p:spPr>
          <a:xfrm>
            <a:off x="931813" y="4563295"/>
            <a:ext cx="1405099" cy="646331"/>
          </a:xfrm>
          <a:prstGeom prst="rect">
            <a:avLst/>
          </a:prstGeom>
          <a:noFill/>
        </p:spPr>
        <p:txBody>
          <a:bodyPr wrap="square">
            <a:spAutoFit/>
          </a:bodyPr>
          <a:lstStyle/>
          <a:p>
            <a:pPr algn="ctr"/>
            <a:r>
              <a:rPr lang="en-US" dirty="0"/>
              <a:t>Catalytic Lysine</a:t>
            </a:r>
          </a:p>
        </p:txBody>
      </p:sp>
      <p:pic>
        <p:nvPicPr>
          <p:cNvPr id="22" name="Content Placeholder 21">
            <a:extLst>
              <a:ext uri="{FF2B5EF4-FFF2-40B4-BE49-F238E27FC236}">
                <a16:creationId xmlns:a16="http://schemas.microsoft.com/office/drawing/2014/main" id="{A4E12207-48BA-FB4C-81C3-148E01689895}"/>
              </a:ext>
            </a:extLst>
          </p:cNvPr>
          <p:cNvPicPr>
            <a:picLocks noGrp="1" noChangeAspect="1"/>
          </p:cNvPicPr>
          <p:nvPr>
            <p:ph idx="1"/>
          </p:nvPr>
        </p:nvPicPr>
        <p:blipFill>
          <a:blip r:embed="rId3"/>
          <a:stretch>
            <a:fillRect/>
          </a:stretch>
        </p:blipFill>
        <p:spPr>
          <a:xfrm>
            <a:off x="5670825" y="1789095"/>
            <a:ext cx="4572000" cy="3657600"/>
          </a:xfrm>
        </p:spPr>
      </p:pic>
    </p:spTree>
    <p:extLst>
      <p:ext uri="{BB962C8B-B14F-4D97-AF65-F5344CB8AC3E}">
        <p14:creationId xmlns:p14="http://schemas.microsoft.com/office/powerpoint/2010/main" val="347401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EE7E0-249A-8981-DDC2-CFDEDAFBD8C9}"/>
              </a:ext>
            </a:extLst>
          </p:cNvPr>
          <p:cNvSpPr>
            <a:spLocks noGrp="1"/>
          </p:cNvSpPr>
          <p:nvPr>
            <p:ph type="title"/>
          </p:nvPr>
        </p:nvSpPr>
        <p:spPr/>
        <p:txBody>
          <a:bodyPr/>
          <a:lstStyle/>
          <a:p>
            <a:r>
              <a:rPr lang="en-US" dirty="0"/>
              <a:t>Next step: False negatives for depletion in BE</a:t>
            </a:r>
          </a:p>
        </p:txBody>
      </p:sp>
      <p:sp>
        <p:nvSpPr>
          <p:cNvPr id="3" name="Content Placeholder 2">
            <a:extLst>
              <a:ext uri="{FF2B5EF4-FFF2-40B4-BE49-F238E27FC236}">
                <a16:creationId xmlns:a16="http://schemas.microsoft.com/office/drawing/2014/main" id="{50E91C2C-1928-4D7F-EA70-CA4E1CE77C58}"/>
              </a:ext>
            </a:extLst>
          </p:cNvPr>
          <p:cNvSpPr>
            <a:spLocks noGrp="1"/>
          </p:cNvSpPr>
          <p:nvPr>
            <p:ph idx="1"/>
          </p:nvPr>
        </p:nvSpPr>
        <p:spPr/>
        <p:txBody>
          <a:bodyPr/>
          <a:lstStyle/>
          <a:p>
            <a:r>
              <a:rPr lang="en-US" dirty="0"/>
              <a:t>Why do some SM mutants score but not in BE</a:t>
            </a:r>
          </a:p>
          <a:p>
            <a:pPr lvl="1"/>
            <a:r>
              <a:rPr lang="en-US" dirty="0"/>
              <a:t>Low editing efficiency guide?</a:t>
            </a:r>
          </a:p>
          <a:p>
            <a:pPr lvl="2"/>
            <a:r>
              <a:rPr lang="en-US" dirty="0"/>
              <a:t>Can use some of the CBE data as positive control for low editing efficiency?</a:t>
            </a:r>
          </a:p>
          <a:p>
            <a:pPr lvl="2"/>
            <a:r>
              <a:rPr lang="en-US" dirty="0"/>
              <a:t>It looks like the CBE data (compare slide 9 vs 10) has a lot more of the purple datapoints (aka mutants predicted to deplete by SM but not depleting by BE)</a:t>
            </a:r>
          </a:p>
          <a:p>
            <a:pPr lvl="2"/>
            <a:r>
              <a:rPr lang="en-US" dirty="0"/>
              <a:t>For ABE, 18/30 (71%) guides that deplete significantly in SM also deplete in BE</a:t>
            </a:r>
          </a:p>
          <a:p>
            <a:pPr lvl="2"/>
            <a:r>
              <a:rPr lang="en-US" dirty="0"/>
              <a:t>For CBE, 1/20 (5%) guides that deplete significantly in SM also deplete in BE</a:t>
            </a:r>
          </a:p>
          <a:p>
            <a:pPr lvl="1"/>
            <a:r>
              <a:rPr lang="en-US" dirty="0"/>
              <a:t>Bad sgRNA (ask Ivan to add metric of sgRNA efficiency)</a:t>
            </a:r>
          </a:p>
          <a:p>
            <a:pPr lvl="1"/>
            <a:r>
              <a:rPr lang="en-US" dirty="0"/>
              <a:t>Positional probability effect of position in sgRNA?</a:t>
            </a:r>
          </a:p>
          <a:p>
            <a:endParaRPr lang="en-US" dirty="0"/>
          </a:p>
        </p:txBody>
      </p:sp>
    </p:spTree>
    <p:extLst>
      <p:ext uri="{BB962C8B-B14F-4D97-AF65-F5344CB8AC3E}">
        <p14:creationId xmlns:p14="http://schemas.microsoft.com/office/powerpoint/2010/main" val="390074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A6183-378F-2350-64CB-985A19B560C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ED7EB4AF-59A7-72E4-DE63-E8DC7EAF0C12}"/>
              </a:ext>
            </a:extLst>
          </p:cNvPr>
          <p:cNvSpPr>
            <a:spLocks noGrp="1"/>
          </p:cNvSpPr>
          <p:nvPr>
            <p:ph idx="1"/>
          </p:nvPr>
        </p:nvSpPr>
        <p:spPr/>
        <p:txBody>
          <a:bodyPr>
            <a:normAutofit fontScale="92500" lnSpcReduction="10000"/>
          </a:bodyPr>
          <a:lstStyle/>
          <a:p>
            <a:r>
              <a:rPr lang="en-US" dirty="0"/>
              <a:t>Do the sgRNA predictions improve if we give higher likelihood to MNVs over SNVs?</a:t>
            </a:r>
          </a:p>
          <a:p>
            <a:r>
              <a:rPr lang="en-US" dirty="0"/>
              <a:t>How many of the sgRNAs predicting the “</a:t>
            </a:r>
            <a:r>
              <a:rPr lang="en-US" dirty="0" err="1"/>
              <a:t>BEOnly</a:t>
            </a:r>
            <a:r>
              <a:rPr lang="en-US" dirty="0"/>
              <a:t> or </a:t>
            </a:r>
            <a:r>
              <a:rPr lang="en-US" dirty="0" err="1"/>
              <a:t>SMOnly</a:t>
            </a:r>
            <a:r>
              <a:rPr lang="en-US" dirty="0"/>
              <a:t>” mutants are SNVs vs MNVs? How many sgRNAs would be better correlated with the SM data if we give higher priority to MNVs?</a:t>
            </a:r>
          </a:p>
          <a:p>
            <a:pPr lvl="1"/>
            <a:r>
              <a:rPr lang="en-US" dirty="0"/>
              <a:t>Question to consider: do we expect the </a:t>
            </a:r>
            <a:r>
              <a:rPr lang="en-US" dirty="0" err="1"/>
              <a:t>mnv</a:t>
            </a:r>
            <a:r>
              <a:rPr lang="en-US" dirty="0"/>
              <a:t> noise to affect </a:t>
            </a:r>
            <a:r>
              <a:rPr lang="en-US" dirty="0" err="1"/>
              <a:t>BEOnly</a:t>
            </a:r>
            <a:r>
              <a:rPr lang="en-US" dirty="0"/>
              <a:t> mutants more or </a:t>
            </a:r>
            <a:r>
              <a:rPr lang="en-US" dirty="0" err="1"/>
              <a:t>SMOnly</a:t>
            </a:r>
            <a:r>
              <a:rPr lang="en-US" dirty="0"/>
              <a:t> mutants more? i.e. is the </a:t>
            </a:r>
            <a:r>
              <a:rPr lang="en-US" dirty="0" err="1"/>
              <a:t>mnv</a:t>
            </a:r>
            <a:r>
              <a:rPr lang="en-US" dirty="0"/>
              <a:t> noise going to increase false negative error or the false positive error? My guess is both</a:t>
            </a:r>
          </a:p>
          <a:p>
            <a:pPr lvl="1"/>
            <a:r>
              <a:rPr lang="en-US" dirty="0"/>
              <a:t>Question to consider: would an </a:t>
            </a:r>
            <a:r>
              <a:rPr lang="en-US" dirty="0" err="1"/>
              <a:t>mnv</a:t>
            </a:r>
            <a:r>
              <a:rPr lang="en-US" dirty="0"/>
              <a:t> just take priority over an </a:t>
            </a:r>
            <a:r>
              <a:rPr lang="en-US" dirty="0" err="1"/>
              <a:t>snv</a:t>
            </a:r>
            <a:r>
              <a:rPr lang="en-US" dirty="0"/>
              <a:t> at the associated position? Or would an </a:t>
            </a:r>
            <a:r>
              <a:rPr lang="en-US" dirty="0" err="1"/>
              <a:t>mnv</a:t>
            </a:r>
            <a:r>
              <a:rPr lang="en-US" dirty="0"/>
              <a:t> take priority over </a:t>
            </a:r>
            <a:r>
              <a:rPr lang="en-US" dirty="0" err="1"/>
              <a:t>snvs</a:t>
            </a:r>
            <a:r>
              <a:rPr lang="en-US" dirty="0"/>
              <a:t> at all positions?</a:t>
            </a:r>
          </a:p>
          <a:p>
            <a:pPr lvl="1"/>
            <a:r>
              <a:rPr lang="en-US" dirty="0"/>
              <a:t>For example, if ABL residue 317 is at nucleotide position 5 and ABL 315 is at nucleotide position 2 away from an sgRNA, would T315M (</a:t>
            </a:r>
            <a:r>
              <a:rPr lang="en-US" dirty="0" err="1"/>
              <a:t>mnv</a:t>
            </a:r>
            <a:r>
              <a:rPr lang="en-US" dirty="0"/>
              <a:t>) take priority over T315I (</a:t>
            </a:r>
            <a:r>
              <a:rPr lang="en-US" dirty="0" err="1"/>
              <a:t>snv</a:t>
            </a:r>
            <a:r>
              <a:rPr lang="en-US" dirty="0"/>
              <a:t>) </a:t>
            </a:r>
            <a:r>
              <a:rPr lang="en-US" b="1" u="sng" dirty="0"/>
              <a:t>and</a:t>
            </a:r>
            <a:r>
              <a:rPr lang="en-US" dirty="0"/>
              <a:t> F317L (</a:t>
            </a:r>
            <a:r>
              <a:rPr lang="en-US" dirty="0" err="1"/>
              <a:t>snv</a:t>
            </a:r>
            <a:r>
              <a:rPr lang="en-US" dirty="0"/>
              <a:t>) or would T315M take priority over T315I only?</a:t>
            </a:r>
          </a:p>
          <a:p>
            <a:endParaRPr lang="en-US" dirty="0"/>
          </a:p>
        </p:txBody>
      </p:sp>
    </p:spTree>
    <p:extLst>
      <p:ext uri="{BB962C8B-B14F-4D97-AF65-F5344CB8AC3E}">
        <p14:creationId xmlns:p14="http://schemas.microsoft.com/office/powerpoint/2010/main" val="102704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60F8E-6D26-F506-1015-A55A77439C3E}"/>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9D3D8EB6-183A-ACDC-98A4-44A252431468}"/>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Order guides in sgRNAs in the red and the purple region (maybe green as well)… Deep sequence the individual sgRNA clones and see how many mutants/</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mnvs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1800" dirty="0">
                <a:effectLst/>
                <a:latin typeface="Calibri" panose="020F0502020204030204" pitchFamily="34" charset="0"/>
                <a:ea typeface="Calibri" panose="020F0502020204030204" pitchFamily="34" charset="0"/>
                <a:cs typeface="Times New Roman" panose="02020603050405020304" pitchFamily="18" charset="0"/>
              </a:rPr>
              <a:t> those clones are made of… a single duplex sequencing sample can probably help us quantify the data from 5-10 guides as long as there’s no crosstalk between the guides (i.e. they’re well-spaced apart)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Look at the correlation in the BE data between K562s and BaF3s and see how much of the noise is because of splice sites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Is the running average of the fitness effect similar between SM and BE? i.e. on a domain level</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For Haider: Look at the duplex sequencing data of the BE library. Look at the MNV vs SNV signature in the base edited population… With MNVs, you would expect to see a lot of out-of-codon MNVs as well… do you see those in the data?</a:t>
            </a:r>
          </a:p>
        </p:txBody>
      </p:sp>
    </p:spTree>
    <p:extLst>
      <p:ext uri="{BB962C8B-B14F-4D97-AF65-F5344CB8AC3E}">
        <p14:creationId xmlns:p14="http://schemas.microsoft.com/office/powerpoint/2010/main" val="256621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C7B7-37DC-5EF4-DCF0-EB86B5B0DB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63A6CD-1836-B649-1057-4508C908CF00}"/>
              </a:ext>
            </a:extLst>
          </p:cNvPr>
          <p:cNvSpPr>
            <a:spLocks noGrp="1"/>
          </p:cNvSpPr>
          <p:nvPr>
            <p:ph idx="1"/>
          </p:nvPr>
        </p:nvSpPr>
        <p:spPr/>
        <p:txBody>
          <a:bodyPr>
            <a:normAutofit fontScale="70000" lnSpcReduction="20000"/>
          </a:bodyPr>
          <a:lstStyle/>
          <a:p>
            <a:r>
              <a:rPr lang="en-US" dirty="0"/>
              <a:t>For red mutants (depleting by BE but not SM), the hypothesis is that those guides are making </a:t>
            </a:r>
            <a:r>
              <a:rPr lang="en-US" b="1" u="sng" dirty="0"/>
              <a:t>many</a:t>
            </a:r>
            <a:r>
              <a:rPr lang="en-US" dirty="0"/>
              <a:t> mutants. Therefore, a mutant that looks like it’s depleting is actually not depleting because the sgRNA is making something else</a:t>
            </a:r>
          </a:p>
          <a:p>
            <a:pPr lvl="1"/>
            <a:r>
              <a:rPr lang="en-US" dirty="0"/>
              <a:t>Questions to ask: what % of the sgRNAs that only make a single mutant are in the red region? You would expect not a lot a lot in the red region?</a:t>
            </a:r>
          </a:p>
          <a:p>
            <a:pPr lvl="1"/>
            <a:r>
              <a:rPr lang="en-US" dirty="0"/>
              <a:t>Already answered: the mean sgRNAs per mutant and the mean mutants per sgRNA are the same in the red region as in the green region… Also looked at whether the PAM was any different… didn’t see a signal. Maybe could look at the trinucleotide context preference (Fig 1i of </a:t>
            </a:r>
            <a:r>
              <a:rPr lang="en-US" dirty="0">
                <a:hlinkClick r:id="rId2"/>
              </a:rPr>
              <a:t>this</a:t>
            </a:r>
            <a:r>
              <a:rPr lang="en-US" dirty="0"/>
              <a:t> paper)  of ABE8e and the preceding nucleotide preference (Fig 2A of </a:t>
            </a:r>
            <a:r>
              <a:rPr lang="en-US" dirty="0">
                <a:hlinkClick r:id="rId3"/>
              </a:rPr>
              <a:t>this</a:t>
            </a:r>
            <a:r>
              <a:rPr lang="en-US" dirty="0"/>
              <a:t> paper) of ABE8e to see if there’s any of that going on here.</a:t>
            </a:r>
          </a:p>
          <a:p>
            <a:pPr lvl="1"/>
            <a:r>
              <a:rPr lang="en-US" dirty="0"/>
              <a:t>Could also look at off-target efficiencies</a:t>
            </a:r>
          </a:p>
          <a:p>
            <a:r>
              <a:rPr lang="en-US" dirty="0"/>
              <a:t>For purple mutants, the hypothesis is that those guides are making </a:t>
            </a:r>
            <a:r>
              <a:rPr lang="en-US" b="1" u="sng" dirty="0"/>
              <a:t>not enough</a:t>
            </a:r>
            <a:r>
              <a:rPr lang="en-US" dirty="0"/>
              <a:t> mutants, i.e. that guide is present, but the mutant isn’t present. That would make it look like a neutral mutant but the reality is that the mutant isn’t even being made.</a:t>
            </a:r>
          </a:p>
          <a:p>
            <a:pPr lvl="1"/>
            <a:r>
              <a:rPr lang="en-US" dirty="0"/>
              <a:t>Already answered: The mean mutants per sgRNA in the purple region is not lower than that in the green region.</a:t>
            </a:r>
          </a:p>
          <a:p>
            <a:pPr lvl="1"/>
            <a:r>
              <a:rPr lang="en-US" dirty="0"/>
              <a:t>Look at the trinucleotide context here… maybe the mutants are poorly edited</a:t>
            </a:r>
          </a:p>
          <a:p>
            <a:pPr lvl="1"/>
            <a:r>
              <a:rPr lang="en-US" dirty="0"/>
              <a:t>What % of the sgRNAs here are probably making a secondary mutant that is neutral? Is this % higher than the one in the </a:t>
            </a:r>
            <a:r>
              <a:rPr lang="en-US"/>
              <a:t>green region?</a:t>
            </a:r>
            <a:endParaRPr lang="en-US" dirty="0"/>
          </a:p>
          <a:p>
            <a:pPr lvl="1"/>
            <a:endParaRPr lang="en-US" dirty="0"/>
          </a:p>
        </p:txBody>
      </p:sp>
    </p:spTree>
    <p:extLst>
      <p:ext uri="{BB962C8B-B14F-4D97-AF65-F5344CB8AC3E}">
        <p14:creationId xmlns:p14="http://schemas.microsoft.com/office/powerpoint/2010/main" val="319996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D716-492A-0EEB-B248-B8579F6EDDA7}"/>
              </a:ext>
            </a:extLst>
          </p:cNvPr>
          <p:cNvSpPr>
            <a:spLocks noGrp="1"/>
          </p:cNvSpPr>
          <p:nvPr>
            <p:ph type="title"/>
          </p:nvPr>
        </p:nvSpPr>
        <p:spPr/>
        <p:txBody>
          <a:bodyPr/>
          <a:lstStyle/>
          <a:p>
            <a:r>
              <a:rPr lang="en-US" dirty="0"/>
              <a:t>Overall data by the numbers</a:t>
            </a:r>
          </a:p>
        </p:txBody>
      </p:sp>
      <p:sp>
        <p:nvSpPr>
          <p:cNvPr id="3" name="Content Placeholder 2">
            <a:extLst>
              <a:ext uri="{FF2B5EF4-FFF2-40B4-BE49-F238E27FC236}">
                <a16:creationId xmlns:a16="http://schemas.microsoft.com/office/drawing/2014/main" id="{CBC8AE44-4DE2-275B-6ECC-E141BA6A00E6}"/>
              </a:ext>
            </a:extLst>
          </p:cNvPr>
          <p:cNvSpPr>
            <a:spLocks noGrp="1"/>
          </p:cNvSpPr>
          <p:nvPr>
            <p:ph idx="1"/>
          </p:nvPr>
        </p:nvSpPr>
        <p:spPr/>
        <p:txBody>
          <a:bodyPr/>
          <a:lstStyle/>
          <a:p>
            <a:r>
              <a:rPr lang="en-US" dirty="0"/>
              <a:t>BE data:</a:t>
            </a:r>
          </a:p>
          <a:p>
            <a:pPr lvl="1"/>
            <a:r>
              <a:rPr lang="en-US" dirty="0"/>
              <a:t>5788 mutants made by 2811 guides</a:t>
            </a:r>
          </a:p>
          <a:p>
            <a:pPr lvl="1"/>
            <a:r>
              <a:rPr lang="en-US" dirty="0"/>
              <a:t>Out of 5788 mutants, 717 mutants are in the kinase</a:t>
            </a:r>
          </a:p>
          <a:p>
            <a:pPr lvl="1"/>
            <a:r>
              <a:rPr lang="en-US" dirty="0"/>
              <a:t>717 mutants predicted to be made by 349 guides</a:t>
            </a:r>
          </a:p>
          <a:p>
            <a:pPr lvl="1"/>
            <a:r>
              <a:rPr lang="en-US" dirty="0"/>
              <a:t>Out of 717 BE kinase mutants, 298 are seen by SM</a:t>
            </a:r>
          </a:p>
        </p:txBody>
      </p:sp>
    </p:spTree>
    <p:extLst>
      <p:ext uri="{BB962C8B-B14F-4D97-AF65-F5344CB8AC3E}">
        <p14:creationId xmlns:p14="http://schemas.microsoft.com/office/powerpoint/2010/main" val="232599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E66-F22B-CEEB-B799-1C06114FEBF1}"/>
              </a:ext>
            </a:extLst>
          </p:cNvPr>
          <p:cNvSpPr>
            <a:spLocks noGrp="1"/>
          </p:cNvSpPr>
          <p:nvPr>
            <p:ph type="title"/>
          </p:nvPr>
        </p:nvSpPr>
        <p:spPr>
          <a:xfrm>
            <a:off x="838200" y="-245105"/>
            <a:ext cx="10515600" cy="1325563"/>
          </a:xfrm>
        </p:spPr>
        <p:txBody>
          <a:bodyPr/>
          <a:lstStyle/>
          <a:p>
            <a:r>
              <a:rPr lang="en-US" dirty="0"/>
              <a:t>All possible mutants by all sgRNAs: ABE</a:t>
            </a:r>
          </a:p>
        </p:txBody>
      </p:sp>
      <p:sp>
        <p:nvSpPr>
          <p:cNvPr id="9" name="TextBox 8">
            <a:extLst>
              <a:ext uri="{FF2B5EF4-FFF2-40B4-BE49-F238E27FC236}">
                <a16:creationId xmlns:a16="http://schemas.microsoft.com/office/drawing/2014/main" id="{437B6074-F693-4796-0975-0A280A765979}"/>
              </a:ext>
            </a:extLst>
          </p:cNvPr>
          <p:cNvSpPr txBox="1"/>
          <p:nvPr/>
        </p:nvSpPr>
        <p:spPr>
          <a:xfrm>
            <a:off x="7383519" y="5307007"/>
            <a:ext cx="2827281" cy="646331"/>
          </a:xfrm>
          <a:prstGeom prst="rect">
            <a:avLst/>
          </a:prstGeom>
          <a:noFill/>
        </p:spPr>
        <p:txBody>
          <a:bodyPr wrap="square">
            <a:spAutoFit/>
          </a:bodyPr>
          <a:lstStyle/>
          <a:p>
            <a:pPr lvl="1"/>
            <a:r>
              <a:rPr lang="en-US" dirty="0"/>
              <a:t>Correlation: 0.26 </a:t>
            </a:r>
          </a:p>
          <a:p>
            <a:pPr lvl="1"/>
            <a:r>
              <a:rPr lang="en-US" dirty="0"/>
              <a:t>FET </a:t>
            </a:r>
            <a:r>
              <a:rPr lang="en-US" dirty="0" err="1"/>
              <a:t>Pval</a:t>
            </a:r>
            <a:r>
              <a:rPr lang="en-US" dirty="0"/>
              <a:t>: 0.03</a:t>
            </a:r>
          </a:p>
        </p:txBody>
      </p:sp>
      <p:graphicFrame>
        <p:nvGraphicFramePr>
          <p:cNvPr id="10" name="Table 10">
            <a:extLst>
              <a:ext uri="{FF2B5EF4-FFF2-40B4-BE49-F238E27FC236}">
                <a16:creationId xmlns:a16="http://schemas.microsoft.com/office/drawing/2014/main" id="{FA84032A-3CD7-41F2-61DF-E01201343110}"/>
              </a:ext>
            </a:extLst>
          </p:cNvPr>
          <p:cNvGraphicFramePr>
            <a:graphicFrameLocks noGrp="1"/>
          </p:cNvGraphicFramePr>
          <p:nvPr>
            <p:extLst>
              <p:ext uri="{D42A27DB-BD31-4B8C-83A1-F6EECF244321}">
                <p14:modId xmlns:p14="http://schemas.microsoft.com/office/powerpoint/2010/main" val="2029166734"/>
              </p:ext>
            </p:extLst>
          </p:nvPr>
        </p:nvGraphicFramePr>
        <p:xfrm>
          <a:off x="838200" y="4888493"/>
          <a:ext cx="6316720" cy="1483360"/>
        </p:xfrm>
        <a:graphic>
          <a:graphicData uri="http://schemas.openxmlformats.org/drawingml/2006/table">
            <a:tbl>
              <a:tblPr firstRow="1" bandRow="1">
                <a:tableStyleId>{073A0DAA-6AF3-43AB-8588-CEC1D06C72B9}</a:tableStyleId>
              </a:tblPr>
              <a:tblGrid>
                <a:gridCol w="1166651">
                  <a:extLst>
                    <a:ext uri="{9D8B030D-6E8A-4147-A177-3AD203B41FA5}">
                      <a16:colId xmlns:a16="http://schemas.microsoft.com/office/drawing/2014/main" val="222576524"/>
                    </a:ext>
                  </a:extLst>
                </a:gridCol>
                <a:gridCol w="1991709">
                  <a:extLst>
                    <a:ext uri="{9D8B030D-6E8A-4147-A177-3AD203B41FA5}">
                      <a16:colId xmlns:a16="http://schemas.microsoft.com/office/drawing/2014/main" val="1560075303"/>
                    </a:ext>
                  </a:extLst>
                </a:gridCol>
                <a:gridCol w="1579180">
                  <a:extLst>
                    <a:ext uri="{9D8B030D-6E8A-4147-A177-3AD203B41FA5}">
                      <a16:colId xmlns:a16="http://schemas.microsoft.com/office/drawing/2014/main" val="417303258"/>
                    </a:ext>
                  </a:extLst>
                </a:gridCol>
                <a:gridCol w="1579180">
                  <a:extLst>
                    <a:ext uri="{9D8B030D-6E8A-4147-A177-3AD203B41FA5}">
                      <a16:colId xmlns:a16="http://schemas.microsoft.com/office/drawing/2014/main" val="686350615"/>
                    </a:ext>
                  </a:extLst>
                </a:gridCol>
              </a:tblGrid>
              <a:tr h="370840">
                <a:tc>
                  <a:txBody>
                    <a:bodyPr/>
                    <a:lstStyle/>
                    <a:p>
                      <a:pPr algn="ctr"/>
                      <a:endParaRPr lang="en-US"/>
                    </a:p>
                  </a:txBody>
                  <a:tcPr/>
                </a:tc>
                <a:tc>
                  <a:txBody>
                    <a:bodyPr/>
                    <a:lstStyle/>
                    <a:p>
                      <a:pPr algn="ctr"/>
                      <a:endParaRPr lang="en-US"/>
                    </a:p>
                  </a:txBody>
                  <a:tcPr/>
                </a:tc>
                <a:tc gridSpan="2">
                  <a:txBody>
                    <a:bodyPr/>
                    <a:lstStyle/>
                    <a:p>
                      <a:pPr algn="ctr"/>
                      <a:r>
                        <a:rPr lang="en-US" dirty="0"/>
                        <a:t>BE Data</a:t>
                      </a:r>
                    </a:p>
                  </a:txBody>
                  <a:tcPr/>
                </a:tc>
                <a:tc hMerge="1">
                  <a:txBody>
                    <a:bodyPr/>
                    <a:lstStyle/>
                    <a:p>
                      <a:endParaRPr lang="en-US" dirty="0"/>
                    </a:p>
                  </a:txBody>
                  <a:tcPr/>
                </a:tc>
                <a:extLst>
                  <a:ext uri="{0D108BD9-81ED-4DB2-BD59-A6C34878D82A}">
                    <a16:rowId xmlns:a16="http://schemas.microsoft.com/office/drawing/2014/main" val="3495823606"/>
                  </a:ext>
                </a:extLst>
              </a:tr>
              <a:tr h="370840">
                <a:tc>
                  <a:txBody>
                    <a:bodyPr/>
                    <a:lstStyle/>
                    <a:p>
                      <a:pPr algn="ctr"/>
                      <a:endParaRPr lang="en-US"/>
                    </a:p>
                  </a:txBody>
                  <a:tcPr/>
                </a:tc>
                <a:tc>
                  <a:txBody>
                    <a:bodyPr/>
                    <a:lstStyle/>
                    <a:p>
                      <a:pPr algn="ctr"/>
                      <a:endParaRPr lang="en-US"/>
                    </a:p>
                  </a:txBody>
                  <a:tcPr/>
                </a:tc>
                <a:tc>
                  <a:txBody>
                    <a:bodyPr/>
                    <a:lstStyle/>
                    <a:p>
                      <a:pPr algn="ctr"/>
                      <a:r>
                        <a:rPr lang="en-US" dirty="0"/>
                        <a:t>Significant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Significant</a:t>
                      </a:r>
                    </a:p>
                  </a:txBody>
                  <a:tcPr/>
                </a:tc>
                <a:extLst>
                  <a:ext uri="{0D108BD9-81ED-4DB2-BD59-A6C34878D82A}">
                    <a16:rowId xmlns:a16="http://schemas.microsoft.com/office/drawing/2014/main" val="4038027561"/>
                  </a:ext>
                </a:extLst>
              </a:tr>
              <a:tr h="370840">
                <a:tc rowSpan="2">
                  <a:txBody>
                    <a:bodyPr/>
                    <a:lstStyle/>
                    <a:p>
                      <a:pPr algn="ctr"/>
                      <a:r>
                        <a:rPr lang="en-US" dirty="0"/>
                        <a:t>SM Data</a:t>
                      </a:r>
                    </a:p>
                  </a:txBody>
                  <a:tcPr/>
                </a:tc>
                <a:tc>
                  <a:txBody>
                    <a:bodyPr/>
                    <a:lstStyle/>
                    <a:p>
                      <a:pPr algn="ctr"/>
                      <a:r>
                        <a:rPr lang="en-US" dirty="0"/>
                        <a:t>Significant</a:t>
                      </a:r>
                    </a:p>
                  </a:txBody>
                  <a:tcPr/>
                </a:tc>
                <a:tc>
                  <a:txBody>
                    <a:bodyPr/>
                    <a:lstStyle/>
                    <a:p>
                      <a:pPr algn="ctr"/>
                      <a:r>
                        <a:rPr lang="en-US" dirty="0"/>
                        <a:t>33</a:t>
                      </a:r>
                    </a:p>
                  </a:txBody>
                  <a:tcPr/>
                </a:tc>
                <a:tc>
                  <a:txBody>
                    <a:bodyPr/>
                    <a:lstStyle/>
                    <a:p>
                      <a:pPr algn="ctr"/>
                      <a:r>
                        <a:rPr lang="en-US" dirty="0"/>
                        <a:t>26</a:t>
                      </a:r>
                    </a:p>
                  </a:txBody>
                  <a:tcPr/>
                </a:tc>
                <a:extLst>
                  <a:ext uri="{0D108BD9-81ED-4DB2-BD59-A6C34878D82A}">
                    <a16:rowId xmlns:a16="http://schemas.microsoft.com/office/drawing/2014/main" val="1108101391"/>
                  </a:ext>
                </a:extLst>
              </a:tr>
              <a:tr h="370840">
                <a:tc vMerge="1">
                  <a:txBody>
                    <a:bodyPr/>
                    <a:lstStyle/>
                    <a:p>
                      <a:endParaRPr lang="en-US" dirty="0"/>
                    </a:p>
                  </a:txBody>
                  <a:tcPr/>
                </a:tc>
                <a:tc>
                  <a:txBody>
                    <a:bodyPr/>
                    <a:lstStyle/>
                    <a:p>
                      <a:pPr algn="ctr"/>
                      <a:r>
                        <a:rPr lang="en-US" dirty="0"/>
                        <a:t>Not Significant</a:t>
                      </a:r>
                    </a:p>
                  </a:txBody>
                  <a:tcPr/>
                </a:tc>
                <a:tc>
                  <a:txBody>
                    <a:bodyPr/>
                    <a:lstStyle/>
                    <a:p>
                      <a:pPr algn="ctr"/>
                      <a:r>
                        <a:rPr lang="en-US" dirty="0"/>
                        <a:t>56</a:t>
                      </a:r>
                    </a:p>
                  </a:txBody>
                  <a:tcPr/>
                </a:tc>
                <a:tc>
                  <a:txBody>
                    <a:bodyPr/>
                    <a:lstStyle/>
                    <a:p>
                      <a:pPr algn="ctr"/>
                      <a:r>
                        <a:rPr lang="en-US" dirty="0"/>
                        <a:t>88</a:t>
                      </a:r>
                    </a:p>
                  </a:txBody>
                  <a:tcPr/>
                </a:tc>
                <a:extLst>
                  <a:ext uri="{0D108BD9-81ED-4DB2-BD59-A6C34878D82A}">
                    <a16:rowId xmlns:a16="http://schemas.microsoft.com/office/drawing/2014/main" val="2052876624"/>
                  </a:ext>
                </a:extLst>
              </a:tr>
            </a:tbl>
          </a:graphicData>
        </a:graphic>
      </p:graphicFrame>
      <p:pic>
        <p:nvPicPr>
          <p:cNvPr id="11" name="Picture 10">
            <a:extLst>
              <a:ext uri="{FF2B5EF4-FFF2-40B4-BE49-F238E27FC236}">
                <a16:creationId xmlns:a16="http://schemas.microsoft.com/office/drawing/2014/main" id="{BC60036E-8853-FDDC-4A16-8DDD84FE65EC}"/>
              </a:ext>
            </a:extLst>
          </p:cNvPr>
          <p:cNvPicPr>
            <a:picLocks noChangeAspect="1"/>
          </p:cNvPicPr>
          <p:nvPr/>
        </p:nvPicPr>
        <p:blipFill>
          <a:blip r:embed="rId2"/>
          <a:stretch>
            <a:fillRect/>
          </a:stretch>
        </p:blipFill>
        <p:spPr>
          <a:xfrm>
            <a:off x="10305393" y="1117575"/>
            <a:ext cx="1445932" cy="1244600"/>
          </a:xfrm>
          <a:prstGeom prst="rect">
            <a:avLst/>
          </a:prstGeom>
        </p:spPr>
      </p:pic>
      <p:pic>
        <p:nvPicPr>
          <p:cNvPr id="15" name="Picture 14">
            <a:extLst>
              <a:ext uri="{FF2B5EF4-FFF2-40B4-BE49-F238E27FC236}">
                <a16:creationId xmlns:a16="http://schemas.microsoft.com/office/drawing/2014/main" id="{BF0D8B3B-3E8D-CA8C-EBBA-17EF79C71ADA}"/>
              </a:ext>
            </a:extLst>
          </p:cNvPr>
          <p:cNvPicPr>
            <a:picLocks noChangeAspect="1"/>
          </p:cNvPicPr>
          <p:nvPr/>
        </p:nvPicPr>
        <p:blipFill>
          <a:blip r:embed="rId3"/>
          <a:stretch>
            <a:fillRect/>
          </a:stretch>
        </p:blipFill>
        <p:spPr>
          <a:xfrm>
            <a:off x="581051" y="1080458"/>
            <a:ext cx="4572000" cy="3657600"/>
          </a:xfrm>
          <a:prstGeom prst="rect">
            <a:avLst/>
          </a:prstGeom>
        </p:spPr>
      </p:pic>
      <p:pic>
        <p:nvPicPr>
          <p:cNvPr id="17" name="Picture 16">
            <a:extLst>
              <a:ext uri="{FF2B5EF4-FFF2-40B4-BE49-F238E27FC236}">
                <a16:creationId xmlns:a16="http://schemas.microsoft.com/office/drawing/2014/main" id="{4F5FFD49-243C-C2A0-7D73-91F4E97E269F}"/>
              </a:ext>
            </a:extLst>
          </p:cNvPr>
          <p:cNvPicPr>
            <a:picLocks noChangeAspect="1"/>
          </p:cNvPicPr>
          <p:nvPr/>
        </p:nvPicPr>
        <p:blipFill>
          <a:blip r:embed="rId4"/>
          <a:stretch>
            <a:fillRect/>
          </a:stretch>
        </p:blipFill>
        <p:spPr>
          <a:xfrm>
            <a:off x="5443222" y="1080458"/>
            <a:ext cx="4572000" cy="3657600"/>
          </a:xfrm>
          <a:prstGeom prst="rect">
            <a:avLst/>
          </a:prstGeom>
        </p:spPr>
      </p:pic>
    </p:spTree>
    <p:extLst>
      <p:ext uri="{BB962C8B-B14F-4D97-AF65-F5344CB8AC3E}">
        <p14:creationId xmlns:p14="http://schemas.microsoft.com/office/powerpoint/2010/main" val="301006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E66-F22B-CEEB-B799-1C06114FEBF1}"/>
              </a:ext>
            </a:extLst>
          </p:cNvPr>
          <p:cNvSpPr>
            <a:spLocks noGrp="1"/>
          </p:cNvSpPr>
          <p:nvPr>
            <p:ph type="title"/>
          </p:nvPr>
        </p:nvSpPr>
        <p:spPr>
          <a:xfrm>
            <a:off x="838200" y="-245105"/>
            <a:ext cx="10515600" cy="1325563"/>
          </a:xfrm>
        </p:spPr>
        <p:txBody>
          <a:bodyPr/>
          <a:lstStyle/>
          <a:p>
            <a:r>
              <a:rPr lang="en-US" dirty="0"/>
              <a:t>All possible mutants by all sgRNAs: CBE</a:t>
            </a:r>
          </a:p>
        </p:txBody>
      </p:sp>
      <p:sp>
        <p:nvSpPr>
          <p:cNvPr id="9" name="TextBox 8">
            <a:extLst>
              <a:ext uri="{FF2B5EF4-FFF2-40B4-BE49-F238E27FC236}">
                <a16:creationId xmlns:a16="http://schemas.microsoft.com/office/drawing/2014/main" id="{437B6074-F693-4796-0975-0A280A765979}"/>
              </a:ext>
            </a:extLst>
          </p:cNvPr>
          <p:cNvSpPr txBox="1"/>
          <p:nvPr/>
        </p:nvSpPr>
        <p:spPr>
          <a:xfrm>
            <a:off x="7383519" y="5307007"/>
            <a:ext cx="2827281" cy="646331"/>
          </a:xfrm>
          <a:prstGeom prst="rect">
            <a:avLst/>
          </a:prstGeom>
          <a:noFill/>
        </p:spPr>
        <p:txBody>
          <a:bodyPr wrap="square">
            <a:spAutoFit/>
          </a:bodyPr>
          <a:lstStyle/>
          <a:p>
            <a:pPr lvl="1"/>
            <a:r>
              <a:rPr lang="en-US" dirty="0"/>
              <a:t>Correlation: -0.04</a:t>
            </a:r>
          </a:p>
          <a:p>
            <a:pPr lvl="1"/>
            <a:r>
              <a:rPr lang="en-US" dirty="0"/>
              <a:t>FET </a:t>
            </a:r>
            <a:r>
              <a:rPr lang="en-US" dirty="0" err="1"/>
              <a:t>Pval</a:t>
            </a:r>
            <a:r>
              <a:rPr lang="en-US" dirty="0"/>
              <a:t>: 1</a:t>
            </a:r>
          </a:p>
        </p:txBody>
      </p:sp>
      <p:graphicFrame>
        <p:nvGraphicFramePr>
          <p:cNvPr id="10" name="Table 10">
            <a:extLst>
              <a:ext uri="{FF2B5EF4-FFF2-40B4-BE49-F238E27FC236}">
                <a16:creationId xmlns:a16="http://schemas.microsoft.com/office/drawing/2014/main" id="{FA84032A-3CD7-41F2-61DF-E01201343110}"/>
              </a:ext>
            </a:extLst>
          </p:cNvPr>
          <p:cNvGraphicFramePr>
            <a:graphicFrameLocks noGrp="1"/>
          </p:cNvGraphicFramePr>
          <p:nvPr>
            <p:extLst>
              <p:ext uri="{D42A27DB-BD31-4B8C-83A1-F6EECF244321}">
                <p14:modId xmlns:p14="http://schemas.microsoft.com/office/powerpoint/2010/main" val="777801246"/>
              </p:ext>
            </p:extLst>
          </p:nvPr>
        </p:nvGraphicFramePr>
        <p:xfrm>
          <a:off x="838200" y="4888493"/>
          <a:ext cx="6316720" cy="1483360"/>
        </p:xfrm>
        <a:graphic>
          <a:graphicData uri="http://schemas.openxmlformats.org/drawingml/2006/table">
            <a:tbl>
              <a:tblPr firstRow="1" bandRow="1">
                <a:tableStyleId>{073A0DAA-6AF3-43AB-8588-CEC1D06C72B9}</a:tableStyleId>
              </a:tblPr>
              <a:tblGrid>
                <a:gridCol w="1166651">
                  <a:extLst>
                    <a:ext uri="{9D8B030D-6E8A-4147-A177-3AD203B41FA5}">
                      <a16:colId xmlns:a16="http://schemas.microsoft.com/office/drawing/2014/main" val="222576524"/>
                    </a:ext>
                  </a:extLst>
                </a:gridCol>
                <a:gridCol w="1991709">
                  <a:extLst>
                    <a:ext uri="{9D8B030D-6E8A-4147-A177-3AD203B41FA5}">
                      <a16:colId xmlns:a16="http://schemas.microsoft.com/office/drawing/2014/main" val="1560075303"/>
                    </a:ext>
                  </a:extLst>
                </a:gridCol>
                <a:gridCol w="1579180">
                  <a:extLst>
                    <a:ext uri="{9D8B030D-6E8A-4147-A177-3AD203B41FA5}">
                      <a16:colId xmlns:a16="http://schemas.microsoft.com/office/drawing/2014/main" val="417303258"/>
                    </a:ext>
                  </a:extLst>
                </a:gridCol>
                <a:gridCol w="1579180">
                  <a:extLst>
                    <a:ext uri="{9D8B030D-6E8A-4147-A177-3AD203B41FA5}">
                      <a16:colId xmlns:a16="http://schemas.microsoft.com/office/drawing/2014/main" val="686350615"/>
                    </a:ext>
                  </a:extLst>
                </a:gridCol>
              </a:tblGrid>
              <a:tr h="370840">
                <a:tc>
                  <a:txBody>
                    <a:bodyPr/>
                    <a:lstStyle/>
                    <a:p>
                      <a:pPr algn="ctr"/>
                      <a:endParaRPr lang="en-US"/>
                    </a:p>
                  </a:txBody>
                  <a:tcPr/>
                </a:tc>
                <a:tc>
                  <a:txBody>
                    <a:bodyPr/>
                    <a:lstStyle/>
                    <a:p>
                      <a:pPr algn="ctr"/>
                      <a:endParaRPr lang="en-US"/>
                    </a:p>
                  </a:txBody>
                  <a:tcPr/>
                </a:tc>
                <a:tc gridSpan="2">
                  <a:txBody>
                    <a:bodyPr/>
                    <a:lstStyle/>
                    <a:p>
                      <a:pPr algn="ctr"/>
                      <a:r>
                        <a:rPr lang="en-US" dirty="0"/>
                        <a:t>BE Data</a:t>
                      </a:r>
                    </a:p>
                  </a:txBody>
                  <a:tcPr/>
                </a:tc>
                <a:tc hMerge="1">
                  <a:txBody>
                    <a:bodyPr/>
                    <a:lstStyle/>
                    <a:p>
                      <a:endParaRPr lang="en-US" dirty="0"/>
                    </a:p>
                  </a:txBody>
                  <a:tcPr/>
                </a:tc>
                <a:extLst>
                  <a:ext uri="{0D108BD9-81ED-4DB2-BD59-A6C34878D82A}">
                    <a16:rowId xmlns:a16="http://schemas.microsoft.com/office/drawing/2014/main" val="3495823606"/>
                  </a:ext>
                </a:extLst>
              </a:tr>
              <a:tr h="370840">
                <a:tc>
                  <a:txBody>
                    <a:bodyPr/>
                    <a:lstStyle/>
                    <a:p>
                      <a:pPr algn="ctr"/>
                      <a:endParaRPr lang="en-US"/>
                    </a:p>
                  </a:txBody>
                  <a:tcPr/>
                </a:tc>
                <a:tc>
                  <a:txBody>
                    <a:bodyPr/>
                    <a:lstStyle/>
                    <a:p>
                      <a:pPr algn="ctr"/>
                      <a:endParaRPr lang="en-US"/>
                    </a:p>
                  </a:txBody>
                  <a:tcPr/>
                </a:tc>
                <a:tc>
                  <a:txBody>
                    <a:bodyPr/>
                    <a:lstStyle/>
                    <a:p>
                      <a:pPr algn="ctr"/>
                      <a:r>
                        <a:rPr lang="en-US" dirty="0"/>
                        <a:t>Significant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Significant</a:t>
                      </a:r>
                    </a:p>
                  </a:txBody>
                  <a:tcPr/>
                </a:tc>
                <a:extLst>
                  <a:ext uri="{0D108BD9-81ED-4DB2-BD59-A6C34878D82A}">
                    <a16:rowId xmlns:a16="http://schemas.microsoft.com/office/drawing/2014/main" val="4038027561"/>
                  </a:ext>
                </a:extLst>
              </a:tr>
              <a:tr h="370840">
                <a:tc rowSpan="2">
                  <a:txBody>
                    <a:bodyPr/>
                    <a:lstStyle/>
                    <a:p>
                      <a:pPr algn="ctr"/>
                      <a:r>
                        <a:rPr lang="en-US" dirty="0"/>
                        <a:t>SM Data</a:t>
                      </a:r>
                    </a:p>
                  </a:txBody>
                  <a:tcPr/>
                </a:tc>
                <a:tc>
                  <a:txBody>
                    <a:bodyPr/>
                    <a:lstStyle/>
                    <a:p>
                      <a:pPr algn="ctr"/>
                      <a:r>
                        <a:rPr lang="en-US" dirty="0"/>
                        <a:t>Significant</a:t>
                      </a:r>
                    </a:p>
                  </a:txBody>
                  <a:tcPr/>
                </a:tc>
                <a:tc>
                  <a:txBody>
                    <a:bodyPr/>
                    <a:lstStyle/>
                    <a:p>
                      <a:pPr algn="ctr"/>
                      <a:r>
                        <a:rPr lang="en-US" dirty="0"/>
                        <a:t>5</a:t>
                      </a:r>
                    </a:p>
                  </a:txBody>
                  <a:tcPr/>
                </a:tc>
                <a:tc>
                  <a:txBody>
                    <a:bodyPr/>
                    <a:lstStyle/>
                    <a:p>
                      <a:pPr algn="ctr"/>
                      <a:r>
                        <a:rPr lang="en-US" dirty="0"/>
                        <a:t>36</a:t>
                      </a:r>
                    </a:p>
                  </a:txBody>
                  <a:tcPr/>
                </a:tc>
                <a:extLst>
                  <a:ext uri="{0D108BD9-81ED-4DB2-BD59-A6C34878D82A}">
                    <a16:rowId xmlns:a16="http://schemas.microsoft.com/office/drawing/2014/main" val="1108101391"/>
                  </a:ext>
                </a:extLst>
              </a:tr>
              <a:tr h="370840">
                <a:tc vMerge="1">
                  <a:txBody>
                    <a:bodyPr/>
                    <a:lstStyle/>
                    <a:p>
                      <a:endParaRPr lang="en-US" dirty="0"/>
                    </a:p>
                  </a:txBody>
                  <a:tcPr/>
                </a:tc>
                <a:tc>
                  <a:txBody>
                    <a:bodyPr/>
                    <a:lstStyle/>
                    <a:p>
                      <a:pPr algn="ctr"/>
                      <a:r>
                        <a:rPr lang="en-US" dirty="0"/>
                        <a:t>Not Significant</a:t>
                      </a:r>
                    </a:p>
                  </a:txBody>
                  <a:tcPr/>
                </a:tc>
                <a:tc>
                  <a:txBody>
                    <a:bodyPr/>
                    <a:lstStyle/>
                    <a:p>
                      <a:pPr algn="ctr"/>
                      <a:r>
                        <a:rPr lang="en-US" dirty="0"/>
                        <a:t>14</a:t>
                      </a:r>
                    </a:p>
                  </a:txBody>
                  <a:tcPr/>
                </a:tc>
                <a:tc>
                  <a:txBody>
                    <a:bodyPr/>
                    <a:lstStyle/>
                    <a:p>
                      <a:pPr algn="ctr"/>
                      <a:r>
                        <a:rPr lang="en-US" dirty="0"/>
                        <a:t>107</a:t>
                      </a:r>
                    </a:p>
                  </a:txBody>
                  <a:tcPr/>
                </a:tc>
                <a:extLst>
                  <a:ext uri="{0D108BD9-81ED-4DB2-BD59-A6C34878D82A}">
                    <a16:rowId xmlns:a16="http://schemas.microsoft.com/office/drawing/2014/main" val="2052876624"/>
                  </a:ext>
                </a:extLst>
              </a:tr>
            </a:tbl>
          </a:graphicData>
        </a:graphic>
      </p:graphicFrame>
      <p:pic>
        <p:nvPicPr>
          <p:cNvPr id="13" name="Picture 12">
            <a:extLst>
              <a:ext uri="{FF2B5EF4-FFF2-40B4-BE49-F238E27FC236}">
                <a16:creationId xmlns:a16="http://schemas.microsoft.com/office/drawing/2014/main" id="{4636F71C-25DB-5DAC-CC2A-1FEB11994212}"/>
              </a:ext>
            </a:extLst>
          </p:cNvPr>
          <p:cNvPicPr>
            <a:picLocks noChangeAspect="1"/>
          </p:cNvPicPr>
          <p:nvPr/>
        </p:nvPicPr>
        <p:blipFill>
          <a:blip r:embed="rId2"/>
          <a:stretch>
            <a:fillRect/>
          </a:stretch>
        </p:blipFill>
        <p:spPr>
          <a:xfrm>
            <a:off x="10305393" y="1042358"/>
            <a:ext cx="1445932" cy="1244600"/>
          </a:xfrm>
          <a:prstGeom prst="rect">
            <a:avLst/>
          </a:prstGeom>
        </p:spPr>
      </p:pic>
      <p:pic>
        <p:nvPicPr>
          <p:cNvPr id="15" name="Content Placeholder 14">
            <a:extLst>
              <a:ext uri="{FF2B5EF4-FFF2-40B4-BE49-F238E27FC236}">
                <a16:creationId xmlns:a16="http://schemas.microsoft.com/office/drawing/2014/main" id="{C10CD2FB-7AC3-420A-9246-6ED31CD26744}"/>
              </a:ext>
            </a:extLst>
          </p:cNvPr>
          <p:cNvPicPr>
            <a:picLocks noGrp="1" noChangeAspect="1"/>
          </p:cNvPicPr>
          <p:nvPr>
            <p:ph idx="1"/>
          </p:nvPr>
        </p:nvPicPr>
        <p:blipFill>
          <a:blip r:embed="rId3"/>
          <a:stretch>
            <a:fillRect/>
          </a:stretch>
        </p:blipFill>
        <p:spPr>
          <a:xfrm>
            <a:off x="838200" y="946419"/>
            <a:ext cx="4572000" cy="3657600"/>
          </a:xfrm>
        </p:spPr>
      </p:pic>
      <p:pic>
        <p:nvPicPr>
          <p:cNvPr id="18" name="Picture 17">
            <a:extLst>
              <a:ext uri="{FF2B5EF4-FFF2-40B4-BE49-F238E27FC236}">
                <a16:creationId xmlns:a16="http://schemas.microsoft.com/office/drawing/2014/main" id="{88B7DA40-515D-2035-AB2C-03BAA257A2D0}"/>
              </a:ext>
            </a:extLst>
          </p:cNvPr>
          <p:cNvPicPr>
            <a:picLocks noChangeAspect="1"/>
          </p:cNvPicPr>
          <p:nvPr/>
        </p:nvPicPr>
        <p:blipFill>
          <a:blip r:embed="rId4"/>
          <a:stretch>
            <a:fillRect/>
          </a:stretch>
        </p:blipFill>
        <p:spPr>
          <a:xfrm>
            <a:off x="5662806" y="946419"/>
            <a:ext cx="4572000" cy="3657600"/>
          </a:xfrm>
          <a:prstGeom prst="rect">
            <a:avLst/>
          </a:prstGeom>
        </p:spPr>
      </p:pic>
    </p:spTree>
    <p:extLst>
      <p:ext uri="{BB962C8B-B14F-4D97-AF65-F5344CB8AC3E}">
        <p14:creationId xmlns:p14="http://schemas.microsoft.com/office/powerpoint/2010/main" val="1636512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D3697-862B-BDA5-311D-4C9202C5CF19}"/>
              </a:ext>
            </a:extLst>
          </p:cNvPr>
          <p:cNvSpPr>
            <a:spLocks noGrp="1"/>
          </p:cNvSpPr>
          <p:nvPr>
            <p:ph type="title"/>
          </p:nvPr>
        </p:nvSpPr>
        <p:spPr/>
        <p:txBody>
          <a:bodyPr/>
          <a:lstStyle/>
          <a:p>
            <a:r>
              <a:rPr lang="en-US" dirty="0"/>
              <a:t>Predicting most likely mutants by sgRNA</a:t>
            </a:r>
          </a:p>
        </p:txBody>
      </p:sp>
      <p:sp>
        <p:nvSpPr>
          <p:cNvPr id="3" name="Content Placeholder 2">
            <a:extLst>
              <a:ext uri="{FF2B5EF4-FFF2-40B4-BE49-F238E27FC236}">
                <a16:creationId xmlns:a16="http://schemas.microsoft.com/office/drawing/2014/main" id="{FFB3970B-87A3-0013-0A48-ACA3824B7F61}"/>
              </a:ext>
            </a:extLst>
          </p:cNvPr>
          <p:cNvSpPr>
            <a:spLocks noGrp="1"/>
          </p:cNvSpPr>
          <p:nvPr>
            <p:ph idx="1"/>
          </p:nvPr>
        </p:nvSpPr>
        <p:spPr/>
        <p:txBody>
          <a:bodyPr>
            <a:normAutofit lnSpcReduction="10000"/>
          </a:bodyPr>
          <a:lstStyle/>
          <a:p>
            <a:r>
              <a:rPr lang="en-US" dirty="0"/>
              <a:t>As mentioned in slide 2, 349 sgRNAs are predicted to make a max of 717 mutants (298 are seen in both SM and BE)</a:t>
            </a:r>
          </a:p>
          <a:p>
            <a:r>
              <a:rPr lang="en-US" dirty="0"/>
              <a:t>I wrote a script that figures out the mutant that’s closest to position 5 after the PAM. </a:t>
            </a:r>
          </a:p>
          <a:p>
            <a:pPr lvl="1"/>
            <a:r>
              <a:rPr lang="en-US" dirty="0"/>
              <a:t>So each sgRNA gets a single mutant based on distance</a:t>
            </a:r>
          </a:p>
          <a:p>
            <a:pPr lvl="1"/>
            <a:r>
              <a:rPr lang="en-US" dirty="0"/>
              <a:t>Assumed a normal distribution centered around position 5. i.e. mutants at position 4 and at position 6 get the same weight</a:t>
            </a:r>
          </a:p>
          <a:p>
            <a:pPr lvl="1"/>
            <a:r>
              <a:rPr lang="en-US" dirty="0"/>
              <a:t>If two distinct mutants were both at the likeliest distance for a given sgRNA, I kept both mutants</a:t>
            </a:r>
          </a:p>
          <a:p>
            <a:pPr lvl="1"/>
            <a:r>
              <a:rPr lang="en-US" dirty="0"/>
              <a:t>Removed any mutant that was at not the likeliest distance</a:t>
            </a:r>
          </a:p>
          <a:p>
            <a:pPr lvl="1"/>
            <a:r>
              <a:rPr lang="en-US" dirty="0"/>
              <a:t>MNVs get the same weight as single nucleotide variants. </a:t>
            </a:r>
          </a:p>
        </p:txBody>
      </p:sp>
    </p:spTree>
    <p:extLst>
      <p:ext uri="{BB962C8B-B14F-4D97-AF65-F5344CB8AC3E}">
        <p14:creationId xmlns:p14="http://schemas.microsoft.com/office/powerpoint/2010/main" val="4143151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7DCE-76AF-2B48-E8B4-6F4E562B8F0E}"/>
              </a:ext>
            </a:extLst>
          </p:cNvPr>
          <p:cNvSpPr>
            <a:spLocks noGrp="1"/>
          </p:cNvSpPr>
          <p:nvPr>
            <p:ph type="title"/>
          </p:nvPr>
        </p:nvSpPr>
        <p:spPr/>
        <p:txBody>
          <a:bodyPr/>
          <a:lstStyle/>
          <a:p>
            <a:r>
              <a:rPr lang="en-US" dirty="0"/>
              <a:t>My script assigns a single mutant to each sgRNA</a:t>
            </a:r>
          </a:p>
        </p:txBody>
      </p:sp>
      <p:sp>
        <p:nvSpPr>
          <p:cNvPr id="3" name="Content Placeholder 2">
            <a:extLst>
              <a:ext uri="{FF2B5EF4-FFF2-40B4-BE49-F238E27FC236}">
                <a16:creationId xmlns:a16="http://schemas.microsoft.com/office/drawing/2014/main" id="{7B5ACC8D-9430-F109-8041-6702E16D929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14632E0-127F-8384-9BFF-613E6FE13C1A}"/>
              </a:ext>
            </a:extLst>
          </p:cNvPr>
          <p:cNvPicPr>
            <a:picLocks noChangeAspect="1"/>
          </p:cNvPicPr>
          <p:nvPr/>
        </p:nvPicPr>
        <p:blipFill>
          <a:blip r:embed="rId2"/>
          <a:stretch>
            <a:fillRect/>
          </a:stretch>
        </p:blipFill>
        <p:spPr>
          <a:xfrm>
            <a:off x="349469" y="1782943"/>
            <a:ext cx="7772400" cy="4709932"/>
          </a:xfrm>
          <a:prstGeom prst="rect">
            <a:avLst/>
          </a:prstGeom>
        </p:spPr>
      </p:pic>
      <p:pic>
        <p:nvPicPr>
          <p:cNvPr id="5" name="Picture 4">
            <a:extLst>
              <a:ext uri="{FF2B5EF4-FFF2-40B4-BE49-F238E27FC236}">
                <a16:creationId xmlns:a16="http://schemas.microsoft.com/office/drawing/2014/main" id="{52DE1486-510F-929E-69F3-85A56C86AE8D}"/>
              </a:ext>
            </a:extLst>
          </p:cNvPr>
          <p:cNvPicPr>
            <a:picLocks noChangeAspect="1"/>
          </p:cNvPicPr>
          <p:nvPr/>
        </p:nvPicPr>
        <p:blipFill>
          <a:blip r:embed="rId3"/>
          <a:stretch>
            <a:fillRect/>
          </a:stretch>
        </p:blipFill>
        <p:spPr>
          <a:xfrm>
            <a:off x="6796988" y="2932386"/>
            <a:ext cx="4556812" cy="2731732"/>
          </a:xfrm>
          <a:prstGeom prst="rect">
            <a:avLst/>
          </a:prstGeom>
        </p:spPr>
      </p:pic>
      <p:sp>
        <p:nvSpPr>
          <p:cNvPr id="7" name="TextBox 6">
            <a:extLst>
              <a:ext uri="{FF2B5EF4-FFF2-40B4-BE49-F238E27FC236}">
                <a16:creationId xmlns:a16="http://schemas.microsoft.com/office/drawing/2014/main" id="{8E7F1BDE-732F-99FB-CB97-5C3E70AC7654}"/>
              </a:ext>
            </a:extLst>
          </p:cNvPr>
          <p:cNvSpPr txBox="1"/>
          <p:nvPr/>
        </p:nvSpPr>
        <p:spPr>
          <a:xfrm>
            <a:off x="4088524" y="1922657"/>
            <a:ext cx="1534510" cy="523220"/>
          </a:xfrm>
          <a:prstGeom prst="rect">
            <a:avLst/>
          </a:prstGeom>
          <a:noFill/>
        </p:spPr>
        <p:txBody>
          <a:bodyPr wrap="square">
            <a:spAutoFit/>
          </a:bodyPr>
          <a:lstStyle/>
          <a:p>
            <a:r>
              <a:rPr lang="en-US" sz="2800" b="1" dirty="0">
                <a:solidFill>
                  <a:srgbClr val="FF0000"/>
                </a:solidFill>
              </a:rPr>
              <a:t>Before</a:t>
            </a:r>
          </a:p>
        </p:txBody>
      </p:sp>
      <p:sp>
        <p:nvSpPr>
          <p:cNvPr id="8" name="TextBox 7">
            <a:extLst>
              <a:ext uri="{FF2B5EF4-FFF2-40B4-BE49-F238E27FC236}">
                <a16:creationId xmlns:a16="http://schemas.microsoft.com/office/drawing/2014/main" id="{935CE6DA-EF27-1D67-DD39-82BD7D7E15B8}"/>
              </a:ext>
            </a:extLst>
          </p:cNvPr>
          <p:cNvSpPr txBox="1"/>
          <p:nvPr/>
        </p:nvSpPr>
        <p:spPr>
          <a:xfrm>
            <a:off x="8970579" y="1855786"/>
            <a:ext cx="1534510" cy="523220"/>
          </a:xfrm>
          <a:prstGeom prst="rect">
            <a:avLst/>
          </a:prstGeom>
          <a:noFill/>
        </p:spPr>
        <p:txBody>
          <a:bodyPr wrap="square">
            <a:spAutoFit/>
          </a:bodyPr>
          <a:lstStyle/>
          <a:p>
            <a:r>
              <a:rPr lang="en-US" sz="2800" b="1" dirty="0">
                <a:solidFill>
                  <a:srgbClr val="FF0000"/>
                </a:solidFill>
              </a:rPr>
              <a:t>After</a:t>
            </a:r>
          </a:p>
        </p:txBody>
      </p:sp>
    </p:spTree>
    <p:extLst>
      <p:ext uri="{BB962C8B-B14F-4D97-AF65-F5344CB8AC3E}">
        <p14:creationId xmlns:p14="http://schemas.microsoft.com/office/powerpoint/2010/main" val="2069455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63089-8C39-CD95-FA28-9C4BD8D4DD5E}"/>
              </a:ext>
            </a:extLst>
          </p:cNvPr>
          <p:cNvSpPr>
            <a:spLocks noGrp="1"/>
          </p:cNvSpPr>
          <p:nvPr>
            <p:ph type="title"/>
          </p:nvPr>
        </p:nvSpPr>
        <p:spPr/>
        <p:txBody>
          <a:bodyPr/>
          <a:lstStyle/>
          <a:p>
            <a:r>
              <a:rPr lang="en-US" dirty="0"/>
              <a:t>But…</a:t>
            </a:r>
          </a:p>
        </p:txBody>
      </p:sp>
      <p:sp>
        <p:nvSpPr>
          <p:cNvPr id="3" name="Content Placeholder 2">
            <a:extLst>
              <a:ext uri="{FF2B5EF4-FFF2-40B4-BE49-F238E27FC236}">
                <a16:creationId xmlns:a16="http://schemas.microsoft.com/office/drawing/2014/main" id="{9E528A6F-E5CC-23FE-000A-14319EAE9F59}"/>
              </a:ext>
            </a:extLst>
          </p:cNvPr>
          <p:cNvSpPr>
            <a:spLocks noGrp="1"/>
          </p:cNvSpPr>
          <p:nvPr>
            <p:ph idx="1"/>
          </p:nvPr>
        </p:nvSpPr>
        <p:spPr/>
        <p:txBody>
          <a:bodyPr/>
          <a:lstStyle/>
          <a:p>
            <a:pPr marL="0" indent="0">
              <a:buNone/>
            </a:pPr>
            <a:r>
              <a:rPr lang="en-US" dirty="0"/>
              <a:t>The caveat is that this reduces the total “possible” mutants from 298 to 179. i.e. around 120 mutants were not the highest priority mutant for their associated sgRNA</a:t>
            </a:r>
          </a:p>
        </p:txBody>
      </p:sp>
    </p:spTree>
    <p:extLst>
      <p:ext uri="{BB962C8B-B14F-4D97-AF65-F5344CB8AC3E}">
        <p14:creationId xmlns:p14="http://schemas.microsoft.com/office/powerpoint/2010/main" val="264698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74E0F-CEBB-5DD9-C2E8-FD01ACC95DD4}"/>
              </a:ext>
            </a:extLst>
          </p:cNvPr>
          <p:cNvSpPr>
            <a:spLocks noGrp="1"/>
          </p:cNvSpPr>
          <p:nvPr>
            <p:ph type="title"/>
          </p:nvPr>
        </p:nvSpPr>
        <p:spPr/>
        <p:txBody>
          <a:bodyPr/>
          <a:lstStyle/>
          <a:p>
            <a:r>
              <a:rPr lang="en-US" dirty="0"/>
              <a:t>Number of sgRNAs predicted to make the same mutant</a:t>
            </a:r>
          </a:p>
        </p:txBody>
      </p:sp>
      <p:sp>
        <p:nvSpPr>
          <p:cNvPr id="3" name="Content Placeholder 2">
            <a:extLst>
              <a:ext uri="{FF2B5EF4-FFF2-40B4-BE49-F238E27FC236}">
                <a16:creationId xmlns:a16="http://schemas.microsoft.com/office/drawing/2014/main" id="{29E33CCB-9CB9-A965-DF0B-A9E4D3CAD57E}"/>
              </a:ext>
            </a:extLst>
          </p:cNvPr>
          <p:cNvSpPr>
            <a:spLocks noGrp="1"/>
          </p:cNvSpPr>
          <p:nvPr>
            <p:ph idx="1"/>
          </p:nvPr>
        </p:nvSpPr>
        <p:spPr>
          <a:xfrm>
            <a:off x="838200" y="5129047"/>
            <a:ext cx="10515600" cy="1047915"/>
          </a:xfrm>
        </p:spPr>
        <p:txBody>
          <a:bodyPr>
            <a:normAutofit fontScale="85000" lnSpcReduction="20000"/>
          </a:bodyPr>
          <a:lstStyle/>
          <a:p>
            <a:r>
              <a:rPr lang="en-US" dirty="0"/>
              <a:t>Distribution shifts leftwards after I do the sgRNA-mutant predictions</a:t>
            </a:r>
          </a:p>
          <a:p>
            <a:r>
              <a:rPr lang="en-US" dirty="0"/>
              <a:t>If there are multiple sgRNAs predict the same mutant, I take the mean of their BE sgRNA LFC score</a:t>
            </a:r>
          </a:p>
        </p:txBody>
      </p:sp>
      <p:pic>
        <p:nvPicPr>
          <p:cNvPr id="4" name="Picture 3">
            <a:extLst>
              <a:ext uri="{FF2B5EF4-FFF2-40B4-BE49-F238E27FC236}">
                <a16:creationId xmlns:a16="http://schemas.microsoft.com/office/drawing/2014/main" id="{DAAE858C-1099-97FD-75A1-4762C4087C6D}"/>
              </a:ext>
            </a:extLst>
          </p:cNvPr>
          <p:cNvPicPr>
            <a:picLocks noChangeAspect="1"/>
          </p:cNvPicPr>
          <p:nvPr/>
        </p:nvPicPr>
        <p:blipFill>
          <a:blip r:embed="rId2"/>
          <a:stretch>
            <a:fillRect/>
          </a:stretch>
        </p:blipFill>
        <p:spPr>
          <a:xfrm>
            <a:off x="5717621" y="1825625"/>
            <a:ext cx="4947869" cy="3013996"/>
          </a:xfrm>
          <a:prstGeom prst="rect">
            <a:avLst/>
          </a:prstGeom>
        </p:spPr>
      </p:pic>
      <p:pic>
        <p:nvPicPr>
          <p:cNvPr id="6" name="Picture 5">
            <a:extLst>
              <a:ext uri="{FF2B5EF4-FFF2-40B4-BE49-F238E27FC236}">
                <a16:creationId xmlns:a16="http://schemas.microsoft.com/office/drawing/2014/main" id="{7D74386E-D8CC-94CE-C6F1-DA21C7D9DBF2}"/>
              </a:ext>
            </a:extLst>
          </p:cNvPr>
          <p:cNvPicPr>
            <a:picLocks noChangeAspect="1"/>
          </p:cNvPicPr>
          <p:nvPr/>
        </p:nvPicPr>
        <p:blipFill>
          <a:blip r:embed="rId3"/>
          <a:stretch>
            <a:fillRect/>
          </a:stretch>
        </p:blipFill>
        <p:spPr>
          <a:xfrm>
            <a:off x="423040" y="1825625"/>
            <a:ext cx="4926724" cy="3013996"/>
          </a:xfrm>
          <a:prstGeom prst="rect">
            <a:avLst/>
          </a:prstGeom>
        </p:spPr>
      </p:pic>
      <p:sp>
        <p:nvSpPr>
          <p:cNvPr id="7" name="TextBox 6">
            <a:extLst>
              <a:ext uri="{FF2B5EF4-FFF2-40B4-BE49-F238E27FC236}">
                <a16:creationId xmlns:a16="http://schemas.microsoft.com/office/drawing/2014/main" id="{8107F0AB-5A46-2DB7-7EA0-E14BF51E2D42}"/>
              </a:ext>
            </a:extLst>
          </p:cNvPr>
          <p:cNvSpPr txBox="1"/>
          <p:nvPr/>
        </p:nvSpPr>
        <p:spPr>
          <a:xfrm>
            <a:off x="3531476" y="2561167"/>
            <a:ext cx="1534510" cy="523220"/>
          </a:xfrm>
          <a:prstGeom prst="rect">
            <a:avLst/>
          </a:prstGeom>
          <a:noFill/>
        </p:spPr>
        <p:txBody>
          <a:bodyPr wrap="square">
            <a:spAutoFit/>
          </a:bodyPr>
          <a:lstStyle/>
          <a:p>
            <a:r>
              <a:rPr lang="en-US" sz="2800" b="1" dirty="0">
                <a:solidFill>
                  <a:srgbClr val="FF0000"/>
                </a:solidFill>
              </a:rPr>
              <a:t>Before</a:t>
            </a:r>
          </a:p>
        </p:txBody>
      </p:sp>
      <p:sp>
        <p:nvSpPr>
          <p:cNvPr id="8" name="TextBox 7">
            <a:extLst>
              <a:ext uri="{FF2B5EF4-FFF2-40B4-BE49-F238E27FC236}">
                <a16:creationId xmlns:a16="http://schemas.microsoft.com/office/drawing/2014/main" id="{429F59B6-1F1E-761F-D701-65166517DA1A}"/>
              </a:ext>
            </a:extLst>
          </p:cNvPr>
          <p:cNvSpPr txBox="1"/>
          <p:nvPr/>
        </p:nvSpPr>
        <p:spPr>
          <a:xfrm>
            <a:off x="8413531" y="2494296"/>
            <a:ext cx="1534510" cy="523220"/>
          </a:xfrm>
          <a:prstGeom prst="rect">
            <a:avLst/>
          </a:prstGeom>
          <a:noFill/>
        </p:spPr>
        <p:txBody>
          <a:bodyPr wrap="square">
            <a:spAutoFit/>
          </a:bodyPr>
          <a:lstStyle/>
          <a:p>
            <a:r>
              <a:rPr lang="en-US" sz="2800" b="1" dirty="0">
                <a:solidFill>
                  <a:srgbClr val="FF0000"/>
                </a:solidFill>
              </a:rPr>
              <a:t>After</a:t>
            </a:r>
          </a:p>
        </p:txBody>
      </p:sp>
    </p:spTree>
    <p:extLst>
      <p:ext uri="{BB962C8B-B14F-4D97-AF65-F5344CB8AC3E}">
        <p14:creationId xmlns:p14="http://schemas.microsoft.com/office/powerpoint/2010/main" val="2515792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CE66-F22B-CEEB-B799-1C06114FEBF1}"/>
              </a:ext>
            </a:extLst>
          </p:cNvPr>
          <p:cNvSpPr>
            <a:spLocks noGrp="1"/>
          </p:cNvSpPr>
          <p:nvPr>
            <p:ph type="title"/>
          </p:nvPr>
        </p:nvSpPr>
        <p:spPr>
          <a:xfrm>
            <a:off x="838200" y="-245105"/>
            <a:ext cx="10515600" cy="1325563"/>
          </a:xfrm>
        </p:spPr>
        <p:txBody>
          <a:bodyPr/>
          <a:lstStyle/>
          <a:p>
            <a:r>
              <a:rPr lang="en-US" dirty="0"/>
              <a:t>Likely Mutants Only: ABE</a:t>
            </a:r>
          </a:p>
        </p:txBody>
      </p:sp>
      <p:sp>
        <p:nvSpPr>
          <p:cNvPr id="9" name="TextBox 8">
            <a:extLst>
              <a:ext uri="{FF2B5EF4-FFF2-40B4-BE49-F238E27FC236}">
                <a16:creationId xmlns:a16="http://schemas.microsoft.com/office/drawing/2014/main" id="{437B6074-F693-4796-0975-0A280A765979}"/>
              </a:ext>
            </a:extLst>
          </p:cNvPr>
          <p:cNvSpPr txBox="1"/>
          <p:nvPr/>
        </p:nvSpPr>
        <p:spPr>
          <a:xfrm>
            <a:off x="7383519" y="5307007"/>
            <a:ext cx="2827281" cy="646331"/>
          </a:xfrm>
          <a:prstGeom prst="rect">
            <a:avLst/>
          </a:prstGeom>
          <a:noFill/>
        </p:spPr>
        <p:txBody>
          <a:bodyPr wrap="square">
            <a:spAutoFit/>
          </a:bodyPr>
          <a:lstStyle/>
          <a:p>
            <a:pPr lvl="1"/>
            <a:r>
              <a:rPr lang="en-US" dirty="0"/>
              <a:t>Correlation: </a:t>
            </a:r>
            <a:r>
              <a:rPr lang="en-US" b="1" dirty="0"/>
              <a:t>0.32 </a:t>
            </a:r>
          </a:p>
          <a:p>
            <a:pPr lvl="1"/>
            <a:r>
              <a:rPr lang="en-US" dirty="0"/>
              <a:t>FET </a:t>
            </a:r>
            <a:r>
              <a:rPr lang="en-US" dirty="0" err="1"/>
              <a:t>Pval</a:t>
            </a:r>
            <a:r>
              <a:rPr lang="en-US" dirty="0"/>
              <a:t>: 0.027</a:t>
            </a:r>
          </a:p>
        </p:txBody>
      </p:sp>
      <p:graphicFrame>
        <p:nvGraphicFramePr>
          <p:cNvPr id="10" name="Table 10">
            <a:extLst>
              <a:ext uri="{FF2B5EF4-FFF2-40B4-BE49-F238E27FC236}">
                <a16:creationId xmlns:a16="http://schemas.microsoft.com/office/drawing/2014/main" id="{FA84032A-3CD7-41F2-61DF-E01201343110}"/>
              </a:ext>
            </a:extLst>
          </p:cNvPr>
          <p:cNvGraphicFramePr>
            <a:graphicFrameLocks noGrp="1"/>
          </p:cNvGraphicFramePr>
          <p:nvPr>
            <p:extLst>
              <p:ext uri="{D42A27DB-BD31-4B8C-83A1-F6EECF244321}">
                <p14:modId xmlns:p14="http://schemas.microsoft.com/office/powerpoint/2010/main" val="2952823950"/>
              </p:ext>
            </p:extLst>
          </p:nvPr>
        </p:nvGraphicFramePr>
        <p:xfrm>
          <a:off x="838200" y="4888493"/>
          <a:ext cx="6316720" cy="1483360"/>
        </p:xfrm>
        <a:graphic>
          <a:graphicData uri="http://schemas.openxmlformats.org/drawingml/2006/table">
            <a:tbl>
              <a:tblPr firstRow="1" bandRow="1">
                <a:tableStyleId>{073A0DAA-6AF3-43AB-8588-CEC1D06C72B9}</a:tableStyleId>
              </a:tblPr>
              <a:tblGrid>
                <a:gridCol w="1166651">
                  <a:extLst>
                    <a:ext uri="{9D8B030D-6E8A-4147-A177-3AD203B41FA5}">
                      <a16:colId xmlns:a16="http://schemas.microsoft.com/office/drawing/2014/main" val="222576524"/>
                    </a:ext>
                  </a:extLst>
                </a:gridCol>
                <a:gridCol w="1991709">
                  <a:extLst>
                    <a:ext uri="{9D8B030D-6E8A-4147-A177-3AD203B41FA5}">
                      <a16:colId xmlns:a16="http://schemas.microsoft.com/office/drawing/2014/main" val="1560075303"/>
                    </a:ext>
                  </a:extLst>
                </a:gridCol>
                <a:gridCol w="1579180">
                  <a:extLst>
                    <a:ext uri="{9D8B030D-6E8A-4147-A177-3AD203B41FA5}">
                      <a16:colId xmlns:a16="http://schemas.microsoft.com/office/drawing/2014/main" val="417303258"/>
                    </a:ext>
                  </a:extLst>
                </a:gridCol>
                <a:gridCol w="1579180">
                  <a:extLst>
                    <a:ext uri="{9D8B030D-6E8A-4147-A177-3AD203B41FA5}">
                      <a16:colId xmlns:a16="http://schemas.microsoft.com/office/drawing/2014/main" val="686350615"/>
                    </a:ext>
                  </a:extLst>
                </a:gridCol>
              </a:tblGrid>
              <a:tr h="370840">
                <a:tc>
                  <a:txBody>
                    <a:bodyPr/>
                    <a:lstStyle/>
                    <a:p>
                      <a:pPr algn="ctr"/>
                      <a:endParaRPr lang="en-US"/>
                    </a:p>
                  </a:txBody>
                  <a:tcPr/>
                </a:tc>
                <a:tc>
                  <a:txBody>
                    <a:bodyPr/>
                    <a:lstStyle/>
                    <a:p>
                      <a:pPr algn="ctr"/>
                      <a:endParaRPr lang="en-US"/>
                    </a:p>
                  </a:txBody>
                  <a:tcPr/>
                </a:tc>
                <a:tc gridSpan="2">
                  <a:txBody>
                    <a:bodyPr/>
                    <a:lstStyle/>
                    <a:p>
                      <a:pPr algn="ctr"/>
                      <a:r>
                        <a:rPr lang="en-US" dirty="0"/>
                        <a:t>BE Data</a:t>
                      </a:r>
                    </a:p>
                  </a:txBody>
                  <a:tcPr/>
                </a:tc>
                <a:tc hMerge="1">
                  <a:txBody>
                    <a:bodyPr/>
                    <a:lstStyle/>
                    <a:p>
                      <a:endParaRPr lang="en-US" dirty="0"/>
                    </a:p>
                  </a:txBody>
                  <a:tcPr/>
                </a:tc>
                <a:extLst>
                  <a:ext uri="{0D108BD9-81ED-4DB2-BD59-A6C34878D82A}">
                    <a16:rowId xmlns:a16="http://schemas.microsoft.com/office/drawing/2014/main" val="3495823606"/>
                  </a:ext>
                </a:extLst>
              </a:tr>
              <a:tr h="370840">
                <a:tc>
                  <a:txBody>
                    <a:bodyPr/>
                    <a:lstStyle/>
                    <a:p>
                      <a:pPr algn="ctr"/>
                      <a:endParaRPr lang="en-US"/>
                    </a:p>
                  </a:txBody>
                  <a:tcPr/>
                </a:tc>
                <a:tc>
                  <a:txBody>
                    <a:bodyPr/>
                    <a:lstStyle/>
                    <a:p>
                      <a:pPr algn="ctr"/>
                      <a:endParaRPr lang="en-US"/>
                    </a:p>
                  </a:txBody>
                  <a:tcPr/>
                </a:tc>
                <a:tc>
                  <a:txBody>
                    <a:bodyPr/>
                    <a:lstStyle/>
                    <a:p>
                      <a:pPr algn="ctr"/>
                      <a:r>
                        <a:rPr lang="en-US" dirty="0"/>
                        <a:t>Significant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Not Significant</a:t>
                      </a:r>
                    </a:p>
                  </a:txBody>
                  <a:tcPr/>
                </a:tc>
                <a:extLst>
                  <a:ext uri="{0D108BD9-81ED-4DB2-BD59-A6C34878D82A}">
                    <a16:rowId xmlns:a16="http://schemas.microsoft.com/office/drawing/2014/main" val="4038027561"/>
                  </a:ext>
                </a:extLst>
              </a:tr>
              <a:tr h="370840">
                <a:tc rowSpan="2">
                  <a:txBody>
                    <a:bodyPr/>
                    <a:lstStyle/>
                    <a:p>
                      <a:pPr algn="ctr"/>
                      <a:r>
                        <a:rPr lang="en-US" dirty="0"/>
                        <a:t>SM Data</a:t>
                      </a:r>
                    </a:p>
                  </a:txBody>
                  <a:tcPr/>
                </a:tc>
                <a:tc>
                  <a:txBody>
                    <a:bodyPr/>
                    <a:lstStyle/>
                    <a:p>
                      <a:pPr algn="ctr"/>
                      <a:r>
                        <a:rPr lang="en-US" dirty="0"/>
                        <a:t>Significant</a:t>
                      </a:r>
                    </a:p>
                  </a:txBody>
                  <a:tcPr/>
                </a:tc>
                <a:tc>
                  <a:txBody>
                    <a:bodyPr/>
                    <a:lstStyle/>
                    <a:p>
                      <a:pPr algn="ctr"/>
                      <a:r>
                        <a:rPr lang="en-US" dirty="0"/>
                        <a:t>18</a:t>
                      </a:r>
                    </a:p>
                  </a:txBody>
                  <a:tcPr/>
                </a:tc>
                <a:tc>
                  <a:txBody>
                    <a:bodyPr/>
                    <a:lstStyle/>
                    <a:p>
                      <a:pPr algn="ctr"/>
                      <a:r>
                        <a:rPr lang="en-US" dirty="0"/>
                        <a:t>12</a:t>
                      </a:r>
                    </a:p>
                  </a:txBody>
                  <a:tcPr/>
                </a:tc>
                <a:extLst>
                  <a:ext uri="{0D108BD9-81ED-4DB2-BD59-A6C34878D82A}">
                    <a16:rowId xmlns:a16="http://schemas.microsoft.com/office/drawing/2014/main" val="1108101391"/>
                  </a:ext>
                </a:extLst>
              </a:tr>
              <a:tr h="370840">
                <a:tc vMerge="1">
                  <a:txBody>
                    <a:bodyPr/>
                    <a:lstStyle/>
                    <a:p>
                      <a:endParaRPr lang="en-US" dirty="0"/>
                    </a:p>
                  </a:txBody>
                  <a:tcPr/>
                </a:tc>
                <a:tc>
                  <a:txBody>
                    <a:bodyPr/>
                    <a:lstStyle/>
                    <a:p>
                      <a:pPr algn="ctr"/>
                      <a:r>
                        <a:rPr lang="en-US" dirty="0"/>
                        <a:t>Not Significant</a:t>
                      </a:r>
                    </a:p>
                  </a:txBody>
                  <a:tcPr/>
                </a:tc>
                <a:tc>
                  <a:txBody>
                    <a:bodyPr/>
                    <a:lstStyle/>
                    <a:p>
                      <a:pPr algn="ctr"/>
                      <a:r>
                        <a:rPr lang="en-US" dirty="0"/>
                        <a:t>25</a:t>
                      </a:r>
                    </a:p>
                  </a:txBody>
                  <a:tcPr/>
                </a:tc>
                <a:tc>
                  <a:txBody>
                    <a:bodyPr/>
                    <a:lstStyle/>
                    <a:p>
                      <a:pPr algn="ctr"/>
                      <a:r>
                        <a:rPr lang="en-US" dirty="0"/>
                        <a:t>47</a:t>
                      </a:r>
                    </a:p>
                  </a:txBody>
                  <a:tcPr/>
                </a:tc>
                <a:extLst>
                  <a:ext uri="{0D108BD9-81ED-4DB2-BD59-A6C34878D82A}">
                    <a16:rowId xmlns:a16="http://schemas.microsoft.com/office/drawing/2014/main" val="2052876624"/>
                  </a:ext>
                </a:extLst>
              </a:tr>
            </a:tbl>
          </a:graphicData>
        </a:graphic>
      </p:graphicFrame>
      <p:pic>
        <p:nvPicPr>
          <p:cNvPr id="11" name="Picture 10">
            <a:extLst>
              <a:ext uri="{FF2B5EF4-FFF2-40B4-BE49-F238E27FC236}">
                <a16:creationId xmlns:a16="http://schemas.microsoft.com/office/drawing/2014/main" id="{BC60036E-8853-FDDC-4A16-8DDD84FE65EC}"/>
              </a:ext>
            </a:extLst>
          </p:cNvPr>
          <p:cNvPicPr>
            <a:picLocks noChangeAspect="1"/>
          </p:cNvPicPr>
          <p:nvPr/>
        </p:nvPicPr>
        <p:blipFill>
          <a:blip r:embed="rId2"/>
          <a:stretch>
            <a:fillRect/>
          </a:stretch>
        </p:blipFill>
        <p:spPr>
          <a:xfrm>
            <a:off x="10305393" y="1117575"/>
            <a:ext cx="1445932" cy="1244600"/>
          </a:xfrm>
          <a:prstGeom prst="rect">
            <a:avLst/>
          </a:prstGeom>
        </p:spPr>
      </p:pic>
      <p:pic>
        <p:nvPicPr>
          <p:cNvPr id="17" name="Content Placeholder 16">
            <a:extLst>
              <a:ext uri="{FF2B5EF4-FFF2-40B4-BE49-F238E27FC236}">
                <a16:creationId xmlns:a16="http://schemas.microsoft.com/office/drawing/2014/main" id="{0A7F94AC-F834-8BCA-F1BA-BC940A359276}"/>
              </a:ext>
            </a:extLst>
          </p:cNvPr>
          <p:cNvPicPr>
            <a:picLocks noGrp="1" noChangeAspect="1"/>
          </p:cNvPicPr>
          <p:nvPr>
            <p:ph idx="1"/>
          </p:nvPr>
        </p:nvPicPr>
        <p:blipFill>
          <a:blip r:embed="rId3"/>
          <a:stretch>
            <a:fillRect/>
          </a:stretch>
        </p:blipFill>
        <p:spPr>
          <a:xfrm>
            <a:off x="5734710" y="1230893"/>
            <a:ext cx="4572000" cy="3657600"/>
          </a:xfrm>
        </p:spPr>
      </p:pic>
      <p:pic>
        <p:nvPicPr>
          <p:cNvPr id="19" name="Picture 18">
            <a:extLst>
              <a:ext uri="{FF2B5EF4-FFF2-40B4-BE49-F238E27FC236}">
                <a16:creationId xmlns:a16="http://schemas.microsoft.com/office/drawing/2014/main" id="{4F4C763E-2621-C21F-A691-E680310CC262}"/>
              </a:ext>
            </a:extLst>
          </p:cNvPr>
          <p:cNvPicPr>
            <a:picLocks noChangeAspect="1"/>
          </p:cNvPicPr>
          <p:nvPr/>
        </p:nvPicPr>
        <p:blipFill>
          <a:blip r:embed="rId4"/>
          <a:stretch>
            <a:fillRect/>
          </a:stretch>
        </p:blipFill>
        <p:spPr>
          <a:xfrm>
            <a:off x="838200" y="1230893"/>
            <a:ext cx="4572000" cy="3657600"/>
          </a:xfrm>
          <a:prstGeom prst="rect">
            <a:avLst/>
          </a:prstGeom>
        </p:spPr>
      </p:pic>
    </p:spTree>
    <p:extLst>
      <p:ext uri="{BB962C8B-B14F-4D97-AF65-F5344CB8AC3E}">
        <p14:creationId xmlns:p14="http://schemas.microsoft.com/office/powerpoint/2010/main" val="4171499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1627</TotalTime>
  <Words>1175</Words>
  <Application>Microsoft Macintosh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BE and SM Analysis</vt:lpstr>
      <vt:lpstr>Overall data by the numbers</vt:lpstr>
      <vt:lpstr>All possible mutants by all sgRNAs: ABE</vt:lpstr>
      <vt:lpstr>All possible mutants by all sgRNAs: CBE</vt:lpstr>
      <vt:lpstr>Predicting most likely mutants by sgRNA</vt:lpstr>
      <vt:lpstr>My script assigns a single mutant to each sgRNA</vt:lpstr>
      <vt:lpstr>But…</vt:lpstr>
      <vt:lpstr>Number of sgRNAs predicted to make the same mutant</vt:lpstr>
      <vt:lpstr>Likely Mutants Only: ABE</vt:lpstr>
      <vt:lpstr>Likely Mutants Only: CBE</vt:lpstr>
      <vt:lpstr>Plotting overall distributions of Enrichment/Depletion</vt:lpstr>
      <vt:lpstr>Pval of 0.05 doesn’t always make sense as a significance threshold</vt:lpstr>
      <vt:lpstr>Choosing the right significance threshold matters for FET results, CBE is not significant regardless of threshold</vt:lpstr>
      <vt:lpstr>PowerPoint Presentation</vt:lpstr>
      <vt:lpstr>Next step: False negatives for depletion in BE</vt:lpstr>
      <vt:lpstr>Next steps</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and SM Analysis</dc:title>
  <dc:creator>Haider Inam</dc:creator>
  <cp:lastModifiedBy>Haider Inam</cp:lastModifiedBy>
  <cp:revision>1</cp:revision>
  <dcterms:created xsi:type="dcterms:W3CDTF">2023-03-18T16:58:15Z</dcterms:created>
  <dcterms:modified xsi:type="dcterms:W3CDTF">2023-03-21T05:52:02Z</dcterms:modified>
</cp:coreProperties>
</file>