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7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B4B04-9E96-417B-E177-5B99726E6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700058-53B8-A970-2473-B287C4376B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04DB1-0630-FA77-1C9A-388284CA8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3A01-CABF-4BE2-A6D0-EEAD09CBD7CA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B1A9B-A4FC-E78C-F9D0-D058B7E09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C1F5E-6E7E-3EC8-89CD-32B03F9EB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5E16E-73BB-4547-8F5A-C96B0A5E7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1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A2775-44C9-5C2E-CD2F-F6EAB75B6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F9686D-A13C-DC5C-32DA-850416F38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B1D76-D882-3E0E-CEFC-926935715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3A01-CABF-4BE2-A6D0-EEAD09CBD7CA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CFDD3-2429-CB59-1D03-4432EB875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E3372-3A17-71DB-5D3E-7930A3F91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5E16E-73BB-4547-8F5A-C96B0A5E7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65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BEDFF2-65B9-8BE4-E59D-39DC9D08E7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7FD866-310F-1095-42EE-9332689EC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17D06-A10A-36F6-1EA3-AB826E609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3A01-CABF-4BE2-A6D0-EEAD09CBD7CA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8B109-EC39-1FDB-F47F-D258EC755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C0F7E-A909-A4E4-AA47-17C95671C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5E16E-73BB-4547-8F5A-C96B0A5E7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8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998DB-384B-D93B-EC4B-17C4AD2DF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981F9-4325-5BA5-5924-2868B3DDD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2C2C9-FEC6-2979-A8CD-5A32CD957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3A01-CABF-4BE2-A6D0-EEAD09CBD7CA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1D766-69D1-5DE0-6846-20F43AE35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26D68-3032-0C6E-BA5E-CFC9BE3D5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5E16E-73BB-4547-8F5A-C96B0A5E7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70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3C3AF-EFA2-FFDA-E842-2F879B31D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7EFC8-4037-7A85-548C-6AF517F4D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E5C9A-721D-1590-536B-F99306BA0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3A01-CABF-4BE2-A6D0-EEAD09CBD7CA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701FE-07C4-7DD6-CF2C-8E9B9CC70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1AEC5-EC15-FA59-5F3C-CE1211DBF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5E16E-73BB-4547-8F5A-C96B0A5E7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407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2C502-9FF3-FF32-1771-DDFCEA473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B7E14-E029-BBB0-2564-400822D680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6E37E2-30CC-3882-D98C-1EDB3888B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A9D4CE-B70D-7D06-F8D4-92CFE7E04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3A01-CABF-4BE2-A6D0-EEAD09CBD7CA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E517E-ED2D-795D-C895-4C4BFB778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C58C86-B0A6-534A-83DC-58291D046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5E16E-73BB-4547-8F5A-C96B0A5E7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61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C868F-4B3F-69F1-52EB-01D418E47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F1AFB-D03C-95F5-E883-4DF7F0E0F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EE1AD-A0D0-1BA7-507D-4E0E77A75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61FA20-A282-2F1E-7EE2-5582948241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02DB10-B651-3727-53D0-B335066EEC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73E70-BBAD-0E8B-7E80-DBD28AB85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3A01-CABF-4BE2-A6D0-EEAD09CBD7CA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EA959F-6B7B-A1DD-266C-9B27C7911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FD890-DA37-BDD5-B16E-1B5CB6D9B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5E16E-73BB-4547-8F5A-C96B0A5E7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897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D3503-3044-C227-A66E-6D4AA2AEA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68B29-6C90-00C2-6748-A2FAB3294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3A01-CABF-4BE2-A6D0-EEAD09CBD7CA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9D1647-F1E0-65B9-1A20-496777755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3F61DB-C3E4-876E-1584-117642FEE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5E16E-73BB-4547-8F5A-C96B0A5E7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80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E825C1-7AB4-8ABB-FAFE-9505F5DC8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3A01-CABF-4BE2-A6D0-EEAD09CBD7CA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8E1C30-DD12-2408-9739-A70053401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65DBAF-A8E1-BFDC-045D-C6B0F9BFE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5E16E-73BB-4547-8F5A-C96B0A5E7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83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66824-70F3-10EB-96EE-470B442EC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09D45-9055-61FA-76C7-B51571489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B2A6B6-B0B3-325E-78AA-92197D7FB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CB7BC-8BA9-0E67-CE8C-FE2799D2A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3A01-CABF-4BE2-A6D0-EEAD09CBD7CA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7C2CD-FED4-3B68-42DC-CE87F7685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648CEB-64B4-F122-FA60-D30E8BC7F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5E16E-73BB-4547-8F5A-C96B0A5E7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34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E09E5-B275-DC1D-EBE0-038C9D2F0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19310F-7E38-278B-B107-A879742D82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D9E06-2EE8-9DAA-0D5A-ABFB829FE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DAA47-FF6A-FD73-41E2-52FA35EF4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3A01-CABF-4BE2-A6D0-EEAD09CBD7CA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C8BDE-1615-E7C6-4120-5C1F7F7D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CB854-1198-5C9D-CC43-54F9BFD97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5E16E-73BB-4547-8F5A-C96B0A5E7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55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7F323E-0DEE-A8DE-4356-8D3170A55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1DFA02-4F24-1C82-471A-35AE8DB3E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9F9CD-32BF-FE8E-0E42-5E076AB65A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E3A01-CABF-4BE2-A6D0-EEAD09CBD7CA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9DE8C-7E98-42F0-E2AE-48204B46BF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B4A55-D61E-3C13-F061-193A8C9372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5E16E-73BB-4547-8F5A-C96B0A5E7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89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BC937-A6E7-1057-541B-9A71505C05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AD17C1-BAC4-70AF-8472-7AD7533ABD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96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17CF02-2627-22E6-4EDD-5250650E61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4100" r="93800">
                        <a14:foregroundMark x1="90700" y1="73500" x2="90700" y2="73500"/>
                        <a14:foregroundMark x1="93800" y1="73700" x2="93800" y2="73700"/>
                        <a14:foregroundMark x1="7700" y1="30300" x2="7700" y2="30300"/>
                        <a14:foregroundMark x1="7700" y1="31400" x2="7700" y2="31400"/>
                        <a14:foregroundMark x1="11900" y1="30400" x2="11900" y2="30400"/>
                        <a14:foregroundMark x1="8000" y1="31000" x2="7300" y2="30800"/>
                        <a14:foregroundMark x1="4100" y1="32600" x2="4100" y2="32600"/>
                        <a14:backgroundMark x1="42200" y1="71100" x2="42200" y2="71100"/>
                        <a14:backgroundMark x1="45800" y1="70300" x2="45800" y2="70300"/>
                        <a14:backgroundMark x1="45600" y1="69500" x2="45600" y2="69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89" t="-25365" r="4209" b="-22184"/>
          <a:stretch/>
        </p:blipFill>
        <p:spPr>
          <a:xfrm>
            <a:off x="7510103" y="2176935"/>
            <a:ext cx="2552396" cy="35720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DA00A0-9D75-2F68-218C-51EA08A0CB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290" y="2176936"/>
            <a:ext cx="2133710" cy="357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389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Haider mn</dc:creator>
  <cp:lastModifiedBy>Haider mn</cp:lastModifiedBy>
  <cp:revision>1</cp:revision>
  <dcterms:created xsi:type="dcterms:W3CDTF">2023-11-21T06:48:00Z</dcterms:created>
  <dcterms:modified xsi:type="dcterms:W3CDTF">2023-11-21T06:48:07Z</dcterms:modified>
</cp:coreProperties>
</file>