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2189" r="1049" b="3869"/>
          <a:stretch/>
        </p:blipFill>
        <p:spPr>
          <a:xfrm>
            <a:off x="2695698" y="997526"/>
            <a:ext cx="6650182" cy="2018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0446" y="3241963"/>
            <a:ext cx="2410692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Haidi</a:t>
            </a:r>
            <a:r>
              <a:rPr lang="en-US" dirty="0" smtClean="0"/>
              <a:t> </a:t>
            </a:r>
            <a:r>
              <a:rPr lang="en-US" dirty="0" err="1" smtClean="0"/>
              <a:t>Nurhadinata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Faizal</a:t>
            </a:r>
            <a:r>
              <a:rPr lang="en-US" dirty="0" smtClean="0"/>
              <a:t> </a:t>
            </a:r>
            <a:r>
              <a:rPr lang="en-US" dirty="0" err="1" smtClean="0"/>
              <a:t>Zufar</a:t>
            </a:r>
            <a:r>
              <a:rPr lang="en-US" dirty="0"/>
              <a:t> </a:t>
            </a:r>
            <a:r>
              <a:rPr lang="en-US" dirty="0" smtClean="0"/>
              <a:t>Nabil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M.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Alfiansyah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5377" y="5712031"/>
            <a:ext cx="754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aleway" panose="020B0003030101060003" pitchFamily="34" charset="0"/>
              </a:rPr>
              <a:t>NATIONAL ENGINEERING EXPO 8 – 9 DESEMBER 2017 GORONTALO</a:t>
            </a:r>
            <a:endParaRPr lang="en-US" dirty="0"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52011"/>
            <a:ext cx="8825659" cy="1900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UNDUH INDONESIA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142017"/>
            <a:ext cx="8825658" cy="888360"/>
          </a:xfrm>
        </p:spPr>
        <p:txBody>
          <a:bodyPr/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gerakan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sosial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berfokus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pendidikan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2189" r="1049" b="3869"/>
          <a:stretch/>
        </p:blipFill>
        <p:spPr>
          <a:xfrm>
            <a:off x="2790701" y="950025"/>
            <a:ext cx="6650182" cy="20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527" y="2327564"/>
            <a:ext cx="46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" panose="00000500000000000000" pitchFamily="2" charset="0"/>
              </a:rPr>
              <a:t>Target </a:t>
            </a:r>
            <a:r>
              <a:rPr lang="en-US" dirty="0" err="1" smtClean="0">
                <a:latin typeface="Montserrat" panose="00000500000000000000" pitchFamily="2" charset="0"/>
              </a:rPr>
              <a:t>dari</a:t>
            </a:r>
            <a:r>
              <a:rPr lang="en-US" dirty="0" smtClean="0">
                <a:latin typeface="Montserrat" panose="00000500000000000000" pitchFamily="2" charset="0"/>
              </a:rPr>
              <a:t> WEB UNDUH INDONESIA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7527" y="2802576"/>
            <a:ext cx="9904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</a:t>
            </a:r>
            <a:r>
              <a:rPr lang="en-US" dirty="0" err="1" smtClean="0"/>
              <a:t>emperkenalkan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UNDUH INDONESIA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Cara </a:t>
            </a:r>
            <a:r>
              <a:rPr lang="en-US" dirty="0" err="1" smtClean="0"/>
              <a:t>bergabung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relawan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Relawan</a:t>
            </a:r>
            <a:r>
              <a:rPr lang="en-US" dirty="0" smtClean="0"/>
              <a:t>, </a:t>
            </a:r>
            <a:r>
              <a:rPr lang="en-US" dirty="0" err="1" smtClean="0"/>
              <a:t>Donatur</a:t>
            </a:r>
            <a:r>
              <a:rPr lang="en-US" dirty="0" smtClean="0"/>
              <a:t>, </a:t>
            </a:r>
            <a:r>
              <a:rPr lang="en-US" dirty="0" err="1" smtClean="0"/>
              <a:t>Kunjungan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</a:t>
            </a:r>
            <a:r>
              <a:rPr lang="en-US" dirty="0" err="1" smtClean="0"/>
              <a:t>komunitas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26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14" y="2719450"/>
            <a:ext cx="7505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Penggunaan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Aplikasi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2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526" y="2327564"/>
            <a:ext cx="5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tserrat" panose="00000500000000000000" pitchFamily="2" charset="0"/>
              </a:rPr>
              <a:t>Dampak</a:t>
            </a:r>
            <a:r>
              <a:rPr lang="en-US" dirty="0" smtClean="0">
                <a:latin typeface="Montserrat" panose="00000500000000000000" pitchFamily="2" charset="0"/>
              </a:rPr>
              <a:t> &amp; </a:t>
            </a:r>
            <a:r>
              <a:rPr lang="en-US" dirty="0" err="1" smtClean="0">
                <a:latin typeface="Montserrat" panose="00000500000000000000" pitchFamily="2" charset="0"/>
              </a:rPr>
              <a:t>Manfaat</a:t>
            </a:r>
            <a:r>
              <a:rPr lang="en-US" dirty="0" smtClean="0">
                <a:latin typeface="Montserrat" panose="00000500000000000000" pitchFamily="2" charset="0"/>
              </a:rPr>
              <a:t> </a:t>
            </a:r>
            <a:r>
              <a:rPr lang="en-US" dirty="0" err="1" smtClean="0">
                <a:latin typeface="Montserrat" panose="00000500000000000000" pitchFamily="2" charset="0"/>
              </a:rPr>
              <a:t>dari</a:t>
            </a:r>
            <a:r>
              <a:rPr lang="en-US" dirty="0" smtClean="0">
                <a:latin typeface="Montserrat" panose="00000500000000000000" pitchFamily="2" charset="0"/>
              </a:rPr>
              <a:t> WEB UNDUH INDONESIA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2529" y="2897579"/>
            <a:ext cx="9975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Donatur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UNDUH INDONESIA.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Donatur</a:t>
            </a:r>
            <a:r>
              <a:rPr lang="en-US" dirty="0" smtClean="0"/>
              <a:t>, </a:t>
            </a:r>
            <a:r>
              <a:rPr lang="en-US" dirty="0" err="1" smtClean="0"/>
              <a:t>Relawan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 / </a:t>
            </a:r>
            <a:r>
              <a:rPr lang="en-US" dirty="0" err="1" smtClean="0"/>
              <a:t>Sekolah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dikunjungi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UNDUH INDONESIA.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70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105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Montserrat</vt:lpstr>
      <vt:lpstr>Raleway</vt:lpstr>
      <vt:lpstr>Wingdings 3</vt:lpstr>
      <vt:lpstr>Ion Boardroom</vt:lpstr>
      <vt:lpstr>PowerPoint Presentation</vt:lpstr>
      <vt:lpstr>UNDUH INDONESIA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9</cp:revision>
  <dcterms:created xsi:type="dcterms:W3CDTF">2017-12-08T21:54:59Z</dcterms:created>
  <dcterms:modified xsi:type="dcterms:W3CDTF">2017-12-08T22:53:25Z</dcterms:modified>
</cp:coreProperties>
</file>