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Cabin"/>
      <p:regular r:id="rId34"/>
      <p:bold r:id="rId35"/>
      <p:italic r:id="rId36"/>
      <p:boldItalic r:id="rId37"/>
    </p:embeddedFont>
    <p:embeddedFont>
      <p:font typeface="Arvo"/>
      <p:regular r:id="rId38"/>
      <p:bold r:id="rId39"/>
      <p:italic r:id="rId40"/>
      <p:boldItalic r:id="rId41"/>
    </p:embeddedFont>
    <p:embeddedFont>
      <p:font typeface="Bodoni"/>
      <p:regular r:id="rId42"/>
      <p:bold r:id="rId43"/>
      <p:italic r:id="rId44"/>
      <p:boldItalic r:id="rId45"/>
    </p:embeddedFont>
    <p:embeddedFont>
      <p:font typeface="Montserrat ExtraLight"/>
      <p:regular r:id="rId46"/>
      <p:bold r:id="rId47"/>
      <p:italic r:id="rId48"/>
      <p:boldItalic r:id="rId49"/>
    </p:embeddedFont>
    <p:embeddedFont>
      <p:font typeface="Open Sans ExtraBold"/>
      <p:bold r:id="rId50"/>
      <p:boldItalic r:id="rId51"/>
    </p:embeddedFont>
    <p:embeddedFont>
      <p:font typeface="PT Sans"/>
      <p:regular r:id="rId52"/>
      <p:bold r:id="rId53"/>
      <p:italic r:id="rId54"/>
      <p:boldItalic r:id="rId55"/>
    </p:embeddedFont>
    <p:embeddedFont>
      <p:font typeface="Open Sans Light"/>
      <p:regular r:id="rId56"/>
      <p:bold r:id="rId57"/>
      <p:italic r:id="rId58"/>
      <p:boldItalic r:id="rId59"/>
    </p:embeddedFont>
    <p:embeddedFont>
      <p:font typeface="Open Sans"/>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2CA32D9-AB1C-4EF6-94AD-C9F3103E4937}">
  <a:tblStyle styleId="{A2CA32D9-AB1C-4EF6-94AD-C9F3103E493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rvo-italic.fntdata"/><Relationship Id="rId42" Type="http://schemas.openxmlformats.org/officeDocument/2006/relationships/font" Target="fonts/Bodoni-regular.fntdata"/><Relationship Id="rId41" Type="http://schemas.openxmlformats.org/officeDocument/2006/relationships/font" Target="fonts/Arvo-boldItalic.fntdata"/><Relationship Id="rId44" Type="http://schemas.openxmlformats.org/officeDocument/2006/relationships/font" Target="fonts/Bodoni-italic.fntdata"/><Relationship Id="rId43" Type="http://schemas.openxmlformats.org/officeDocument/2006/relationships/font" Target="fonts/Bodoni-bold.fntdata"/><Relationship Id="rId46" Type="http://schemas.openxmlformats.org/officeDocument/2006/relationships/font" Target="fonts/MontserratExtraLight-regular.fntdata"/><Relationship Id="rId45" Type="http://schemas.openxmlformats.org/officeDocument/2006/relationships/font" Target="fonts/Bodoni-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MontserratExtraLight-italic.fntdata"/><Relationship Id="rId47" Type="http://schemas.openxmlformats.org/officeDocument/2006/relationships/font" Target="fonts/MontserratExtraLight-bold.fntdata"/><Relationship Id="rId49" Type="http://schemas.openxmlformats.org/officeDocument/2006/relationships/font" Target="fonts/MontserratExtraLight-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font" Target="fonts/Cabin-bold.fntdata"/><Relationship Id="rId34" Type="http://schemas.openxmlformats.org/officeDocument/2006/relationships/font" Target="fonts/Cabin-regular.fntdata"/><Relationship Id="rId37" Type="http://schemas.openxmlformats.org/officeDocument/2006/relationships/font" Target="fonts/Cabin-boldItalic.fntdata"/><Relationship Id="rId36" Type="http://schemas.openxmlformats.org/officeDocument/2006/relationships/font" Target="fonts/Cabin-italic.fntdata"/><Relationship Id="rId39" Type="http://schemas.openxmlformats.org/officeDocument/2006/relationships/font" Target="fonts/Arvo-bold.fntdata"/><Relationship Id="rId38" Type="http://schemas.openxmlformats.org/officeDocument/2006/relationships/font" Target="fonts/Arvo-regular.fntdata"/><Relationship Id="rId62" Type="http://schemas.openxmlformats.org/officeDocument/2006/relationships/font" Target="fonts/OpenSans-italic.fntdata"/><Relationship Id="rId61" Type="http://schemas.openxmlformats.org/officeDocument/2006/relationships/font" Target="fonts/OpenSans-bold.fntdata"/><Relationship Id="rId20" Type="http://schemas.openxmlformats.org/officeDocument/2006/relationships/slide" Target="slides/slide14.xml"/><Relationship Id="rId63" Type="http://schemas.openxmlformats.org/officeDocument/2006/relationships/font" Target="fonts/OpenSans-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OpenSans-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OpenSansExtraBold-boldItalic.fntdata"/><Relationship Id="rId50" Type="http://schemas.openxmlformats.org/officeDocument/2006/relationships/font" Target="fonts/OpenSansExtraBold-bold.fntdata"/><Relationship Id="rId53" Type="http://schemas.openxmlformats.org/officeDocument/2006/relationships/font" Target="fonts/PTSans-bold.fntdata"/><Relationship Id="rId52" Type="http://schemas.openxmlformats.org/officeDocument/2006/relationships/font" Target="fonts/PTSans-regular.fntdata"/><Relationship Id="rId11" Type="http://schemas.openxmlformats.org/officeDocument/2006/relationships/slide" Target="slides/slide5.xml"/><Relationship Id="rId55" Type="http://schemas.openxmlformats.org/officeDocument/2006/relationships/font" Target="fonts/PTSans-boldItalic.fntdata"/><Relationship Id="rId10" Type="http://schemas.openxmlformats.org/officeDocument/2006/relationships/slide" Target="slides/slide4.xml"/><Relationship Id="rId54" Type="http://schemas.openxmlformats.org/officeDocument/2006/relationships/font" Target="fonts/PTSans-italic.fntdata"/><Relationship Id="rId13" Type="http://schemas.openxmlformats.org/officeDocument/2006/relationships/slide" Target="slides/slide7.xml"/><Relationship Id="rId57" Type="http://schemas.openxmlformats.org/officeDocument/2006/relationships/font" Target="fonts/OpenSansLight-bold.fntdata"/><Relationship Id="rId12" Type="http://schemas.openxmlformats.org/officeDocument/2006/relationships/slide" Target="slides/slide6.xml"/><Relationship Id="rId56" Type="http://schemas.openxmlformats.org/officeDocument/2006/relationships/font" Target="fonts/OpenSansLight-regular.fntdata"/><Relationship Id="rId15" Type="http://schemas.openxmlformats.org/officeDocument/2006/relationships/slide" Target="slides/slide9.xml"/><Relationship Id="rId59" Type="http://schemas.openxmlformats.org/officeDocument/2006/relationships/font" Target="fonts/OpenSansLight-boldItalic.fntdata"/><Relationship Id="rId14" Type="http://schemas.openxmlformats.org/officeDocument/2006/relationships/slide" Target="slides/slide8.xml"/><Relationship Id="rId58" Type="http://schemas.openxmlformats.org/officeDocument/2006/relationships/font" Target="fonts/OpenSansLight-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82f34c27aa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82f34c27aa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project 1 of dsa 5101 and we are grp 8</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4aa78ed61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4aa78ed61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chemeClr val="dk1"/>
                </a:solidFill>
                <a:latin typeface="PT Sans"/>
                <a:ea typeface="PT Sans"/>
                <a:cs typeface="PT Sans"/>
                <a:sym typeface="PT Sans"/>
              </a:rPr>
              <a:t>poutcome feature was dropped as more than half of its values are “unknown” and would hence have little discriminating power. Imputations would also possibly lead to poor results due to a lack of known data. Other features such as pdays were retained as 0 in that case had a definite meaning and does not indicate lack of knowledge</a:t>
            </a:r>
            <a:endParaRPr sz="1400">
              <a:solidFill>
                <a:schemeClr val="dk1"/>
              </a:solidFill>
              <a:latin typeface="PT Sans"/>
              <a:ea typeface="PT Sans"/>
              <a:cs typeface="PT Sans"/>
              <a:sym typeface="PT Sans"/>
            </a:endParaRPr>
          </a:p>
          <a:p>
            <a:pPr indent="0" lvl="0" marL="0" rtl="0" algn="l">
              <a:lnSpc>
                <a:spcPct val="115000"/>
              </a:lnSpc>
              <a:spcBef>
                <a:spcPts val="0"/>
              </a:spcBef>
              <a:spcAft>
                <a:spcPts val="0"/>
              </a:spcAft>
              <a:buNone/>
            </a:pPr>
            <a:r>
              <a:t/>
            </a:r>
            <a:endParaRPr sz="1400">
              <a:solidFill>
                <a:schemeClr val="dk1"/>
              </a:solidFill>
              <a:latin typeface="PT Sans"/>
              <a:ea typeface="PT Sans"/>
              <a:cs typeface="PT Sans"/>
              <a:sym typeface="PT Sans"/>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PT Sans"/>
                <a:ea typeface="PT Sans"/>
                <a:cs typeface="PT Sans"/>
                <a:sym typeface="PT Sans"/>
              </a:rPr>
              <a:t>All “unknown” data points were replaced with NaN to further emphasize that “unknown” should not be treated as a data value, but rather the lack of data. This would also aid in data imputation later on.</a:t>
            </a:r>
            <a:endParaRPr sz="1400">
              <a:solidFill>
                <a:schemeClr val="dk1"/>
              </a:solidFill>
              <a:latin typeface="PT Sans"/>
              <a:ea typeface="PT Sans"/>
              <a:cs typeface="PT Sans"/>
              <a:sym typeface="PT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4aa78ed617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4aa78ed617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4aa78ed617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4aa78ed617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chemeClr val="dk1"/>
                </a:solidFill>
                <a:latin typeface="PT Sans"/>
                <a:ea typeface="PT Sans"/>
                <a:cs typeface="PT Sans"/>
                <a:sym typeface="PT Sans"/>
              </a:rPr>
              <a:t>Due to a large class imbalance between the positive and negative classes, oversampling was used to ensure even split among both classes and unbiased training </a:t>
            </a:r>
            <a:endParaRPr sz="1400">
              <a:solidFill>
                <a:schemeClr val="dk1"/>
              </a:solidFill>
              <a:latin typeface="PT Sans"/>
              <a:ea typeface="PT Sans"/>
              <a:cs typeface="PT Sans"/>
              <a:sym typeface="PT Sa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82f34c27aa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82f34c27aa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I will now be describing the models we selected for our training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86504ebe16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86504ebe16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chemeClr val="dk1"/>
                </a:solidFill>
                <a:latin typeface="PT Sans"/>
                <a:ea typeface="PT Sans"/>
                <a:cs typeface="PT Sans"/>
                <a:sym typeface="PT Sans"/>
              </a:rPr>
              <a:t>Overall, we use these 5 models, namely …</a:t>
            </a:r>
            <a:endParaRPr sz="1400">
              <a:solidFill>
                <a:schemeClr val="dk1"/>
              </a:solidFill>
              <a:latin typeface="PT Sans"/>
              <a:ea typeface="PT Sans"/>
              <a:cs typeface="PT Sans"/>
              <a:sym typeface="PT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86252baf8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86252baf8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 me bring you through a brief outline of what each model does. (start w decision tree, then move up)</a:t>
            </a:r>
            <a:endParaRPr/>
          </a:p>
          <a:p>
            <a:pPr indent="0" lvl="0" marL="0" rtl="0" algn="l">
              <a:spcBef>
                <a:spcPts val="0"/>
              </a:spcBef>
              <a:spcAft>
                <a:spcPts val="0"/>
              </a:spcAft>
              <a:buNone/>
            </a:pPr>
            <a:r>
              <a:rPr lang="en"/>
              <a:t>The parameters used for the model is also displayed on the slide against the model available from the sklearn library.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86252baf8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86252baf8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a:t>
            </a:r>
            <a:endParaRPr/>
          </a:p>
          <a:p>
            <a:pPr indent="0" lvl="0" marL="0" rtl="0" algn="l">
              <a:spcBef>
                <a:spcPts val="0"/>
              </a:spcBef>
              <a:spcAft>
                <a:spcPts val="0"/>
              </a:spcAft>
              <a:buNone/>
            </a:pPr>
            <a:r>
              <a:rPr lang="en"/>
              <a:t>I will now pass the time to XIn Yu to discuss the metrics used and the results we obtained.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86252baf8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86252baf8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PT Sans"/>
                <a:ea typeface="PT Sans"/>
                <a:cs typeface="PT Sans"/>
                <a:sym typeface="PT Sans"/>
              </a:rPr>
              <a:t>To evaluate our models, we used a variety of metrics as shown, such as accuracy and F measure, to gain a more holistic view of the results of the models.</a:t>
            </a:r>
            <a:endParaRPr>
              <a:solidFill>
                <a:schemeClr val="dk1"/>
              </a:solidFill>
              <a:latin typeface="PT Sans"/>
              <a:ea typeface="PT Sans"/>
              <a:cs typeface="PT Sans"/>
              <a:sym typeface="PT Sans"/>
            </a:endParaRPr>
          </a:p>
          <a:p>
            <a:pPr indent="0" lvl="0" marL="0" rtl="0" algn="l">
              <a:lnSpc>
                <a:spcPct val="115000"/>
              </a:lnSpc>
              <a:spcBef>
                <a:spcPts val="0"/>
              </a:spcBef>
              <a:spcAft>
                <a:spcPts val="0"/>
              </a:spcAft>
              <a:buNone/>
            </a:pPr>
            <a:r>
              <a:rPr lang="en">
                <a:solidFill>
                  <a:schemeClr val="dk1"/>
                </a:solidFill>
                <a:latin typeface="PT Sans"/>
                <a:ea typeface="PT Sans"/>
                <a:cs typeface="PT Sans"/>
                <a:sym typeface="PT Sans"/>
              </a:rPr>
              <a:t>For each model, we run 5 experiments and find the mean and standard deviation of these metrics used across the experiments. This is done to ensure our results are reliable and does not have too significant of a variance.</a:t>
            </a:r>
            <a:endParaRPr>
              <a:solidFill>
                <a:schemeClr val="dk1"/>
              </a:solidFill>
              <a:latin typeface="PT Sans"/>
              <a:ea typeface="PT Sans"/>
              <a:cs typeface="PT Sans"/>
              <a:sym typeface="PT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86252baf8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86252baf8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PT Sans"/>
                <a:ea typeface="PT Sans"/>
                <a:cs typeface="PT Sans"/>
                <a:sym typeface="PT Sans"/>
              </a:rPr>
              <a:t>Before moving on to our final results, We also ran experiments to see if oversampling had an effect on the results, and if so, which oversampling technique is better.</a:t>
            </a:r>
            <a:endParaRPr>
              <a:solidFill>
                <a:schemeClr val="dk1"/>
              </a:solidFill>
              <a:latin typeface="PT Sans"/>
              <a:ea typeface="PT Sans"/>
              <a:cs typeface="PT Sans"/>
              <a:sym typeface="PT Sans"/>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PT Sans"/>
                <a:ea typeface="PT Sans"/>
                <a:cs typeface="PT Sans"/>
                <a:sym typeface="PT Sans"/>
              </a:rPr>
              <a:t>From the experiments, we found that without oversampling, we are able to get very high precision and accuracy scores, at the expense of very low recall and F measure scores. This isn’t good since this shows that the models have a high false negative rate and thus is bias to predict ‘no’.</a:t>
            </a:r>
            <a:endParaRPr>
              <a:solidFill>
                <a:schemeClr val="dk1"/>
              </a:solidFill>
              <a:latin typeface="PT Sans"/>
              <a:ea typeface="PT Sans"/>
              <a:cs typeface="PT Sans"/>
              <a:sym typeface="PT Sans"/>
            </a:endParaRPr>
          </a:p>
          <a:p>
            <a:pPr indent="0" lvl="0" marL="0" rtl="0" algn="l">
              <a:lnSpc>
                <a:spcPct val="115000"/>
              </a:lnSpc>
              <a:spcBef>
                <a:spcPts val="0"/>
              </a:spcBef>
              <a:spcAft>
                <a:spcPts val="0"/>
              </a:spcAft>
              <a:buNone/>
            </a:pPr>
            <a:r>
              <a:rPr lang="en">
                <a:solidFill>
                  <a:schemeClr val="dk1"/>
                </a:solidFill>
                <a:latin typeface="PT Sans"/>
                <a:ea typeface="PT Sans"/>
                <a:cs typeface="PT Sans"/>
                <a:sym typeface="PT Sans"/>
              </a:rPr>
              <a:t>With oversampling, we are able to get more balanced results, with better recall and F measure scores. Between SMOTE and ADASYN, results do not differ much. We thus arbitrarily chose SMOTE to use to generate our final results.</a:t>
            </a:r>
            <a:endParaRPr>
              <a:solidFill>
                <a:schemeClr val="dk1"/>
              </a:solidFill>
              <a:latin typeface="PT Sans"/>
              <a:ea typeface="PT Sans"/>
              <a:cs typeface="PT Sans"/>
              <a:sym typeface="PT Sa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864ae368e2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864ae368e2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PT Sans"/>
                <a:ea typeface="PT Sans"/>
                <a:cs typeface="PT Sans"/>
                <a:sym typeface="PT Sans"/>
              </a:rPr>
              <a:t>This is our final results, with each row being a different model, and each column being an evaluation metric used. Scores are shown along with their standard deviation, with the highest scores for each metric highlighted in bold. From a quick glance, you can see that the Random Forest model gives the best results on almost all evaluation metrics, except recall where it is the 2nd lowest.</a:t>
            </a:r>
            <a:endParaRPr>
              <a:solidFill>
                <a:schemeClr val="dk1"/>
              </a:solidFill>
              <a:latin typeface="PT Sans"/>
              <a:ea typeface="PT Sans"/>
              <a:cs typeface="PT Sans"/>
              <a:sym typeface="PT Sans"/>
            </a:endParaRPr>
          </a:p>
          <a:p>
            <a:pPr indent="0" lvl="0" marL="0" rtl="0" algn="l">
              <a:spcBef>
                <a:spcPts val="0"/>
              </a:spcBef>
              <a:spcAft>
                <a:spcPts val="0"/>
              </a:spcAft>
              <a:buClr>
                <a:schemeClr val="dk1"/>
              </a:buClr>
              <a:buSzPts val="1100"/>
              <a:buFont typeface="Arial"/>
              <a:buNone/>
            </a:pPr>
            <a:r>
              <a:rPr lang="en">
                <a:solidFill>
                  <a:schemeClr val="dk1"/>
                </a:solidFill>
                <a:latin typeface="PT Sans"/>
                <a:ea typeface="PT Sans"/>
                <a:cs typeface="PT Sans"/>
                <a:sym typeface="PT Sans"/>
              </a:rPr>
              <a:t>This shows that Random Forest should be the model of choice among the 5 models we tried in most cases. However, if we want to minimize the False Negative rate of the prediction, then we can consider using another model such as the Logistic Regression, at the cost of lower scores across other metrics.</a:t>
            </a:r>
            <a:endParaRPr>
              <a:solidFill>
                <a:schemeClr val="dk1"/>
              </a:solidFill>
              <a:latin typeface="PT Sans"/>
              <a:ea typeface="PT Sans"/>
              <a:cs typeface="PT Sans"/>
              <a:sym typeface="PT Sans"/>
            </a:endParaRPr>
          </a:p>
          <a:p>
            <a:pPr indent="0" lvl="0" marL="0" rtl="0" algn="l">
              <a:spcBef>
                <a:spcPts val="0"/>
              </a:spcBef>
              <a:spcAft>
                <a:spcPts val="0"/>
              </a:spcAft>
              <a:buNone/>
            </a:pPr>
            <a:r>
              <a:rPr lang="en">
                <a:solidFill>
                  <a:schemeClr val="dk1"/>
                </a:solidFill>
                <a:latin typeface="PT Sans"/>
                <a:ea typeface="PT Sans"/>
                <a:cs typeface="PT Sans"/>
                <a:sym typeface="PT Sans"/>
              </a:rPr>
              <a:t>In the case of the bank’s marketing campaign, high precision may be preferred over high recall, since the bank will want to maximize client subscription rate with the given fixed manpower of the campaign.</a:t>
            </a:r>
            <a:endParaRPr>
              <a:solidFill>
                <a:schemeClr val="dk1"/>
              </a:solidFill>
              <a:latin typeface="PT Sans"/>
              <a:ea typeface="PT Sans"/>
              <a:cs typeface="PT Sans"/>
              <a:sym typeface="PT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82f34c27aa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82f34c27aa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kick off the introduction with the prob statement and some context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82f34c27aa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82f34c27aa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will summarise the findings thus far.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86504ebe1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86504ebe1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best performing model is the Random Forest classifier.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t>
            </a:r>
            <a:r>
              <a:rPr lang="en"/>
              <a:t>et's delve into why the Random Forest Classifier performed better than the other models (AdaBoost, Decision Tree, Logistic Regression, and MLP) in your specific scenario:</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Ensemble Averaging: Random Forest is an ensemble of decision trees, which helps mitigate overfitting. It averages out the predictions from multiple trees, reducing the risk of capturing noise in the data. In contrast, Decision Tree are sensitive to noisy data and prone to overfitting, which can lead to poor generalization. Random Forests can mitigate this effect.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Nonlinearity Handling: Random Forest can capture nonlinear relationships effectively, as it combines multiple decision trees, each of which can capture different aspects of nonlinearity. MLP (Multi-Layer Perceptron) also has the capacity to capture nonlinear patterns but may require more extensive tuning and data preprocessing. Additionally, Logistic Regression, which is a linear model, assumes a linear relationship between features and the target. If the true relationship is nonlinear, Logistic Regression can introduce bias in predictions. Random Forest is more flexible in capturing both linear and nonlinear relationships.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Versatility: Random Forest is versatile and generally performs well across different types of datasets without extensive hyperparameter tuning. AdaBoost, Decision Tree, and MLP may require more careful tuning to achieve comparable performance.</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86504ebe1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86504ebe1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PT Sans"/>
                <a:ea typeface="PT Sans"/>
                <a:cs typeface="PT Sans"/>
                <a:sym typeface="PT Sans"/>
              </a:rPr>
              <a:t>For the random forest classifier, we plotted the mean decrease in impurity or MDI for each feature to investigate feature importance.</a:t>
            </a:r>
            <a:endParaRPr sz="1000">
              <a:solidFill>
                <a:schemeClr val="dk1"/>
              </a:solidFill>
              <a:latin typeface="PT Sans"/>
              <a:ea typeface="PT Sans"/>
              <a:cs typeface="PT Sans"/>
              <a:sym typeface="PT San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PT Sans"/>
                <a:ea typeface="PT Sans"/>
                <a:cs typeface="PT Sans"/>
                <a:sym typeface="PT Sans"/>
              </a:rPr>
              <a:t>The MDI is computed as the mean and standard deviation of the accumulation of the impurity decrease within each tree.</a:t>
            </a:r>
            <a:endParaRPr sz="1000">
              <a:solidFill>
                <a:schemeClr val="dk1"/>
              </a:solidFill>
              <a:latin typeface="PT Sans"/>
              <a:ea typeface="PT Sans"/>
              <a:cs typeface="PT Sans"/>
              <a:sym typeface="PT San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PT Sans"/>
                <a:ea typeface="PT Sans"/>
                <a:cs typeface="PT Sans"/>
                <a:sym typeface="PT Sans"/>
              </a:rPr>
              <a:t>From this plot, we can see that the month and duration features have the </a:t>
            </a:r>
            <a:r>
              <a:rPr lang="en" sz="1000">
                <a:solidFill>
                  <a:schemeClr val="dk1"/>
                </a:solidFill>
                <a:latin typeface="PT Sans"/>
                <a:ea typeface="PT Sans"/>
                <a:cs typeface="PT Sans"/>
                <a:sym typeface="PT Sans"/>
              </a:rPr>
              <a:t>highest</a:t>
            </a:r>
            <a:r>
              <a:rPr lang="en" sz="1000">
                <a:solidFill>
                  <a:schemeClr val="dk1"/>
                </a:solidFill>
                <a:latin typeface="PT Sans"/>
                <a:ea typeface="PT Sans"/>
                <a:cs typeface="PT Sans"/>
                <a:sym typeface="PT Sans"/>
              </a:rPr>
              <a:t> MDI and are </a:t>
            </a:r>
            <a:r>
              <a:rPr lang="en" sz="1000">
                <a:solidFill>
                  <a:schemeClr val="dk1"/>
                </a:solidFill>
                <a:latin typeface="PT Sans"/>
                <a:ea typeface="PT Sans"/>
                <a:cs typeface="PT Sans"/>
                <a:sym typeface="PT Sans"/>
              </a:rPr>
              <a:t>thus</a:t>
            </a:r>
            <a:r>
              <a:rPr lang="en" sz="1000">
                <a:solidFill>
                  <a:schemeClr val="dk1"/>
                </a:solidFill>
                <a:latin typeface="PT Sans"/>
                <a:ea typeface="PT Sans"/>
                <a:cs typeface="PT Sans"/>
                <a:sym typeface="PT Sans"/>
              </a:rPr>
              <a:t> the two most important features in the dataset.</a:t>
            </a:r>
            <a:endParaRPr sz="1000">
              <a:solidFill>
                <a:schemeClr val="dk1"/>
              </a:solidFill>
              <a:latin typeface="PT Sans"/>
              <a:ea typeface="PT Sans"/>
              <a:cs typeface="PT Sans"/>
              <a:sym typeface="PT San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86252baf8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86252baf8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t>
            </a:r>
            <a:r>
              <a:rPr lang="en"/>
              <a:t>duration</a:t>
            </a:r>
            <a:r>
              <a:rPr lang="en"/>
              <a:t>, we can very </a:t>
            </a:r>
            <a:r>
              <a:rPr lang="en"/>
              <a:t>easily see a logical explanation as to its importance. Naturally, when you are on a call with the bank agent, if you are not interested in subscribing to a term deposit, you would end the call sooner. Conversely, if you are on the call for a long time, you are most likely interested and thus expected to be more likely to subscribe to a term deposit.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month, we plotted a bar plot of the target y against months. We can see that there is an uneven distribution of term deposit subscriptions, with the months March, August, November and December having the highest subscriptions. This uneven nature implies that there is much to learn from this feature as an unimportant feature would have a fairly even distribution.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82f34c27aa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82f34c27aa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 me share some of our </a:t>
            </a:r>
            <a:r>
              <a:rPr lang="en"/>
              <a:t>recommendations</a:t>
            </a:r>
            <a:r>
              <a:rPr lang="en"/>
              <a:t> on how to improve our results.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86504ebe1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86504ebe1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should c</a:t>
            </a:r>
            <a:r>
              <a:rPr lang="en"/>
              <a:t>ontinue to leverage ensemble methods, such as Random Forest, but also explore more advanced ensemble techniques like Gradient Boosting (e.g., XGBoost or LightGBM) or stacking. Ensembles can often provide a boost in predictive performance. Currently, we only experimented with Random Forest and AdaBoost methods.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AdaBoost is generally slower than Gradient Boosting and XGBoost, as it requires multiple iterations to build the sequence of models.</a:t>
            </a:r>
            <a:endParaRPr/>
          </a:p>
          <a:p>
            <a:pPr indent="0" lvl="0" marL="0" rtl="0" algn="l">
              <a:spcBef>
                <a:spcPts val="0"/>
              </a:spcBef>
              <a:spcAft>
                <a:spcPts val="0"/>
              </a:spcAft>
              <a:buNone/>
            </a:pPr>
            <a:r>
              <a:rPr lang="en"/>
              <a:t>Moreover, XGBoost is Better at modelling nonlinear relationships, less sensitive to noisy data and also performs better with default hyperparemeters, thus allowing for faster training.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Additionally, due to the small size of the data having only 17 features, it may not be worthwhile to explore traditional deep learning methods as these models usually only work well with data of huge sizes, for example images or text in the field of Natural Language Processing.</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86504ebe1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86504ebe1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Data, we could explore more feature selection methods if possible. We tried to select the best features </a:t>
            </a:r>
            <a:r>
              <a:rPr lang="en"/>
              <a:t>from the dataset by looking at the Pearson correlation of each feature and the target variable, but the r values were very low which suggest that the features most likely have a non-linear relationship with the target variable. We also tried selecting the best 10 features from our dataset for the modelling but noticed that performance of the Random Forest classifier was worse than just using all features.</a:t>
            </a:r>
            <a:endParaRPr/>
          </a:p>
          <a:p>
            <a:pPr indent="0" lvl="0" marL="0" rtl="0" algn="l">
              <a:spcBef>
                <a:spcPts val="0"/>
              </a:spcBef>
              <a:spcAft>
                <a:spcPts val="0"/>
              </a:spcAft>
              <a:buNone/>
            </a:pPr>
            <a:r>
              <a:rPr lang="en"/>
              <a:t>This may be difficult due to the small number of features in </a:t>
            </a:r>
            <a:r>
              <a:rPr lang="en"/>
              <a:t>the</a:t>
            </a:r>
            <a:r>
              <a:rPr lang="en"/>
              <a:t> dataset.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t>
            </a:r>
            <a:r>
              <a:rPr lang="en"/>
              <a:t>should</a:t>
            </a:r>
            <a:r>
              <a:rPr lang="en"/>
              <a:t> also explore advanced feature engineering techniques specific to this domain. For example, if working with text data, we can consider using word embeddings or language models like BERT to extract more meaningful features.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Another method </a:t>
            </a:r>
            <a:r>
              <a:rPr lang="en"/>
              <a:t>could be </a:t>
            </a:r>
            <a:r>
              <a:rPr lang="en"/>
              <a:t>Polynomial Features: Creating polynomial features by raising numerical features to various powers. This can capture higher-order relationships.  The degree of the polynomial is used so as to control the number of features added. When a degree of 3 is used, it will add two new variables for each input variable.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86504ebe1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86504ebe1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4aa78ed61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4aa78ed61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314256"/>
                </a:solidFill>
                <a:latin typeface="Open Sans"/>
                <a:ea typeface="Open Sans"/>
                <a:cs typeface="Open Sans"/>
                <a:sym typeface="Open Sans"/>
              </a:rPr>
              <a:t>We have defined the prob statement to be “To </a:t>
            </a:r>
            <a:r>
              <a:rPr lang="en" sz="1400">
                <a:solidFill>
                  <a:schemeClr val="dk1"/>
                </a:solidFill>
                <a:latin typeface="PT Sans"/>
                <a:ea typeface="PT Sans"/>
                <a:cs typeface="PT Sans"/>
                <a:sym typeface="PT Sans"/>
              </a:rPr>
              <a:t>Select the best model to predict if a client will subscribe to a term deposit in a bank.</a:t>
            </a:r>
            <a:endParaRPr sz="1400">
              <a:solidFill>
                <a:schemeClr val="dk1"/>
              </a:solidFill>
              <a:latin typeface="PT Sans"/>
              <a:ea typeface="PT Sans"/>
              <a:cs typeface="PT Sans"/>
              <a:sym typeface="PT Sans"/>
            </a:endParaRPr>
          </a:p>
          <a:p>
            <a:pPr indent="0" lvl="0" marL="0" rtl="0" algn="l">
              <a:lnSpc>
                <a:spcPct val="115000"/>
              </a:lnSpc>
              <a:spcBef>
                <a:spcPts val="0"/>
              </a:spcBef>
              <a:spcAft>
                <a:spcPts val="0"/>
              </a:spcAft>
              <a:buNone/>
            </a:pPr>
            <a:r>
              <a:t/>
            </a:r>
            <a:endParaRPr sz="1400">
              <a:solidFill>
                <a:schemeClr val="dk1"/>
              </a:solidFill>
              <a:latin typeface="PT Sans"/>
              <a:ea typeface="PT Sans"/>
              <a:cs typeface="PT Sans"/>
              <a:sym typeface="PT Sans"/>
            </a:endParaRPr>
          </a:p>
          <a:p>
            <a:pPr indent="0" lvl="0" marL="0" rtl="0" algn="l">
              <a:lnSpc>
                <a:spcPct val="115000"/>
              </a:lnSpc>
              <a:spcBef>
                <a:spcPts val="0"/>
              </a:spcBef>
              <a:spcAft>
                <a:spcPts val="0"/>
              </a:spcAft>
              <a:buNone/>
            </a:pPr>
            <a:r>
              <a:rPr b="1" lang="en" sz="1600">
                <a:solidFill>
                  <a:srgbClr val="314256"/>
                </a:solidFill>
                <a:latin typeface="Open Sans"/>
                <a:ea typeface="Open Sans"/>
                <a:cs typeface="Open Sans"/>
                <a:sym typeface="Open Sans"/>
              </a:rPr>
              <a:t>And the context of this study is a</a:t>
            </a:r>
            <a:endParaRPr b="1" sz="1600">
              <a:solidFill>
                <a:srgbClr val="314256"/>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PT Sans"/>
                <a:ea typeface="PT Sans"/>
                <a:cs typeface="PT Sans"/>
                <a:sym typeface="PT Sans"/>
              </a:rPr>
              <a:t>A telephone marketing campaign was conducted by a Portuguese banking institution to sell term deposit products to new clients.</a:t>
            </a:r>
            <a:endParaRPr sz="1400">
              <a:solidFill>
                <a:schemeClr val="dk1"/>
              </a:solidFill>
              <a:latin typeface="PT Sans"/>
              <a:ea typeface="PT Sans"/>
              <a:cs typeface="PT Sans"/>
              <a:sym typeface="PT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4aa78ed61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4aa78ed61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Pertaining to the data, we have a large dataset of around 45000 values.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values can be broken down into 16 attributes.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Under the nominal data, we have</a:t>
            </a:r>
            <a:endParaRPr/>
          </a:p>
          <a:p>
            <a:pPr indent="-298450" lvl="0" marL="457200" rtl="0" algn="l">
              <a:lnSpc>
                <a:spcPct val="115000"/>
              </a:lnSpc>
              <a:spcBef>
                <a:spcPts val="0"/>
              </a:spcBef>
              <a:spcAft>
                <a:spcPts val="0"/>
              </a:spcAft>
              <a:buSzPts val="1100"/>
              <a:buChar char="-"/>
            </a:pPr>
            <a:r>
              <a:rPr lang="en">
                <a:solidFill>
                  <a:schemeClr val="dk1"/>
                </a:solidFill>
              </a:rPr>
              <a:t>job : states type of job the recipient has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marital : marital status of the recipient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default: binary (binary: "yes","no"), has credit in default?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housing: binary, has housing loan?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loan: binary, has personal loan?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contact: type of communication used, (categorical: "unknown","telephone","cellular")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poutcome: outcome of the previous marketing campaign (categorical: "unknown","other","failure","success")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Output variable (desired target):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17 - y - has the client subscribed a term deposit? (binary: "yes","no")</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Under the ordinal data, we have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month: last contact month of year (categorical: "jan", "feb", "mar", ..., "nov", "dec")</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education (categorical: "unknown","secondary","primary","tertiary"</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Under the interval/ratio data, we have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Age of the recipient (numeric)</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day: day of the month contacted (numeric)</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month: month of year contacted (categorical: "jan", "feb", "mar", ..., "nov", "dec")</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duration: duration of the call, in seconds (numeric)</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campaign: number of interactions performed during this campaign for this client (numeric, includes last contact)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pdays: number of days since the client was last contacted (numeric, -1 means client was not previously contacted)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previous: number of contacts performed before this campaign for this client (numeric)</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Input variables: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 bank client data:</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1 - age (numeric)</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2 - job : type of job (categorical: "admin.","unknown","unemployed","management","housemaid","entrepreneur","student",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"blue-collar","self-employed","retired","technician","services")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3 - marital : marital status (categorical: "married","divorced","single"; note: "divorced" means divorced or widowed)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4 - education (categorical: "unknown","secondary","primary","tertiary")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5 - default: has credit in default? (binary: "yes","no")</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6 - balance: average yearly balance, in euros (numeric)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7 - housing: has housing loan? (binary: "yes","no")</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8 - loan: has personal loan? (binary: "yes","no")</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 related with the last contact of the current campaign: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9 - contact: contact communication type (categorical: "unknown","telephone","cellular")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10 - day: last contact day of the month (numeric)</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11 - month: last contact month of year (categorical: "jan", "feb", "mar", ..., "nov", "dec")</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12 - duration: last contact duration, in seconds (numeric)</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 other attributes: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13 - campaign: number of contacts performed during this campaign and for this client (numeric, includes last contact)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14 - pdays: number of days that passed by after the client was last contacted from a previous campaign (numeric, -1 means client was not previously contacted)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15 - previous: number of contacts performed before this campaign and for this client (numeric)</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16 - poutcome: outcome of the previous marketing campaign (categorical: "unknown","other","failure","success")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Output variable (desired target):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17 - y - has the client subscribed a term deposit? (binary: "yes","no")</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4aa78ed617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4aa78ed61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 Input variables:</a:t>
            </a:r>
            <a:endParaRPr>
              <a:solidFill>
                <a:schemeClr val="dk1"/>
              </a:solidFill>
            </a:endParaRPr>
          </a:p>
          <a:p>
            <a:pPr indent="0" lvl="0" marL="0" rtl="0" algn="l">
              <a:lnSpc>
                <a:spcPct val="115000"/>
              </a:lnSpc>
              <a:spcBef>
                <a:spcPts val="0"/>
              </a:spcBef>
              <a:spcAft>
                <a:spcPts val="0"/>
              </a:spcAft>
              <a:buNone/>
            </a:pPr>
            <a:r>
              <a:rPr lang="en">
                <a:solidFill>
                  <a:schemeClr val="dk1"/>
                </a:solidFill>
              </a:rPr>
              <a:t>   # bank client data:</a:t>
            </a:r>
            <a:endParaRPr>
              <a:solidFill>
                <a:schemeClr val="dk1"/>
              </a:solidFill>
            </a:endParaRPr>
          </a:p>
          <a:p>
            <a:pPr indent="0" lvl="0" marL="0" rtl="0" algn="l">
              <a:lnSpc>
                <a:spcPct val="115000"/>
              </a:lnSpc>
              <a:spcBef>
                <a:spcPts val="0"/>
              </a:spcBef>
              <a:spcAft>
                <a:spcPts val="0"/>
              </a:spcAft>
              <a:buNone/>
            </a:pPr>
            <a:r>
              <a:rPr lang="en">
                <a:solidFill>
                  <a:schemeClr val="dk1"/>
                </a:solidFill>
              </a:rPr>
              <a:t>   1 - age (numeric)</a:t>
            </a:r>
            <a:endParaRPr>
              <a:solidFill>
                <a:schemeClr val="dk1"/>
              </a:solidFill>
            </a:endParaRPr>
          </a:p>
          <a:p>
            <a:pPr indent="0" lvl="0" marL="0" rtl="0" algn="l">
              <a:lnSpc>
                <a:spcPct val="115000"/>
              </a:lnSpc>
              <a:spcBef>
                <a:spcPts val="0"/>
              </a:spcBef>
              <a:spcAft>
                <a:spcPts val="0"/>
              </a:spcAft>
              <a:buNone/>
            </a:pPr>
            <a:r>
              <a:rPr lang="en">
                <a:solidFill>
                  <a:schemeClr val="dk1"/>
                </a:solidFill>
              </a:rPr>
              <a:t>   2 - job : type of job (categorical: "admin.","unknown","unemployed","management","housemaid","entrepreneur","student",</a:t>
            </a:r>
            <a:endParaRPr>
              <a:solidFill>
                <a:schemeClr val="dk1"/>
              </a:solidFill>
            </a:endParaRPr>
          </a:p>
          <a:p>
            <a:pPr indent="0" lvl="0" marL="0" rtl="0" algn="l">
              <a:lnSpc>
                <a:spcPct val="115000"/>
              </a:lnSpc>
              <a:spcBef>
                <a:spcPts val="0"/>
              </a:spcBef>
              <a:spcAft>
                <a:spcPts val="0"/>
              </a:spcAft>
              <a:buNone/>
            </a:pPr>
            <a:r>
              <a:rPr lang="en">
                <a:solidFill>
                  <a:schemeClr val="dk1"/>
                </a:solidFill>
              </a:rPr>
              <a:t>                                       "blue-collar","self-employed","retired","technician","services") </a:t>
            </a:r>
            <a:endParaRPr>
              <a:solidFill>
                <a:schemeClr val="dk1"/>
              </a:solidFill>
            </a:endParaRPr>
          </a:p>
          <a:p>
            <a:pPr indent="0" lvl="0" marL="0" rtl="0" algn="l">
              <a:lnSpc>
                <a:spcPct val="115000"/>
              </a:lnSpc>
              <a:spcBef>
                <a:spcPts val="0"/>
              </a:spcBef>
              <a:spcAft>
                <a:spcPts val="0"/>
              </a:spcAft>
              <a:buNone/>
            </a:pPr>
            <a:r>
              <a:rPr lang="en">
                <a:solidFill>
                  <a:schemeClr val="dk1"/>
                </a:solidFill>
              </a:rPr>
              <a:t>   3 - marital : marital status (categorical: "married","divorced","single"; note: "divorced" means divorced or widowed)</a:t>
            </a:r>
            <a:endParaRPr>
              <a:solidFill>
                <a:schemeClr val="dk1"/>
              </a:solidFill>
            </a:endParaRPr>
          </a:p>
          <a:p>
            <a:pPr indent="0" lvl="0" marL="0" rtl="0" algn="l">
              <a:lnSpc>
                <a:spcPct val="115000"/>
              </a:lnSpc>
              <a:spcBef>
                <a:spcPts val="0"/>
              </a:spcBef>
              <a:spcAft>
                <a:spcPts val="0"/>
              </a:spcAft>
              <a:buNone/>
            </a:pPr>
            <a:r>
              <a:rPr lang="en">
                <a:solidFill>
                  <a:schemeClr val="dk1"/>
                </a:solidFill>
              </a:rPr>
              <a:t>   4 - education (categorical: "unknown","secondary","primary","tertiary")</a:t>
            </a:r>
            <a:endParaRPr>
              <a:solidFill>
                <a:schemeClr val="dk1"/>
              </a:solidFill>
            </a:endParaRPr>
          </a:p>
          <a:p>
            <a:pPr indent="0" lvl="0" marL="0" rtl="0" algn="l">
              <a:lnSpc>
                <a:spcPct val="115000"/>
              </a:lnSpc>
              <a:spcBef>
                <a:spcPts val="0"/>
              </a:spcBef>
              <a:spcAft>
                <a:spcPts val="0"/>
              </a:spcAft>
              <a:buNone/>
            </a:pPr>
            <a:r>
              <a:rPr lang="en">
                <a:solidFill>
                  <a:schemeClr val="dk1"/>
                </a:solidFill>
              </a:rPr>
              <a:t>   5 - default: has credit in default? (binary: "yes","no")</a:t>
            </a:r>
            <a:endParaRPr>
              <a:solidFill>
                <a:schemeClr val="dk1"/>
              </a:solidFill>
            </a:endParaRPr>
          </a:p>
          <a:p>
            <a:pPr indent="0" lvl="0" marL="0" rtl="0" algn="l">
              <a:lnSpc>
                <a:spcPct val="115000"/>
              </a:lnSpc>
              <a:spcBef>
                <a:spcPts val="0"/>
              </a:spcBef>
              <a:spcAft>
                <a:spcPts val="0"/>
              </a:spcAft>
              <a:buNone/>
            </a:pPr>
            <a:r>
              <a:rPr lang="en">
                <a:solidFill>
                  <a:schemeClr val="dk1"/>
                </a:solidFill>
              </a:rPr>
              <a:t>   6 - balance: average yearly balance, in euros (numeric) </a:t>
            </a:r>
            <a:endParaRPr>
              <a:solidFill>
                <a:schemeClr val="dk1"/>
              </a:solidFill>
            </a:endParaRPr>
          </a:p>
          <a:p>
            <a:pPr indent="0" lvl="0" marL="0" rtl="0" algn="l">
              <a:lnSpc>
                <a:spcPct val="115000"/>
              </a:lnSpc>
              <a:spcBef>
                <a:spcPts val="0"/>
              </a:spcBef>
              <a:spcAft>
                <a:spcPts val="0"/>
              </a:spcAft>
              <a:buNone/>
            </a:pPr>
            <a:r>
              <a:rPr lang="en">
                <a:solidFill>
                  <a:schemeClr val="dk1"/>
                </a:solidFill>
              </a:rPr>
              <a:t>   7 - housing: has housing loan? (binary: "yes","no")</a:t>
            </a:r>
            <a:endParaRPr>
              <a:solidFill>
                <a:schemeClr val="dk1"/>
              </a:solidFill>
            </a:endParaRPr>
          </a:p>
          <a:p>
            <a:pPr indent="0" lvl="0" marL="0" rtl="0" algn="l">
              <a:lnSpc>
                <a:spcPct val="115000"/>
              </a:lnSpc>
              <a:spcBef>
                <a:spcPts val="0"/>
              </a:spcBef>
              <a:spcAft>
                <a:spcPts val="0"/>
              </a:spcAft>
              <a:buNone/>
            </a:pPr>
            <a:r>
              <a:rPr lang="en">
                <a:solidFill>
                  <a:schemeClr val="dk1"/>
                </a:solidFill>
              </a:rPr>
              <a:t>   8 - loan: has personal loan? (binary: "yes","no")</a:t>
            </a:r>
            <a:endParaRPr>
              <a:solidFill>
                <a:schemeClr val="dk1"/>
              </a:solidFill>
            </a:endParaRPr>
          </a:p>
          <a:p>
            <a:pPr indent="0" lvl="0" marL="0" rtl="0" algn="l">
              <a:lnSpc>
                <a:spcPct val="115000"/>
              </a:lnSpc>
              <a:spcBef>
                <a:spcPts val="0"/>
              </a:spcBef>
              <a:spcAft>
                <a:spcPts val="0"/>
              </a:spcAft>
              <a:buNone/>
            </a:pPr>
            <a:r>
              <a:rPr lang="en">
                <a:solidFill>
                  <a:schemeClr val="dk1"/>
                </a:solidFill>
              </a:rPr>
              <a:t>   # related with the last contact of the current campaign:</a:t>
            </a:r>
            <a:endParaRPr>
              <a:solidFill>
                <a:schemeClr val="dk1"/>
              </a:solidFill>
            </a:endParaRPr>
          </a:p>
          <a:p>
            <a:pPr indent="0" lvl="0" marL="0" rtl="0" algn="l">
              <a:lnSpc>
                <a:spcPct val="115000"/>
              </a:lnSpc>
              <a:spcBef>
                <a:spcPts val="0"/>
              </a:spcBef>
              <a:spcAft>
                <a:spcPts val="0"/>
              </a:spcAft>
              <a:buNone/>
            </a:pPr>
            <a:r>
              <a:rPr lang="en">
                <a:solidFill>
                  <a:schemeClr val="dk1"/>
                </a:solidFill>
              </a:rPr>
              <a:t>   9 - contact: contact communication type (categorical: "unknown","telephone","cellular") </a:t>
            </a:r>
            <a:endParaRPr>
              <a:solidFill>
                <a:schemeClr val="dk1"/>
              </a:solidFill>
            </a:endParaRPr>
          </a:p>
          <a:p>
            <a:pPr indent="0" lvl="0" marL="0" rtl="0" algn="l">
              <a:lnSpc>
                <a:spcPct val="115000"/>
              </a:lnSpc>
              <a:spcBef>
                <a:spcPts val="0"/>
              </a:spcBef>
              <a:spcAft>
                <a:spcPts val="0"/>
              </a:spcAft>
              <a:buNone/>
            </a:pPr>
            <a:r>
              <a:rPr lang="en">
                <a:solidFill>
                  <a:schemeClr val="dk1"/>
                </a:solidFill>
              </a:rPr>
              <a:t>  10 - day: last contact day of the month (numeric)</a:t>
            </a:r>
            <a:endParaRPr>
              <a:solidFill>
                <a:schemeClr val="dk1"/>
              </a:solidFill>
            </a:endParaRPr>
          </a:p>
          <a:p>
            <a:pPr indent="0" lvl="0" marL="0" rtl="0" algn="l">
              <a:lnSpc>
                <a:spcPct val="115000"/>
              </a:lnSpc>
              <a:spcBef>
                <a:spcPts val="0"/>
              </a:spcBef>
              <a:spcAft>
                <a:spcPts val="0"/>
              </a:spcAft>
              <a:buNone/>
            </a:pPr>
            <a:r>
              <a:rPr lang="en">
                <a:solidFill>
                  <a:schemeClr val="dk1"/>
                </a:solidFill>
              </a:rPr>
              <a:t>  11 - month: last contact month of year (categorical: "jan", "feb", "mar", ..., "nov", "dec")</a:t>
            </a:r>
            <a:endParaRPr>
              <a:solidFill>
                <a:schemeClr val="dk1"/>
              </a:solidFill>
            </a:endParaRPr>
          </a:p>
          <a:p>
            <a:pPr indent="0" lvl="0" marL="0" rtl="0" algn="l">
              <a:lnSpc>
                <a:spcPct val="115000"/>
              </a:lnSpc>
              <a:spcBef>
                <a:spcPts val="0"/>
              </a:spcBef>
              <a:spcAft>
                <a:spcPts val="0"/>
              </a:spcAft>
              <a:buNone/>
            </a:pPr>
            <a:r>
              <a:rPr lang="en">
                <a:solidFill>
                  <a:schemeClr val="dk1"/>
                </a:solidFill>
              </a:rPr>
              <a:t>  12 - duration: last contact duration, in seconds (numeric)</a:t>
            </a:r>
            <a:endParaRPr>
              <a:solidFill>
                <a:schemeClr val="dk1"/>
              </a:solidFill>
            </a:endParaRPr>
          </a:p>
          <a:p>
            <a:pPr indent="0" lvl="0" marL="0" rtl="0" algn="l">
              <a:lnSpc>
                <a:spcPct val="115000"/>
              </a:lnSpc>
              <a:spcBef>
                <a:spcPts val="0"/>
              </a:spcBef>
              <a:spcAft>
                <a:spcPts val="0"/>
              </a:spcAft>
              <a:buNone/>
            </a:pPr>
            <a:r>
              <a:rPr lang="en">
                <a:solidFill>
                  <a:schemeClr val="dk1"/>
                </a:solidFill>
              </a:rPr>
              <a:t>   # other attributes:</a:t>
            </a:r>
            <a:endParaRPr>
              <a:solidFill>
                <a:schemeClr val="dk1"/>
              </a:solidFill>
            </a:endParaRPr>
          </a:p>
          <a:p>
            <a:pPr indent="0" lvl="0" marL="0" rtl="0" algn="l">
              <a:lnSpc>
                <a:spcPct val="115000"/>
              </a:lnSpc>
              <a:spcBef>
                <a:spcPts val="0"/>
              </a:spcBef>
              <a:spcAft>
                <a:spcPts val="0"/>
              </a:spcAft>
              <a:buNone/>
            </a:pPr>
            <a:r>
              <a:rPr lang="en">
                <a:solidFill>
                  <a:schemeClr val="dk1"/>
                </a:solidFill>
              </a:rPr>
              <a:t>  13 - campaign: number of contacts performed during this campaign and for this client (numeric, includes last contact)</a:t>
            </a:r>
            <a:endParaRPr>
              <a:solidFill>
                <a:schemeClr val="dk1"/>
              </a:solidFill>
            </a:endParaRPr>
          </a:p>
          <a:p>
            <a:pPr indent="0" lvl="0" marL="0" rtl="0" algn="l">
              <a:lnSpc>
                <a:spcPct val="115000"/>
              </a:lnSpc>
              <a:spcBef>
                <a:spcPts val="0"/>
              </a:spcBef>
              <a:spcAft>
                <a:spcPts val="0"/>
              </a:spcAft>
              <a:buNone/>
            </a:pPr>
            <a:r>
              <a:rPr lang="en">
                <a:solidFill>
                  <a:schemeClr val="dk1"/>
                </a:solidFill>
              </a:rPr>
              <a:t>  14 - pdays: number of days that passed by after the client was last contacted from a previous campaign (numeric, -1 means client was not previously contacted)</a:t>
            </a:r>
            <a:endParaRPr>
              <a:solidFill>
                <a:schemeClr val="dk1"/>
              </a:solidFill>
            </a:endParaRPr>
          </a:p>
          <a:p>
            <a:pPr indent="0" lvl="0" marL="0" rtl="0" algn="l">
              <a:lnSpc>
                <a:spcPct val="115000"/>
              </a:lnSpc>
              <a:spcBef>
                <a:spcPts val="0"/>
              </a:spcBef>
              <a:spcAft>
                <a:spcPts val="0"/>
              </a:spcAft>
              <a:buNone/>
            </a:pPr>
            <a:r>
              <a:rPr lang="en">
                <a:solidFill>
                  <a:schemeClr val="dk1"/>
                </a:solidFill>
              </a:rPr>
              <a:t>  15 - previous: number of contacts performed before this campaign and for this client (numeric)</a:t>
            </a:r>
            <a:endParaRPr>
              <a:solidFill>
                <a:schemeClr val="dk1"/>
              </a:solidFill>
            </a:endParaRPr>
          </a:p>
          <a:p>
            <a:pPr indent="0" lvl="0" marL="0" rtl="0" algn="l">
              <a:lnSpc>
                <a:spcPct val="115000"/>
              </a:lnSpc>
              <a:spcBef>
                <a:spcPts val="0"/>
              </a:spcBef>
              <a:spcAft>
                <a:spcPts val="0"/>
              </a:spcAft>
              <a:buNone/>
            </a:pPr>
            <a:r>
              <a:rPr lang="en">
                <a:solidFill>
                  <a:schemeClr val="dk1"/>
                </a:solidFill>
              </a:rPr>
              <a:t>  16 - poutcome: outcome of the previous marketing campaign (categorical: "unknown","other","failure","success")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  Output variable (desired target):</a:t>
            </a:r>
            <a:endParaRPr>
              <a:solidFill>
                <a:schemeClr val="dk1"/>
              </a:solidFill>
            </a:endParaRPr>
          </a:p>
          <a:p>
            <a:pPr indent="0" lvl="0" marL="0" rtl="0" algn="l">
              <a:lnSpc>
                <a:spcPct val="115000"/>
              </a:lnSpc>
              <a:spcBef>
                <a:spcPts val="0"/>
              </a:spcBef>
              <a:spcAft>
                <a:spcPts val="0"/>
              </a:spcAft>
              <a:buNone/>
            </a:pPr>
            <a:r>
              <a:rPr lang="en">
                <a:solidFill>
                  <a:schemeClr val="dk1"/>
                </a:solidFill>
              </a:rPr>
              <a:t>  17 - y - has the client subscribed a term deposit? (binary: "yes","no")</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4aa78ed617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4aa78ed617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Firstly, we did a check for unbalanced data and found large imbalance for the amount of clients who signed up for the term deposit (y variable)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Also did an exploratory check for missing data and none was found, therefore a robust dataset</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4aa78ed61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4aa78ed61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Out of this, we discovered that ¼ of the contact column was unknown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4aa78ed617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4aa78ed617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82f34c27aa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82f34c27aa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slide 1">
  <p:cSld name="TITLE_3">
    <p:spTree>
      <p:nvGrpSpPr>
        <p:cNvPr id="9" name="Shape 9"/>
        <p:cNvGrpSpPr/>
        <p:nvPr/>
      </p:nvGrpSpPr>
      <p:grpSpPr>
        <a:xfrm>
          <a:off x="0" y="0"/>
          <a:ext cx="0" cy="0"/>
          <a:chOff x="0" y="0"/>
          <a:chExt cx="0" cy="0"/>
        </a:xfrm>
      </p:grpSpPr>
      <p:sp>
        <p:nvSpPr>
          <p:cNvPr id="10" name="Google Shape;10;p2"/>
          <p:cNvSpPr/>
          <p:nvPr/>
        </p:nvSpPr>
        <p:spPr>
          <a:xfrm>
            <a:off x="1841888" y="647372"/>
            <a:ext cx="21143" cy="44586"/>
          </a:xfrm>
          <a:custGeom>
            <a:rect b="b" l="l" r="r" t="t"/>
            <a:pathLst>
              <a:path extrusionOk="0" h="589" w="348">
                <a:moveTo>
                  <a:pt x="348" y="588"/>
                </a:moveTo>
                <a:lnTo>
                  <a:pt x="1" y="0"/>
                </a:lnTo>
                <a:close/>
              </a:path>
            </a:pathLst>
          </a:custGeom>
          <a:solidFill>
            <a:srgbClr val="E9AA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a:off x="3252184" y="0"/>
            <a:ext cx="5891796" cy="5143482"/>
          </a:xfrm>
          <a:custGeom>
            <a:rect b="b" l="l" r="r" t="t"/>
            <a:pathLst>
              <a:path extrusionOk="0" h="30085" w="34462">
                <a:moveTo>
                  <a:pt x="26373" y="1"/>
                </a:moveTo>
                <a:cubicBezTo>
                  <a:pt x="26416" y="502"/>
                  <a:pt x="26427" y="1003"/>
                  <a:pt x="26362" y="1500"/>
                </a:cubicBezTo>
                <a:cubicBezTo>
                  <a:pt x="26173" y="3000"/>
                  <a:pt x="25257" y="4389"/>
                  <a:pt x="23950" y="5154"/>
                </a:cubicBezTo>
                <a:cubicBezTo>
                  <a:pt x="20815" y="6997"/>
                  <a:pt x="16195" y="5201"/>
                  <a:pt x="13543" y="7688"/>
                </a:cubicBezTo>
                <a:cubicBezTo>
                  <a:pt x="12111" y="9027"/>
                  <a:pt x="11814" y="11188"/>
                  <a:pt x="11943" y="13146"/>
                </a:cubicBezTo>
                <a:cubicBezTo>
                  <a:pt x="12076" y="15100"/>
                  <a:pt x="12541" y="17058"/>
                  <a:pt x="12290" y="19004"/>
                </a:cubicBezTo>
                <a:cubicBezTo>
                  <a:pt x="12011" y="21220"/>
                  <a:pt x="10755" y="23296"/>
                  <a:pt x="8923" y="24573"/>
                </a:cubicBezTo>
                <a:cubicBezTo>
                  <a:pt x="6654" y="26159"/>
                  <a:pt x="3927" y="26849"/>
                  <a:pt x="1686" y="28539"/>
                </a:cubicBezTo>
                <a:cubicBezTo>
                  <a:pt x="988" y="29068"/>
                  <a:pt x="430" y="29584"/>
                  <a:pt x="1" y="30085"/>
                </a:cubicBezTo>
                <a:lnTo>
                  <a:pt x="34461" y="30085"/>
                </a:lnTo>
                <a:lnTo>
                  <a:pt x="3446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a:off x="5631170" y="1136921"/>
            <a:ext cx="3512818" cy="4006565"/>
          </a:xfrm>
          <a:custGeom>
            <a:rect b="b" l="l" r="r" t="t"/>
            <a:pathLst>
              <a:path extrusionOk="0" h="23435" w="20547">
                <a:moveTo>
                  <a:pt x="20546" y="0"/>
                </a:moveTo>
                <a:cubicBezTo>
                  <a:pt x="17408" y="1564"/>
                  <a:pt x="13933" y="2717"/>
                  <a:pt x="11563" y="5286"/>
                </a:cubicBezTo>
                <a:cubicBezTo>
                  <a:pt x="8579" y="8525"/>
                  <a:pt x="8020" y="13274"/>
                  <a:pt x="5938" y="17154"/>
                </a:cubicBezTo>
                <a:cubicBezTo>
                  <a:pt x="4560" y="19723"/>
                  <a:pt x="2484" y="21914"/>
                  <a:pt x="0" y="23435"/>
                </a:cubicBezTo>
                <a:lnTo>
                  <a:pt x="20546" y="23435"/>
                </a:lnTo>
                <a:lnTo>
                  <a:pt x="2054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7163876" y="3872029"/>
            <a:ext cx="1980117" cy="1271467"/>
          </a:xfrm>
          <a:custGeom>
            <a:rect b="b" l="l" r="r" t="t"/>
            <a:pathLst>
              <a:path extrusionOk="0" h="7437" w="11582">
                <a:moveTo>
                  <a:pt x="10748" y="0"/>
                </a:moveTo>
                <a:cubicBezTo>
                  <a:pt x="10295" y="0"/>
                  <a:pt x="9840" y="41"/>
                  <a:pt x="9402" y="107"/>
                </a:cubicBezTo>
                <a:cubicBezTo>
                  <a:pt x="5454" y="690"/>
                  <a:pt x="970" y="3296"/>
                  <a:pt x="0" y="7437"/>
                </a:cubicBezTo>
                <a:lnTo>
                  <a:pt x="11581" y="7437"/>
                </a:lnTo>
                <a:lnTo>
                  <a:pt x="11581" y="50"/>
                </a:lnTo>
                <a:cubicBezTo>
                  <a:pt x="11307" y="16"/>
                  <a:pt x="11028" y="0"/>
                  <a:pt x="1074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a:off x="4290458" y="3730640"/>
            <a:ext cx="299360" cy="298676"/>
          </a:xfrm>
          <a:custGeom>
            <a:rect b="b" l="l" r="r" t="t"/>
            <a:pathLst>
              <a:path extrusionOk="0" h="1747" w="1751">
                <a:moveTo>
                  <a:pt x="874" y="0"/>
                </a:moveTo>
                <a:cubicBezTo>
                  <a:pt x="395" y="0"/>
                  <a:pt x="1" y="390"/>
                  <a:pt x="1" y="873"/>
                </a:cubicBezTo>
                <a:cubicBezTo>
                  <a:pt x="1" y="1356"/>
                  <a:pt x="395" y="1747"/>
                  <a:pt x="874" y="1747"/>
                </a:cubicBezTo>
                <a:cubicBezTo>
                  <a:pt x="1357" y="1747"/>
                  <a:pt x="1751" y="1356"/>
                  <a:pt x="1751" y="873"/>
                </a:cubicBezTo>
                <a:cubicBezTo>
                  <a:pt x="1751" y="390"/>
                  <a:pt x="1357" y="0"/>
                  <a:pt x="87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a:off x="4699920" y="3436238"/>
            <a:ext cx="197123" cy="197123"/>
          </a:xfrm>
          <a:custGeom>
            <a:rect b="b" l="l" r="r" t="t"/>
            <a:pathLst>
              <a:path extrusionOk="0" h="1153" w="1153">
                <a:moveTo>
                  <a:pt x="576" y="1"/>
                </a:moveTo>
                <a:cubicBezTo>
                  <a:pt x="258" y="1"/>
                  <a:pt x="0" y="258"/>
                  <a:pt x="0" y="577"/>
                </a:cubicBezTo>
                <a:cubicBezTo>
                  <a:pt x="0" y="895"/>
                  <a:pt x="258" y="1153"/>
                  <a:pt x="576" y="1153"/>
                </a:cubicBezTo>
                <a:cubicBezTo>
                  <a:pt x="895" y="1153"/>
                  <a:pt x="1153" y="895"/>
                  <a:pt x="1153" y="577"/>
                </a:cubicBezTo>
                <a:cubicBezTo>
                  <a:pt x="1153" y="258"/>
                  <a:pt x="895" y="1"/>
                  <a:pt x="57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5101860" y="925266"/>
            <a:ext cx="197123" cy="196439"/>
          </a:xfrm>
          <a:custGeom>
            <a:rect b="b" l="l" r="r" t="t"/>
            <a:pathLst>
              <a:path extrusionOk="0" h="1149" w="1153">
                <a:moveTo>
                  <a:pt x="577" y="0"/>
                </a:moveTo>
                <a:cubicBezTo>
                  <a:pt x="258" y="0"/>
                  <a:pt x="1" y="258"/>
                  <a:pt x="1" y="573"/>
                </a:cubicBezTo>
                <a:cubicBezTo>
                  <a:pt x="1" y="891"/>
                  <a:pt x="258" y="1149"/>
                  <a:pt x="577" y="1149"/>
                </a:cubicBezTo>
                <a:cubicBezTo>
                  <a:pt x="895" y="1149"/>
                  <a:pt x="1153" y="891"/>
                  <a:pt x="1153" y="573"/>
                </a:cubicBezTo>
                <a:cubicBezTo>
                  <a:pt x="1153" y="258"/>
                  <a:pt x="895" y="0"/>
                  <a:pt x="57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5514229" y="978949"/>
            <a:ext cx="135404" cy="135404"/>
          </a:xfrm>
          <a:custGeom>
            <a:rect b="b" l="l" r="r" t="t"/>
            <a:pathLst>
              <a:path extrusionOk="0" h="792" w="792">
                <a:moveTo>
                  <a:pt x="398" y="1"/>
                </a:moveTo>
                <a:cubicBezTo>
                  <a:pt x="180" y="1"/>
                  <a:pt x="1" y="176"/>
                  <a:pt x="1" y="395"/>
                </a:cubicBezTo>
                <a:cubicBezTo>
                  <a:pt x="1" y="613"/>
                  <a:pt x="180" y="792"/>
                  <a:pt x="398" y="792"/>
                </a:cubicBezTo>
                <a:cubicBezTo>
                  <a:pt x="616" y="792"/>
                  <a:pt x="792" y="613"/>
                  <a:pt x="792" y="395"/>
                </a:cubicBezTo>
                <a:cubicBezTo>
                  <a:pt x="792" y="176"/>
                  <a:pt x="616" y="1"/>
                  <a:pt x="3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a:off x="6835281" y="735494"/>
            <a:ext cx="134720" cy="135404"/>
          </a:xfrm>
          <a:custGeom>
            <a:rect b="b" l="l" r="r" t="t"/>
            <a:pathLst>
              <a:path extrusionOk="0" h="792" w="788">
                <a:moveTo>
                  <a:pt x="394" y="1"/>
                </a:moveTo>
                <a:cubicBezTo>
                  <a:pt x="176" y="1"/>
                  <a:pt x="0" y="180"/>
                  <a:pt x="0" y="398"/>
                </a:cubicBezTo>
                <a:cubicBezTo>
                  <a:pt x="0" y="616"/>
                  <a:pt x="176" y="792"/>
                  <a:pt x="394" y="792"/>
                </a:cubicBezTo>
                <a:cubicBezTo>
                  <a:pt x="612" y="792"/>
                  <a:pt x="788" y="616"/>
                  <a:pt x="788" y="398"/>
                </a:cubicBezTo>
                <a:cubicBezTo>
                  <a:pt x="788" y="180"/>
                  <a:pt x="612" y="1"/>
                  <a:pt x="39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7849107" y="1046309"/>
            <a:ext cx="197123" cy="197294"/>
          </a:xfrm>
          <a:custGeom>
            <a:rect b="b" l="l" r="r" t="t"/>
            <a:pathLst>
              <a:path extrusionOk="0" h="1154" w="1153">
                <a:moveTo>
                  <a:pt x="577" y="1"/>
                </a:moveTo>
                <a:cubicBezTo>
                  <a:pt x="258" y="1"/>
                  <a:pt x="1" y="258"/>
                  <a:pt x="1" y="577"/>
                </a:cubicBezTo>
                <a:cubicBezTo>
                  <a:pt x="1" y="895"/>
                  <a:pt x="258" y="1153"/>
                  <a:pt x="577" y="1153"/>
                </a:cubicBezTo>
                <a:cubicBezTo>
                  <a:pt x="895" y="1153"/>
                  <a:pt x="1153" y="895"/>
                  <a:pt x="1153" y="577"/>
                </a:cubicBezTo>
                <a:cubicBezTo>
                  <a:pt x="1153" y="258"/>
                  <a:pt x="895" y="1"/>
                  <a:pt x="57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4313196" y="4763443"/>
            <a:ext cx="196610" cy="196439"/>
          </a:xfrm>
          <a:custGeom>
            <a:rect b="b" l="l" r="r" t="t"/>
            <a:pathLst>
              <a:path extrusionOk="0" h="1149" w="1150">
                <a:moveTo>
                  <a:pt x="573" y="0"/>
                </a:moveTo>
                <a:cubicBezTo>
                  <a:pt x="258" y="0"/>
                  <a:pt x="0" y="258"/>
                  <a:pt x="0" y="576"/>
                </a:cubicBezTo>
                <a:cubicBezTo>
                  <a:pt x="0" y="895"/>
                  <a:pt x="258" y="1149"/>
                  <a:pt x="573" y="1149"/>
                </a:cubicBezTo>
                <a:cubicBezTo>
                  <a:pt x="891" y="1149"/>
                  <a:pt x="1149" y="895"/>
                  <a:pt x="1149" y="576"/>
                </a:cubicBezTo>
                <a:cubicBezTo>
                  <a:pt x="1149" y="258"/>
                  <a:pt x="891" y="0"/>
                  <a:pt x="57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2632946" y="4725489"/>
            <a:ext cx="196610" cy="196610"/>
          </a:xfrm>
          <a:custGeom>
            <a:rect b="b" l="l" r="r" t="t"/>
            <a:pathLst>
              <a:path extrusionOk="0" h="1150" w="1150">
                <a:moveTo>
                  <a:pt x="573" y="0"/>
                </a:moveTo>
                <a:cubicBezTo>
                  <a:pt x="255" y="0"/>
                  <a:pt x="1" y="258"/>
                  <a:pt x="1" y="573"/>
                </a:cubicBezTo>
                <a:cubicBezTo>
                  <a:pt x="1" y="891"/>
                  <a:pt x="255" y="1149"/>
                  <a:pt x="573" y="1149"/>
                </a:cubicBezTo>
                <a:cubicBezTo>
                  <a:pt x="892" y="1149"/>
                  <a:pt x="1150" y="891"/>
                  <a:pt x="1150" y="573"/>
                </a:cubicBezTo>
                <a:cubicBezTo>
                  <a:pt x="1150" y="258"/>
                  <a:pt x="892" y="0"/>
                  <a:pt x="57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5796323" y="1625199"/>
            <a:ext cx="197123" cy="196610"/>
          </a:xfrm>
          <a:custGeom>
            <a:rect b="b" l="l" r="r" t="t"/>
            <a:pathLst>
              <a:path extrusionOk="0" h="1150" w="1153">
                <a:moveTo>
                  <a:pt x="577" y="0"/>
                </a:moveTo>
                <a:cubicBezTo>
                  <a:pt x="258" y="0"/>
                  <a:pt x="0" y="258"/>
                  <a:pt x="0" y="576"/>
                </a:cubicBezTo>
                <a:cubicBezTo>
                  <a:pt x="0" y="891"/>
                  <a:pt x="258" y="1149"/>
                  <a:pt x="577" y="1149"/>
                </a:cubicBezTo>
                <a:cubicBezTo>
                  <a:pt x="895" y="1149"/>
                  <a:pt x="1153" y="891"/>
                  <a:pt x="1153" y="576"/>
                </a:cubicBezTo>
                <a:cubicBezTo>
                  <a:pt x="1153" y="258"/>
                  <a:pt x="895" y="0"/>
                  <a:pt x="57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8173428" y="827303"/>
            <a:ext cx="359881" cy="327569"/>
          </a:xfrm>
          <a:custGeom>
            <a:rect b="b" l="l" r="r" t="t"/>
            <a:pathLst>
              <a:path extrusionOk="0" h="1916" w="2105">
                <a:moveTo>
                  <a:pt x="1054" y="0"/>
                </a:moveTo>
                <a:cubicBezTo>
                  <a:pt x="809" y="0"/>
                  <a:pt x="564" y="93"/>
                  <a:pt x="376" y="280"/>
                </a:cubicBezTo>
                <a:cubicBezTo>
                  <a:pt x="0" y="655"/>
                  <a:pt x="0" y="1260"/>
                  <a:pt x="376" y="1636"/>
                </a:cubicBezTo>
                <a:cubicBezTo>
                  <a:pt x="564" y="1822"/>
                  <a:pt x="809" y="1915"/>
                  <a:pt x="1054" y="1915"/>
                </a:cubicBezTo>
                <a:cubicBezTo>
                  <a:pt x="1299" y="1915"/>
                  <a:pt x="1543" y="1822"/>
                  <a:pt x="1729" y="1636"/>
                </a:cubicBezTo>
                <a:cubicBezTo>
                  <a:pt x="2105" y="1260"/>
                  <a:pt x="2105" y="655"/>
                  <a:pt x="1729" y="280"/>
                </a:cubicBezTo>
                <a:cubicBezTo>
                  <a:pt x="1543" y="93"/>
                  <a:pt x="1299" y="0"/>
                  <a:pt x="105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5500210" y="4124203"/>
            <a:ext cx="359881" cy="327227"/>
          </a:xfrm>
          <a:custGeom>
            <a:rect b="b" l="l" r="r" t="t"/>
            <a:pathLst>
              <a:path extrusionOk="0" h="1914" w="2105">
                <a:moveTo>
                  <a:pt x="1054" y="0"/>
                </a:moveTo>
                <a:cubicBezTo>
                  <a:pt x="809" y="0"/>
                  <a:pt x="564" y="94"/>
                  <a:pt x="376" y="282"/>
                </a:cubicBezTo>
                <a:cubicBezTo>
                  <a:pt x="0" y="654"/>
                  <a:pt x="0" y="1259"/>
                  <a:pt x="376" y="1635"/>
                </a:cubicBezTo>
                <a:cubicBezTo>
                  <a:pt x="564" y="1821"/>
                  <a:pt x="809" y="1914"/>
                  <a:pt x="1054" y="1914"/>
                </a:cubicBezTo>
                <a:cubicBezTo>
                  <a:pt x="1299" y="1914"/>
                  <a:pt x="1543" y="1821"/>
                  <a:pt x="1729" y="1635"/>
                </a:cubicBezTo>
                <a:cubicBezTo>
                  <a:pt x="2105" y="1259"/>
                  <a:pt x="2105" y="654"/>
                  <a:pt x="1729" y="282"/>
                </a:cubicBezTo>
                <a:cubicBezTo>
                  <a:pt x="1543" y="94"/>
                  <a:pt x="1299" y="0"/>
                  <a:pt x="1054" y="0"/>
                </a:cubicBezTo>
                <a:close/>
              </a:path>
            </a:pathLst>
          </a:custGeom>
          <a:solidFill>
            <a:srgbClr val="F14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5500210" y="4124203"/>
            <a:ext cx="359881" cy="327227"/>
          </a:xfrm>
          <a:custGeom>
            <a:rect b="b" l="l" r="r" t="t"/>
            <a:pathLst>
              <a:path extrusionOk="0" h="1914" w="2105">
                <a:moveTo>
                  <a:pt x="1054" y="0"/>
                </a:moveTo>
                <a:cubicBezTo>
                  <a:pt x="809" y="0"/>
                  <a:pt x="564" y="94"/>
                  <a:pt x="376" y="282"/>
                </a:cubicBezTo>
                <a:cubicBezTo>
                  <a:pt x="0" y="654"/>
                  <a:pt x="0" y="1259"/>
                  <a:pt x="376" y="1635"/>
                </a:cubicBezTo>
                <a:cubicBezTo>
                  <a:pt x="564" y="1821"/>
                  <a:pt x="809" y="1914"/>
                  <a:pt x="1054" y="1914"/>
                </a:cubicBezTo>
                <a:cubicBezTo>
                  <a:pt x="1299" y="1914"/>
                  <a:pt x="1543" y="1821"/>
                  <a:pt x="1729" y="1635"/>
                </a:cubicBezTo>
                <a:cubicBezTo>
                  <a:pt x="2105" y="1259"/>
                  <a:pt x="2105" y="654"/>
                  <a:pt x="1729" y="282"/>
                </a:cubicBezTo>
                <a:cubicBezTo>
                  <a:pt x="1543" y="94"/>
                  <a:pt x="1299" y="0"/>
                  <a:pt x="105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txBox="1"/>
          <p:nvPr>
            <p:ph type="ctrTitle"/>
          </p:nvPr>
        </p:nvSpPr>
        <p:spPr>
          <a:xfrm>
            <a:off x="540000" y="1598750"/>
            <a:ext cx="3512700" cy="10008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Clr>
                <a:srgbClr val="434343"/>
              </a:buClr>
              <a:buSzPts val="3000"/>
              <a:buNone/>
              <a:defRPr b="0" sz="3000">
                <a:solidFill>
                  <a:srgbClr val="434343"/>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cxnSp>
        <p:nvCxnSpPr>
          <p:cNvPr id="27" name="Google Shape;27;p2"/>
          <p:cNvCxnSpPr/>
          <p:nvPr/>
        </p:nvCxnSpPr>
        <p:spPr>
          <a:xfrm>
            <a:off x="666750" y="3076575"/>
            <a:ext cx="1876500" cy="0"/>
          </a:xfrm>
          <a:prstGeom prst="straightConnector1">
            <a:avLst/>
          </a:prstGeom>
          <a:noFill/>
          <a:ln cap="rnd" cmpd="sng" w="28575">
            <a:solidFill>
              <a:schemeClr val="accent2"/>
            </a:solidFill>
            <a:prstDash val="dot"/>
            <a:round/>
            <a:headEnd len="sm" w="sm" type="none"/>
            <a:tailEnd len="sm" w="sm" type="none"/>
          </a:ln>
        </p:spPr>
      </p:cxnSp>
      <p:cxnSp>
        <p:nvCxnSpPr>
          <p:cNvPr id="28" name="Google Shape;28;p2"/>
          <p:cNvCxnSpPr/>
          <p:nvPr/>
        </p:nvCxnSpPr>
        <p:spPr>
          <a:xfrm>
            <a:off x="666750" y="1066800"/>
            <a:ext cx="1876500" cy="0"/>
          </a:xfrm>
          <a:prstGeom prst="straightConnector1">
            <a:avLst/>
          </a:prstGeom>
          <a:noFill/>
          <a:ln cap="rnd" cmpd="sng" w="28575">
            <a:solidFill>
              <a:schemeClr val="accent2"/>
            </a:solidFill>
            <a:prstDash val="dot"/>
            <a:round/>
            <a:headEnd len="sm" w="sm" type="none"/>
            <a:tailEnd len="sm" w="sm" type="none"/>
          </a:ln>
        </p:spPr>
      </p:cxnSp>
    </p:spTree>
  </p:cSld>
  <p:clrMapOvr>
    <a:masterClrMapping/>
  </p:clrMapOvr>
  <p:extLst>
    <p:ext uri="{DCECCB84-F9BA-43D5-87BE-67443E8EF086}">
      <p15:sldGuideLst>
        <p15:guide id="1" pos="340">
          <p15:clr>
            <a:srgbClr val="F9AD4C"/>
          </p15:clr>
        </p15:guide>
        <p15:guide id="2" pos="5420">
          <p15:clr>
            <a:srgbClr val="F9AD4C"/>
          </p15:clr>
        </p15:guide>
        <p15:guide id="3" orient="horz" pos="340">
          <p15:clr>
            <a:srgbClr val="F9AD4C"/>
          </p15:clr>
        </p15:guide>
        <p15:guide id="4" orient="horz" pos="2900">
          <p15:clr>
            <a:srgbClr val="F9AD4C"/>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ody slide 1 1">
  <p:cSld name="TITLE_AND_BODY_4_2">
    <p:spTree>
      <p:nvGrpSpPr>
        <p:cNvPr id="123" name="Shape 123"/>
        <p:cNvGrpSpPr/>
        <p:nvPr/>
      </p:nvGrpSpPr>
      <p:grpSpPr>
        <a:xfrm>
          <a:off x="0" y="0"/>
          <a:ext cx="0" cy="0"/>
          <a:chOff x="0" y="0"/>
          <a:chExt cx="0" cy="0"/>
        </a:xfrm>
      </p:grpSpPr>
      <p:sp>
        <p:nvSpPr>
          <p:cNvPr id="124" name="Google Shape;124;p11"/>
          <p:cNvSpPr txBox="1"/>
          <p:nvPr>
            <p:ph type="title"/>
          </p:nvPr>
        </p:nvSpPr>
        <p:spPr>
          <a:xfrm>
            <a:off x="1256675" y="519250"/>
            <a:ext cx="7047300" cy="482400"/>
          </a:xfrm>
          <a:prstGeom prst="rect">
            <a:avLst/>
          </a:prstGeom>
          <a:noFill/>
          <a:ln>
            <a:noFill/>
          </a:ln>
        </p:spPr>
        <p:txBody>
          <a:bodyPr anchorCtr="0" anchor="t" bIns="91425" lIns="91425" spcFirstLastPara="1" rIns="91425" wrap="square" tIns="91425">
            <a:noAutofit/>
          </a:bodyPr>
          <a:lstStyle>
            <a:lvl1pPr lvl="0" algn="r">
              <a:lnSpc>
                <a:spcPct val="115000"/>
              </a:lnSpc>
              <a:spcBef>
                <a:spcPts val="0"/>
              </a:spcBef>
              <a:spcAft>
                <a:spcPts val="0"/>
              </a:spcAft>
              <a:buClr>
                <a:srgbClr val="434343"/>
              </a:buClr>
              <a:buSzPts val="2400"/>
              <a:buNone/>
              <a:defRPr b="0">
                <a:solidFill>
                  <a:srgbClr val="434343"/>
                </a:solidFill>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125" name="Google Shape;125;p11"/>
          <p:cNvSpPr/>
          <p:nvPr/>
        </p:nvSpPr>
        <p:spPr>
          <a:xfrm rot="10800000">
            <a:off x="7664246" y="3376261"/>
            <a:ext cx="1479755" cy="1767238"/>
          </a:xfrm>
          <a:custGeom>
            <a:rect b="b" l="l" r="r" t="t"/>
            <a:pathLst>
              <a:path extrusionOk="0" h="11729" w="9821">
                <a:moveTo>
                  <a:pt x="0" y="0"/>
                </a:moveTo>
                <a:lnTo>
                  <a:pt x="0" y="11728"/>
                </a:lnTo>
                <a:cubicBezTo>
                  <a:pt x="713" y="11313"/>
                  <a:pt x="1343" y="10751"/>
                  <a:pt x="1826" y="10082"/>
                </a:cubicBezTo>
                <a:cubicBezTo>
                  <a:pt x="2828" y="8686"/>
                  <a:pt x="3178" y="6840"/>
                  <a:pt x="2753" y="5172"/>
                </a:cubicBezTo>
                <a:cubicBezTo>
                  <a:pt x="4900" y="4971"/>
                  <a:pt x="6879" y="3776"/>
                  <a:pt x="8307" y="2158"/>
                </a:cubicBezTo>
                <a:cubicBezTo>
                  <a:pt x="8894" y="1496"/>
                  <a:pt x="9391" y="770"/>
                  <a:pt x="982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1"/>
          <p:cNvSpPr/>
          <p:nvPr/>
        </p:nvSpPr>
        <p:spPr>
          <a:xfrm rot="10800000">
            <a:off x="8287578" y="4092407"/>
            <a:ext cx="856422" cy="1051091"/>
          </a:xfrm>
          <a:custGeom>
            <a:rect b="b" l="l" r="r" t="t"/>
            <a:pathLst>
              <a:path extrusionOk="0" h="6976" w="5684">
                <a:moveTo>
                  <a:pt x="0" y="0"/>
                </a:moveTo>
                <a:lnTo>
                  <a:pt x="0" y="6976"/>
                </a:lnTo>
                <a:cubicBezTo>
                  <a:pt x="970" y="6210"/>
                  <a:pt x="1550" y="4724"/>
                  <a:pt x="1382" y="3361"/>
                </a:cubicBezTo>
                <a:cubicBezTo>
                  <a:pt x="2667" y="3028"/>
                  <a:pt x="3826" y="2595"/>
                  <a:pt x="4764" y="1597"/>
                </a:cubicBezTo>
                <a:cubicBezTo>
                  <a:pt x="5183" y="1149"/>
                  <a:pt x="5537" y="591"/>
                  <a:pt x="568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1"/>
          <p:cNvSpPr/>
          <p:nvPr/>
        </p:nvSpPr>
        <p:spPr>
          <a:xfrm rot="10800000">
            <a:off x="8404053" y="4139717"/>
            <a:ext cx="194820" cy="173424"/>
          </a:xfrm>
          <a:custGeom>
            <a:rect b="b" l="l" r="r" t="t"/>
            <a:pathLst>
              <a:path extrusionOk="0" h="1151" w="1293">
                <a:moveTo>
                  <a:pt x="647" y="0"/>
                </a:moveTo>
                <a:cubicBezTo>
                  <a:pt x="587" y="0"/>
                  <a:pt x="526" y="9"/>
                  <a:pt x="466" y="29"/>
                </a:cubicBezTo>
                <a:cubicBezTo>
                  <a:pt x="165" y="126"/>
                  <a:pt x="1" y="455"/>
                  <a:pt x="101" y="756"/>
                </a:cubicBezTo>
                <a:cubicBezTo>
                  <a:pt x="181" y="997"/>
                  <a:pt x="406" y="1150"/>
                  <a:pt x="647" y="1150"/>
                </a:cubicBezTo>
                <a:cubicBezTo>
                  <a:pt x="707" y="1150"/>
                  <a:pt x="768" y="1141"/>
                  <a:pt x="827" y="1121"/>
                </a:cubicBezTo>
                <a:cubicBezTo>
                  <a:pt x="1128" y="1021"/>
                  <a:pt x="1293" y="695"/>
                  <a:pt x="1192" y="394"/>
                </a:cubicBezTo>
                <a:cubicBezTo>
                  <a:pt x="1115" y="154"/>
                  <a:pt x="888" y="0"/>
                  <a:pt x="64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1"/>
          <p:cNvSpPr/>
          <p:nvPr/>
        </p:nvSpPr>
        <p:spPr>
          <a:xfrm rot="10800000">
            <a:off x="8700732" y="4857563"/>
            <a:ext cx="133948" cy="119483"/>
          </a:xfrm>
          <a:custGeom>
            <a:rect b="b" l="l" r="r" t="t"/>
            <a:pathLst>
              <a:path extrusionOk="0" h="793" w="889">
                <a:moveTo>
                  <a:pt x="446" y="1"/>
                </a:moveTo>
                <a:cubicBezTo>
                  <a:pt x="405" y="1"/>
                  <a:pt x="363" y="7"/>
                  <a:pt x="323" y="21"/>
                </a:cubicBezTo>
                <a:cubicBezTo>
                  <a:pt x="115" y="89"/>
                  <a:pt x="1" y="311"/>
                  <a:pt x="72" y="518"/>
                </a:cubicBezTo>
                <a:cubicBezTo>
                  <a:pt x="124" y="685"/>
                  <a:pt x="280" y="792"/>
                  <a:pt x="447" y="792"/>
                </a:cubicBezTo>
                <a:cubicBezTo>
                  <a:pt x="488" y="792"/>
                  <a:pt x="529" y="786"/>
                  <a:pt x="570" y="772"/>
                </a:cubicBezTo>
                <a:cubicBezTo>
                  <a:pt x="777" y="701"/>
                  <a:pt x="888" y="479"/>
                  <a:pt x="820" y="271"/>
                </a:cubicBezTo>
                <a:cubicBezTo>
                  <a:pt x="766" y="105"/>
                  <a:pt x="610" y="1"/>
                  <a:pt x="44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1"/>
          <p:cNvSpPr/>
          <p:nvPr/>
        </p:nvSpPr>
        <p:spPr>
          <a:xfrm rot="10800000">
            <a:off x="8220686" y="4284062"/>
            <a:ext cx="133345" cy="119333"/>
          </a:xfrm>
          <a:custGeom>
            <a:rect b="b" l="l" r="r" t="t"/>
            <a:pathLst>
              <a:path extrusionOk="0" h="792" w="885">
                <a:moveTo>
                  <a:pt x="441" y="0"/>
                </a:moveTo>
                <a:cubicBezTo>
                  <a:pt x="401" y="0"/>
                  <a:pt x="360" y="7"/>
                  <a:pt x="319" y="20"/>
                </a:cubicBezTo>
                <a:cubicBezTo>
                  <a:pt x="111" y="92"/>
                  <a:pt x="0" y="313"/>
                  <a:pt x="68" y="521"/>
                </a:cubicBezTo>
                <a:cubicBezTo>
                  <a:pt x="123" y="687"/>
                  <a:pt x="276" y="792"/>
                  <a:pt x="442" y="792"/>
                </a:cubicBezTo>
                <a:cubicBezTo>
                  <a:pt x="483" y="792"/>
                  <a:pt x="525" y="785"/>
                  <a:pt x="566" y="772"/>
                </a:cubicBezTo>
                <a:cubicBezTo>
                  <a:pt x="774" y="704"/>
                  <a:pt x="884" y="478"/>
                  <a:pt x="816" y="274"/>
                </a:cubicBezTo>
                <a:cubicBezTo>
                  <a:pt x="762" y="107"/>
                  <a:pt x="608" y="0"/>
                  <a:pt x="4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1"/>
          <p:cNvSpPr/>
          <p:nvPr/>
        </p:nvSpPr>
        <p:spPr>
          <a:xfrm rot="10800000">
            <a:off x="-350258" y="-183939"/>
            <a:ext cx="2478372" cy="1655176"/>
          </a:xfrm>
          <a:custGeom>
            <a:rect b="b" l="l" r="r" t="t"/>
            <a:pathLst>
              <a:path extrusionOk="0" h="15637" w="23414">
                <a:moveTo>
                  <a:pt x="20178" y="0"/>
                </a:moveTo>
                <a:cubicBezTo>
                  <a:pt x="20063" y="108"/>
                  <a:pt x="19956" y="219"/>
                  <a:pt x="19852" y="344"/>
                </a:cubicBezTo>
                <a:cubicBezTo>
                  <a:pt x="19455" y="831"/>
                  <a:pt x="19208" y="1428"/>
                  <a:pt x="18857" y="1954"/>
                </a:cubicBezTo>
                <a:cubicBezTo>
                  <a:pt x="18510" y="2480"/>
                  <a:pt x="18002" y="2967"/>
                  <a:pt x="17372" y="3028"/>
                </a:cubicBezTo>
                <a:cubicBezTo>
                  <a:pt x="17319" y="3034"/>
                  <a:pt x="17265" y="3036"/>
                  <a:pt x="17211" y="3036"/>
                </a:cubicBezTo>
                <a:cubicBezTo>
                  <a:pt x="16771" y="3036"/>
                  <a:pt x="16318" y="2868"/>
                  <a:pt x="15889" y="2868"/>
                </a:cubicBezTo>
                <a:cubicBezTo>
                  <a:pt x="15734" y="2868"/>
                  <a:pt x="15583" y="2890"/>
                  <a:pt x="15436" y="2949"/>
                </a:cubicBezTo>
                <a:cubicBezTo>
                  <a:pt x="14820" y="3200"/>
                  <a:pt x="14627" y="3955"/>
                  <a:pt x="14255" y="4506"/>
                </a:cubicBezTo>
                <a:cubicBezTo>
                  <a:pt x="13893" y="5039"/>
                  <a:pt x="13303" y="5411"/>
                  <a:pt x="12669" y="5512"/>
                </a:cubicBezTo>
                <a:cubicBezTo>
                  <a:pt x="12236" y="5580"/>
                  <a:pt x="11793" y="5526"/>
                  <a:pt x="11363" y="5608"/>
                </a:cubicBezTo>
                <a:cubicBezTo>
                  <a:pt x="10522" y="5769"/>
                  <a:pt x="9817" y="6492"/>
                  <a:pt x="9681" y="7340"/>
                </a:cubicBezTo>
                <a:cubicBezTo>
                  <a:pt x="9545" y="8171"/>
                  <a:pt x="9914" y="9012"/>
                  <a:pt x="9842" y="9849"/>
                </a:cubicBezTo>
                <a:cubicBezTo>
                  <a:pt x="9771" y="10758"/>
                  <a:pt x="9144" y="11599"/>
                  <a:pt x="8296" y="11929"/>
                </a:cubicBezTo>
                <a:cubicBezTo>
                  <a:pt x="7441" y="12261"/>
                  <a:pt x="6414" y="12111"/>
                  <a:pt x="5651" y="12623"/>
                </a:cubicBezTo>
                <a:cubicBezTo>
                  <a:pt x="5637" y="12634"/>
                  <a:pt x="5626" y="12641"/>
                  <a:pt x="5612" y="12651"/>
                </a:cubicBezTo>
                <a:cubicBezTo>
                  <a:pt x="5526" y="12719"/>
                  <a:pt x="5447" y="12809"/>
                  <a:pt x="5376" y="12916"/>
                </a:cubicBezTo>
                <a:cubicBezTo>
                  <a:pt x="5140" y="13263"/>
                  <a:pt x="4864" y="13582"/>
                  <a:pt x="4560" y="13865"/>
                </a:cubicBezTo>
                <a:cubicBezTo>
                  <a:pt x="4460" y="13990"/>
                  <a:pt x="4356" y="14108"/>
                  <a:pt x="4238" y="14215"/>
                </a:cubicBezTo>
                <a:cubicBezTo>
                  <a:pt x="3976" y="14452"/>
                  <a:pt x="3672" y="14623"/>
                  <a:pt x="3343" y="14742"/>
                </a:cubicBezTo>
                <a:cubicBezTo>
                  <a:pt x="2742" y="15067"/>
                  <a:pt x="2083" y="15293"/>
                  <a:pt x="1400" y="15407"/>
                </a:cubicBezTo>
                <a:lnTo>
                  <a:pt x="0" y="15636"/>
                </a:lnTo>
                <a:lnTo>
                  <a:pt x="23413" y="15636"/>
                </a:lnTo>
                <a:lnTo>
                  <a:pt x="2341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1"/>
          <p:cNvSpPr/>
          <p:nvPr/>
        </p:nvSpPr>
        <p:spPr>
          <a:xfrm rot="10800000">
            <a:off x="-350258" y="-183939"/>
            <a:ext cx="2478372" cy="1655176"/>
          </a:xfrm>
          <a:custGeom>
            <a:rect b="b" l="l" r="r" t="t"/>
            <a:pathLst>
              <a:path extrusionOk="0" h="15637" w="23414">
                <a:moveTo>
                  <a:pt x="20178" y="0"/>
                </a:moveTo>
                <a:cubicBezTo>
                  <a:pt x="20063" y="108"/>
                  <a:pt x="19956" y="219"/>
                  <a:pt x="19852" y="344"/>
                </a:cubicBezTo>
                <a:cubicBezTo>
                  <a:pt x="19455" y="831"/>
                  <a:pt x="19208" y="1428"/>
                  <a:pt x="18857" y="1954"/>
                </a:cubicBezTo>
                <a:cubicBezTo>
                  <a:pt x="18510" y="2480"/>
                  <a:pt x="18002" y="2967"/>
                  <a:pt x="17372" y="3028"/>
                </a:cubicBezTo>
                <a:cubicBezTo>
                  <a:pt x="17319" y="3034"/>
                  <a:pt x="17265" y="3036"/>
                  <a:pt x="17211" y="3036"/>
                </a:cubicBezTo>
                <a:cubicBezTo>
                  <a:pt x="16771" y="3036"/>
                  <a:pt x="16318" y="2868"/>
                  <a:pt x="15889" y="2868"/>
                </a:cubicBezTo>
                <a:cubicBezTo>
                  <a:pt x="15734" y="2868"/>
                  <a:pt x="15583" y="2890"/>
                  <a:pt x="15436" y="2949"/>
                </a:cubicBezTo>
                <a:cubicBezTo>
                  <a:pt x="14820" y="3200"/>
                  <a:pt x="14627" y="3955"/>
                  <a:pt x="14255" y="4506"/>
                </a:cubicBezTo>
                <a:cubicBezTo>
                  <a:pt x="13893" y="5039"/>
                  <a:pt x="13303" y="5411"/>
                  <a:pt x="12669" y="5512"/>
                </a:cubicBezTo>
                <a:cubicBezTo>
                  <a:pt x="12236" y="5580"/>
                  <a:pt x="11793" y="5526"/>
                  <a:pt x="11363" y="5608"/>
                </a:cubicBezTo>
                <a:cubicBezTo>
                  <a:pt x="10522" y="5769"/>
                  <a:pt x="9817" y="6492"/>
                  <a:pt x="9681" y="7340"/>
                </a:cubicBezTo>
                <a:cubicBezTo>
                  <a:pt x="9545" y="8171"/>
                  <a:pt x="9914" y="9012"/>
                  <a:pt x="9842" y="9849"/>
                </a:cubicBezTo>
                <a:cubicBezTo>
                  <a:pt x="9771" y="10758"/>
                  <a:pt x="9144" y="11599"/>
                  <a:pt x="8296" y="11929"/>
                </a:cubicBezTo>
                <a:cubicBezTo>
                  <a:pt x="7441" y="12261"/>
                  <a:pt x="6414" y="12111"/>
                  <a:pt x="5651" y="12623"/>
                </a:cubicBezTo>
                <a:cubicBezTo>
                  <a:pt x="5637" y="12634"/>
                  <a:pt x="5626" y="12641"/>
                  <a:pt x="5612" y="12651"/>
                </a:cubicBezTo>
                <a:cubicBezTo>
                  <a:pt x="5526" y="12719"/>
                  <a:pt x="5447" y="12809"/>
                  <a:pt x="5376" y="12916"/>
                </a:cubicBezTo>
                <a:cubicBezTo>
                  <a:pt x="5140" y="13263"/>
                  <a:pt x="4864" y="13582"/>
                  <a:pt x="4560" y="13865"/>
                </a:cubicBezTo>
                <a:cubicBezTo>
                  <a:pt x="4191" y="14208"/>
                  <a:pt x="3783" y="14502"/>
                  <a:pt x="3343" y="14742"/>
                </a:cubicBezTo>
                <a:cubicBezTo>
                  <a:pt x="2742" y="15067"/>
                  <a:pt x="2083" y="15293"/>
                  <a:pt x="1400" y="15407"/>
                </a:cubicBezTo>
                <a:lnTo>
                  <a:pt x="0" y="15636"/>
                </a:lnTo>
                <a:lnTo>
                  <a:pt x="4839" y="15636"/>
                </a:lnTo>
                <a:cubicBezTo>
                  <a:pt x="5064" y="15321"/>
                  <a:pt x="5254" y="14974"/>
                  <a:pt x="5412" y="14616"/>
                </a:cubicBezTo>
                <a:cubicBezTo>
                  <a:pt x="5694" y="13972"/>
                  <a:pt x="6006" y="13228"/>
                  <a:pt x="6700" y="12938"/>
                </a:cubicBezTo>
                <a:cubicBezTo>
                  <a:pt x="6963" y="12828"/>
                  <a:pt x="7245" y="12802"/>
                  <a:pt x="7532" y="12802"/>
                </a:cubicBezTo>
                <a:cubicBezTo>
                  <a:pt x="7779" y="12802"/>
                  <a:pt x="8029" y="12821"/>
                  <a:pt x="8276" y="12821"/>
                </a:cubicBezTo>
                <a:cubicBezTo>
                  <a:pt x="8311" y="12821"/>
                  <a:pt x="8347" y="12821"/>
                  <a:pt x="8382" y="12820"/>
                </a:cubicBezTo>
                <a:cubicBezTo>
                  <a:pt x="9760" y="12777"/>
                  <a:pt x="11127" y="11725"/>
                  <a:pt x="11245" y="10350"/>
                </a:cubicBezTo>
                <a:cubicBezTo>
                  <a:pt x="11292" y="9810"/>
                  <a:pt x="11152" y="9269"/>
                  <a:pt x="11120" y="8729"/>
                </a:cubicBezTo>
                <a:cubicBezTo>
                  <a:pt x="11084" y="8185"/>
                  <a:pt x="11181" y="7584"/>
                  <a:pt x="11592" y="7226"/>
                </a:cubicBezTo>
                <a:cubicBezTo>
                  <a:pt x="11989" y="6879"/>
                  <a:pt x="12566" y="6854"/>
                  <a:pt x="13085" y="6743"/>
                </a:cubicBezTo>
                <a:cubicBezTo>
                  <a:pt x="14180" y="6507"/>
                  <a:pt x="15164" y="5794"/>
                  <a:pt x="15722" y="4825"/>
                </a:cubicBezTo>
                <a:cubicBezTo>
                  <a:pt x="15822" y="4649"/>
                  <a:pt x="15915" y="4467"/>
                  <a:pt x="16055" y="4320"/>
                </a:cubicBezTo>
                <a:cubicBezTo>
                  <a:pt x="16527" y="3830"/>
                  <a:pt x="17336" y="3980"/>
                  <a:pt x="17991" y="3790"/>
                </a:cubicBezTo>
                <a:cubicBezTo>
                  <a:pt x="18990" y="3500"/>
                  <a:pt x="19534" y="2459"/>
                  <a:pt x="20271" y="1729"/>
                </a:cubicBezTo>
                <a:cubicBezTo>
                  <a:pt x="21116" y="884"/>
                  <a:pt x="22229" y="448"/>
                  <a:pt x="23413" y="183"/>
                </a:cubicBezTo>
                <a:lnTo>
                  <a:pt x="2341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1"/>
          <p:cNvSpPr/>
          <p:nvPr/>
        </p:nvSpPr>
        <p:spPr>
          <a:xfrm rot="10800000">
            <a:off x="829797" y="308782"/>
            <a:ext cx="63404" cy="63298"/>
          </a:xfrm>
          <a:custGeom>
            <a:rect b="b" l="l" r="r" t="t"/>
            <a:pathLst>
              <a:path extrusionOk="0" h="598" w="599">
                <a:moveTo>
                  <a:pt x="298" y="0"/>
                </a:moveTo>
                <a:cubicBezTo>
                  <a:pt x="133" y="0"/>
                  <a:pt x="1" y="136"/>
                  <a:pt x="1" y="301"/>
                </a:cubicBezTo>
                <a:cubicBezTo>
                  <a:pt x="1" y="466"/>
                  <a:pt x="133" y="598"/>
                  <a:pt x="298" y="598"/>
                </a:cubicBezTo>
                <a:cubicBezTo>
                  <a:pt x="462" y="598"/>
                  <a:pt x="598" y="466"/>
                  <a:pt x="598" y="301"/>
                </a:cubicBezTo>
                <a:cubicBezTo>
                  <a:pt x="598" y="136"/>
                  <a:pt x="462" y="0"/>
                  <a:pt x="2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1"/>
          <p:cNvSpPr/>
          <p:nvPr/>
        </p:nvSpPr>
        <p:spPr>
          <a:xfrm rot="10800000">
            <a:off x="829806" y="519245"/>
            <a:ext cx="63404" cy="63298"/>
          </a:xfrm>
          <a:custGeom>
            <a:rect b="b" l="l" r="r" t="t"/>
            <a:pathLst>
              <a:path extrusionOk="0" h="598" w="599">
                <a:moveTo>
                  <a:pt x="301" y="0"/>
                </a:moveTo>
                <a:cubicBezTo>
                  <a:pt x="137" y="0"/>
                  <a:pt x="1" y="133"/>
                  <a:pt x="1" y="297"/>
                </a:cubicBezTo>
                <a:cubicBezTo>
                  <a:pt x="1" y="462"/>
                  <a:pt x="137" y="598"/>
                  <a:pt x="301" y="598"/>
                </a:cubicBezTo>
                <a:cubicBezTo>
                  <a:pt x="466" y="598"/>
                  <a:pt x="599" y="462"/>
                  <a:pt x="599" y="297"/>
                </a:cubicBezTo>
                <a:cubicBezTo>
                  <a:pt x="599" y="133"/>
                  <a:pt x="466" y="0"/>
                  <a:pt x="3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1"/>
          <p:cNvSpPr/>
          <p:nvPr/>
        </p:nvSpPr>
        <p:spPr>
          <a:xfrm rot="10800000">
            <a:off x="290213" y="944084"/>
            <a:ext cx="63298" cy="63404"/>
          </a:xfrm>
          <a:custGeom>
            <a:rect b="b" l="l" r="r" t="t"/>
            <a:pathLst>
              <a:path extrusionOk="0" h="599" w="598">
                <a:moveTo>
                  <a:pt x="301" y="0"/>
                </a:moveTo>
                <a:cubicBezTo>
                  <a:pt x="136" y="0"/>
                  <a:pt x="0" y="136"/>
                  <a:pt x="0" y="301"/>
                </a:cubicBezTo>
                <a:cubicBezTo>
                  <a:pt x="0" y="466"/>
                  <a:pt x="136" y="598"/>
                  <a:pt x="301" y="598"/>
                </a:cubicBezTo>
                <a:cubicBezTo>
                  <a:pt x="465" y="598"/>
                  <a:pt x="598" y="466"/>
                  <a:pt x="598" y="301"/>
                </a:cubicBezTo>
                <a:cubicBezTo>
                  <a:pt x="598" y="136"/>
                  <a:pt x="465" y="0"/>
                  <a:pt x="3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1"/>
          <p:cNvSpPr/>
          <p:nvPr/>
        </p:nvSpPr>
        <p:spPr>
          <a:xfrm rot="10800000">
            <a:off x="1349502" y="266263"/>
            <a:ext cx="41493" cy="40964"/>
          </a:xfrm>
          <a:custGeom>
            <a:rect b="b" l="l" r="r" t="t"/>
            <a:pathLst>
              <a:path extrusionOk="0" h="387" w="392">
                <a:moveTo>
                  <a:pt x="198" y="0"/>
                </a:moveTo>
                <a:cubicBezTo>
                  <a:pt x="90" y="0"/>
                  <a:pt x="1" y="86"/>
                  <a:pt x="1" y="193"/>
                </a:cubicBezTo>
                <a:cubicBezTo>
                  <a:pt x="1" y="301"/>
                  <a:pt x="90" y="387"/>
                  <a:pt x="198" y="387"/>
                </a:cubicBezTo>
                <a:cubicBezTo>
                  <a:pt x="305" y="387"/>
                  <a:pt x="391" y="301"/>
                  <a:pt x="391" y="193"/>
                </a:cubicBezTo>
                <a:cubicBezTo>
                  <a:pt x="391" y="86"/>
                  <a:pt x="305" y="0"/>
                  <a:pt x="1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1"/>
          <p:cNvSpPr/>
          <p:nvPr/>
        </p:nvSpPr>
        <p:spPr>
          <a:xfrm rot="10800000">
            <a:off x="719585" y="622951"/>
            <a:ext cx="41387" cy="41387"/>
          </a:xfrm>
          <a:custGeom>
            <a:rect b="b" l="l" r="r" t="t"/>
            <a:pathLst>
              <a:path extrusionOk="0" h="391" w="391">
                <a:moveTo>
                  <a:pt x="194" y="0"/>
                </a:moveTo>
                <a:cubicBezTo>
                  <a:pt x="86" y="0"/>
                  <a:pt x="1" y="90"/>
                  <a:pt x="1" y="197"/>
                </a:cubicBezTo>
                <a:cubicBezTo>
                  <a:pt x="1" y="305"/>
                  <a:pt x="86" y="390"/>
                  <a:pt x="194" y="390"/>
                </a:cubicBezTo>
                <a:cubicBezTo>
                  <a:pt x="301" y="390"/>
                  <a:pt x="391" y="305"/>
                  <a:pt x="391" y="197"/>
                </a:cubicBezTo>
                <a:cubicBezTo>
                  <a:pt x="391" y="90"/>
                  <a:pt x="301" y="0"/>
                  <a:pt x="19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1"/>
          <p:cNvSpPr/>
          <p:nvPr/>
        </p:nvSpPr>
        <p:spPr>
          <a:xfrm rot="10800000">
            <a:off x="1173024" y="318411"/>
            <a:ext cx="57265" cy="44034"/>
          </a:xfrm>
          <a:custGeom>
            <a:rect b="b" l="l" r="r" t="t"/>
            <a:pathLst>
              <a:path extrusionOk="0" h="416" w="541">
                <a:moveTo>
                  <a:pt x="272" y="1"/>
                </a:moveTo>
                <a:cubicBezTo>
                  <a:pt x="0" y="1"/>
                  <a:pt x="0" y="416"/>
                  <a:pt x="272" y="416"/>
                </a:cubicBezTo>
                <a:cubicBezTo>
                  <a:pt x="541" y="416"/>
                  <a:pt x="541" y="1"/>
                  <a:pt x="2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1"/>
          <p:cNvSpPr/>
          <p:nvPr/>
        </p:nvSpPr>
        <p:spPr>
          <a:xfrm rot="10800000">
            <a:off x="372900" y="1209237"/>
            <a:ext cx="57265" cy="44139"/>
          </a:xfrm>
          <a:custGeom>
            <a:rect b="b" l="l" r="r" t="t"/>
            <a:pathLst>
              <a:path extrusionOk="0" h="417" w="541">
                <a:moveTo>
                  <a:pt x="272" y="1"/>
                </a:moveTo>
                <a:cubicBezTo>
                  <a:pt x="4" y="1"/>
                  <a:pt x="0" y="416"/>
                  <a:pt x="272" y="416"/>
                </a:cubicBezTo>
                <a:cubicBezTo>
                  <a:pt x="541" y="416"/>
                  <a:pt x="541" y="1"/>
                  <a:pt x="2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1"/>
          <p:cNvSpPr/>
          <p:nvPr/>
        </p:nvSpPr>
        <p:spPr>
          <a:xfrm rot="10800000">
            <a:off x="293233" y="1233866"/>
            <a:ext cx="57265" cy="44034"/>
          </a:xfrm>
          <a:custGeom>
            <a:rect b="b" l="l" r="r" t="t"/>
            <a:pathLst>
              <a:path extrusionOk="0" h="416" w="541">
                <a:moveTo>
                  <a:pt x="269" y="1"/>
                </a:moveTo>
                <a:cubicBezTo>
                  <a:pt x="0" y="1"/>
                  <a:pt x="0" y="416"/>
                  <a:pt x="269" y="416"/>
                </a:cubicBezTo>
                <a:cubicBezTo>
                  <a:pt x="541" y="416"/>
                  <a:pt x="541" y="1"/>
                  <a:pt x="26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1"/>
          <p:cNvSpPr/>
          <p:nvPr/>
        </p:nvSpPr>
        <p:spPr>
          <a:xfrm rot="10800000">
            <a:off x="1166819" y="425480"/>
            <a:ext cx="89867" cy="69438"/>
          </a:xfrm>
          <a:custGeom>
            <a:rect b="b" l="l" r="r" t="t"/>
            <a:pathLst>
              <a:path extrusionOk="0" h="656" w="849">
                <a:moveTo>
                  <a:pt x="423" y="1"/>
                </a:moveTo>
                <a:cubicBezTo>
                  <a:pt x="4" y="1"/>
                  <a:pt x="1" y="656"/>
                  <a:pt x="423" y="656"/>
                </a:cubicBezTo>
                <a:cubicBezTo>
                  <a:pt x="849" y="656"/>
                  <a:pt x="849" y="1"/>
                  <a:pt x="4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1"/>
          <p:cNvSpPr/>
          <p:nvPr/>
        </p:nvSpPr>
        <p:spPr>
          <a:xfrm rot="10800000">
            <a:off x="760986" y="941064"/>
            <a:ext cx="89549" cy="69438"/>
          </a:xfrm>
          <a:custGeom>
            <a:rect b="b" l="l" r="r" t="t"/>
            <a:pathLst>
              <a:path extrusionOk="0" h="656" w="846">
                <a:moveTo>
                  <a:pt x="423" y="0"/>
                </a:moveTo>
                <a:cubicBezTo>
                  <a:pt x="1" y="0"/>
                  <a:pt x="1" y="655"/>
                  <a:pt x="423" y="655"/>
                </a:cubicBezTo>
                <a:cubicBezTo>
                  <a:pt x="846" y="655"/>
                  <a:pt x="846" y="0"/>
                  <a:pt x="42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pos="735">
          <p15:clr>
            <a:srgbClr val="F9AD4C"/>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p:cSld name="CUSTOM">
    <p:spTree>
      <p:nvGrpSpPr>
        <p:cNvPr id="142" name="Shape 142"/>
        <p:cNvGrpSpPr/>
        <p:nvPr/>
      </p:nvGrpSpPr>
      <p:grpSpPr>
        <a:xfrm>
          <a:off x="0" y="0"/>
          <a:ext cx="0" cy="0"/>
          <a:chOff x="0" y="0"/>
          <a:chExt cx="0" cy="0"/>
        </a:xfrm>
      </p:grpSpPr>
      <p:sp>
        <p:nvSpPr>
          <p:cNvPr id="143" name="Google Shape;143;p12"/>
          <p:cNvSpPr/>
          <p:nvPr/>
        </p:nvSpPr>
        <p:spPr>
          <a:xfrm>
            <a:off x="-2" y="0"/>
            <a:ext cx="9144057" cy="5181678"/>
          </a:xfrm>
          <a:custGeom>
            <a:rect b="b" l="l" r="r" t="t"/>
            <a:pathLst>
              <a:path extrusionOk="0" h="30224" w="53336">
                <a:moveTo>
                  <a:pt x="0" y="0"/>
                </a:moveTo>
                <a:lnTo>
                  <a:pt x="0" y="30224"/>
                </a:lnTo>
                <a:lnTo>
                  <a:pt x="53336" y="30224"/>
                </a:lnTo>
                <a:lnTo>
                  <a:pt x="53336" y="0"/>
                </a:lnTo>
                <a:close/>
              </a:path>
            </a:pathLst>
          </a:custGeom>
          <a:solidFill>
            <a:srgbClr val="423A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2"/>
          <p:cNvSpPr/>
          <p:nvPr/>
        </p:nvSpPr>
        <p:spPr>
          <a:xfrm>
            <a:off x="4193087" y="0"/>
            <a:ext cx="4950917" cy="5181678"/>
          </a:xfrm>
          <a:custGeom>
            <a:rect b="b" l="l" r="r" t="t"/>
            <a:pathLst>
              <a:path extrusionOk="0" h="30224" w="28878">
                <a:moveTo>
                  <a:pt x="13399" y="0"/>
                </a:moveTo>
                <a:cubicBezTo>
                  <a:pt x="13478" y="83"/>
                  <a:pt x="13553" y="169"/>
                  <a:pt x="13628" y="254"/>
                </a:cubicBezTo>
                <a:cubicBezTo>
                  <a:pt x="15078" y="1929"/>
                  <a:pt x="15854" y="4105"/>
                  <a:pt x="16166" y="6299"/>
                </a:cubicBezTo>
                <a:cubicBezTo>
                  <a:pt x="16570" y="9159"/>
                  <a:pt x="16194" y="12193"/>
                  <a:pt x="14713" y="14674"/>
                </a:cubicBezTo>
                <a:cubicBezTo>
                  <a:pt x="13056" y="17454"/>
                  <a:pt x="10218" y="19280"/>
                  <a:pt x="7526" y="21080"/>
                </a:cubicBezTo>
                <a:cubicBezTo>
                  <a:pt x="4835" y="22876"/>
                  <a:pt x="2076" y="24891"/>
                  <a:pt x="730" y="27837"/>
                </a:cubicBezTo>
                <a:cubicBezTo>
                  <a:pt x="383" y="28599"/>
                  <a:pt x="143" y="29401"/>
                  <a:pt x="0" y="30224"/>
                </a:cubicBezTo>
                <a:lnTo>
                  <a:pt x="28878" y="30224"/>
                </a:lnTo>
                <a:lnTo>
                  <a:pt x="2887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2"/>
          <p:cNvSpPr/>
          <p:nvPr/>
        </p:nvSpPr>
        <p:spPr>
          <a:xfrm>
            <a:off x="6529477" y="3963031"/>
            <a:ext cx="2614498" cy="1218613"/>
          </a:xfrm>
          <a:custGeom>
            <a:rect b="b" l="l" r="r" t="t"/>
            <a:pathLst>
              <a:path extrusionOk="0" h="7108" w="15250">
                <a:moveTo>
                  <a:pt x="15250" y="0"/>
                </a:moveTo>
                <a:cubicBezTo>
                  <a:pt x="15107" y="0"/>
                  <a:pt x="14964" y="0"/>
                  <a:pt x="14820" y="4"/>
                </a:cubicBezTo>
                <a:cubicBezTo>
                  <a:pt x="11582" y="61"/>
                  <a:pt x="8285" y="555"/>
                  <a:pt x="5394" y="2019"/>
                </a:cubicBezTo>
                <a:cubicBezTo>
                  <a:pt x="3153" y="3146"/>
                  <a:pt x="1174" y="4917"/>
                  <a:pt x="0" y="7108"/>
                </a:cubicBezTo>
                <a:lnTo>
                  <a:pt x="15250" y="7108"/>
                </a:lnTo>
                <a:lnTo>
                  <a:pt x="1525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2"/>
          <p:cNvSpPr/>
          <p:nvPr/>
        </p:nvSpPr>
        <p:spPr>
          <a:xfrm>
            <a:off x="7673156" y="352140"/>
            <a:ext cx="1181925" cy="1181925"/>
          </a:xfrm>
          <a:custGeom>
            <a:rect b="b" l="l" r="r" t="t"/>
            <a:pathLst>
              <a:path extrusionOk="0" h="6894" w="6894">
                <a:moveTo>
                  <a:pt x="3447" y="1"/>
                </a:moveTo>
                <a:cubicBezTo>
                  <a:pt x="1543" y="1"/>
                  <a:pt x="0" y="1543"/>
                  <a:pt x="0" y="3447"/>
                </a:cubicBezTo>
                <a:cubicBezTo>
                  <a:pt x="0" y="5351"/>
                  <a:pt x="1543" y="6893"/>
                  <a:pt x="3447" y="6893"/>
                </a:cubicBezTo>
                <a:cubicBezTo>
                  <a:pt x="5351" y="6893"/>
                  <a:pt x="6893" y="5351"/>
                  <a:pt x="6893" y="3447"/>
                </a:cubicBezTo>
                <a:cubicBezTo>
                  <a:pt x="6893" y="1543"/>
                  <a:pt x="5351" y="1"/>
                  <a:pt x="344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2"/>
          <p:cNvSpPr txBox="1"/>
          <p:nvPr>
            <p:ph idx="1" type="subTitle"/>
          </p:nvPr>
        </p:nvSpPr>
        <p:spPr>
          <a:xfrm>
            <a:off x="1293750" y="1598275"/>
            <a:ext cx="6490500" cy="2100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3600">
                <a:solidFill>
                  <a:srgbClr val="FFFFFF"/>
                </a:solidFill>
                <a:latin typeface="Open Sans Light"/>
                <a:ea typeface="Open Sans Light"/>
                <a:cs typeface="Open Sans Light"/>
                <a:sym typeface="Open Sans Light"/>
              </a:defRPr>
            </a:lvl1pPr>
            <a:lvl2pPr lvl="1" algn="ctr">
              <a:lnSpc>
                <a:spcPct val="115000"/>
              </a:lnSpc>
              <a:spcBef>
                <a:spcPts val="0"/>
              </a:spcBef>
              <a:spcAft>
                <a:spcPts val="0"/>
              </a:spcAft>
              <a:buSzPts val="1400"/>
              <a:buNone/>
              <a:defRPr sz="3600">
                <a:solidFill>
                  <a:srgbClr val="FFFFFF"/>
                </a:solidFill>
                <a:latin typeface="Open Sans Light"/>
                <a:ea typeface="Open Sans Light"/>
                <a:cs typeface="Open Sans Light"/>
                <a:sym typeface="Open Sans Light"/>
              </a:defRPr>
            </a:lvl2pPr>
            <a:lvl3pPr lvl="2" algn="ctr">
              <a:lnSpc>
                <a:spcPct val="115000"/>
              </a:lnSpc>
              <a:spcBef>
                <a:spcPts val="0"/>
              </a:spcBef>
              <a:spcAft>
                <a:spcPts val="0"/>
              </a:spcAft>
              <a:buSzPts val="1400"/>
              <a:buNone/>
              <a:defRPr sz="3600">
                <a:solidFill>
                  <a:srgbClr val="FFFFFF"/>
                </a:solidFill>
                <a:latin typeface="Open Sans Light"/>
                <a:ea typeface="Open Sans Light"/>
                <a:cs typeface="Open Sans Light"/>
                <a:sym typeface="Open Sans Light"/>
              </a:defRPr>
            </a:lvl3pPr>
            <a:lvl4pPr lvl="3" algn="ctr">
              <a:lnSpc>
                <a:spcPct val="115000"/>
              </a:lnSpc>
              <a:spcBef>
                <a:spcPts val="0"/>
              </a:spcBef>
              <a:spcAft>
                <a:spcPts val="0"/>
              </a:spcAft>
              <a:buSzPts val="1400"/>
              <a:buNone/>
              <a:defRPr sz="3600">
                <a:solidFill>
                  <a:srgbClr val="FFFFFF"/>
                </a:solidFill>
                <a:latin typeface="Open Sans Light"/>
                <a:ea typeface="Open Sans Light"/>
                <a:cs typeface="Open Sans Light"/>
                <a:sym typeface="Open Sans Light"/>
              </a:defRPr>
            </a:lvl4pPr>
            <a:lvl5pPr lvl="4" algn="ctr">
              <a:lnSpc>
                <a:spcPct val="115000"/>
              </a:lnSpc>
              <a:spcBef>
                <a:spcPts val="0"/>
              </a:spcBef>
              <a:spcAft>
                <a:spcPts val="0"/>
              </a:spcAft>
              <a:buSzPts val="1400"/>
              <a:buNone/>
              <a:defRPr sz="3600">
                <a:solidFill>
                  <a:srgbClr val="FFFFFF"/>
                </a:solidFill>
                <a:latin typeface="Open Sans Light"/>
                <a:ea typeface="Open Sans Light"/>
                <a:cs typeface="Open Sans Light"/>
                <a:sym typeface="Open Sans Light"/>
              </a:defRPr>
            </a:lvl5pPr>
            <a:lvl6pPr lvl="5" algn="ctr">
              <a:lnSpc>
                <a:spcPct val="115000"/>
              </a:lnSpc>
              <a:spcBef>
                <a:spcPts val="0"/>
              </a:spcBef>
              <a:spcAft>
                <a:spcPts val="0"/>
              </a:spcAft>
              <a:buSzPts val="1400"/>
              <a:buNone/>
              <a:defRPr sz="3600">
                <a:solidFill>
                  <a:srgbClr val="FFFFFF"/>
                </a:solidFill>
                <a:latin typeface="Open Sans Light"/>
                <a:ea typeface="Open Sans Light"/>
                <a:cs typeface="Open Sans Light"/>
                <a:sym typeface="Open Sans Light"/>
              </a:defRPr>
            </a:lvl6pPr>
            <a:lvl7pPr lvl="6" algn="ctr">
              <a:lnSpc>
                <a:spcPct val="115000"/>
              </a:lnSpc>
              <a:spcBef>
                <a:spcPts val="0"/>
              </a:spcBef>
              <a:spcAft>
                <a:spcPts val="0"/>
              </a:spcAft>
              <a:buSzPts val="1400"/>
              <a:buNone/>
              <a:defRPr sz="3600">
                <a:solidFill>
                  <a:srgbClr val="FFFFFF"/>
                </a:solidFill>
                <a:latin typeface="Open Sans Light"/>
                <a:ea typeface="Open Sans Light"/>
                <a:cs typeface="Open Sans Light"/>
                <a:sym typeface="Open Sans Light"/>
              </a:defRPr>
            </a:lvl7pPr>
            <a:lvl8pPr lvl="7" algn="ctr">
              <a:lnSpc>
                <a:spcPct val="115000"/>
              </a:lnSpc>
              <a:spcBef>
                <a:spcPts val="0"/>
              </a:spcBef>
              <a:spcAft>
                <a:spcPts val="0"/>
              </a:spcAft>
              <a:buSzPts val="1400"/>
              <a:buNone/>
              <a:defRPr sz="3600">
                <a:solidFill>
                  <a:srgbClr val="FFFFFF"/>
                </a:solidFill>
                <a:latin typeface="Open Sans Light"/>
                <a:ea typeface="Open Sans Light"/>
                <a:cs typeface="Open Sans Light"/>
                <a:sym typeface="Open Sans Light"/>
              </a:defRPr>
            </a:lvl8pPr>
            <a:lvl9pPr lvl="8" algn="ctr">
              <a:lnSpc>
                <a:spcPct val="115000"/>
              </a:lnSpc>
              <a:spcBef>
                <a:spcPts val="0"/>
              </a:spcBef>
              <a:spcAft>
                <a:spcPts val="0"/>
              </a:spcAft>
              <a:buSzPts val="1400"/>
              <a:buNone/>
              <a:defRPr sz="3600">
                <a:solidFill>
                  <a:srgbClr val="FFFFFF"/>
                </a:solidFill>
                <a:latin typeface="Open Sans Light"/>
                <a:ea typeface="Open Sans Light"/>
                <a:cs typeface="Open Sans Light"/>
                <a:sym typeface="Open Sans Light"/>
              </a:defRPr>
            </a:lvl9pPr>
          </a:lstStyle>
          <a:p/>
        </p:txBody>
      </p:sp>
      <p:sp>
        <p:nvSpPr>
          <p:cNvPr id="148" name="Google Shape;148;p12"/>
          <p:cNvSpPr txBox="1"/>
          <p:nvPr>
            <p:ph idx="2" type="subTitle"/>
          </p:nvPr>
        </p:nvSpPr>
        <p:spPr>
          <a:xfrm>
            <a:off x="4809135" y="3519283"/>
            <a:ext cx="1994400" cy="261000"/>
          </a:xfrm>
          <a:prstGeom prst="rect">
            <a:avLst/>
          </a:prstGeom>
          <a:noFill/>
          <a:ln>
            <a:noFill/>
          </a:ln>
        </p:spPr>
        <p:txBody>
          <a:bodyPr anchorCtr="0" anchor="t" bIns="91425" lIns="91425" spcFirstLastPara="1" rIns="91425" wrap="square" tIns="91425">
            <a:noAutofit/>
          </a:bodyPr>
          <a:lstStyle>
            <a:lvl1pPr lvl="0" algn="r">
              <a:lnSpc>
                <a:spcPct val="115000"/>
              </a:lnSpc>
              <a:spcBef>
                <a:spcPts val="0"/>
              </a:spcBef>
              <a:spcAft>
                <a:spcPts val="0"/>
              </a:spcAft>
              <a:buSzPts val="1400"/>
              <a:buNone/>
              <a:defRPr sz="1400">
                <a:solidFill>
                  <a:srgbClr val="FBCCE8"/>
                </a:solidFill>
              </a:defRPr>
            </a:lvl1pPr>
            <a:lvl2pPr lvl="1" algn="r">
              <a:lnSpc>
                <a:spcPct val="115000"/>
              </a:lnSpc>
              <a:spcBef>
                <a:spcPts val="0"/>
              </a:spcBef>
              <a:spcAft>
                <a:spcPts val="0"/>
              </a:spcAft>
              <a:buSzPts val="1400"/>
              <a:buNone/>
              <a:defRPr>
                <a:solidFill>
                  <a:srgbClr val="FBCCE8"/>
                </a:solidFill>
              </a:defRPr>
            </a:lvl2pPr>
            <a:lvl3pPr lvl="2" algn="r">
              <a:lnSpc>
                <a:spcPct val="115000"/>
              </a:lnSpc>
              <a:spcBef>
                <a:spcPts val="0"/>
              </a:spcBef>
              <a:spcAft>
                <a:spcPts val="0"/>
              </a:spcAft>
              <a:buSzPts val="1400"/>
              <a:buNone/>
              <a:defRPr>
                <a:solidFill>
                  <a:srgbClr val="FBCCE8"/>
                </a:solidFill>
              </a:defRPr>
            </a:lvl3pPr>
            <a:lvl4pPr lvl="3" algn="r">
              <a:lnSpc>
                <a:spcPct val="115000"/>
              </a:lnSpc>
              <a:spcBef>
                <a:spcPts val="0"/>
              </a:spcBef>
              <a:spcAft>
                <a:spcPts val="0"/>
              </a:spcAft>
              <a:buSzPts val="1400"/>
              <a:buNone/>
              <a:defRPr>
                <a:solidFill>
                  <a:srgbClr val="FBCCE8"/>
                </a:solidFill>
              </a:defRPr>
            </a:lvl4pPr>
            <a:lvl5pPr lvl="4" algn="r">
              <a:lnSpc>
                <a:spcPct val="115000"/>
              </a:lnSpc>
              <a:spcBef>
                <a:spcPts val="0"/>
              </a:spcBef>
              <a:spcAft>
                <a:spcPts val="0"/>
              </a:spcAft>
              <a:buSzPts val="1400"/>
              <a:buNone/>
              <a:defRPr>
                <a:solidFill>
                  <a:srgbClr val="FBCCE8"/>
                </a:solidFill>
              </a:defRPr>
            </a:lvl5pPr>
            <a:lvl6pPr lvl="5" algn="r">
              <a:lnSpc>
                <a:spcPct val="115000"/>
              </a:lnSpc>
              <a:spcBef>
                <a:spcPts val="0"/>
              </a:spcBef>
              <a:spcAft>
                <a:spcPts val="0"/>
              </a:spcAft>
              <a:buSzPts val="1400"/>
              <a:buNone/>
              <a:defRPr>
                <a:solidFill>
                  <a:srgbClr val="FBCCE8"/>
                </a:solidFill>
              </a:defRPr>
            </a:lvl6pPr>
            <a:lvl7pPr lvl="6" algn="r">
              <a:lnSpc>
                <a:spcPct val="115000"/>
              </a:lnSpc>
              <a:spcBef>
                <a:spcPts val="0"/>
              </a:spcBef>
              <a:spcAft>
                <a:spcPts val="0"/>
              </a:spcAft>
              <a:buSzPts val="1400"/>
              <a:buNone/>
              <a:defRPr>
                <a:solidFill>
                  <a:srgbClr val="FBCCE8"/>
                </a:solidFill>
              </a:defRPr>
            </a:lvl7pPr>
            <a:lvl8pPr lvl="7" algn="r">
              <a:lnSpc>
                <a:spcPct val="115000"/>
              </a:lnSpc>
              <a:spcBef>
                <a:spcPts val="0"/>
              </a:spcBef>
              <a:spcAft>
                <a:spcPts val="0"/>
              </a:spcAft>
              <a:buSzPts val="1400"/>
              <a:buNone/>
              <a:defRPr>
                <a:solidFill>
                  <a:srgbClr val="FBCCE8"/>
                </a:solidFill>
              </a:defRPr>
            </a:lvl8pPr>
            <a:lvl9pPr lvl="8" algn="r">
              <a:lnSpc>
                <a:spcPct val="115000"/>
              </a:lnSpc>
              <a:spcBef>
                <a:spcPts val="0"/>
              </a:spcBef>
              <a:spcAft>
                <a:spcPts val="0"/>
              </a:spcAft>
              <a:buSzPts val="1400"/>
              <a:buNone/>
              <a:defRPr>
                <a:solidFill>
                  <a:srgbClr val="FBCCE8"/>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4">
  <p:cSld name="TITLE_4">
    <p:spTree>
      <p:nvGrpSpPr>
        <p:cNvPr id="149" name="Shape 149"/>
        <p:cNvGrpSpPr/>
        <p:nvPr/>
      </p:nvGrpSpPr>
      <p:grpSpPr>
        <a:xfrm>
          <a:off x="0" y="0"/>
          <a:ext cx="0" cy="0"/>
          <a:chOff x="0" y="0"/>
          <a:chExt cx="0" cy="0"/>
        </a:xfrm>
      </p:grpSpPr>
      <p:sp>
        <p:nvSpPr>
          <p:cNvPr id="150" name="Google Shape;150;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51" name="Google Shape;151;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2" name="Google Shape;152;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5">
  <p:cSld name="TITLE_AND_BODY_5">
    <p:spTree>
      <p:nvGrpSpPr>
        <p:cNvPr id="153" name="Shape 153"/>
        <p:cNvGrpSpPr/>
        <p:nvPr/>
      </p:nvGrpSpPr>
      <p:grpSpPr>
        <a:xfrm>
          <a:off x="0" y="0"/>
          <a:ext cx="0" cy="0"/>
          <a:chOff x="0" y="0"/>
          <a:chExt cx="0" cy="0"/>
        </a:xfrm>
      </p:grpSpPr>
      <p:sp>
        <p:nvSpPr>
          <p:cNvPr id="154" name="Google Shape;154;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55" name="Google Shape;155;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56" name="Google Shape;15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amp; presentation photo 1">
  <p:cSld name="TITLE_1_2">
    <p:spTree>
      <p:nvGrpSpPr>
        <p:cNvPr id="29" name="Shape 29"/>
        <p:cNvGrpSpPr/>
        <p:nvPr/>
      </p:nvGrpSpPr>
      <p:grpSpPr>
        <a:xfrm>
          <a:off x="0" y="0"/>
          <a:ext cx="0" cy="0"/>
          <a:chOff x="0" y="0"/>
          <a:chExt cx="0" cy="0"/>
        </a:xfrm>
      </p:grpSpPr>
      <p:sp>
        <p:nvSpPr>
          <p:cNvPr id="30" name="Google Shape;30;p3"/>
          <p:cNvSpPr/>
          <p:nvPr/>
        </p:nvSpPr>
        <p:spPr>
          <a:xfrm>
            <a:off x="4183043" y="0"/>
            <a:ext cx="4960991" cy="4745296"/>
          </a:xfrm>
          <a:custGeom>
            <a:rect b="b" l="l" r="r" t="t"/>
            <a:pathLst>
              <a:path extrusionOk="0" h="29766" w="31119">
                <a:moveTo>
                  <a:pt x="298" y="0"/>
                </a:moveTo>
                <a:cubicBezTo>
                  <a:pt x="1" y="1951"/>
                  <a:pt x="534" y="4034"/>
                  <a:pt x="1794" y="5558"/>
                </a:cubicBezTo>
                <a:cubicBezTo>
                  <a:pt x="3204" y="7262"/>
                  <a:pt x="5569" y="8665"/>
                  <a:pt x="5394" y="10869"/>
                </a:cubicBezTo>
                <a:cubicBezTo>
                  <a:pt x="5344" y="11510"/>
                  <a:pt x="5061" y="12129"/>
                  <a:pt x="5101" y="12773"/>
                </a:cubicBezTo>
                <a:cubicBezTo>
                  <a:pt x="5176" y="13969"/>
                  <a:pt x="6296" y="14806"/>
                  <a:pt x="7373" y="15328"/>
                </a:cubicBezTo>
                <a:cubicBezTo>
                  <a:pt x="8447" y="15855"/>
                  <a:pt x="9664" y="16302"/>
                  <a:pt x="10297" y="17315"/>
                </a:cubicBezTo>
                <a:cubicBezTo>
                  <a:pt x="11185" y="18728"/>
                  <a:pt x="10569" y="20546"/>
                  <a:pt x="10354" y="22200"/>
                </a:cubicBezTo>
                <a:cubicBezTo>
                  <a:pt x="10000" y="24920"/>
                  <a:pt x="10995" y="27711"/>
                  <a:pt x="12802" y="29766"/>
                </a:cubicBezTo>
                <a:lnTo>
                  <a:pt x="31119" y="29766"/>
                </a:lnTo>
                <a:lnTo>
                  <a:pt x="31119" y="10511"/>
                </a:lnTo>
                <a:cubicBezTo>
                  <a:pt x="31112" y="10511"/>
                  <a:pt x="31105" y="10508"/>
                  <a:pt x="31101" y="10504"/>
                </a:cubicBezTo>
                <a:cubicBezTo>
                  <a:pt x="29412" y="9731"/>
                  <a:pt x="28188" y="8192"/>
                  <a:pt x="27279" y="6571"/>
                </a:cubicBezTo>
                <a:cubicBezTo>
                  <a:pt x="27010" y="6099"/>
                  <a:pt x="26760" y="5605"/>
                  <a:pt x="26384" y="5215"/>
                </a:cubicBezTo>
                <a:cubicBezTo>
                  <a:pt x="25668" y="4470"/>
                  <a:pt x="24588" y="4180"/>
                  <a:pt x="23811" y="3497"/>
                </a:cubicBezTo>
                <a:cubicBezTo>
                  <a:pt x="23131" y="2896"/>
                  <a:pt x="22734" y="2015"/>
                  <a:pt x="22598" y="1117"/>
                </a:cubicBezTo>
                <a:cubicBezTo>
                  <a:pt x="22540" y="741"/>
                  <a:pt x="22548" y="369"/>
                  <a:pt x="2256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2504435" y="705489"/>
            <a:ext cx="28708" cy="48590"/>
          </a:xfrm>
          <a:custGeom>
            <a:rect b="b" l="l" r="r" t="t"/>
            <a:pathLst>
              <a:path extrusionOk="0" h="589" w="348">
                <a:moveTo>
                  <a:pt x="348" y="588"/>
                </a:moveTo>
                <a:lnTo>
                  <a:pt x="1" y="0"/>
                </a:lnTo>
                <a:close/>
              </a:path>
            </a:pathLst>
          </a:custGeom>
          <a:solidFill>
            <a:srgbClr val="E9AA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3"/>
          <p:cNvSpPr/>
          <p:nvPr/>
        </p:nvSpPr>
        <p:spPr>
          <a:xfrm>
            <a:off x="2860290" y="0"/>
            <a:ext cx="6283726" cy="5143520"/>
          </a:xfrm>
          <a:custGeom>
            <a:rect b="b" l="l" r="r" t="t"/>
            <a:pathLst>
              <a:path extrusionOk="0" h="30224" w="36924">
                <a:moveTo>
                  <a:pt x="1" y="0"/>
                </a:moveTo>
                <a:cubicBezTo>
                  <a:pt x="520" y="2312"/>
                  <a:pt x="2162" y="4395"/>
                  <a:pt x="4395" y="5225"/>
                </a:cubicBezTo>
                <a:cubicBezTo>
                  <a:pt x="5533" y="5651"/>
                  <a:pt x="6876" y="5837"/>
                  <a:pt x="7627" y="6796"/>
                </a:cubicBezTo>
                <a:cubicBezTo>
                  <a:pt x="8901" y="8425"/>
                  <a:pt x="7545" y="10998"/>
                  <a:pt x="8550" y="12802"/>
                </a:cubicBezTo>
                <a:cubicBezTo>
                  <a:pt x="9399" y="14323"/>
                  <a:pt x="11492" y="14591"/>
                  <a:pt x="12770" y="15779"/>
                </a:cubicBezTo>
                <a:cubicBezTo>
                  <a:pt x="13929" y="16864"/>
                  <a:pt x="14259" y="18578"/>
                  <a:pt x="14219" y="20167"/>
                </a:cubicBezTo>
                <a:cubicBezTo>
                  <a:pt x="14176" y="21756"/>
                  <a:pt x="13833" y="23331"/>
                  <a:pt x="13919" y="24920"/>
                </a:cubicBezTo>
                <a:cubicBezTo>
                  <a:pt x="14026" y="26813"/>
                  <a:pt x="14745" y="28627"/>
                  <a:pt x="15794" y="30223"/>
                </a:cubicBezTo>
                <a:lnTo>
                  <a:pt x="36924" y="30223"/>
                </a:lnTo>
                <a:lnTo>
                  <a:pt x="36924" y="17454"/>
                </a:lnTo>
                <a:cubicBezTo>
                  <a:pt x="35095" y="17103"/>
                  <a:pt x="33416" y="16402"/>
                  <a:pt x="32210" y="15013"/>
                </a:cubicBezTo>
                <a:cubicBezTo>
                  <a:pt x="31591" y="14301"/>
                  <a:pt x="31147" y="13449"/>
                  <a:pt x="30507" y="12759"/>
                </a:cubicBezTo>
                <a:cubicBezTo>
                  <a:pt x="28906" y="11036"/>
                  <a:pt x="26448" y="10627"/>
                  <a:pt x="24031" y="10627"/>
                </a:cubicBezTo>
                <a:cubicBezTo>
                  <a:pt x="23465" y="10627"/>
                  <a:pt x="22901" y="10650"/>
                  <a:pt x="22351" y="10683"/>
                </a:cubicBezTo>
                <a:cubicBezTo>
                  <a:pt x="21735" y="10719"/>
                  <a:pt x="21114" y="10762"/>
                  <a:pt x="20497" y="10762"/>
                </a:cubicBezTo>
                <a:cubicBezTo>
                  <a:pt x="19837" y="10762"/>
                  <a:pt x="19182" y="10713"/>
                  <a:pt x="18543" y="10554"/>
                </a:cubicBezTo>
                <a:cubicBezTo>
                  <a:pt x="17308" y="10246"/>
                  <a:pt x="16116" y="9437"/>
                  <a:pt x="15715" y="8228"/>
                </a:cubicBezTo>
                <a:cubicBezTo>
                  <a:pt x="15332" y="7075"/>
                  <a:pt x="15690" y="5694"/>
                  <a:pt x="15010" y="4688"/>
                </a:cubicBezTo>
                <a:cubicBezTo>
                  <a:pt x="14198" y="3486"/>
                  <a:pt x="12455" y="3532"/>
                  <a:pt x="11084" y="3064"/>
                </a:cubicBezTo>
                <a:cubicBezTo>
                  <a:pt x="9699" y="2588"/>
                  <a:pt x="8554" y="1450"/>
                  <a:pt x="8082" y="65"/>
                </a:cubicBezTo>
                <a:cubicBezTo>
                  <a:pt x="8074" y="43"/>
                  <a:pt x="8067" y="22"/>
                  <a:pt x="806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3"/>
          <p:cNvSpPr/>
          <p:nvPr/>
        </p:nvSpPr>
        <p:spPr>
          <a:xfrm>
            <a:off x="2860290" y="0"/>
            <a:ext cx="6283726" cy="5143520"/>
          </a:xfrm>
          <a:custGeom>
            <a:rect b="b" l="l" r="r" t="t"/>
            <a:pathLst>
              <a:path extrusionOk="0" h="30224" w="36924">
                <a:moveTo>
                  <a:pt x="1" y="0"/>
                </a:moveTo>
                <a:cubicBezTo>
                  <a:pt x="520" y="2312"/>
                  <a:pt x="2162" y="4395"/>
                  <a:pt x="4395" y="5225"/>
                </a:cubicBezTo>
                <a:cubicBezTo>
                  <a:pt x="5533" y="5651"/>
                  <a:pt x="6876" y="5837"/>
                  <a:pt x="7627" y="6796"/>
                </a:cubicBezTo>
                <a:cubicBezTo>
                  <a:pt x="8901" y="8425"/>
                  <a:pt x="7545" y="10998"/>
                  <a:pt x="8550" y="12802"/>
                </a:cubicBezTo>
                <a:cubicBezTo>
                  <a:pt x="9399" y="14323"/>
                  <a:pt x="11492" y="14591"/>
                  <a:pt x="12770" y="15779"/>
                </a:cubicBezTo>
                <a:cubicBezTo>
                  <a:pt x="13929" y="16864"/>
                  <a:pt x="14259" y="18578"/>
                  <a:pt x="14219" y="20167"/>
                </a:cubicBezTo>
                <a:cubicBezTo>
                  <a:pt x="14176" y="21756"/>
                  <a:pt x="13833" y="23331"/>
                  <a:pt x="13919" y="24920"/>
                </a:cubicBezTo>
                <a:cubicBezTo>
                  <a:pt x="14026" y="26813"/>
                  <a:pt x="14745" y="28627"/>
                  <a:pt x="15794" y="30223"/>
                </a:cubicBezTo>
                <a:lnTo>
                  <a:pt x="36924" y="30223"/>
                </a:lnTo>
                <a:lnTo>
                  <a:pt x="36924" y="23438"/>
                </a:lnTo>
                <a:cubicBezTo>
                  <a:pt x="36344" y="23574"/>
                  <a:pt x="35771" y="23717"/>
                  <a:pt x="35202" y="23839"/>
                </a:cubicBezTo>
                <a:cubicBezTo>
                  <a:pt x="33821" y="24143"/>
                  <a:pt x="32399" y="24335"/>
                  <a:pt x="30985" y="24335"/>
                </a:cubicBezTo>
                <a:cubicBezTo>
                  <a:pt x="29869" y="24335"/>
                  <a:pt x="28758" y="24215"/>
                  <a:pt x="27676" y="23935"/>
                </a:cubicBezTo>
                <a:cubicBezTo>
                  <a:pt x="25224" y="23295"/>
                  <a:pt x="22934" y="21756"/>
                  <a:pt x="21789" y="19498"/>
                </a:cubicBezTo>
                <a:cubicBezTo>
                  <a:pt x="21173" y="18284"/>
                  <a:pt x="20880" y="16881"/>
                  <a:pt x="19971" y="15872"/>
                </a:cubicBezTo>
                <a:cubicBezTo>
                  <a:pt x="17881" y="13557"/>
                  <a:pt x="13504" y="14290"/>
                  <a:pt x="11836" y="11653"/>
                </a:cubicBezTo>
                <a:cubicBezTo>
                  <a:pt x="10802" y="10021"/>
                  <a:pt x="11328" y="7759"/>
                  <a:pt x="10336" y="6102"/>
                </a:cubicBezTo>
                <a:cubicBezTo>
                  <a:pt x="9191" y="4180"/>
                  <a:pt x="6625" y="3722"/>
                  <a:pt x="5004" y="2319"/>
                </a:cubicBezTo>
                <a:cubicBezTo>
                  <a:pt x="4177" y="1607"/>
                  <a:pt x="3658" y="834"/>
                  <a:pt x="325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5947527" y="4628749"/>
            <a:ext cx="276713" cy="277223"/>
          </a:xfrm>
          <a:custGeom>
            <a:rect b="b" l="l" r="r" t="t"/>
            <a:pathLst>
              <a:path extrusionOk="0" h="1629" w="1626">
                <a:moveTo>
                  <a:pt x="813" y="0"/>
                </a:moveTo>
                <a:cubicBezTo>
                  <a:pt x="362" y="0"/>
                  <a:pt x="1" y="365"/>
                  <a:pt x="1" y="816"/>
                </a:cubicBezTo>
                <a:cubicBezTo>
                  <a:pt x="1" y="1264"/>
                  <a:pt x="362" y="1629"/>
                  <a:pt x="813" y="1629"/>
                </a:cubicBezTo>
                <a:cubicBezTo>
                  <a:pt x="1261" y="1629"/>
                  <a:pt x="1626" y="1264"/>
                  <a:pt x="1626" y="816"/>
                </a:cubicBezTo>
                <a:cubicBezTo>
                  <a:pt x="1626" y="365"/>
                  <a:pt x="1261" y="0"/>
                  <a:pt x="813" y="0"/>
                </a:cubicBezTo>
                <a:close/>
              </a:path>
            </a:pathLst>
          </a:custGeom>
          <a:solidFill>
            <a:srgbClr val="4D43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8778473" y="3459266"/>
            <a:ext cx="154864" cy="155545"/>
          </a:xfrm>
          <a:custGeom>
            <a:rect b="b" l="l" r="r" t="t"/>
            <a:pathLst>
              <a:path extrusionOk="0" h="914" w="910">
                <a:moveTo>
                  <a:pt x="455" y="1"/>
                </a:moveTo>
                <a:cubicBezTo>
                  <a:pt x="201" y="1"/>
                  <a:pt x="0" y="205"/>
                  <a:pt x="0" y="455"/>
                </a:cubicBezTo>
                <a:cubicBezTo>
                  <a:pt x="0" y="710"/>
                  <a:pt x="201" y="914"/>
                  <a:pt x="455" y="914"/>
                </a:cubicBezTo>
                <a:cubicBezTo>
                  <a:pt x="705" y="914"/>
                  <a:pt x="909" y="710"/>
                  <a:pt x="909" y="455"/>
                </a:cubicBezTo>
                <a:cubicBezTo>
                  <a:pt x="909" y="205"/>
                  <a:pt x="705" y="1"/>
                  <a:pt x="455" y="1"/>
                </a:cubicBezTo>
                <a:close/>
              </a:path>
            </a:pathLst>
          </a:custGeom>
          <a:solidFill>
            <a:srgbClr val="423A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3"/>
          <p:cNvSpPr/>
          <p:nvPr/>
        </p:nvSpPr>
        <p:spPr>
          <a:xfrm>
            <a:off x="5722889" y="937186"/>
            <a:ext cx="155374" cy="154864"/>
          </a:xfrm>
          <a:custGeom>
            <a:rect b="b" l="l" r="r" t="t"/>
            <a:pathLst>
              <a:path extrusionOk="0" h="910" w="913">
                <a:moveTo>
                  <a:pt x="458" y="1"/>
                </a:moveTo>
                <a:cubicBezTo>
                  <a:pt x="204" y="1"/>
                  <a:pt x="0" y="205"/>
                  <a:pt x="0" y="455"/>
                </a:cubicBezTo>
                <a:cubicBezTo>
                  <a:pt x="0" y="706"/>
                  <a:pt x="204" y="910"/>
                  <a:pt x="458" y="910"/>
                </a:cubicBezTo>
                <a:cubicBezTo>
                  <a:pt x="709" y="910"/>
                  <a:pt x="913" y="706"/>
                  <a:pt x="913" y="455"/>
                </a:cubicBezTo>
                <a:cubicBezTo>
                  <a:pt x="913" y="205"/>
                  <a:pt x="709" y="1"/>
                  <a:pt x="458" y="1"/>
                </a:cubicBezTo>
                <a:close/>
              </a:path>
            </a:pathLst>
          </a:custGeom>
          <a:solidFill>
            <a:srgbClr val="423A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
          <p:cNvSpPr/>
          <p:nvPr/>
        </p:nvSpPr>
        <p:spPr>
          <a:xfrm>
            <a:off x="3331178" y="1020064"/>
            <a:ext cx="154864" cy="155545"/>
          </a:xfrm>
          <a:custGeom>
            <a:rect b="b" l="l" r="r" t="t"/>
            <a:pathLst>
              <a:path extrusionOk="0" h="914" w="910">
                <a:moveTo>
                  <a:pt x="455" y="1"/>
                </a:moveTo>
                <a:cubicBezTo>
                  <a:pt x="204" y="1"/>
                  <a:pt x="0" y="205"/>
                  <a:pt x="0" y="455"/>
                </a:cubicBezTo>
                <a:cubicBezTo>
                  <a:pt x="0" y="709"/>
                  <a:pt x="204" y="913"/>
                  <a:pt x="455" y="913"/>
                </a:cubicBezTo>
                <a:cubicBezTo>
                  <a:pt x="705" y="913"/>
                  <a:pt x="909" y="709"/>
                  <a:pt x="909" y="455"/>
                </a:cubicBezTo>
                <a:cubicBezTo>
                  <a:pt x="909" y="205"/>
                  <a:pt x="705" y="1"/>
                  <a:pt x="455" y="1"/>
                </a:cubicBezTo>
                <a:close/>
              </a:path>
            </a:pathLst>
          </a:custGeom>
          <a:solidFill>
            <a:srgbClr val="423A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
          <p:cNvSpPr/>
          <p:nvPr/>
        </p:nvSpPr>
        <p:spPr>
          <a:xfrm>
            <a:off x="8635352" y="3171830"/>
            <a:ext cx="211534" cy="211534"/>
          </a:xfrm>
          <a:custGeom>
            <a:rect b="b" l="l" r="r" t="t"/>
            <a:pathLst>
              <a:path extrusionOk="0" h="1243" w="1243">
                <a:moveTo>
                  <a:pt x="623" y="1"/>
                </a:moveTo>
                <a:cubicBezTo>
                  <a:pt x="279" y="1"/>
                  <a:pt x="0" y="280"/>
                  <a:pt x="0" y="620"/>
                </a:cubicBezTo>
                <a:cubicBezTo>
                  <a:pt x="0" y="963"/>
                  <a:pt x="279" y="1243"/>
                  <a:pt x="623" y="1243"/>
                </a:cubicBezTo>
                <a:cubicBezTo>
                  <a:pt x="963" y="1243"/>
                  <a:pt x="1242" y="963"/>
                  <a:pt x="1242" y="620"/>
                </a:cubicBezTo>
                <a:cubicBezTo>
                  <a:pt x="1242" y="280"/>
                  <a:pt x="963" y="1"/>
                  <a:pt x="623" y="1"/>
                </a:cubicBezTo>
                <a:close/>
              </a:path>
            </a:pathLst>
          </a:custGeom>
          <a:solidFill>
            <a:srgbClr val="423A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
          <p:cNvSpPr/>
          <p:nvPr/>
        </p:nvSpPr>
        <p:spPr>
          <a:xfrm>
            <a:off x="8663261" y="2443456"/>
            <a:ext cx="211023" cy="211534"/>
          </a:xfrm>
          <a:custGeom>
            <a:rect b="b" l="l" r="r" t="t"/>
            <a:pathLst>
              <a:path extrusionOk="0" h="1243" w="1240">
                <a:moveTo>
                  <a:pt x="620" y="0"/>
                </a:moveTo>
                <a:cubicBezTo>
                  <a:pt x="276" y="0"/>
                  <a:pt x="1" y="280"/>
                  <a:pt x="1" y="623"/>
                </a:cubicBezTo>
                <a:cubicBezTo>
                  <a:pt x="1" y="967"/>
                  <a:pt x="276" y="1242"/>
                  <a:pt x="620" y="1242"/>
                </a:cubicBezTo>
                <a:cubicBezTo>
                  <a:pt x="964" y="1242"/>
                  <a:pt x="1239" y="967"/>
                  <a:pt x="1239" y="623"/>
                </a:cubicBezTo>
                <a:cubicBezTo>
                  <a:pt x="1239" y="280"/>
                  <a:pt x="964" y="0"/>
                  <a:pt x="620" y="0"/>
                </a:cubicBezTo>
                <a:close/>
              </a:path>
            </a:pathLst>
          </a:custGeom>
          <a:solidFill>
            <a:srgbClr val="423A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
          <p:cNvSpPr/>
          <p:nvPr/>
        </p:nvSpPr>
        <p:spPr>
          <a:xfrm>
            <a:off x="3120328" y="771179"/>
            <a:ext cx="210853" cy="211534"/>
          </a:xfrm>
          <a:custGeom>
            <a:rect b="b" l="l" r="r" t="t"/>
            <a:pathLst>
              <a:path extrusionOk="0" h="1243" w="1239">
                <a:moveTo>
                  <a:pt x="620" y="0"/>
                </a:moveTo>
                <a:cubicBezTo>
                  <a:pt x="276" y="0"/>
                  <a:pt x="1" y="276"/>
                  <a:pt x="1" y="620"/>
                </a:cubicBezTo>
                <a:cubicBezTo>
                  <a:pt x="1" y="963"/>
                  <a:pt x="276" y="1242"/>
                  <a:pt x="620" y="1242"/>
                </a:cubicBezTo>
                <a:cubicBezTo>
                  <a:pt x="963" y="1242"/>
                  <a:pt x="1239" y="963"/>
                  <a:pt x="1239" y="620"/>
                </a:cubicBezTo>
                <a:cubicBezTo>
                  <a:pt x="1239" y="276"/>
                  <a:pt x="963" y="0"/>
                  <a:pt x="620" y="0"/>
                </a:cubicBezTo>
                <a:close/>
              </a:path>
            </a:pathLst>
          </a:custGeom>
          <a:solidFill>
            <a:srgbClr val="423A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
          <p:cNvSpPr/>
          <p:nvPr/>
        </p:nvSpPr>
        <p:spPr>
          <a:xfrm>
            <a:off x="4742311" y="3258282"/>
            <a:ext cx="211534" cy="211534"/>
          </a:xfrm>
          <a:custGeom>
            <a:rect b="b" l="l" r="r" t="t"/>
            <a:pathLst>
              <a:path extrusionOk="0" h="1243" w="1243">
                <a:moveTo>
                  <a:pt x="619" y="1"/>
                </a:moveTo>
                <a:cubicBezTo>
                  <a:pt x="276" y="1"/>
                  <a:pt x="0" y="276"/>
                  <a:pt x="0" y="620"/>
                </a:cubicBezTo>
                <a:cubicBezTo>
                  <a:pt x="0" y="964"/>
                  <a:pt x="276" y="1243"/>
                  <a:pt x="619" y="1243"/>
                </a:cubicBezTo>
                <a:cubicBezTo>
                  <a:pt x="963" y="1243"/>
                  <a:pt x="1242" y="964"/>
                  <a:pt x="1242" y="620"/>
                </a:cubicBezTo>
                <a:cubicBezTo>
                  <a:pt x="1242" y="276"/>
                  <a:pt x="963" y="1"/>
                  <a:pt x="619" y="1"/>
                </a:cubicBezTo>
                <a:close/>
              </a:path>
            </a:pathLst>
          </a:custGeom>
          <a:solidFill>
            <a:srgbClr val="423A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3"/>
          <p:cNvSpPr/>
          <p:nvPr/>
        </p:nvSpPr>
        <p:spPr>
          <a:xfrm>
            <a:off x="4793365" y="2969656"/>
            <a:ext cx="150099" cy="149418"/>
          </a:xfrm>
          <a:custGeom>
            <a:rect b="b" l="l" r="r" t="t"/>
            <a:pathLst>
              <a:path extrusionOk="0" h="878" w="882">
                <a:moveTo>
                  <a:pt x="441" y="1"/>
                </a:moveTo>
                <a:cubicBezTo>
                  <a:pt x="198" y="1"/>
                  <a:pt x="1" y="197"/>
                  <a:pt x="1" y="437"/>
                </a:cubicBezTo>
                <a:cubicBezTo>
                  <a:pt x="1" y="681"/>
                  <a:pt x="198" y="877"/>
                  <a:pt x="441" y="877"/>
                </a:cubicBezTo>
                <a:cubicBezTo>
                  <a:pt x="684" y="877"/>
                  <a:pt x="881" y="681"/>
                  <a:pt x="881" y="437"/>
                </a:cubicBezTo>
                <a:cubicBezTo>
                  <a:pt x="881" y="197"/>
                  <a:pt x="684" y="1"/>
                  <a:pt x="441" y="1"/>
                </a:cubicBezTo>
                <a:close/>
              </a:path>
            </a:pathLst>
          </a:custGeom>
          <a:solidFill>
            <a:srgbClr val="423A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
          <p:cNvSpPr/>
          <p:nvPr/>
        </p:nvSpPr>
        <p:spPr>
          <a:xfrm>
            <a:off x="6066313" y="3816305"/>
            <a:ext cx="198090" cy="197409"/>
          </a:xfrm>
          <a:custGeom>
            <a:rect b="b" l="l" r="r" t="t"/>
            <a:pathLst>
              <a:path extrusionOk="0" h="1160" w="1164">
                <a:moveTo>
                  <a:pt x="584" y="0"/>
                </a:moveTo>
                <a:cubicBezTo>
                  <a:pt x="262" y="0"/>
                  <a:pt x="1" y="258"/>
                  <a:pt x="1" y="580"/>
                </a:cubicBezTo>
                <a:cubicBezTo>
                  <a:pt x="1" y="902"/>
                  <a:pt x="262" y="1160"/>
                  <a:pt x="584" y="1160"/>
                </a:cubicBezTo>
                <a:cubicBezTo>
                  <a:pt x="906" y="1160"/>
                  <a:pt x="1164" y="902"/>
                  <a:pt x="1164" y="580"/>
                </a:cubicBezTo>
                <a:cubicBezTo>
                  <a:pt x="1164" y="258"/>
                  <a:pt x="906" y="0"/>
                  <a:pt x="584" y="0"/>
                </a:cubicBezTo>
                <a:close/>
              </a:path>
            </a:pathLst>
          </a:custGeom>
          <a:solidFill>
            <a:srgbClr val="4D43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
          <p:cNvSpPr/>
          <p:nvPr/>
        </p:nvSpPr>
        <p:spPr>
          <a:xfrm>
            <a:off x="7506717" y="2578070"/>
            <a:ext cx="198090" cy="198090"/>
          </a:xfrm>
          <a:custGeom>
            <a:rect b="b" l="l" r="r" t="t"/>
            <a:pathLst>
              <a:path extrusionOk="0" h="1164" w="1164">
                <a:moveTo>
                  <a:pt x="580" y="0"/>
                </a:moveTo>
                <a:cubicBezTo>
                  <a:pt x="258" y="0"/>
                  <a:pt x="1" y="262"/>
                  <a:pt x="1" y="580"/>
                </a:cubicBezTo>
                <a:cubicBezTo>
                  <a:pt x="1" y="902"/>
                  <a:pt x="258" y="1163"/>
                  <a:pt x="580" y="1163"/>
                </a:cubicBezTo>
                <a:cubicBezTo>
                  <a:pt x="903" y="1163"/>
                  <a:pt x="1164" y="902"/>
                  <a:pt x="1164" y="580"/>
                </a:cubicBezTo>
                <a:cubicBezTo>
                  <a:pt x="1164" y="262"/>
                  <a:pt x="903" y="0"/>
                  <a:pt x="580" y="0"/>
                </a:cubicBezTo>
                <a:close/>
              </a:path>
            </a:pathLst>
          </a:custGeom>
          <a:solidFill>
            <a:srgbClr val="423A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 name="Google Shape;45;p3"/>
          <p:cNvGrpSpPr/>
          <p:nvPr/>
        </p:nvGrpSpPr>
        <p:grpSpPr>
          <a:xfrm flipH="1" rot="10800000">
            <a:off x="6630401" y="6"/>
            <a:ext cx="2513867" cy="1753885"/>
            <a:chOff x="5527403" y="4013725"/>
            <a:chExt cx="971580" cy="677856"/>
          </a:xfrm>
        </p:grpSpPr>
        <p:sp>
          <p:nvSpPr>
            <p:cNvPr id="46" name="Google Shape;46;p3"/>
            <p:cNvSpPr/>
            <p:nvPr/>
          </p:nvSpPr>
          <p:spPr>
            <a:xfrm>
              <a:off x="5527403" y="4013725"/>
              <a:ext cx="971580" cy="677856"/>
            </a:xfrm>
            <a:custGeom>
              <a:rect b="b" l="l" r="r" t="t"/>
              <a:pathLst>
                <a:path extrusionOk="0" h="8465" w="12133">
                  <a:moveTo>
                    <a:pt x="12133" y="1"/>
                  </a:moveTo>
                  <a:cubicBezTo>
                    <a:pt x="11686" y="44"/>
                    <a:pt x="11242" y="105"/>
                    <a:pt x="10798" y="183"/>
                  </a:cubicBezTo>
                  <a:cubicBezTo>
                    <a:pt x="7949" y="699"/>
                    <a:pt x="5211" y="2051"/>
                    <a:pt x="3286" y="4213"/>
                  </a:cubicBezTo>
                  <a:cubicBezTo>
                    <a:pt x="2144" y="5494"/>
                    <a:pt x="1310" y="7026"/>
                    <a:pt x="162" y="8293"/>
                  </a:cubicBezTo>
                  <a:cubicBezTo>
                    <a:pt x="108" y="8350"/>
                    <a:pt x="54" y="8407"/>
                    <a:pt x="1" y="8465"/>
                  </a:cubicBezTo>
                  <a:lnTo>
                    <a:pt x="12133" y="8465"/>
                  </a:lnTo>
                  <a:lnTo>
                    <a:pt x="1213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3"/>
            <p:cNvSpPr/>
            <p:nvPr/>
          </p:nvSpPr>
          <p:spPr>
            <a:xfrm>
              <a:off x="5809434" y="4238100"/>
              <a:ext cx="689547" cy="453479"/>
            </a:xfrm>
            <a:custGeom>
              <a:rect b="b" l="l" r="r" t="t"/>
              <a:pathLst>
                <a:path extrusionOk="0" h="5663" w="8611">
                  <a:moveTo>
                    <a:pt x="8611" y="1"/>
                  </a:moveTo>
                  <a:cubicBezTo>
                    <a:pt x="5830" y="541"/>
                    <a:pt x="3171" y="1883"/>
                    <a:pt x="1292" y="3995"/>
                  </a:cubicBezTo>
                  <a:cubicBezTo>
                    <a:pt x="823" y="4521"/>
                    <a:pt x="408" y="5086"/>
                    <a:pt x="0" y="5663"/>
                  </a:cubicBezTo>
                  <a:lnTo>
                    <a:pt x="8611" y="5663"/>
                  </a:lnTo>
                  <a:lnTo>
                    <a:pt x="861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 name="Google Shape;48;p3"/>
          <p:cNvSpPr txBox="1"/>
          <p:nvPr>
            <p:ph type="ctrTitle"/>
          </p:nvPr>
        </p:nvSpPr>
        <p:spPr>
          <a:xfrm>
            <a:off x="0" y="1092050"/>
            <a:ext cx="7781100" cy="772200"/>
          </a:xfrm>
          <a:prstGeom prst="rect">
            <a:avLst/>
          </a:prstGeom>
          <a:noFill/>
          <a:ln>
            <a:noFill/>
          </a:ln>
        </p:spPr>
        <p:txBody>
          <a:bodyPr anchorCtr="0" anchor="b" bIns="91425" lIns="91425" spcFirstLastPara="1" rIns="91425" wrap="square" tIns="91425">
            <a:noAutofit/>
          </a:bodyPr>
          <a:lstStyle>
            <a:lvl1pPr lvl="0" algn="r">
              <a:lnSpc>
                <a:spcPct val="115000"/>
              </a:lnSpc>
              <a:spcBef>
                <a:spcPts val="0"/>
              </a:spcBef>
              <a:spcAft>
                <a:spcPts val="0"/>
              </a:spcAft>
              <a:buClr>
                <a:srgbClr val="FBCCE8"/>
              </a:buClr>
              <a:buSzPts val="4800"/>
              <a:buNone/>
              <a:defRPr sz="4800">
                <a:solidFill>
                  <a:srgbClr val="FBCCE8"/>
                </a:solidFill>
              </a:defRPr>
            </a:lvl1pPr>
            <a:lvl2pPr lvl="1" algn="ctr">
              <a:lnSpc>
                <a:spcPct val="100000"/>
              </a:lnSpc>
              <a:spcBef>
                <a:spcPts val="0"/>
              </a:spcBef>
              <a:spcAft>
                <a:spcPts val="0"/>
              </a:spcAft>
              <a:buClr>
                <a:srgbClr val="314256"/>
              </a:buClr>
              <a:buSzPts val="6000"/>
              <a:buNone/>
              <a:defRPr sz="6000">
                <a:solidFill>
                  <a:srgbClr val="314256"/>
                </a:solidFill>
              </a:defRPr>
            </a:lvl2pPr>
            <a:lvl3pPr lvl="2" algn="ctr">
              <a:lnSpc>
                <a:spcPct val="100000"/>
              </a:lnSpc>
              <a:spcBef>
                <a:spcPts val="0"/>
              </a:spcBef>
              <a:spcAft>
                <a:spcPts val="0"/>
              </a:spcAft>
              <a:buClr>
                <a:srgbClr val="314256"/>
              </a:buClr>
              <a:buSzPts val="6000"/>
              <a:buNone/>
              <a:defRPr sz="6000">
                <a:solidFill>
                  <a:srgbClr val="314256"/>
                </a:solidFill>
              </a:defRPr>
            </a:lvl3pPr>
            <a:lvl4pPr lvl="3" algn="ctr">
              <a:lnSpc>
                <a:spcPct val="100000"/>
              </a:lnSpc>
              <a:spcBef>
                <a:spcPts val="0"/>
              </a:spcBef>
              <a:spcAft>
                <a:spcPts val="0"/>
              </a:spcAft>
              <a:buClr>
                <a:srgbClr val="314256"/>
              </a:buClr>
              <a:buSzPts val="6000"/>
              <a:buNone/>
              <a:defRPr sz="6000">
                <a:solidFill>
                  <a:srgbClr val="314256"/>
                </a:solidFill>
              </a:defRPr>
            </a:lvl4pPr>
            <a:lvl5pPr lvl="4" algn="ctr">
              <a:lnSpc>
                <a:spcPct val="100000"/>
              </a:lnSpc>
              <a:spcBef>
                <a:spcPts val="0"/>
              </a:spcBef>
              <a:spcAft>
                <a:spcPts val="0"/>
              </a:spcAft>
              <a:buClr>
                <a:srgbClr val="314256"/>
              </a:buClr>
              <a:buSzPts val="6000"/>
              <a:buNone/>
              <a:defRPr sz="6000">
                <a:solidFill>
                  <a:srgbClr val="314256"/>
                </a:solidFill>
              </a:defRPr>
            </a:lvl5pPr>
            <a:lvl6pPr lvl="5" algn="ctr">
              <a:lnSpc>
                <a:spcPct val="100000"/>
              </a:lnSpc>
              <a:spcBef>
                <a:spcPts val="0"/>
              </a:spcBef>
              <a:spcAft>
                <a:spcPts val="0"/>
              </a:spcAft>
              <a:buClr>
                <a:srgbClr val="314256"/>
              </a:buClr>
              <a:buSzPts val="6000"/>
              <a:buNone/>
              <a:defRPr sz="6000">
                <a:solidFill>
                  <a:srgbClr val="314256"/>
                </a:solidFill>
              </a:defRPr>
            </a:lvl6pPr>
            <a:lvl7pPr lvl="6" algn="ctr">
              <a:lnSpc>
                <a:spcPct val="100000"/>
              </a:lnSpc>
              <a:spcBef>
                <a:spcPts val="0"/>
              </a:spcBef>
              <a:spcAft>
                <a:spcPts val="0"/>
              </a:spcAft>
              <a:buClr>
                <a:srgbClr val="314256"/>
              </a:buClr>
              <a:buSzPts val="6000"/>
              <a:buNone/>
              <a:defRPr sz="6000">
                <a:solidFill>
                  <a:srgbClr val="314256"/>
                </a:solidFill>
              </a:defRPr>
            </a:lvl7pPr>
            <a:lvl8pPr lvl="7" algn="ctr">
              <a:lnSpc>
                <a:spcPct val="100000"/>
              </a:lnSpc>
              <a:spcBef>
                <a:spcPts val="0"/>
              </a:spcBef>
              <a:spcAft>
                <a:spcPts val="0"/>
              </a:spcAft>
              <a:buClr>
                <a:srgbClr val="314256"/>
              </a:buClr>
              <a:buSzPts val="6000"/>
              <a:buNone/>
              <a:defRPr sz="6000">
                <a:solidFill>
                  <a:srgbClr val="314256"/>
                </a:solidFill>
              </a:defRPr>
            </a:lvl8pPr>
            <a:lvl9pPr lvl="8" algn="ctr">
              <a:lnSpc>
                <a:spcPct val="100000"/>
              </a:lnSpc>
              <a:spcBef>
                <a:spcPts val="0"/>
              </a:spcBef>
              <a:spcAft>
                <a:spcPts val="0"/>
              </a:spcAft>
              <a:buClr>
                <a:srgbClr val="314256"/>
              </a:buClr>
              <a:buSzPts val="6000"/>
              <a:buNone/>
              <a:defRPr sz="6000">
                <a:solidFill>
                  <a:srgbClr val="314256"/>
                </a:solidFill>
              </a:defRPr>
            </a:lvl9pPr>
          </a:lstStyle>
          <a:p/>
        </p:txBody>
      </p:sp>
      <p:sp>
        <p:nvSpPr>
          <p:cNvPr id="49" name="Google Shape;49;p3"/>
          <p:cNvSpPr txBox="1"/>
          <p:nvPr>
            <p:ph idx="1" type="subTitle"/>
          </p:nvPr>
        </p:nvSpPr>
        <p:spPr>
          <a:xfrm>
            <a:off x="5786713" y="2755325"/>
            <a:ext cx="1994400" cy="578100"/>
          </a:xfrm>
          <a:prstGeom prst="rect">
            <a:avLst/>
          </a:prstGeom>
          <a:noFill/>
          <a:ln>
            <a:noFill/>
          </a:ln>
        </p:spPr>
        <p:txBody>
          <a:bodyPr anchorCtr="0" anchor="t" bIns="91425" lIns="91425" spcFirstLastPara="1" rIns="91425" wrap="square" tIns="91425">
            <a:noAutofit/>
          </a:bodyPr>
          <a:lstStyle>
            <a:lvl1pPr lvl="0" algn="r">
              <a:lnSpc>
                <a:spcPct val="115000"/>
              </a:lnSpc>
              <a:spcBef>
                <a:spcPts val="0"/>
              </a:spcBef>
              <a:spcAft>
                <a:spcPts val="0"/>
              </a:spcAft>
              <a:buSzPts val="1400"/>
              <a:buNone/>
              <a:defRPr sz="1400">
                <a:solidFill>
                  <a:srgbClr val="FBCCE8"/>
                </a:solidFill>
              </a:defRPr>
            </a:lvl1pPr>
            <a:lvl2pPr lvl="1" algn="r">
              <a:lnSpc>
                <a:spcPct val="115000"/>
              </a:lnSpc>
              <a:spcBef>
                <a:spcPts val="0"/>
              </a:spcBef>
              <a:spcAft>
                <a:spcPts val="0"/>
              </a:spcAft>
              <a:buSzPts val="1400"/>
              <a:buNone/>
              <a:defRPr>
                <a:solidFill>
                  <a:srgbClr val="FBCCE8"/>
                </a:solidFill>
              </a:defRPr>
            </a:lvl2pPr>
            <a:lvl3pPr lvl="2" algn="r">
              <a:lnSpc>
                <a:spcPct val="115000"/>
              </a:lnSpc>
              <a:spcBef>
                <a:spcPts val="0"/>
              </a:spcBef>
              <a:spcAft>
                <a:spcPts val="0"/>
              </a:spcAft>
              <a:buSzPts val="1400"/>
              <a:buNone/>
              <a:defRPr>
                <a:solidFill>
                  <a:srgbClr val="FBCCE8"/>
                </a:solidFill>
              </a:defRPr>
            </a:lvl3pPr>
            <a:lvl4pPr lvl="3" algn="r">
              <a:lnSpc>
                <a:spcPct val="115000"/>
              </a:lnSpc>
              <a:spcBef>
                <a:spcPts val="0"/>
              </a:spcBef>
              <a:spcAft>
                <a:spcPts val="0"/>
              </a:spcAft>
              <a:buSzPts val="1400"/>
              <a:buNone/>
              <a:defRPr>
                <a:solidFill>
                  <a:srgbClr val="FBCCE8"/>
                </a:solidFill>
              </a:defRPr>
            </a:lvl4pPr>
            <a:lvl5pPr lvl="4" algn="r">
              <a:lnSpc>
                <a:spcPct val="115000"/>
              </a:lnSpc>
              <a:spcBef>
                <a:spcPts val="0"/>
              </a:spcBef>
              <a:spcAft>
                <a:spcPts val="0"/>
              </a:spcAft>
              <a:buSzPts val="1400"/>
              <a:buNone/>
              <a:defRPr>
                <a:solidFill>
                  <a:srgbClr val="FBCCE8"/>
                </a:solidFill>
              </a:defRPr>
            </a:lvl5pPr>
            <a:lvl6pPr lvl="5" algn="r">
              <a:lnSpc>
                <a:spcPct val="115000"/>
              </a:lnSpc>
              <a:spcBef>
                <a:spcPts val="0"/>
              </a:spcBef>
              <a:spcAft>
                <a:spcPts val="0"/>
              </a:spcAft>
              <a:buSzPts val="1400"/>
              <a:buNone/>
              <a:defRPr>
                <a:solidFill>
                  <a:srgbClr val="FBCCE8"/>
                </a:solidFill>
              </a:defRPr>
            </a:lvl6pPr>
            <a:lvl7pPr lvl="6" algn="r">
              <a:lnSpc>
                <a:spcPct val="115000"/>
              </a:lnSpc>
              <a:spcBef>
                <a:spcPts val="0"/>
              </a:spcBef>
              <a:spcAft>
                <a:spcPts val="0"/>
              </a:spcAft>
              <a:buSzPts val="1400"/>
              <a:buNone/>
              <a:defRPr>
                <a:solidFill>
                  <a:srgbClr val="FBCCE8"/>
                </a:solidFill>
              </a:defRPr>
            </a:lvl7pPr>
            <a:lvl8pPr lvl="7" algn="r">
              <a:lnSpc>
                <a:spcPct val="115000"/>
              </a:lnSpc>
              <a:spcBef>
                <a:spcPts val="0"/>
              </a:spcBef>
              <a:spcAft>
                <a:spcPts val="0"/>
              </a:spcAft>
              <a:buSzPts val="1400"/>
              <a:buNone/>
              <a:defRPr>
                <a:solidFill>
                  <a:srgbClr val="FBCCE8"/>
                </a:solidFill>
              </a:defRPr>
            </a:lvl8pPr>
            <a:lvl9pPr lvl="8" algn="r">
              <a:lnSpc>
                <a:spcPct val="115000"/>
              </a:lnSpc>
              <a:spcBef>
                <a:spcPts val="0"/>
              </a:spcBef>
              <a:spcAft>
                <a:spcPts val="0"/>
              </a:spcAft>
              <a:buSzPts val="1400"/>
              <a:buNone/>
              <a:defRPr>
                <a:solidFill>
                  <a:srgbClr val="FBCCE8"/>
                </a:solidFill>
              </a:defRPr>
            </a:lvl9pPr>
          </a:lstStyle>
          <a:p/>
        </p:txBody>
      </p:sp>
      <p:cxnSp>
        <p:nvCxnSpPr>
          <p:cNvPr id="50" name="Google Shape;50;p3"/>
          <p:cNvCxnSpPr/>
          <p:nvPr/>
        </p:nvCxnSpPr>
        <p:spPr>
          <a:xfrm>
            <a:off x="6543675" y="2038350"/>
            <a:ext cx="1124100" cy="0"/>
          </a:xfrm>
          <a:prstGeom prst="straightConnector1">
            <a:avLst/>
          </a:prstGeom>
          <a:noFill/>
          <a:ln cap="rnd" cmpd="sng" w="38100">
            <a:solidFill>
              <a:srgbClr val="FBCCE8"/>
            </a:solidFill>
            <a:prstDash val="solid"/>
            <a:round/>
            <a:headEnd len="sm" w="sm" type="none"/>
            <a:tailEnd len="sm" w="sm" type="none"/>
          </a:ln>
        </p:spPr>
      </p:cxnSp>
    </p:spTree>
  </p:cSld>
  <p:clrMapOvr>
    <a:masterClrMapping/>
  </p:clrMapOvr>
  <p:extLst>
    <p:ext uri="{DCECCB84-F9BA-43D5-87BE-67443E8EF086}">
      <p15:sldGuideLst>
        <p15:guide id="1"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1" name="Shape 51"/>
        <p:cNvGrpSpPr/>
        <p:nvPr/>
      </p:nvGrpSpPr>
      <p:grpSpPr>
        <a:xfrm>
          <a:off x="0" y="0"/>
          <a:ext cx="0" cy="0"/>
          <a:chOff x="0" y="0"/>
          <a:chExt cx="0" cy="0"/>
        </a:xfrm>
      </p:grpSpPr>
      <p:sp>
        <p:nvSpPr>
          <p:cNvPr id="52" name="Google Shape;52;p4"/>
          <p:cNvSpPr txBox="1"/>
          <p:nvPr>
            <p:ph type="title"/>
          </p:nvPr>
        </p:nvSpPr>
        <p:spPr>
          <a:xfrm>
            <a:off x="1048350" y="375600"/>
            <a:ext cx="7047300" cy="482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53" name="Google Shape;53;p4"/>
          <p:cNvSpPr txBox="1"/>
          <p:nvPr>
            <p:ph idx="1" type="body"/>
          </p:nvPr>
        </p:nvSpPr>
        <p:spPr>
          <a:xfrm>
            <a:off x="1068100" y="2486100"/>
            <a:ext cx="7047300" cy="21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4" name="Google Shape;54;p4"/>
          <p:cNvSpPr txBox="1"/>
          <p:nvPr>
            <p:ph idx="11" type="ftr"/>
          </p:nvPr>
        </p:nvSpPr>
        <p:spPr>
          <a:xfrm>
            <a:off x="3028950" y="4895032"/>
            <a:ext cx="3086100" cy="807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525"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5" name="Google Shape;55;p4"/>
          <p:cNvSpPr txBox="1"/>
          <p:nvPr>
            <p:ph idx="12" type="sldNum"/>
          </p:nvPr>
        </p:nvSpPr>
        <p:spPr>
          <a:xfrm>
            <a:off x="628650" y="4883491"/>
            <a:ext cx="335400" cy="924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SzPts val="1200"/>
              <a:buNone/>
              <a:defRPr/>
            </a:lvl1pPr>
            <a:lvl2pPr indent="0" lvl="1" marL="0" algn="l">
              <a:lnSpc>
                <a:spcPct val="100000"/>
              </a:lnSpc>
              <a:spcBef>
                <a:spcPts val="0"/>
              </a:spcBef>
              <a:spcAft>
                <a:spcPts val="0"/>
              </a:spcAft>
              <a:buSzPts val="1200"/>
              <a:buNone/>
              <a:defRPr/>
            </a:lvl2pPr>
            <a:lvl3pPr indent="0" lvl="2" marL="0" algn="l">
              <a:lnSpc>
                <a:spcPct val="100000"/>
              </a:lnSpc>
              <a:spcBef>
                <a:spcPts val="0"/>
              </a:spcBef>
              <a:spcAft>
                <a:spcPts val="0"/>
              </a:spcAft>
              <a:buSzPts val="1200"/>
              <a:buNone/>
              <a:defRPr/>
            </a:lvl3pPr>
            <a:lvl4pPr indent="0" lvl="3" marL="0" algn="l">
              <a:lnSpc>
                <a:spcPct val="100000"/>
              </a:lnSpc>
              <a:spcBef>
                <a:spcPts val="0"/>
              </a:spcBef>
              <a:spcAft>
                <a:spcPts val="0"/>
              </a:spcAft>
              <a:buSzPts val="1200"/>
              <a:buNone/>
              <a:defRPr/>
            </a:lvl4pPr>
            <a:lvl5pPr indent="0" lvl="4" marL="0" algn="l">
              <a:lnSpc>
                <a:spcPct val="100000"/>
              </a:lnSpc>
              <a:spcBef>
                <a:spcPts val="0"/>
              </a:spcBef>
              <a:spcAft>
                <a:spcPts val="0"/>
              </a:spcAft>
              <a:buSzPts val="1200"/>
              <a:buNone/>
              <a:defRPr/>
            </a:lvl5pPr>
            <a:lvl6pPr indent="0" lvl="5" marL="0" algn="l">
              <a:lnSpc>
                <a:spcPct val="100000"/>
              </a:lnSpc>
              <a:spcBef>
                <a:spcPts val="0"/>
              </a:spcBef>
              <a:spcAft>
                <a:spcPts val="0"/>
              </a:spcAft>
              <a:buSzPts val="1200"/>
              <a:buNone/>
              <a:defRPr/>
            </a:lvl6pPr>
            <a:lvl7pPr indent="0" lvl="6" marL="0" algn="l">
              <a:lnSpc>
                <a:spcPct val="100000"/>
              </a:lnSpc>
              <a:spcBef>
                <a:spcPts val="0"/>
              </a:spcBef>
              <a:spcAft>
                <a:spcPts val="0"/>
              </a:spcAft>
              <a:buSzPts val="1200"/>
              <a:buNone/>
              <a:defRPr/>
            </a:lvl7pPr>
            <a:lvl8pPr indent="0" lvl="7" marL="0" algn="l">
              <a:lnSpc>
                <a:spcPct val="100000"/>
              </a:lnSpc>
              <a:spcBef>
                <a:spcPts val="0"/>
              </a:spcBef>
              <a:spcAft>
                <a:spcPts val="0"/>
              </a:spcAft>
              <a:buSzPts val="1200"/>
              <a:buNone/>
              <a:defRPr/>
            </a:lvl8pPr>
            <a:lvl9pPr indent="0" lvl="8" marL="0" algn="l">
              <a:lnSpc>
                <a:spcPct val="100000"/>
              </a:lnSpc>
              <a:spcBef>
                <a:spcPts val="0"/>
              </a:spcBef>
              <a:spcAft>
                <a:spcPts val="0"/>
              </a:spcAft>
              <a:buSzPts val="1200"/>
              <a:buNone/>
              <a:defRPr/>
            </a:lvl9pPr>
          </a:lstStyle>
          <a:p>
            <a:pPr indent="0" lvl="0" marL="0" rtl="0" algn="l">
              <a:spcBef>
                <a:spcPts val="0"/>
              </a:spcBef>
              <a:spcAft>
                <a:spcPts val="0"/>
              </a:spcAft>
              <a:buNone/>
            </a:pPr>
            <a:fld id="{00000000-1234-1234-1234-123412341234}" type="slidenum">
              <a:rPr lang="en"/>
              <a:t>‹#›</a:t>
            </a:fld>
            <a:endParaRPr/>
          </a:p>
        </p:txBody>
      </p:sp>
      <p:sp>
        <p:nvSpPr>
          <p:cNvPr id="56" name="Google Shape;56;p4"/>
          <p:cNvSpPr txBox="1"/>
          <p:nvPr/>
        </p:nvSpPr>
        <p:spPr>
          <a:xfrm>
            <a:off x="429598" y="4906573"/>
            <a:ext cx="183000" cy="693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None/>
            </a:pPr>
            <a:r>
              <a:rPr b="0" i="0" lang="en" sz="450" u="none" cap="none" strike="noStrike">
                <a:solidFill>
                  <a:srgbClr val="F68ECB"/>
                </a:solidFill>
                <a:latin typeface="Arial"/>
                <a:ea typeface="Arial"/>
                <a:cs typeface="Arial"/>
                <a:sym typeface="Arial"/>
              </a:rPr>
              <a:t>PAGE: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5"/>
          <p:cNvSpPr txBox="1"/>
          <p:nvPr>
            <p:ph type="title"/>
          </p:nvPr>
        </p:nvSpPr>
        <p:spPr>
          <a:xfrm>
            <a:off x="1048350" y="375600"/>
            <a:ext cx="7047300" cy="482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59" name="Google Shape;59;p5"/>
          <p:cNvSpPr txBox="1"/>
          <p:nvPr>
            <p:ph idx="12" type="sldNum"/>
          </p:nvPr>
        </p:nvSpPr>
        <p:spPr>
          <a:xfrm>
            <a:off x="8813575" y="4749900"/>
            <a:ext cx="3303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SzPts val="1200"/>
              <a:buNone/>
              <a:defRPr/>
            </a:lvl1pPr>
            <a:lvl2pPr indent="0" lvl="1" marL="0" algn="l">
              <a:lnSpc>
                <a:spcPct val="100000"/>
              </a:lnSpc>
              <a:spcBef>
                <a:spcPts val="0"/>
              </a:spcBef>
              <a:spcAft>
                <a:spcPts val="0"/>
              </a:spcAft>
              <a:buSzPts val="1200"/>
              <a:buNone/>
              <a:defRPr/>
            </a:lvl2pPr>
            <a:lvl3pPr indent="0" lvl="2" marL="0" algn="l">
              <a:lnSpc>
                <a:spcPct val="100000"/>
              </a:lnSpc>
              <a:spcBef>
                <a:spcPts val="0"/>
              </a:spcBef>
              <a:spcAft>
                <a:spcPts val="0"/>
              </a:spcAft>
              <a:buSzPts val="1200"/>
              <a:buNone/>
              <a:defRPr/>
            </a:lvl3pPr>
            <a:lvl4pPr indent="0" lvl="3" marL="0" algn="l">
              <a:lnSpc>
                <a:spcPct val="100000"/>
              </a:lnSpc>
              <a:spcBef>
                <a:spcPts val="0"/>
              </a:spcBef>
              <a:spcAft>
                <a:spcPts val="0"/>
              </a:spcAft>
              <a:buSzPts val="1200"/>
              <a:buNone/>
              <a:defRPr/>
            </a:lvl4pPr>
            <a:lvl5pPr indent="0" lvl="4" marL="0" algn="l">
              <a:lnSpc>
                <a:spcPct val="100000"/>
              </a:lnSpc>
              <a:spcBef>
                <a:spcPts val="0"/>
              </a:spcBef>
              <a:spcAft>
                <a:spcPts val="0"/>
              </a:spcAft>
              <a:buSzPts val="1200"/>
              <a:buNone/>
              <a:defRPr/>
            </a:lvl5pPr>
            <a:lvl6pPr indent="0" lvl="5" marL="0" algn="l">
              <a:lnSpc>
                <a:spcPct val="100000"/>
              </a:lnSpc>
              <a:spcBef>
                <a:spcPts val="0"/>
              </a:spcBef>
              <a:spcAft>
                <a:spcPts val="0"/>
              </a:spcAft>
              <a:buSzPts val="1200"/>
              <a:buNone/>
              <a:defRPr/>
            </a:lvl6pPr>
            <a:lvl7pPr indent="0" lvl="6" marL="0" algn="l">
              <a:lnSpc>
                <a:spcPct val="100000"/>
              </a:lnSpc>
              <a:spcBef>
                <a:spcPts val="0"/>
              </a:spcBef>
              <a:spcAft>
                <a:spcPts val="0"/>
              </a:spcAft>
              <a:buSzPts val="1200"/>
              <a:buNone/>
              <a:defRPr/>
            </a:lvl7pPr>
            <a:lvl8pPr indent="0" lvl="7" marL="0" algn="l">
              <a:lnSpc>
                <a:spcPct val="100000"/>
              </a:lnSpc>
              <a:spcBef>
                <a:spcPts val="0"/>
              </a:spcBef>
              <a:spcAft>
                <a:spcPts val="0"/>
              </a:spcAft>
              <a:buSzPts val="1200"/>
              <a:buNone/>
              <a:defRPr/>
            </a:lvl8pPr>
            <a:lvl9pPr indent="0" lvl="8" marL="0" algn="l">
              <a:lnSpc>
                <a:spcPct val="100000"/>
              </a:lnSpc>
              <a:spcBef>
                <a:spcPts val="0"/>
              </a:spcBef>
              <a:spcAft>
                <a:spcPts val="0"/>
              </a:spcAft>
              <a:buSzPts val="1200"/>
              <a:buNone/>
              <a:defRPr/>
            </a:lvl9pPr>
          </a:lstStyle>
          <a:p>
            <a:pPr indent="0" lvl="0" marL="0" rtl="0" algn="l">
              <a:spcBef>
                <a:spcPts val="0"/>
              </a:spcBef>
              <a:spcAft>
                <a:spcPts val="0"/>
              </a:spcAft>
              <a:buNone/>
            </a:pPr>
            <a:fld id="{00000000-1234-1234-1234-123412341234}" type="slidenum">
              <a:rPr lang="en"/>
              <a:t>‹#›</a:t>
            </a:fld>
            <a:endParaRPr/>
          </a:p>
        </p:txBody>
      </p:sp>
      <p:sp>
        <p:nvSpPr>
          <p:cNvPr id="60" name="Google Shape;60;p5"/>
          <p:cNvSpPr txBox="1"/>
          <p:nvPr/>
        </p:nvSpPr>
        <p:spPr>
          <a:xfrm>
            <a:off x="429598" y="4906573"/>
            <a:ext cx="183000" cy="693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None/>
            </a:pPr>
            <a:r>
              <a:rPr b="0" i="0" lang="en" sz="450" u="none" cap="none" strike="noStrike">
                <a:solidFill>
                  <a:srgbClr val="F68ECB"/>
                </a:solidFill>
                <a:latin typeface="Arial"/>
                <a:ea typeface="Arial"/>
                <a:cs typeface="Arial"/>
                <a:sym typeface="Arial"/>
              </a:rPr>
              <a:t>PAGE:</a:t>
            </a:r>
            <a:endParaRPr/>
          </a:p>
        </p:txBody>
      </p:sp>
      <p:sp>
        <p:nvSpPr>
          <p:cNvPr id="61" name="Google Shape;61;p5"/>
          <p:cNvSpPr txBox="1"/>
          <p:nvPr>
            <p:ph idx="11" type="ftr"/>
          </p:nvPr>
        </p:nvSpPr>
        <p:spPr>
          <a:xfrm>
            <a:off x="3028950" y="4883491"/>
            <a:ext cx="3086100" cy="92400"/>
          </a:xfrm>
          <a:prstGeom prst="rect">
            <a:avLst/>
          </a:prstGeom>
          <a:noFill/>
          <a:ln>
            <a:noFill/>
          </a:ln>
        </p:spPr>
        <p:txBody>
          <a:bodyPr anchorCtr="0" anchor="ctr" bIns="0" lIns="0" spcFirstLastPara="1" rIns="0" wrap="square" tIns="0">
            <a:spAutoFit/>
          </a:bodyPr>
          <a:lstStyle>
            <a:lvl1pPr lvl="0" marR="0" rtl="0" algn="ctr">
              <a:lnSpc>
                <a:spcPct val="100000"/>
              </a:lnSpc>
              <a:spcBef>
                <a:spcPts val="0"/>
              </a:spcBef>
              <a:spcAft>
                <a:spcPts val="0"/>
              </a:spcAft>
              <a:buSzPts val="1400"/>
              <a:buNone/>
              <a:defRPr b="0" i="0" sz="6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62" name="Shape 62"/>
        <p:cNvGrpSpPr/>
        <p:nvPr/>
      </p:nvGrpSpPr>
      <p:grpSpPr>
        <a:xfrm>
          <a:off x="0" y="0"/>
          <a:ext cx="0" cy="0"/>
          <a:chOff x="0" y="0"/>
          <a:chExt cx="0" cy="0"/>
        </a:xfrm>
      </p:grpSpPr>
      <p:sp>
        <p:nvSpPr>
          <p:cNvPr id="63" name="Google Shape;63;p6"/>
          <p:cNvSpPr/>
          <p:nvPr>
            <p:ph idx="2" type="pic"/>
          </p:nvPr>
        </p:nvSpPr>
        <p:spPr>
          <a:xfrm>
            <a:off x="1021194" y="1962266"/>
            <a:ext cx="665700" cy="666600"/>
          </a:xfrm>
          <a:prstGeom prst="rect">
            <a:avLst/>
          </a:prstGeom>
          <a:noFill/>
          <a:ln>
            <a:noFill/>
          </a:ln>
        </p:spPr>
      </p:sp>
      <p:sp>
        <p:nvSpPr>
          <p:cNvPr id="64" name="Google Shape;64;p6"/>
          <p:cNvSpPr/>
          <p:nvPr>
            <p:ph idx="3" type="pic"/>
          </p:nvPr>
        </p:nvSpPr>
        <p:spPr>
          <a:xfrm>
            <a:off x="3315697" y="1962266"/>
            <a:ext cx="665700" cy="666600"/>
          </a:xfrm>
          <a:prstGeom prst="rect">
            <a:avLst/>
          </a:prstGeom>
          <a:noFill/>
          <a:ln>
            <a:noFill/>
          </a:ln>
        </p:spPr>
      </p:sp>
      <p:sp>
        <p:nvSpPr>
          <p:cNvPr id="65" name="Google Shape;65;p6"/>
          <p:cNvSpPr/>
          <p:nvPr>
            <p:ph idx="4" type="pic"/>
          </p:nvPr>
        </p:nvSpPr>
        <p:spPr>
          <a:xfrm>
            <a:off x="5555475" y="1962266"/>
            <a:ext cx="665700" cy="666600"/>
          </a:xfrm>
          <a:prstGeom prst="rect">
            <a:avLst/>
          </a:prstGeom>
          <a:noFill/>
          <a:ln>
            <a:noFill/>
          </a:ln>
        </p:spPr>
      </p:sp>
      <p:sp>
        <p:nvSpPr>
          <p:cNvPr id="66" name="Google Shape;66;p6"/>
          <p:cNvSpPr/>
          <p:nvPr>
            <p:ph idx="5" type="pic"/>
          </p:nvPr>
        </p:nvSpPr>
        <p:spPr>
          <a:xfrm>
            <a:off x="7842712" y="1962266"/>
            <a:ext cx="665700" cy="666600"/>
          </a:xfrm>
          <a:prstGeom prst="rect">
            <a:avLst/>
          </a:prstGeom>
          <a:noFill/>
          <a:ln>
            <a:noFill/>
          </a:ln>
        </p:spPr>
      </p:sp>
      <p:sp>
        <p:nvSpPr>
          <p:cNvPr id="67" name="Google Shape;67;p6"/>
          <p:cNvSpPr txBox="1"/>
          <p:nvPr>
            <p:ph idx="1" type="body"/>
          </p:nvPr>
        </p:nvSpPr>
        <p:spPr>
          <a:xfrm>
            <a:off x="329733" y="3368479"/>
            <a:ext cx="1619100" cy="451200"/>
          </a:xfrm>
          <a:prstGeom prst="rect">
            <a:avLst/>
          </a:prstGeom>
          <a:noFill/>
          <a:ln>
            <a:noFill/>
          </a:ln>
        </p:spPr>
        <p:txBody>
          <a:bodyPr anchorCtr="0" anchor="t" bIns="91425" lIns="91425" spcFirstLastPara="1" rIns="91425" wrap="square" tIns="91425">
            <a:noAutofit/>
          </a:bodyPr>
          <a:lstStyle>
            <a:lvl1pPr indent="-228600" lvl="0" marL="457200" algn="ctr">
              <a:lnSpc>
                <a:spcPct val="115000"/>
              </a:lnSpc>
              <a:spcBef>
                <a:spcPts val="0"/>
              </a:spcBef>
              <a:spcAft>
                <a:spcPts val="0"/>
              </a:spcAft>
              <a:buSzPts val="1400"/>
              <a:buNone/>
              <a:defRPr sz="825">
                <a:solidFill>
                  <a:schemeClr val="dk1"/>
                </a:solidFill>
              </a:defRPr>
            </a:lvl1pPr>
            <a:lvl2pPr indent="-228600" lvl="1" marL="914400" algn="l">
              <a:lnSpc>
                <a:spcPct val="115000"/>
              </a:lnSpc>
              <a:spcBef>
                <a:spcPts val="0"/>
              </a:spcBef>
              <a:spcAft>
                <a:spcPts val="0"/>
              </a:spcAft>
              <a:buSzPts val="1400"/>
              <a:buNone/>
              <a:defRPr sz="825"/>
            </a:lvl2pPr>
            <a:lvl3pPr indent="-228600" lvl="2" marL="1371600" algn="l">
              <a:lnSpc>
                <a:spcPct val="115000"/>
              </a:lnSpc>
              <a:spcBef>
                <a:spcPts val="0"/>
              </a:spcBef>
              <a:spcAft>
                <a:spcPts val="0"/>
              </a:spcAft>
              <a:buSzPts val="1400"/>
              <a:buNone/>
              <a:defRPr sz="825"/>
            </a:lvl3pPr>
            <a:lvl4pPr indent="-228600" lvl="3" marL="1828800" algn="l">
              <a:lnSpc>
                <a:spcPct val="115000"/>
              </a:lnSpc>
              <a:spcBef>
                <a:spcPts val="0"/>
              </a:spcBef>
              <a:spcAft>
                <a:spcPts val="0"/>
              </a:spcAft>
              <a:buSzPts val="1400"/>
              <a:buNone/>
              <a:defRPr sz="825"/>
            </a:lvl4pPr>
            <a:lvl5pPr indent="-228600" lvl="4" marL="2286000" algn="l">
              <a:lnSpc>
                <a:spcPct val="115000"/>
              </a:lnSpc>
              <a:spcBef>
                <a:spcPts val="0"/>
              </a:spcBef>
              <a:spcAft>
                <a:spcPts val="0"/>
              </a:spcAft>
              <a:buSzPts val="1400"/>
              <a:buNone/>
              <a:defRPr sz="825"/>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8" name="Google Shape;68;p6"/>
          <p:cNvSpPr txBox="1"/>
          <p:nvPr>
            <p:ph idx="6" type="body"/>
          </p:nvPr>
        </p:nvSpPr>
        <p:spPr>
          <a:xfrm>
            <a:off x="2685102" y="3368479"/>
            <a:ext cx="1487700" cy="451200"/>
          </a:xfrm>
          <a:prstGeom prst="rect">
            <a:avLst/>
          </a:prstGeom>
          <a:noFill/>
          <a:ln>
            <a:noFill/>
          </a:ln>
        </p:spPr>
        <p:txBody>
          <a:bodyPr anchorCtr="0" anchor="t" bIns="91425" lIns="91425" spcFirstLastPara="1" rIns="91425" wrap="square" tIns="91425">
            <a:noAutofit/>
          </a:bodyPr>
          <a:lstStyle>
            <a:lvl1pPr indent="-228600" lvl="0" marL="457200" algn="ctr">
              <a:lnSpc>
                <a:spcPct val="115000"/>
              </a:lnSpc>
              <a:spcBef>
                <a:spcPts val="0"/>
              </a:spcBef>
              <a:spcAft>
                <a:spcPts val="0"/>
              </a:spcAft>
              <a:buSzPts val="1400"/>
              <a:buNone/>
              <a:defRPr sz="825">
                <a:solidFill>
                  <a:schemeClr val="dk1"/>
                </a:solidFill>
              </a:defRPr>
            </a:lvl1pPr>
            <a:lvl2pPr indent="-228600" lvl="1" marL="914400" algn="l">
              <a:lnSpc>
                <a:spcPct val="115000"/>
              </a:lnSpc>
              <a:spcBef>
                <a:spcPts val="0"/>
              </a:spcBef>
              <a:spcAft>
                <a:spcPts val="0"/>
              </a:spcAft>
              <a:buSzPts val="1400"/>
              <a:buNone/>
              <a:defRPr sz="825"/>
            </a:lvl2pPr>
            <a:lvl3pPr indent="-228600" lvl="2" marL="1371600" algn="l">
              <a:lnSpc>
                <a:spcPct val="115000"/>
              </a:lnSpc>
              <a:spcBef>
                <a:spcPts val="0"/>
              </a:spcBef>
              <a:spcAft>
                <a:spcPts val="0"/>
              </a:spcAft>
              <a:buSzPts val="1400"/>
              <a:buNone/>
              <a:defRPr sz="825"/>
            </a:lvl3pPr>
            <a:lvl4pPr indent="-228600" lvl="3" marL="1828800" algn="l">
              <a:lnSpc>
                <a:spcPct val="115000"/>
              </a:lnSpc>
              <a:spcBef>
                <a:spcPts val="0"/>
              </a:spcBef>
              <a:spcAft>
                <a:spcPts val="0"/>
              </a:spcAft>
              <a:buSzPts val="1400"/>
              <a:buNone/>
              <a:defRPr sz="825"/>
            </a:lvl4pPr>
            <a:lvl5pPr indent="-228600" lvl="4" marL="2286000" algn="l">
              <a:lnSpc>
                <a:spcPct val="115000"/>
              </a:lnSpc>
              <a:spcBef>
                <a:spcPts val="0"/>
              </a:spcBef>
              <a:spcAft>
                <a:spcPts val="0"/>
              </a:spcAft>
              <a:buSzPts val="1400"/>
              <a:buNone/>
              <a:defRPr sz="825"/>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9" name="Google Shape;69;p6"/>
          <p:cNvSpPr txBox="1"/>
          <p:nvPr>
            <p:ph idx="7" type="body"/>
          </p:nvPr>
        </p:nvSpPr>
        <p:spPr>
          <a:xfrm>
            <a:off x="4971103" y="3368479"/>
            <a:ext cx="1487700" cy="451200"/>
          </a:xfrm>
          <a:prstGeom prst="rect">
            <a:avLst/>
          </a:prstGeom>
          <a:noFill/>
          <a:ln>
            <a:noFill/>
          </a:ln>
        </p:spPr>
        <p:txBody>
          <a:bodyPr anchorCtr="0" anchor="t" bIns="91425" lIns="91425" spcFirstLastPara="1" rIns="91425" wrap="square" tIns="91425">
            <a:noAutofit/>
          </a:bodyPr>
          <a:lstStyle>
            <a:lvl1pPr indent="-228600" lvl="0" marL="457200" algn="ctr">
              <a:lnSpc>
                <a:spcPct val="115000"/>
              </a:lnSpc>
              <a:spcBef>
                <a:spcPts val="0"/>
              </a:spcBef>
              <a:spcAft>
                <a:spcPts val="0"/>
              </a:spcAft>
              <a:buSzPts val="1400"/>
              <a:buNone/>
              <a:defRPr sz="825">
                <a:solidFill>
                  <a:schemeClr val="dk1"/>
                </a:solidFill>
              </a:defRPr>
            </a:lvl1pPr>
            <a:lvl2pPr indent="-228600" lvl="1" marL="914400" algn="l">
              <a:lnSpc>
                <a:spcPct val="115000"/>
              </a:lnSpc>
              <a:spcBef>
                <a:spcPts val="0"/>
              </a:spcBef>
              <a:spcAft>
                <a:spcPts val="0"/>
              </a:spcAft>
              <a:buSzPts val="1400"/>
              <a:buNone/>
              <a:defRPr sz="825"/>
            </a:lvl2pPr>
            <a:lvl3pPr indent="-228600" lvl="2" marL="1371600" algn="l">
              <a:lnSpc>
                <a:spcPct val="115000"/>
              </a:lnSpc>
              <a:spcBef>
                <a:spcPts val="0"/>
              </a:spcBef>
              <a:spcAft>
                <a:spcPts val="0"/>
              </a:spcAft>
              <a:buSzPts val="1400"/>
              <a:buNone/>
              <a:defRPr sz="825"/>
            </a:lvl3pPr>
            <a:lvl4pPr indent="-228600" lvl="3" marL="1828800" algn="l">
              <a:lnSpc>
                <a:spcPct val="115000"/>
              </a:lnSpc>
              <a:spcBef>
                <a:spcPts val="0"/>
              </a:spcBef>
              <a:spcAft>
                <a:spcPts val="0"/>
              </a:spcAft>
              <a:buSzPts val="1400"/>
              <a:buNone/>
              <a:defRPr sz="825"/>
            </a:lvl4pPr>
            <a:lvl5pPr indent="-228600" lvl="4" marL="2286000" algn="l">
              <a:lnSpc>
                <a:spcPct val="115000"/>
              </a:lnSpc>
              <a:spcBef>
                <a:spcPts val="0"/>
              </a:spcBef>
              <a:spcAft>
                <a:spcPts val="0"/>
              </a:spcAft>
              <a:buSzPts val="1400"/>
              <a:buNone/>
              <a:defRPr sz="825"/>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70" name="Google Shape;70;p6"/>
          <p:cNvSpPr txBox="1"/>
          <p:nvPr>
            <p:ph idx="8" type="body"/>
          </p:nvPr>
        </p:nvSpPr>
        <p:spPr>
          <a:xfrm>
            <a:off x="7257102" y="3368479"/>
            <a:ext cx="1487700" cy="451200"/>
          </a:xfrm>
          <a:prstGeom prst="rect">
            <a:avLst/>
          </a:prstGeom>
          <a:noFill/>
          <a:ln>
            <a:noFill/>
          </a:ln>
        </p:spPr>
        <p:txBody>
          <a:bodyPr anchorCtr="0" anchor="t" bIns="91425" lIns="91425" spcFirstLastPara="1" rIns="91425" wrap="square" tIns="91425">
            <a:noAutofit/>
          </a:bodyPr>
          <a:lstStyle>
            <a:lvl1pPr indent="-228600" lvl="0" marL="457200" algn="ctr">
              <a:lnSpc>
                <a:spcPct val="115000"/>
              </a:lnSpc>
              <a:spcBef>
                <a:spcPts val="0"/>
              </a:spcBef>
              <a:spcAft>
                <a:spcPts val="0"/>
              </a:spcAft>
              <a:buSzPts val="1400"/>
              <a:buNone/>
              <a:defRPr sz="825">
                <a:solidFill>
                  <a:schemeClr val="dk1"/>
                </a:solidFill>
              </a:defRPr>
            </a:lvl1pPr>
            <a:lvl2pPr indent="-228600" lvl="1" marL="914400" algn="l">
              <a:lnSpc>
                <a:spcPct val="115000"/>
              </a:lnSpc>
              <a:spcBef>
                <a:spcPts val="0"/>
              </a:spcBef>
              <a:spcAft>
                <a:spcPts val="0"/>
              </a:spcAft>
              <a:buSzPts val="1400"/>
              <a:buNone/>
              <a:defRPr sz="825"/>
            </a:lvl2pPr>
            <a:lvl3pPr indent="-228600" lvl="2" marL="1371600" algn="l">
              <a:lnSpc>
                <a:spcPct val="115000"/>
              </a:lnSpc>
              <a:spcBef>
                <a:spcPts val="0"/>
              </a:spcBef>
              <a:spcAft>
                <a:spcPts val="0"/>
              </a:spcAft>
              <a:buSzPts val="1400"/>
              <a:buNone/>
              <a:defRPr sz="825"/>
            </a:lvl3pPr>
            <a:lvl4pPr indent="-228600" lvl="3" marL="1828800" algn="l">
              <a:lnSpc>
                <a:spcPct val="115000"/>
              </a:lnSpc>
              <a:spcBef>
                <a:spcPts val="0"/>
              </a:spcBef>
              <a:spcAft>
                <a:spcPts val="0"/>
              </a:spcAft>
              <a:buSzPts val="1400"/>
              <a:buNone/>
              <a:defRPr sz="825"/>
            </a:lvl4pPr>
            <a:lvl5pPr indent="-228600" lvl="4" marL="2286000" algn="l">
              <a:lnSpc>
                <a:spcPct val="115000"/>
              </a:lnSpc>
              <a:spcBef>
                <a:spcPts val="0"/>
              </a:spcBef>
              <a:spcAft>
                <a:spcPts val="0"/>
              </a:spcAft>
              <a:buSzPts val="1400"/>
              <a:buNone/>
              <a:defRPr sz="825"/>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71" name="Google Shape;71;p6"/>
          <p:cNvSpPr txBox="1"/>
          <p:nvPr>
            <p:ph idx="9" type="body"/>
          </p:nvPr>
        </p:nvSpPr>
        <p:spPr>
          <a:xfrm>
            <a:off x="175093" y="3014638"/>
            <a:ext cx="1939500" cy="2769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0"/>
              </a:spcBef>
              <a:spcAft>
                <a:spcPts val="0"/>
              </a:spcAft>
              <a:buSzPts val="1400"/>
              <a:buNone/>
              <a:defRPr b="1" sz="1350">
                <a:latin typeface="Arial"/>
                <a:ea typeface="Arial"/>
                <a:cs typeface="Arial"/>
                <a:sym typeface="Arial"/>
              </a:defRPr>
            </a:lvl1pPr>
            <a:lvl2pPr indent="-228600" lvl="1" marL="914400" algn="l">
              <a:lnSpc>
                <a:spcPct val="115000"/>
              </a:lnSpc>
              <a:spcBef>
                <a:spcPts val="0"/>
              </a:spcBef>
              <a:spcAft>
                <a:spcPts val="0"/>
              </a:spcAft>
              <a:buSzPts val="1400"/>
              <a:buNone/>
              <a:defRPr sz="1350"/>
            </a:lvl2pPr>
            <a:lvl3pPr indent="-228600" lvl="2" marL="1371600" algn="l">
              <a:lnSpc>
                <a:spcPct val="115000"/>
              </a:lnSpc>
              <a:spcBef>
                <a:spcPts val="0"/>
              </a:spcBef>
              <a:spcAft>
                <a:spcPts val="0"/>
              </a:spcAft>
              <a:buSzPts val="1400"/>
              <a:buNone/>
              <a:defRPr sz="1350"/>
            </a:lvl3pPr>
            <a:lvl4pPr indent="-228600" lvl="3" marL="1828800" algn="l">
              <a:lnSpc>
                <a:spcPct val="115000"/>
              </a:lnSpc>
              <a:spcBef>
                <a:spcPts val="0"/>
              </a:spcBef>
              <a:spcAft>
                <a:spcPts val="0"/>
              </a:spcAft>
              <a:buSzPts val="1400"/>
              <a:buNone/>
              <a:defRPr sz="1350"/>
            </a:lvl4pPr>
            <a:lvl5pPr indent="-228600" lvl="4" marL="2286000" algn="l">
              <a:lnSpc>
                <a:spcPct val="115000"/>
              </a:lnSpc>
              <a:spcBef>
                <a:spcPts val="0"/>
              </a:spcBef>
              <a:spcAft>
                <a:spcPts val="0"/>
              </a:spcAft>
              <a:buSzPts val="1400"/>
              <a:buNone/>
              <a:defRPr sz="1350"/>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72" name="Google Shape;72;p6"/>
          <p:cNvSpPr txBox="1"/>
          <p:nvPr>
            <p:ph idx="13" type="body"/>
          </p:nvPr>
        </p:nvSpPr>
        <p:spPr>
          <a:xfrm>
            <a:off x="2461093" y="3014638"/>
            <a:ext cx="1939500" cy="2769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0"/>
              </a:spcBef>
              <a:spcAft>
                <a:spcPts val="0"/>
              </a:spcAft>
              <a:buSzPts val="1400"/>
              <a:buNone/>
              <a:defRPr b="1" sz="1350">
                <a:latin typeface="Arial"/>
                <a:ea typeface="Arial"/>
                <a:cs typeface="Arial"/>
                <a:sym typeface="Arial"/>
              </a:defRPr>
            </a:lvl1pPr>
            <a:lvl2pPr indent="-228600" lvl="1" marL="914400" algn="l">
              <a:lnSpc>
                <a:spcPct val="115000"/>
              </a:lnSpc>
              <a:spcBef>
                <a:spcPts val="0"/>
              </a:spcBef>
              <a:spcAft>
                <a:spcPts val="0"/>
              </a:spcAft>
              <a:buSzPts val="1400"/>
              <a:buNone/>
              <a:defRPr sz="1350"/>
            </a:lvl2pPr>
            <a:lvl3pPr indent="-228600" lvl="2" marL="1371600" algn="l">
              <a:lnSpc>
                <a:spcPct val="115000"/>
              </a:lnSpc>
              <a:spcBef>
                <a:spcPts val="0"/>
              </a:spcBef>
              <a:spcAft>
                <a:spcPts val="0"/>
              </a:spcAft>
              <a:buSzPts val="1400"/>
              <a:buNone/>
              <a:defRPr sz="1350"/>
            </a:lvl3pPr>
            <a:lvl4pPr indent="-228600" lvl="3" marL="1828800" algn="l">
              <a:lnSpc>
                <a:spcPct val="115000"/>
              </a:lnSpc>
              <a:spcBef>
                <a:spcPts val="0"/>
              </a:spcBef>
              <a:spcAft>
                <a:spcPts val="0"/>
              </a:spcAft>
              <a:buSzPts val="1400"/>
              <a:buNone/>
              <a:defRPr sz="1350"/>
            </a:lvl4pPr>
            <a:lvl5pPr indent="-228600" lvl="4" marL="2286000" algn="l">
              <a:lnSpc>
                <a:spcPct val="115000"/>
              </a:lnSpc>
              <a:spcBef>
                <a:spcPts val="0"/>
              </a:spcBef>
              <a:spcAft>
                <a:spcPts val="0"/>
              </a:spcAft>
              <a:buSzPts val="1400"/>
              <a:buNone/>
              <a:defRPr sz="1350"/>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73" name="Google Shape;73;p6"/>
          <p:cNvSpPr txBox="1"/>
          <p:nvPr>
            <p:ph idx="14" type="body"/>
          </p:nvPr>
        </p:nvSpPr>
        <p:spPr>
          <a:xfrm>
            <a:off x="4744609" y="3014638"/>
            <a:ext cx="1939500" cy="2769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0"/>
              </a:spcBef>
              <a:spcAft>
                <a:spcPts val="0"/>
              </a:spcAft>
              <a:buSzPts val="1400"/>
              <a:buNone/>
              <a:defRPr b="1" sz="1350">
                <a:latin typeface="Arial"/>
                <a:ea typeface="Arial"/>
                <a:cs typeface="Arial"/>
                <a:sym typeface="Arial"/>
              </a:defRPr>
            </a:lvl1pPr>
            <a:lvl2pPr indent="-228600" lvl="1" marL="914400" algn="l">
              <a:lnSpc>
                <a:spcPct val="115000"/>
              </a:lnSpc>
              <a:spcBef>
                <a:spcPts val="0"/>
              </a:spcBef>
              <a:spcAft>
                <a:spcPts val="0"/>
              </a:spcAft>
              <a:buSzPts val="1400"/>
              <a:buNone/>
              <a:defRPr sz="1350"/>
            </a:lvl2pPr>
            <a:lvl3pPr indent="-228600" lvl="2" marL="1371600" algn="l">
              <a:lnSpc>
                <a:spcPct val="115000"/>
              </a:lnSpc>
              <a:spcBef>
                <a:spcPts val="0"/>
              </a:spcBef>
              <a:spcAft>
                <a:spcPts val="0"/>
              </a:spcAft>
              <a:buSzPts val="1400"/>
              <a:buNone/>
              <a:defRPr sz="1350"/>
            </a:lvl3pPr>
            <a:lvl4pPr indent="-228600" lvl="3" marL="1828800" algn="l">
              <a:lnSpc>
                <a:spcPct val="115000"/>
              </a:lnSpc>
              <a:spcBef>
                <a:spcPts val="0"/>
              </a:spcBef>
              <a:spcAft>
                <a:spcPts val="0"/>
              </a:spcAft>
              <a:buSzPts val="1400"/>
              <a:buNone/>
              <a:defRPr sz="1350"/>
            </a:lvl4pPr>
            <a:lvl5pPr indent="-228600" lvl="4" marL="2286000" algn="l">
              <a:lnSpc>
                <a:spcPct val="115000"/>
              </a:lnSpc>
              <a:spcBef>
                <a:spcPts val="0"/>
              </a:spcBef>
              <a:spcAft>
                <a:spcPts val="0"/>
              </a:spcAft>
              <a:buSzPts val="1400"/>
              <a:buNone/>
              <a:defRPr sz="1350"/>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74" name="Google Shape;74;p6"/>
          <p:cNvSpPr txBox="1"/>
          <p:nvPr>
            <p:ph idx="15" type="body"/>
          </p:nvPr>
        </p:nvSpPr>
        <p:spPr>
          <a:xfrm>
            <a:off x="7030609" y="3014638"/>
            <a:ext cx="1939500" cy="2769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0"/>
              </a:spcBef>
              <a:spcAft>
                <a:spcPts val="0"/>
              </a:spcAft>
              <a:buSzPts val="1400"/>
              <a:buNone/>
              <a:defRPr b="1" sz="1350">
                <a:latin typeface="Arial"/>
                <a:ea typeface="Arial"/>
                <a:cs typeface="Arial"/>
                <a:sym typeface="Arial"/>
              </a:defRPr>
            </a:lvl1pPr>
            <a:lvl2pPr indent="-228600" lvl="1" marL="914400" algn="l">
              <a:lnSpc>
                <a:spcPct val="115000"/>
              </a:lnSpc>
              <a:spcBef>
                <a:spcPts val="0"/>
              </a:spcBef>
              <a:spcAft>
                <a:spcPts val="0"/>
              </a:spcAft>
              <a:buSzPts val="1400"/>
              <a:buNone/>
              <a:defRPr sz="1350"/>
            </a:lvl2pPr>
            <a:lvl3pPr indent="-228600" lvl="2" marL="1371600" algn="l">
              <a:lnSpc>
                <a:spcPct val="115000"/>
              </a:lnSpc>
              <a:spcBef>
                <a:spcPts val="0"/>
              </a:spcBef>
              <a:spcAft>
                <a:spcPts val="0"/>
              </a:spcAft>
              <a:buSzPts val="1400"/>
              <a:buNone/>
              <a:defRPr sz="1350"/>
            </a:lvl3pPr>
            <a:lvl4pPr indent="-228600" lvl="3" marL="1828800" algn="l">
              <a:lnSpc>
                <a:spcPct val="115000"/>
              </a:lnSpc>
              <a:spcBef>
                <a:spcPts val="0"/>
              </a:spcBef>
              <a:spcAft>
                <a:spcPts val="0"/>
              </a:spcAft>
              <a:buSzPts val="1400"/>
              <a:buNone/>
              <a:defRPr sz="1350"/>
            </a:lvl4pPr>
            <a:lvl5pPr indent="-228600" lvl="4" marL="2286000" algn="l">
              <a:lnSpc>
                <a:spcPct val="115000"/>
              </a:lnSpc>
              <a:spcBef>
                <a:spcPts val="0"/>
              </a:spcBef>
              <a:spcAft>
                <a:spcPts val="0"/>
              </a:spcAft>
              <a:buSzPts val="1400"/>
              <a:buNone/>
              <a:defRPr sz="1350"/>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75" name="Google Shape;75;p6"/>
          <p:cNvSpPr txBox="1"/>
          <p:nvPr>
            <p:ph type="title"/>
          </p:nvPr>
        </p:nvSpPr>
        <p:spPr>
          <a:xfrm>
            <a:off x="1048350" y="375600"/>
            <a:ext cx="7047300" cy="482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Tree>
  </p:cSld>
  <p:clrMapOvr>
    <a:masterClrMapping/>
  </p:clrMapOvr>
  <p:extLst>
    <p:ext uri="{DCECCB84-F9BA-43D5-87BE-67443E8EF086}">
      <p15:sldGuideLst>
        <p15:guide id="1" pos="1920">
          <p15:clr>
            <a:srgbClr val="FBAE40"/>
          </p15:clr>
        </p15:guide>
        <p15:guide id="2" pos="3840">
          <p15:clr>
            <a:srgbClr val="FBAE40"/>
          </p15:clr>
        </p15:guide>
        <p15:guide id="3" pos="5760">
          <p15:clr>
            <a:srgbClr val="FBAE40"/>
          </p15:clr>
        </p15:guide>
        <p15:guide id="4" pos="3984">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ody slide 1">
  <p:cSld name="TITLE_AND_BODY_4">
    <p:spTree>
      <p:nvGrpSpPr>
        <p:cNvPr id="76" name="Shape 76"/>
        <p:cNvGrpSpPr/>
        <p:nvPr/>
      </p:nvGrpSpPr>
      <p:grpSpPr>
        <a:xfrm>
          <a:off x="0" y="0"/>
          <a:ext cx="0" cy="0"/>
          <a:chOff x="0" y="0"/>
          <a:chExt cx="0" cy="0"/>
        </a:xfrm>
      </p:grpSpPr>
      <p:sp>
        <p:nvSpPr>
          <p:cNvPr id="77" name="Google Shape;77;p7"/>
          <p:cNvSpPr txBox="1"/>
          <p:nvPr>
            <p:ph type="title"/>
          </p:nvPr>
        </p:nvSpPr>
        <p:spPr>
          <a:xfrm>
            <a:off x="1048350" y="1240975"/>
            <a:ext cx="7047300" cy="482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400"/>
              <a:buNone/>
              <a:defRPr/>
            </a:lvl1pPr>
            <a:lvl2pPr lvl="1" algn="l">
              <a:lnSpc>
                <a:spcPct val="100000"/>
              </a:lnSpc>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2pPr>
            <a:lvl3pPr lvl="2" algn="l">
              <a:lnSpc>
                <a:spcPct val="100000"/>
              </a:lnSpc>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3pPr>
            <a:lvl4pPr lvl="3" algn="l">
              <a:lnSpc>
                <a:spcPct val="100000"/>
              </a:lnSpc>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4pPr>
            <a:lvl5pPr lvl="4" algn="l">
              <a:lnSpc>
                <a:spcPct val="100000"/>
              </a:lnSpc>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5pPr>
            <a:lvl6pPr lvl="5" algn="l">
              <a:lnSpc>
                <a:spcPct val="100000"/>
              </a:lnSpc>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6pPr>
            <a:lvl7pPr lvl="6" algn="l">
              <a:lnSpc>
                <a:spcPct val="100000"/>
              </a:lnSpc>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7pPr>
            <a:lvl8pPr lvl="7" algn="l">
              <a:lnSpc>
                <a:spcPct val="100000"/>
              </a:lnSpc>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8pPr>
            <a:lvl9pPr lvl="8" algn="l">
              <a:lnSpc>
                <a:spcPct val="100000"/>
              </a:lnSpc>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9pPr>
          </a:lstStyle>
          <a:p/>
        </p:txBody>
      </p:sp>
      <p:sp>
        <p:nvSpPr>
          <p:cNvPr id="78" name="Google Shape;78;p7"/>
          <p:cNvSpPr txBox="1"/>
          <p:nvPr>
            <p:ph idx="1" type="body"/>
          </p:nvPr>
        </p:nvSpPr>
        <p:spPr>
          <a:xfrm>
            <a:off x="1048350" y="2324150"/>
            <a:ext cx="7047300" cy="21102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2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17500" lvl="8" marL="4114800" algn="l">
              <a:lnSpc>
                <a:spcPct val="100000"/>
              </a:lnSpc>
              <a:spcBef>
                <a:spcPts val="0"/>
              </a:spcBef>
              <a:spcAft>
                <a:spcPts val="0"/>
              </a:spcAft>
              <a:buSzPts val="1400"/>
              <a:buChar char="⏷"/>
              <a:defRPr/>
            </a:lvl9pPr>
          </a:lstStyle>
          <a:p/>
        </p:txBody>
      </p:sp>
      <p:sp>
        <p:nvSpPr>
          <p:cNvPr id="79" name="Google Shape;79;p7"/>
          <p:cNvSpPr txBox="1"/>
          <p:nvPr>
            <p:ph idx="12" type="sldNum"/>
          </p:nvPr>
        </p:nvSpPr>
        <p:spPr>
          <a:xfrm>
            <a:off x="8607853" y="4764514"/>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314256"/>
                </a:solidFill>
                <a:latin typeface="Cabin"/>
                <a:ea typeface="Cabin"/>
                <a:cs typeface="Cabin"/>
                <a:sym typeface="Cabin"/>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314256"/>
                </a:solidFill>
                <a:latin typeface="Cabin"/>
                <a:ea typeface="Cabin"/>
                <a:cs typeface="Cabin"/>
                <a:sym typeface="Cabin"/>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314256"/>
                </a:solidFill>
                <a:latin typeface="Cabin"/>
                <a:ea typeface="Cabin"/>
                <a:cs typeface="Cabin"/>
                <a:sym typeface="Cabin"/>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314256"/>
                </a:solidFill>
                <a:latin typeface="Cabin"/>
                <a:ea typeface="Cabin"/>
                <a:cs typeface="Cabin"/>
                <a:sym typeface="Cabin"/>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314256"/>
                </a:solidFill>
                <a:latin typeface="Cabin"/>
                <a:ea typeface="Cabin"/>
                <a:cs typeface="Cabin"/>
                <a:sym typeface="Cabin"/>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314256"/>
                </a:solidFill>
                <a:latin typeface="Cabin"/>
                <a:ea typeface="Cabin"/>
                <a:cs typeface="Cabin"/>
                <a:sym typeface="Cabin"/>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314256"/>
                </a:solidFill>
                <a:latin typeface="Cabin"/>
                <a:ea typeface="Cabin"/>
                <a:cs typeface="Cabin"/>
                <a:sym typeface="Cabin"/>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314256"/>
                </a:solidFill>
                <a:latin typeface="Cabin"/>
                <a:ea typeface="Cabin"/>
                <a:cs typeface="Cabin"/>
                <a:sym typeface="Cabin"/>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314256"/>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
              <a:t>‹#›</a:t>
            </a:fld>
            <a:endParaRPr/>
          </a:p>
        </p:txBody>
      </p:sp>
      <p:sp>
        <p:nvSpPr>
          <p:cNvPr id="80" name="Google Shape;80;p7"/>
          <p:cNvSpPr txBox="1"/>
          <p:nvPr>
            <p:ph idx="2" type="sldNum"/>
          </p:nvPr>
        </p:nvSpPr>
        <p:spPr>
          <a:xfrm rot="10800000">
            <a:off x="0" y="-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434343"/>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434343"/>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434343"/>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434343"/>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434343"/>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434343"/>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434343"/>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434343"/>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434343"/>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
              <a:t>‹#›</a:t>
            </a:fld>
            <a:endParaRPr/>
          </a:p>
        </p:txBody>
      </p:sp>
      <p:sp>
        <p:nvSpPr>
          <p:cNvPr id="81" name="Google Shape;81;p7"/>
          <p:cNvSpPr/>
          <p:nvPr/>
        </p:nvSpPr>
        <p:spPr>
          <a:xfrm>
            <a:off x="-114300" y="0"/>
            <a:ext cx="1631857" cy="1948891"/>
          </a:xfrm>
          <a:custGeom>
            <a:rect b="b" l="l" r="r" t="t"/>
            <a:pathLst>
              <a:path extrusionOk="0" h="11729" w="9821">
                <a:moveTo>
                  <a:pt x="0" y="0"/>
                </a:moveTo>
                <a:lnTo>
                  <a:pt x="0" y="11728"/>
                </a:lnTo>
                <a:cubicBezTo>
                  <a:pt x="713" y="11313"/>
                  <a:pt x="1343" y="10751"/>
                  <a:pt x="1826" y="10082"/>
                </a:cubicBezTo>
                <a:cubicBezTo>
                  <a:pt x="2828" y="8686"/>
                  <a:pt x="3178" y="6840"/>
                  <a:pt x="2753" y="5172"/>
                </a:cubicBezTo>
                <a:cubicBezTo>
                  <a:pt x="4900" y="4971"/>
                  <a:pt x="6879" y="3776"/>
                  <a:pt x="8307" y="2158"/>
                </a:cubicBezTo>
                <a:cubicBezTo>
                  <a:pt x="8894" y="1496"/>
                  <a:pt x="9391" y="770"/>
                  <a:pt x="982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7"/>
          <p:cNvSpPr/>
          <p:nvPr/>
        </p:nvSpPr>
        <p:spPr>
          <a:xfrm>
            <a:off x="0" y="0"/>
            <a:ext cx="944453" cy="1159132"/>
          </a:xfrm>
          <a:custGeom>
            <a:rect b="b" l="l" r="r" t="t"/>
            <a:pathLst>
              <a:path extrusionOk="0" h="6976" w="5684">
                <a:moveTo>
                  <a:pt x="0" y="0"/>
                </a:moveTo>
                <a:lnTo>
                  <a:pt x="0" y="6976"/>
                </a:lnTo>
                <a:cubicBezTo>
                  <a:pt x="970" y="6210"/>
                  <a:pt x="1550" y="4724"/>
                  <a:pt x="1382" y="3361"/>
                </a:cubicBezTo>
                <a:cubicBezTo>
                  <a:pt x="2667" y="3028"/>
                  <a:pt x="3826" y="2595"/>
                  <a:pt x="4764" y="1597"/>
                </a:cubicBezTo>
                <a:cubicBezTo>
                  <a:pt x="5183" y="1149"/>
                  <a:pt x="5537" y="591"/>
                  <a:pt x="568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7"/>
          <p:cNvSpPr/>
          <p:nvPr/>
        </p:nvSpPr>
        <p:spPr>
          <a:xfrm>
            <a:off x="391963" y="1133085"/>
            <a:ext cx="99212" cy="88319"/>
          </a:xfrm>
          <a:custGeom>
            <a:rect b="b" l="l" r="r" t="t"/>
            <a:pathLst>
              <a:path extrusionOk="0" h="1151" w="1293">
                <a:moveTo>
                  <a:pt x="647" y="0"/>
                </a:moveTo>
                <a:cubicBezTo>
                  <a:pt x="587" y="0"/>
                  <a:pt x="526" y="9"/>
                  <a:pt x="466" y="29"/>
                </a:cubicBezTo>
                <a:cubicBezTo>
                  <a:pt x="165" y="126"/>
                  <a:pt x="1" y="455"/>
                  <a:pt x="101" y="756"/>
                </a:cubicBezTo>
                <a:cubicBezTo>
                  <a:pt x="181" y="997"/>
                  <a:pt x="406" y="1150"/>
                  <a:pt x="647" y="1150"/>
                </a:cubicBezTo>
                <a:cubicBezTo>
                  <a:pt x="707" y="1150"/>
                  <a:pt x="768" y="1141"/>
                  <a:pt x="827" y="1121"/>
                </a:cubicBezTo>
                <a:cubicBezTo>
                  <a:pt x="1128" y="1021"/>
                  <a:pt x="1293" y="695"/>
                  <a:pt x="1192" y="394"/>
                </a:cubicBezTo>
                <a:cubicBezTo>
                  <a:pt x="1115" y="154"/>
                  <a:pt x="888" y="0"/>
                  <a:pt x="64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7"/>
          <p:cNvSpPr/>
          <p:nvPr/>
        </p:nvSpPr>
        <p:spPr>
          <a:xfrm>
            <a:off x="491166" y="132761"/>
            <a:ext cx="147716" cy="131765"/>
          </a:xfrm>
          <a:custGeom>
            <a:rect b="b" l="l" r="r" t="t"/>
            <a:pathLst>
              <a:path extrusionOk="0" h="793" w="889">
                <a:moveTo>
                  <a:pt x="446" y="1"/>
                </a:moveTo>
                <a:cubicBezTo>
                  <a:pt x="405" y="1"/>
                  <a:pt x="363" y="7"/>
                  <a:pt x="323" y="21"/>
                </a:cubicBezTo>
                <a:cubicBezTo>
                  <a:pt x="115" y="89"/>
                  <a:pt x="1" y="311"/>
                  <a:pt x="72" y="518"/>
                </a:cubicBezTo>
                <a:cubicBezTo>
                  <a:pt x="124" y="685"/>
                  <a:pt x="280" y="792"/>
                  <a:pt x="447" y="792"/>
                </a:cubicBezTo>
                <a:cubicBezTo>
                  <a:pt x="488" y="792"/>
                  <a:pt x="529" y="786"/>
                  <a:pt x="570" y="772"/>
                </a:cubicBezTo>
                <a:cubicBezTo>
                  <a:pt x="777" y="701"/>
                  <a:pt x="888" y="479"/>
                  <a:pt x="820" y="271"/>
                </a:cubicBezTo>
                <a:cubicBezTo>
                  <a:pt x="766" y="105"/>
                  <a:pt x="610" y="1"/>
                  <a:pt x="446" y="1"/>
                </a:cubicBezTo>
                <a:close/>
              </a:path>
            </a:pathLst>
          </a:custGeom>
          <a:solidFill>
            <a:srgbClr val="F14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7"/>
          <p:cNvSpPr/>
          <p:nvPr/>
        </p:nvSpPr>
        <p:spPr>
          <a:xfrm>
            <a:off x="153475" y="1190375"/>
            <a:ext cx="169230" cy="151450"/>
          </a:xfrm>
          <a:custGeom>
            <a:rect b="b" l="l" r="r" t="t"/>
            <a:pathLst>
              <a:path extrusionOk="0" h="792" w="885">
                <a:moveTo>
                  <a:pt x="441" y="0"/>
                </a:moveTo>
                <a:cubicBezTo>
                  <a:pt x="401" y="0"/>
                  <a:pt x="360" y="7"/>
                  <a:pt x="319" y="20"/>
                </a:cubicBezTo>
                <a:cubicBezTo>
                  <a:pt x="111" y="92"/>
                  <a:pt x="0" y="313"/>
                  <a:pt x="68" y="521"/>
                </a:cubicBezTo>
                <a:cubicBezTo>
                  <a:pt x="123" y="687"/>
                  <a:pt x="276" y="792"/>
                  <a:pt x="442" y="792"/>
                </a:cubicBezTo>
                <a:cubicBezTo>
                  <a:pt x="483" y="792"/>
                  <a:pt x="525" y="785"/>
                  <a:pt x="566" y="772"/>
                </a:cubicBezTo>
                <a:cubicBezTo>
                  <a:pt x="774" y="704"/>
                  <a:pt x="884" y="478"/>
                  <a:pt x="816" y="274"/>
                </a:cubicBezTo>
                <a:cubicBezTo>
                  <a:pt x="762" y="107"/>
                  <a:pt x="608" y="0"/>
                  <a:pt x="4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6" name="Google Shape;86;p7"/>
          <p:cNvGrpSpPr/>
          <p:nvPr/>
        </p:nvGrpSpPr>
        <p:grpSpPr>
          <a:xfrm>
            <a:off x="6297296" y="2954263"/>
            <a:ext cx="3380279" cy="2217452"/>
            <a:chOff x="6342975" y="3306025"/>
            <a:chExt cx="2801026" cy="1837465"/>
          </a:xfrm>
        </p:grpSpPr>
        <p:sp>
          <p:nvSpPr>
            <p:cNvPr id="87" name="Google Shape;87;p7"/>
            <p:cNvSpPr/>
            <p:nvPr/>
          </p:nvSpPr>
          <p:spPr>
            <a:xfrm>
              <a:off x="6392681" y="3306025"/>
              <a:ext cx="2751321" cy="1837465"/>
            </a:xfrm>
            <a:custGeom>
              <a:rect b="b" l="l" r="r" t="t"/>
              <a:pathLst>
                <a:path extrusionOk="0" h="15637" w="23414">
                  <a:moveTo>
                    <a:pt x="20178" y="0"/>
                  </a:moveTo>
                  <a:cubicBezTo>
                    <a:pt x="20063" y="108"/>
                    <a:pt x="19956" y="219"/>
                    <a:pt x="19852" y="344"/>
                  </a:cubicBezTo>
                  <a:cubicBezTo>
                    <a:pt x="19455" y="831"/>
                    <a:pt x="19208" y="1428"/>
                    <a:pt x="18857" y="1954"/>
                  </a:cubicBezTo>
                  <a:cubicBezTo>
                    <a:pt x="18510" y="2480"/>
                    <a:pt x="18002" y="2967"/>
                    <a:pt x="17372" y="3028"/>
                  </a:cubicBezTo>
                  <a:cubicBezTo>
                    <a:pt x="17319" y="3034"/>
                    <a:pt x="17265" y="3036"/>
                    <a:pt x="17211" y="3036"/>
                  </a:cubicBezTo>
                  <a:cubicBezTo>
                    <a:pt x="16771" y="3036"/>
                    <a:pt x="16318" y="2868"/>
                    <a:pt x="15889" y="2868"/>
                  </a:cubicBezTo>
                  <a:cubicBezTo>
                    <a:pt x="15734" y="2868"/>
                    <a:pt x="15583" y="2890"/>
                    <a:pt x="15436" y="2949"/>
                  </a:cubicBezTo>
                  <a:cubicBezTo>
                    <a:pt x="14820" y="3200"/>
                    <a:pt x="14627" y="3955"/>
                    <a:pt x="14255" y="4506"/>
                  </a:cubicBezTo>
                  <a:cubicBezTo>
                    <a:pt x="13893" y="5039"/>
                    <a:pt x="13303" y="5411"/>
                    <a:pt x="12669" y="5512"/>
                  </a:cubicBezTo>
                  <a:cubicBezTo>
                    <a:pt x="12236" y="5580"/>
                    <a:pt x="11793" y="5526"/>
                    <a:pt x="11363" y="5608"/>
                  </a:cubicBezTo>
                  <a:cubicBezTo>
                    <a:pt x="10522" y="5769"/>
                    <a:pt x="9817" y="6492"/>
                    <a:pt x="9681" y="7340"/>
                  </a:cubicBezTo>
                  <a:cubicBezTo>
                    <a:pt x="9545" y="8171"/>
                    <a:pt x="9914" y="9012"/>
                    <a:pt x="9842" y="9849"/>
                  </a:cubicBezTo>
                  <a:cubicBezTo>
                    <a:pt x="9771" y="10758"/>
                    <a:pt x="9144" y="11599"/>
                    <a:pt x="8296" y="11929"/>
                  </a:cubicBezTo>
                  <a:cubicBezTo>
                    <a:pt x="7441" y="12261"/>
                    <a:pt x="6414" y="12111"/>
                    <a:pt x="5651" y="12623"/>
                  </a:cubicBezTo>
                  <a:cubicBezTo>
                    <a:pt x="5637" y="12634"/>
                    <a:pt x="5626" y="12641"/>
                    <a:pt x="5612" y="12651"/>
                  </a:cubicBezTo>
                  <a:cubicBezTo>
                    <a:pt x="5526" y="12719"/>
                    <a:pt x="5447" y="12809"/>
                    <a:pt x="5376" y="12916"/>
                  </a:cubicBezTo>
                  <a:cubicBezTo>
                    <a:pt x="5140" y="13263"/>
                    <a:pt x="4864" y="13582"/>
                    <a:pt x="4560" y="13865"/>
                  </a:cubicBezTo>
                  <a:cubicBezTo>
                    <a:pt x="4460" y="13990"/>
                    <a:pt x="4356" y="14108"/>
                    <a:pt x="4238" y="14215"/>
                  </a:cubicBezTo>
                  <a:cubicBezTo>
                    <a:pt x="3976" y="14452"/>
                    <a:pt x="3672" y="14623"/>
                    <a:pt x="3343" y="14742"/>
                  </a:cubicBezTo>
                  <a:cubicBezTo>
                    <a:pt x="2742" y="15067"/>
                    <a:pt x="2083" y="15293"/>
                    <a:pt x="1400" y="15407"/>
                  </a:cubicBezTo>
                  <a:lnTo>
                    <a:pt x="0" y="15636"/>
                  </a:lnTo>
                  <a:lnTo>
                    <a:pt x="23413" y="15636"/>
                  </a:lnTo>
                  <a:lnTo>
                    <a:pt x="2341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7"/>
            <p:cNvSpPr/>
            <p:nvPr/>
          </p:nvSpPr>
          <p:spPr>
            <a:xfrm>
              <a:off x="6392681" y="3306025"/>
              <a:ext cx="2751321" cy="1837465"/>
            </a:xfrm>
            <a:custGeom>
              <a:rect b="b" l="l" r="r" t="t"/>
              <a:pathLst>
                <a:path extrusionOk="0" h="15637" w="23414">
                  <a:moveTo>
                    <a:pt x="20178" y="0"/>
                  </a:moveTo>
                  <a:cubicBezTo>
                    <a:pt x="20063" y="108"/>
                    <a:pt x="19956" y="219"/>
                    <a:pt x="19852" y="344"/>
                  </a:cubicBezTo>
                  <a:cubicBezTo>
                    <a:pt x="19455" y="831"/>
                    <a:pt x="19208" y="1428"/>
                    <a:pt x="18857" y="1954"/>
                  </a:cubicBezTo>
                  <a:cubicBezTo>
                    <a:pt x="18510" y="2480"/>
                    <a:pt x="18002" y="2967"/>
                    <a:pt x="17372" y="3028"/>
                  </a:cubicBezTo>
                  <a:cubicBezTo>
                    <a:pt x="17319" y="3034"/>
                    <a:pt x="17265" y="3036"/>
                    <a:pt x="17211" y="3036"/>
                  </a:cubicBezTo>
                  <a:cubicBezTo>
                    <a:pt x="16771" y="3036"/>
                    <a:pt x="16318" y="2868"/>
                    <a:pt x="15889" y="2868"/>
                  </a:cubicBezTo>
                  <a:cubicBezTo>
                    <a:pt x="15734" y="2868"/>
                    <a:pt x="15583" y="2890"/>
                    <a:pt x="15436" y="2949"/>
                  </a:cubicBezTo>
                  <a:cubicBezTo>
                    <a:pt x="14820" y="3200"/>
                    <a:pt x="14627" y="3955"/>
                    <a:pt x="14255" y="4506"/>
                  </a:cubicBezTo>
                  <a:cubicBezTo>
                    <a:pt x="13893" y="5039"/>
                    <a:pt x="13303" y="5411"/>
                    <a:pt x="12669" y="5512"/>
                  </a:cubicBezTo>
                  <a:cubicBezTo>
                    <a:pt x="12236" y="5580"/>
                    <a:pt x="11793" y="5526"/>
                    <a:pt x="11363" y="5608"/>
                  </a:cubicBezTo>
                  <a:cubicBezTo>
                    <a:pt x="10522" y="5769"/>
                    <a:pt x="9817" y="6492"/>
                    <a:pt x="9681" y="7340"/>
                  </a:cubicBezTo>
                  <a:cubicBezTo>
                    <a:pt x="9545" y="8171"/>
                    <a:pt x="9914" y="9012"/>
                    <a:pt x="9842" y="9849"/>
                  </a:cubicBezTo>
                  <a:cubicBezTo>
                    <a:pt x="9771" y="10758"/>
                    <a:pt x="9144" y="11599"/>
                    <a:pt x="8296" y="11929"/>
                  </a:cubicBezTo>
                  <a:cubicBezTo>
                    <a:pt x="7441" y="12261"/>
                    <a:pt x="6414" y="12111"/>
                    <a:pt x="5651" y="12623"/>
                  </a:cubicBezTo>
                  <a:cubicBezTo>
                    <a:pt x="5637" y="12634"/>
                    <a:pt x="5626" y="12641"/>
                    <a:pt x="5612" y="12651"/>
                  </a:cubicBezTo>
                  <a:cubicBezTo>
                    <a:pt x="5526" y="12719"/>
                    <a:pt x="5447" y="12809"/>
                    <a:pt x="5376" y="12916"/>
                  </a:cubicBezTo>
                  <a:cubicBezTo>
                    <a:pt x="5140" y="13263"/>
                    <a:pt x="4864" y="13582"/>
                    <a:pt x="4560" y="13865"/>
                  </a:cubicBezTo>
                  <a:cubicBezTo>
                    <a:pt x="4191" y="14208"/>
                    <a:pt x="3783" y="14502"/>
                    <a:pt x="3343" y="14742"/>
                  </a:cubicBezTo>
                  <a:cubicBezTo>
                    <a:pt x="2742" y="15067"/>
                    <a:pt x="2083" y="15293"/>
                    <a:pt x="1400" y="15407"/>
                  </a:cubicBezTo>
                  <a:lnTo>
                    <a:pt x="0" y="15636"/>
                  </a:lnTo>
                  <a:lnTo>
                    <a:pt x="4839" y="15636"/>
                  </a:lnTo>
                  <a:cubicBezTo>
                    <a:pt x="5064" y="15321"/>
                    <a:pt x="5254" y="14974"/>
                    <a:pt x="5412" y="14616"/>
                  </a:cubicBezTo>
                  <a:cubicBezTo>
                    <a:pt x="5694" y="13972"/>
                    <a:pt x="6006" y="13228"/>
                    <a:pt x="6700" y="12938"/>
                  </a:cubicBezTo>
                  <a:cubicBezTo>
                    <a:pt x="6963" y="12828"/>
                    <a:pt x="7245" y="12802"/>
                    <a:pt x="7532" y="12802"/>
                  </a:cubicBezTo>
                  <a:cubicBezTo>
                    <a:pt x="7779" y="12802"/>
                    <a:pt x="8029" y="12821"/>
                    <a:pt x="8276" y="12821"/>
                  </a:cubicBezTo>
                  <a:cubicBezTo>
                    <a:pt x="8311" y="12821"/>
                    <a:pt x="8347" y="12821"/>
                    <a:pt x="8382" y="12820"/>
                  </a:cubicBezTo>
                  <a:cubicBezTo>
                    <a:pt x="9760" y="12777"/>
                    <a:pt x="11127" y="11725"/>
                    <a:pt x="11245" y="10350"/>
                  </a:cubicBezTo>
                  <a:cubicBezTo>
                    <a:pt x="11292" y="9810"/>
                    <a:pt x="11152" y="9269"/>
                    <a:pt x="11120" y="8729"/>
                  </a:cubicBezTo>
                  <a:cubicBezTo>
                    <a:pt x="11084" y="8185"/>
                    <a:pt x="11181" y="7584"/>
                    <a:pt x="11592" y="7226"/>
                  </a:cubicBezTo>
                  <a:cubicBezTo>
                    <a:pt x="11989" y="6879"/>
                    <a:pt x="12566" y="6854"/>
                    <a:pt x="13085" y="6743"/>
                  </a:cubicBezTo>
                  <a:cubicBezTo>
                    <a:pt x="14180" y="6507"/>
                    <a:pt x="15164" y="5794"/>
                    <a:pt x="15722" y="4825"/>
                  </a:cubicBezTo>
                  <a:cubicBezTo>
                    <a:pt x="15822" y="4649"/>
                    <a:pt x="15915" y="4467"/>
                    <a:pt x="16055" y="4320"/>
                  </a:cubicBezTo>
                  <a:cubicBezTo>
                    <a:pt x="16527" y="3830"/>
                    <a:pt x="17336" y="3980"/>
                    <a:pt x="17991" y="3790"/>
                  </a:cubicBezTo>
                  <a:cubicBezTo>
                    <a:pt x="18990" y="3500"/>
                    <a:pt x="19534" y="2459"/>
                    <a:pt x="20271" y="1729"/>
                  </a:cubicBezTo>
                  <a:cubicBezTo>
                    <a:pt x="21116" y="884"/>
                    <a:pt x="22229" y="448"/>
                    <a:pt x="23413" y="183"/>
                  </a:cubicBezTo>
                  <a:lnTo>
                    <a:pt x="2341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7"/>
            <p:cNvSpPr/>
            <p:nvPr/>
          </p:nvSpPr>
          <p:spPr>
            <a:xfrm>
              <a:off x="7189969" y="4975581"/>
              <a:ext cx="70387" cy="70269"/>
            </a:xfrm>
            <a:custGeom>
              <a:rect b="b" l="l" r="r" t="t"/>
              <a:pathLst>
                <a:path extrusionOk="0" h="598" w="599">
                  <a:moveTo>
                    <a:pt x="298" y="0"/>
                  </a:moveTo>
                  <a:cubicBezTo>
                    <a:pt x="133" y="0"/>
                    <a:pt x="1" y="136"/>
                    <a:pt x="1" y="301"/>
                  </a:cubicBezTo>
                  <a:cubicBezTo>
                    <a:pt x="1" y="466"/>
                    <a:pt x="133" y="598"/>
                    <a:pt x="298" y="598"/>
                  </a:cubicBezTo>
                  <a:cubicBezTo>
                    <a:pt x="462" y="598"/>
                    <a:pt x="598" y="466"/>
                    <a:pt x="598" y="301"/>
                  </a:cubicBezTo>
                  <a:cubicBezTo>
                    <a:pt x="598" y="136"/>
                    <a:pt x="462" y="0"/>
                    <a:pt x="29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7"/>
            <p:cNvSpPr/>
            <p:nvPr/>
          </p:nvSpPr>
          <p:spPr>
            <a:xfrm>
              <a:off x="9030253" y="4940681"/>
              <a:ext cx="70387" cy="70269"/>
            </a:xfrm>
            <a:custGeom>
              <a:rect b="b" l="l" r="r" t="t"/>
              <a:pathLst>
                <a:path extrusionOk="0" h="598" w="599">
                  <a:moveTo>
                    <a:pt x="301" y="0"/>
                  </a:moveTo>
                  <a:cubicBezTo>
                    <a:pt x="137" y="0"/>
                    <a:pt x="1" y="133"/>
                    <a:pt x="1" y="297"/>
                  </a:cubicBezTo>
                  <a:cubicBezTo>
                    <a:pt x="1" y="462"/>
                    <a:pt x="137" y="598"/>
                    <a:pt x="301" y="598"/>
                  </a:cubicBezTo>
                  <a:cubicBezTo>
                    <a:pt x="466" y="598"/>
                    <a:pt x="599" y="462"/>
                    <a:pt x="599" y="297"/>
                  </a:cubicBezTo>
                  <a:cubicBezTo>
                    <a:pt x="599" y="133"/>
                    <a:pt x="466" y="0"/>
                    <a:pt x="301" y="0"/>
                  </a:cubicBezTo>
                  <a:close/>
                </a:path>
              </a:pathLst>
            </a:custGeom>
            <a:solidFill>
              <a:srgbClr val="4D43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7"/>
            <p:cNvSpPr/>
            <p:nvPr/>
          </p:nvSpPr>
          <p:spPr>
            <a:xfrm>
              <a:off x="8207348" y="4997437"/>
              <a:ext cx="70269" cy="70387"/>
            </a:xfrm>
            <a:custGeom>
              <a:rect b="b" l="l" r="r" t="t"/>
              <a:pathLst>
                <a:path extrusionOk="0" h="599" w="598">
                  <a:moveTo>
                    <a:pt x="301" y="0"/>
                  </a:moveTo>
                  <a:cubicBezTo>
                    <a:pt x="136" y="0"/>
                    <a:pt x="0" y="136"/>
                    <a:pt x="0" y="301"/>
                  </a:cubicBezTo>
                  <a:cubicBezTo>
                    <a:pt x="0" y="466"/>
                    <a:pt x="136" y="598"/>
                    <a:pt x="301" y="598"/>
                  </a:cubicBezTo>
                  <a:cubicBezTo>
                    <a:pt x="465" y="598"/>
                    <a:pt x="598" y="466"/>
                    <a:pt x="598" y="301"/>
                  </a:cubicBezTo>
                  <a:cubicBezTo>
                    <a:pt x="598" y="136"/>
                    <a:pt x="465" y="0"/>
                    <a:pt x="3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7"/>
            <p:cNvSpPr/>
            <p:nvPr/>
          </p:nvSpPr>
          <p:spPr>
            <a:xfrm>
              <a:off x="7366582" y="5020586"/>
              <a:ext cx="46063" cy="45475"/>
            </a:xfrm>
            <a:custGeom>
              <a:rect b="b" l="l" r="r" t="t"/>
              <a:pathLst>
                <a:path extrusionOk="0" h="387" w="392">
                  <a:moveTo>
                    <a:pt x="198" y="0"/>
                  </a:moveTo>
                  <a:cubicBezTo>
                    <a:pt x="90" y="0"/>
                    <a:pt x="1" y="86"/>
                    <a:pt x="1" y="193"/>
                  </a:cubicBezTo>
                  <a:cubicBezTo>
                    <a:pt x="1" y="301"/>
                    <a:pt x="90" y="387"/>
                    <a:pt x="198" y="387"/>
                  </a:cubicBezTo>
                  <a:cubicBezTo>
                    <a:pt x="305" y="387"/>
                    <a:pt x="391" y="301"/>
                    <a:pt x="391" y="193"/>
                  </a:cubicBezTo>
                  <a:cubicBezTo>
                    <a:pt x="391" y="86"/>
                    <a:pt x="305" y="0"/>
                    <a:pt x="19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7"/>
            <p:cNvSpPr/>
            <p:nvPr/>
          </p:nvSpPr>
          <p:spPr>
            <a:xfrm>
              <a:off x="8857869" y="4997437"/>
              <a:ext cx="45945" cy="45945"/>
            </a:xfrm>
            <a:custGeom>
              <a:rect b="b" l="l" r="r" t="t"/>
              <a:pathLst>
                <a:path extrusionOk="0" h="391" w="391">
                  <a:moveTo>
                    <a:pt x="194" y="0"/>
                  </a:moveTo>
                  <a:cubicBezTo>
                    <a:pt x="86" y="0"/>
                    <a:pt x="1" y="90"/>
                    <a:pt x="1" y="197"/>
                  </a:cubicBezTo>
                  <a:cubicBezTo>
                    <a:pt x="1" y="305"/>
                    <a:pt x="86" y="390"/>
                    <a:pt x="194" y="390"/>
                  </a:cubicBezTo>
                  <a:cubicBezTo>
                    <a:pt x="301" y="390"/>
                    <a:pt x="391" y="305"/>
                    <a:pt x="391" y="197"/>
                  </a:cubicBezTo>
                  <a:cubicBezTo>
                    <a:pt x="391" y="90"/>
                    <a:pt x="301" y="0"/>
                    <a:pt x="194" y="0"/>
                  </a:cubicBezTo>
                  <a:close/>
                </a:path>
              </a:pathLst>
            </a:custGeom>
            <a:solidFill>
              <a:srgbClr val="4D43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7"/>
            <p:cNvSpPr/>
            <p:nvPr/>
          </p:nvSpPr>
          <p:spPr>
            <a:xfrm>
              <a:off x="7389379" y="4536923"/>
              <a:ext cx="63572" cy="48883"/>
            </a:xfrm>
            <a:custGeom>
              <a:rect b="b" l="l" r="r" t="t"/>
              <a:pathLst>
                <a:path extrusionOk="0" h="416" w="541">
                  <a:moveTo>
                    <a:pt x="272" y="1"/>
                  </a:moveTo>
                  <a:cubicBezTo>
                    <a:pt x="0" y="1"/>
                    <a:pt x="0" y="416"/>
                    <a:pt x="272" y="416"/>
                  </a:cubicBezTo>
                  <a:cubicBezTo>
                    <a:pt x="541" y="416"/>
                    <a:pt x="541" y="1"/>
                    <a:pt x="27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7"/>
            <p:cNvSpPr/>
            <p:nvPr/>
          </p:nvSpPr>
          <p:spPr>
            <a:xfrm>
              <a:off x="6491504" y="5018824"/>
              <a:ext cx="63572" cy="49001"/>
            </a:xfrm>
            <a:custGeom>
              <a:rect b="b" l="l" r="r" t="t"/>
              <a:pathLst>
                <a:path extrusionOk="0" h="417" w="541">
                  <a:moveTo>
                    <a:pt x="272" y="1"/>
                  </a:moveTo>
                  <a:cubicBezTo>
                    <a:pt x="4" y="1"/>
                    <a:pt x="0" y="416"/>
                    <a:pt x="272" y="416"/>
                  </a:cubicBezTo>
                  <a:cubicBezTo>
                    <a:pt x="541" y="416"/>
                    <a:pt x="541" y="1"/>
                    <a:pt x="27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7"/>
            <p:cNvSpPr/>
            <p:nvPr/>
          </p:nvSpPr>
          <p:spPr>
            <a:xfrm>
              <a:off x="8415924" y="3555377"/>
              <a:ext cx="63572" cy="48883"/>
            </a:xfrm>
            <a:custGeom>
              <a:rect b="b" l="l" r="r" t="t"/>
              <a:pathLst>
                <a:path extrusionOk="0" h="416" w="541">
                  <a:moveTo>
                    <a:pt x="269" y="1"/>
                  </a:moveTo>
                  <a:cubicBezTo>
                    <a:pt x="0" y="1"/>
                    <a:pt x="0" y="416"/>
                    <a:pt x="269" y="416"/>
                  </a:cubicBezTo>
                  <a:cubicBezTo>
                    <a:pt x="541" y="416"/>
                    <a:pt x="541" y="1"/>
                    <a:pt x="26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7"/>
            <p:cNvSpPr/>
            <p:nvPr/>
          </p:nvSpPr>
          <p:spPr>
            <a:xfrm>
              <a:off x="7409943" y="4424585"/>
              <a:ext cx="99764" cy="77085"/>
            </a:xfrm>
            <a:custGeom>
              <a:rect b="b" l="l" r="r" t="t"/>
              <a:pathLst>
                <a:path extrusionOk="0" h="656" w="849">
                  <a:moveTo>
                    <a:pt x="423" y="1"/>
                  </a:moveTo>
                  <a:cubicBezTo>
                    <a:pt x="4" y="1"/>
                    <a:pt x="1" y="656"/>
                    <a:pt x="423" y="656"/>
                  </a:cubicBezTo>
                  <a:cubicBezTo>
                    <a:pt x="849" y="656"/>
                    <a:pt x="849" y="1"/>
                    <a:pt x="42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7"/>
            <p:cNvSpPr/>
            <p:nvPr/>
          </p:nvSpPr>
          <p:spPr>
            <a:xfrm>
              <a:off x="6342975" y="5007543"/>
              <a:ext cx="99411" cy="77085"/>
            </a:xfrm>
            <a:custGeom>
              <a:rect b="b" l="l" r="r" t="t"/>
              <a:pathLst>
                <a:path extrusionOk="0" h="656" w="846">
                  <a:moveTo>
                    <a:pt x="423" y="0"/>
                  </a:moveTo>
                  <a:cubicBezTo>
                    <a:pt x="1" y="0"/>
                    <a:pt x="1" y="655"/>
                    <a:pt x="423" y="655"/>
                  </a:cubicBezTo>
                  <a:cubicBezTo>
                    <a:pt x="846" y="655"/>
                    <a:pt x="846" y="0"/>
                    <a:pt x="42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9" name="Google Shape;99;p7"/>
          <p:cNvSpPr/>
          <p:nvPr/>
        </p:nvSpPr>
        <p:spPr>
          <a:xfrm>
            <a:off x="264844" y="1072300"/>
            <a:ext cx="67906" cy="60772"/>
          </a:xfrm>
          <a:custGeom>
            <a:rect b="b" l="l" r="r" t="t"/>
            <a:pathLst>
              <a:path extrusionOk="0" h="792" w="885">
                <a:moveTo>
                  <a:pt x="441" y="0"/>
                </a:moveTo>
                <a:cubicBezTo>
                  <a:pt x="401" y="0"/>
                  <a:pt x="360" y="7"/>
                  <a:pt x="319" y="20"/>
                </a:cubicBezTo>
                <a:cubicBezTo>
                  <a:pt x="111" y="92"/>
                  <a:pt x="0" y="313"/>
                  <a:pt x="68" y="521"/>
                </a:cubicBezTo>
                <a:cubicBezTo>
                  <a:pt x="123" y="687"/>
                  <a:pt x="276" y="792"/>
                  <a:pt x="442" y="792"/>
                </a:cubicBezTo>
                <a:cubicBezTo>
                  <a:pt x="483" y="792"/>
                  <a:pt x="525" y="785"/>
                  <a:pt x="566" y="772"/>
                </a:cubicBezTo>
                <a:cubicBezTo>
                  <a:pt x="774" y="704"/>
                  <a:pt x="884" y="478"/>
                  <a:pt x="816" y="274"/>
                </a:cubicBezTo>
                <a:cubicBezTo>
                  <a:pt x="762" y="107"/>
                  <a:pt x="608" y="0"/>
                  <a:pt x="4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A7B17"/>
          </p15:clr>
        </p15:guide>
        <p15:guide id="2" pos="907">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00" name="Shape 10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wo Content">
  <p:cSld name="8_Two Content">
    <p:spTree>
      <p:nvGrpSpPr>
        <p:cNvPr id="101" name="Shape 101"/>
        <p:cNvGrpSpPr/>
        <p:nvPr/>
      </p:nvGrpSpPr>
      <p:grpSpPr>
        <a:xfrm>
          <a:off x="0" y="0"/>
          <a:ext cx="0" cy="0"/>
          <a:chOff x="0" y="0"/>
          <a:chExt cx="0" cy="0"/>
        </a:xfrm>
      </p:grpSpPr>
      <p:sp>
        <p:nvSpPr>
          <p:cNvPr id="102" name="Google Shape;102;p9"/>
          <p:cNvSpPr txBox="1"/>
          <p:nvPr>
            <p:ph type="title"/>
          </p:nvPr>
        </p:nvSpPr>
        <p:spPr>
          <a:xfrm>
            <a:off x="1048350" y="375600"/>
            <a:ext cx="7047300" cy="482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103" name="Google Shape;103;p9"/>
          <p:cNvSpPr txBox="1"/>
          <p:nvPr>
            <p:ph idx="1" type="body"/>
          </p:nvPr>
        </p:nvSpPr>
        <p:spPr>
          <a:xfrm>
            <a:off x="4629150" y="974035"/>
            <a:ext cx="3886200" cy="17196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04" name="Google Shape;104;p9"/>
          <p:cNvSpPr txBox="1"/>
          <p:nvPr>
            <p:ph idx="12" type="sldNum"/>
          </p:nvPr>
        </p:nvSpPr>
        <p:spPr>
          <a:xfrm>
            <a:off x="8813575" y="4749900"/>
            <a:ext cx="3303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SzPts val="1200"/>
              <a:buNone/>
              <a:defRPr/>
            </a:lvl1pPr>
            <a:lvl2pPr indent="0" lvl="1" marL="0" algn="l">
              <a:lnSpc>
                <a:spcPct val="100000"/>
              </a:lnSpc>
              <a:spcBef>
                <a:spcPts val="0"/>
              </a:spcBef>
              <a:spcAft>
                <a:spcPts val="0"/>
              </a:spcAft>
              <a:buSzPts val="1200"/>
              <a:buNone/>
              <a:defRPr/>
            </a:lvl2pPr>
            <a:lvl3pPr indent="0" lvl="2" marL="0" algn="l">
              <a:lnSpc>
                <a:spcPct val="100000"/>
              </a:lnSpc>
              <a:spcBef>
                <a:spcPts val="0"/>
              </a:spcBef>
              <a:spcAft>
                <a:spcPts val="0"/>
              </a:spcAft>
              <a:buSzPts val="1200"/>
              <a:buNone/>
              <a:defRPr/>
            </a:lvl3pPr>
            <a:lvl4pPr indent="0" lvl="3" marL="0" algn="l">
              <a:lnSpc>
                <a:spcPct val="100000"/>
              </a:lnSpc>
              <a:spcBef>
                <a:spcPts val="0"/>
              </a:spcBef>
              <a:spcAft>
                <a:spcPts val="0"/>
              </a:spcAft>
              <a:buSzPts val="1200"/>
              <a:buNone/>
              <a:defRPr/>
            </a:lvl4pPr>
            <a:lvl5pPr indent="0" lvl="4" marL="0" algn="l">
              <a:lnSpc>
                <a:spcPct val="100000"/>
              </a:lnSpc>
              <a:spcBef>
                <a:spcPts val="0"/>
              </a:spcBef>
              <a:spcAft>
                <a:spcPts val="0"/>
              </a:spcAft>
              <a:buSzPts val="1200"/>
              <a:buNone/>
              <a:defRPr/>
            </a:lvl5pPr>
            <a:lvl6pPr indent="0" lvl="5" marL="0" algn="l">
              <a:lnSpc>
                <a:spcPct val="100000"/>
              </a:lnSpc>
              <a:spcBef>
                <a:spcPts val="0"/>
              </a:spcBef>
              <a:spcAft>
                <a:spcPts val="0"/>
              </a:spcAft>
              <a:buSzPts val="1200"/>
              <a:buNone/>
              <a:defRPr/>
            </a:lvl6pPr>
            <a:lvl7pPr indent="0" lvl="6" marL="0" algn="l">
              <a:lnSpc>
                <a:spcPct val="100000"/>
              </a:lnSpc>
              <a:spcBef>
                <a:spcPts val="0"/>
              </a:spcBef>
              <a:spcAft>
                <a:spcPts val="0"/>
              </a:spcAft>
              <a:buSzPts val="1200"/>
              <a:buNone/>
              <a:defRPr/>
            </a:lvl7pPr>
            <a:lvl8pPr indent="0" lvl="7" marL="0" algn="l">
              <a:lnSpc>
                <a:spcPct val="100000"/>
              </a:lnSpc>
              <a:spcBef>
                <a:spcPts val="0"/>
              </a:spcBef>
              <a:spcAft>
                <a:spcPts val="0"/>
              </a:spcAft>
              <a:buSzPts val="1200"/>
              <a:buNone/>
              <a:defRPr/>
            </a:lvl8pPr>
            <a:lvl9pPr indent="0" lvl="8" marL="0" algn="l">
              <a:lnSpc>
                <a:spcPct val="100000"/>
              </a:lnSpc>
              <a:spcBef>
                <a:spcPts val="0"/>
              </a:spcBef>
              <a:spcAft>
                <a:spcPts val="0"/>
              </a:spcAft>
              <a:buSzPts val="1200"/>
              <a:buNone/>
              <a:defRPr/>
            </a:lvl9pPr>
          </a:lstStyle>
          <a:p>
            <a:pPr indent="0" lvl="0" marL="0" rtl="0" algn="l">
              <a:spcBef>
                <a:spcPts val="0"/>
              </a:spcBef>
              <a:spcAft>
                <a:spcPts val="0"/>
              </a:spcAft>
              <a:buNone/>
            </a:pPr>
            <a:fld id="{00000000-1234-1234-1234-123412341234}" type="slidenum">
              <a:rPr lang="en"/>
              <a:t>‹#›</a:t>
            </a:fld>
            <a:endParaRPr/>
          </a:p>
        </p:txBody>
      </p:sp>
      <p:sp>
        <p:nvSpPr>
          <p:cNvPr id="105" name="Google Shape;105;p9"/>
          <p:cNvSpPr txBox="1"/>
          <p:nvPr/>
        </p:nvSpPr>
        <p:spPr>
          <a:xfrm>
            <a:off x="429598" y="4906573"/>
            <a:ext cx="183000" cy="693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None/>
            </a:pPr>
            <a:r>
              <a:rPr b="0" i="0" lang="en" sz="450" u="none" cap="none" strike="noStrike">
                <a:solidFill>
                  <a:srgbClr val="F68ECB"/>
                </a:solidFill>
                <a:latin typeface="Arial"/>
                <a:ea typeface="Arial"/>
                <a:cs typeface="Arial"/>
                <a:sym typeface="Arial"/>
              </a:rPr>
              <a:t>PAGE:</a:t>
            </a:r>
            <a:endParaRPr/>
          </a:p>
        </p:txBody>
      </p:sp>
      <p:sp>
        <p:nvSpPr>
          <p:cNvPr id="106" name="Google Shape;106;p9"/>
          <p:cNvSpPr txBox="1"/>
          <p:nvPr>
            <p:ph idx="2" type="body"/>
          </p:nvPr>
        </p:nvSpPr>
        <p:spPr>
          <a:xfrm>
            <a:off x="4629150" y="2822713"/>
            <a:ext cx="3886200" cy="17196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07" name="Google Shape;107;p9"/>
          <p:cNvSpPr txBox="1"/>
          <p:nvPr>
            <p:ph idx="3" type="body"/>
          </p:nvPr>
        </p:nvSpPr>
        <p:spPr>
          <a:xfrm>
            <a:off x="633620" y="974034"/>
            <a:ext cx="3886200" cy="17196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08" name="Google Shape;108;p9"/>
          <p:cNvSpPr txBox="1"/>
          <p:nvPr>
            <p:ph idx="4" type="body"/>
          </p:nvPr>
        </p:nvSpPr>
        <p:spPr>
          <a:xfrm>
            <a:off x="633620" y="2822712"/>
            <a:ext cx="3886200" cy="17196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09" name="Google Shape;109;p9"/>
          <p:cNvSpPr txBox="1"/>
          <p:nvPr>
            <p:ph idx="11" type="ftr"/>
          </p:nvPr>
        </p:nvSpPr>
        <p:spPr>
          <a:xfrm>
            <a:off x="3028950" y="4883491"/>
            <a:ext cx="3086100" cy="92400"/>
          </a:xfrm>
          <a:prstGeom prst="rect">
            <a:avLst/>
          </a:prstGeom>
          <a:noFill/>
          <a:ln>
            <a:noFill/>
          </a:ln>
        </p:spPr>
        <p:txBody>
          <a:bodyPr anchorCtr="0" anchor="ctr" bIns="0" lIns="0" spcFirstLastPara="1" rIns="0" wrap="square" tIns="0">
            <a:spAutoFit/>
          </a:bodyPr>
          <a:lstStyle>
            <a:lvl1pPr lvl="0" marR="0" rtl="0" algn="ctr">
              <a:lnSpc>
                <a:spcPct val="100000"/>
              </a:lnSpc>
              <a:spcBef>
                <a:spcPts val="0"/>
              </a:spcBef>
              <a:spcAft>
                <a:spcPts val="0"/>
              </a:spcAft>
              <a:buSzPts val="1400"/>
              <a:buNone/>
              <a:defRPr b="0" i="0" sz="6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mp; Summary" type="tx">
  <p:cSld name="TITLE_AND_BODY">
    <p:spTree>
      <p:nvGrpSpPr>
        <p:cNvPr id="110" name="Shape 110"/>
        <p:cNvGrpSpPr/>
        <p:nvPr/>
      </p:nvGrpSpPr>
      <p:grpSpPr>
        <a:xfrm>
          <a:off x="0" y="0"/>
          <a:ext cx="0" cy="0"/>
          <a:chOff x="0" y="0"/>
          <a:chExt cx="0" cy="0"/>
        </a:xfrm>
      </p:grpSpPr>
      <p:sp>
        <p:nvSpPr>
          <p:cNvPr id="111" name="Google Shape;111;p10"/>
          <p:cNvSpPr/>
          <p:nvPr/>
        </p:nvSpPr>
        <p:spPr>
          <a:xfrm>
            <a:off x="0" y="-25"/>
            <a:ext cx="4914148" cy="5143533"/>
          </a:xfrm>
          <a:custGeom>
            <a:rect b="b" l="l" r="r" t="t"/>
            <a:pathLst>
              <a:path extrusionOk="0" h="30361" w="29007">
                <a:moveTo>
                  <a:pt x="0" y="1"/>
                </a:moveTo>
                <a:lnTo>
                  <a:pt x="0" y="30360"/>
                </a:lnTo>
                <a:lnTo>
                  <a:pt x="15547" y="30360"/>
                </a:lnTo>
                <a:cubicBezTo>
                  <a:pt x="15471" y="30274"/>
                  <a:pt x="15393" y="30192"/>
                  <a:pt x="15318" y="30106"/>
                </a:cubicBezTo>
                <a:cubicBezTo>
                  <a:pt x="13861" y="28420"/>
                  <a:pt x="13081" y="26234"/>
                  <a:pt x="12769" y="24029"/>
                </a:cubicBezTo>
                <a:cubicBezTo>
                  <a:pt x="12365" y="21159"/>
                  <a:pt x="12744" y="18110"/>
                  <a:pt x="14230" y="15619"/>
                </a:cubicBezTo>
                <a:cubicBezTo>
                  <a:pt x="15897" y="12827"/>
                  <a:pt x="18746" y="10995"/>
                  <a:pt x="21448" y="9184"/>
                </a:cubicBezTo>
                <a:cubicBezTo>
                  <a:pt x="24154" y="7377"/>
                  <a:pt x="26924" y="5355"/>
                  <a:pt x="28273" y="2399"/>
                </a:cubicBezTo>
                <a:cubicBezTo>
                  <a:pt x="28624" y="1629"/>
                  <a:pt x="28864" y="824"/>
                  <a:pt x="2900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0"/>
          <p:cNvSpPr/>
          <p:nvPr/>
        </p:nvSpPr>
        <p:spPr>
          <a:xfrm>
            <a:off x="0" y="-25"/>
            <a:ext cx="2595738" cy="1209775"/>
          </a:xfrm>
          <a:custGeom>
            <a:rect b="b" l="l" r="r" t="t"/>
            <a:pathLst>
              <a:path extrusionOk="0" h="7141" w="15322">
                <a:moveTo>
                  <a:pt x="0" y="1"/>
                </a:moveTo>
                <a:lnTo>
                  <a:pt x="0" y="7141"/>
                </a:lnTo>
                <a:cubicBezTo>
                  <a:pt x="143" y="7141"/>
                  <a:pt x="290" y="7137"/>
                  <a:pt x="433" y="7133"/>
                </a:cubicBezTo>
                <a:cubicBezTo>
                  <a:pt x="3686" y="7076"/>
                  <a:pt x="6997" y="6579"/>
                  <a:pt x="9903" y="5111"/>
                </a:cubicBezTo>
                <a:cubicBezTo>
                  <a:pt x="12150" y="3977"/>
                  <a:pt x="14140" y="2202"/>
                  <a:pt x="1532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0"/>
          <p:cNvSpPr/>
          <p:nvPr/>
        </p:nvSpPr>
        <p:spPr>
          <a:xfrm>
            <a:off x="287322" y="3620297"/>
            <a:ext cx="1173351" cy="1173351"/>
          </a:xfrm>
          <a:custGeom>
            <a:rect b="b" l="l" r="r" t="t"/>
            <a:pathLst>
              <a:path extrusionOk="0" h="6926" w="6926">
                <a:moveTo>
                  <a:pt x="3461" y="0"/>
                </a:moveTo>
                <a:cubicBezTo>
                  <a:pt x="1550" y="0"/>
                  <a:pt x="0" y="1550"/>
                  <a:pt x="0" y="3461"/>
                </a:cubicBezTo>
                <a:cubicBezTo>
                  <a:pt x="0" y="5375"/>
                  <a:pt x="1550" y="6925"/>
                  <a:pt x="3461" y="6925"/>
                </a:cubicBezTo>
                <a:cubicBezTo>
                  <a:pt x="5372" y="6925"/>
                  <a:pt x="6926" y="5375"/>
                  <a:pt x="6926" y="3461"/>
                </a:cubicBezTo>
                <a:cubicBezTo>
                  <a:pt x="6926" y="1550"/>
                  <a:pt x="5372" y="0"/>
                  <a:pt x="346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0"/>
          <p:cNvSpPr txBox="1"/>
          <p:nvPr>
            <p:ph type="title"/>
          </p:nvPr>
        </p:nvSpPr>
        <p:spPr>
          <a:xfrm>
            <a:off x="431490" y="678303"/>
            <a:ext cx="2082900" cy="22341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Clr>
                <a:srgbClr val="FFFFFF"/>
              </a:buClr>
              <a:buSzPts val="3600"/>
              <a:buFont typeface="Open Sans ExtraBold"/>
              <a:buNone/>
              <a:defRPr b="0" sz="3600">
                <a:solidFill>
                  <a:srgbClr val="FFFFFF"/>
                </a:solidFill>
                <a:latin typeface="Open Sans ExtraBold"/>
                <a:ea typeface="Open Sans ExtraBold"/>
                <a:cs typeface="Open Sans ExtraBold"/>
                <a:sym typeface="Open Sans ExtraBold"/>
              </a:defRPr>
            </a:lvl1pPr>
            <a:lvl2pPr lvl="1" algn="l">
              <a:lnSpc>
                <a:spcPct val="100000"/>
              </a:lnSpc>
              <a:spcBef>
                <a:spcPts val="0"/>
              </a:spcBef>
              <a:spcAft>
                <a:spcPts val="0"/>
              </a:spcAft>
              <a:buClr>
                <a:srgbClr val="FFFFFF"/>
              </a:buClr>
              <a:buSzPts val="3600"/>
              <a:buFont typeface="Montserrat ExtraLight"/>
              <a:buNone/>
              <a:defRPr b="0" sz="3600">
                <a:solidFill>
                  <a:srgbClr val="FFFFFF"/>
                </a:solidFill>
                <a:latin typeface="Montserrat ExtraLight"/>
                <a:ea typeface="Montserrat ExtraLight"/>
                <a:cs typeface="Montserrat ExtraLight"/>
                <a:sym typeface="Montserrat ExtraLight"/>
              </a:defRPr>
            </a:lvl2pPr>
            <a:lvl3pPr lvl="2" algn="l">
              <a:lnSpc>
                <a:spcPct val="100000"/>
              </a:lnSpc>
              <a:spcBef>
                <a:spcPts val="0"/>
              </a:spcBef>
              <a:spcAft>
                <a:spcPts val="0"/>
              </a:spcAft>
              <a:buClr>
                <a:srgbClr val="FFFFFF"/>
              </a:buClr>
              <a:buSzPts val="3600"/>
              <a:buFont typeface="Montserrat ExtraLight"/>
              <a:buNone/>
              <a:defRPr b="0" sz="3600">
                <a:solidFill>
                  <a:srgbClr val="FFFFFF"/>
                </a:solidFill>
                <a:latin typeface="Montserrat ExtraLight"/>
                <a:ea typeface="Montserrat ExtraLight"/>
                <a:cs typeface="Montserrat ExtraLight"/>
                <a:sym typeface="Montserrat ExtraLight"/>
              </a:defRPr>
            </a:lvl3pPr>
            <a:lvl4pPr lvl="3" algn="l">
              <a:lnSpc>
                <a:spcPct val="100000"/>
              </a:lnSpc>
              <a:spcBef>
                <a:spcPts val="0"/>
              </a:spcBef>
              <a:spcAft>
                <a:spcPts val="0"/>
              </a:spcAft>
              <a:buClr>
                <a:srgbClr val="FFFFFF"/>
              </a:buClr>
              <a:buSzPts val="3600"/>
              <a:buFont typeface="Montserrat ExtraLight"/>
              <a:buNone/>
              <a:defRPr b="0" sz="3600">
                <a:solidFill>
                  <a:srgbClr val="FFFFFF"/>
                </a:solidFill>
                <a:latin typeface="Montserrat ExtraLight"/>
                <a:ea typeface="Montserrat ExtraLight"/>
                <a:cs typeface="Montserrat ExtraLight"/>
                <a:sym typeface="Montserrat ExtraLight"/>
              </a:defRPr>
            </a:lvl4pPr>
            <a:lvl5pPr lvl="4" algn="l">
              <a:lnSpc>
                <a:spcPct val="100000"/>
              </a:lnSpc>
              <a:spcBef>
                <a:spcPts val="0"/>
              </a:spcBef>
              <a:spcAft>
                <a:spcPts val="0"/>
              </a:spcAft>
              <a:buClr>
                <a:srgbClr val="FFFFFF"/>
              </a:buClr>
              <a:buSzPts val="3600"/>
              <a:buFont typeface="Montserrat ExtraLight"/>
              <a:buNone/>
              <a:defRPr b="0" sz="3600">
                <a:solidFill>
                  <a:srgbClr val="FFFFFF"/>
                </a:solidFill>
                <a:latin typeface="Montserrat ExtraLight"/>
                <a:ea typeface="Montserrat ExtraLight"/>
                <a:cs typeface="Montserrat ExtraLight"/>
                <a:sym typeface="Montserrat ExtraLight"/>
              </a:defRPr>
            </a:lvl5pPr>
            <a:lvl6pPr lvl="5" algn="l">
              <a:lnSpc>
                <a:spcPct val="100000"/>
              </a:lnSpc>
              <a:spcBef>
                <a:spcPts val="0"/>
              </a:spcBef>
              <a:spcAft>
                <a:spcPts val="0"/>
              </a:spcAft>
              <a:buClr>
                <a:srgbClr val="FFFFFF"/>
              </a:buClr>
              <a:buSzPts val="3600"/>
              <a:buFont typeface="Montserrat ExtraLight"/>
              <a:buNone/>
              <a:defRPr b="0" sz="3600">
                <a:solidFill>
                  <a:srgbClr val="FFFFFF"/>
                </a:solidFill>
                <a:latin typeface="Montserrat ExtraLight"/>
                <a:ea typeface="Montserrat ExtraLight"/>
                <a:cs typeface="Montserrat ExtraLight"/>
                <a:sym typeface="Montserrat ExtraLight"/>
              </a:defRPr>
            </a:lvl6pPr>
            <a:lvl7pPr lvl="6" algn="l">
              <a:lnSpc>
                <a:spcPct val="100000"/>
              </a:lnSpc>
              <a:spcBef>
                <a:spcPts val="0"/>
              </a:spcBef>
              <a:spcAft>
                <a:spcPts val="0"/>
              </a:spcAft>
              <a:buClr>
                <a:srgbClr val="FFFFFF"/>
              </a:buClr>
              <a:buSzPts val="3600"/>
              <a:buFont typeface="Montserrat ExtraLight"/>
              <a:buNone/>
              <a:defRPr b="0" sz="3600">
                <a:solidFill>
                  <a:srgbClr val="FFFFFF"/>
                </a:solidFill>
                <a:latin typeface="Montserrat ExtraLight"/>
                <a:ea typeface="Montserrat ExtraLight"/>
                <a:cs typeface="Montserrat ExtraLight"/>
                <a:sym typeface="Montserrat ExtraLight"/>
              </a:defRPr>
            </a:lvl7pPr>
            <a:lvl8pPr lvl="7" algn="l">
              <a:lnSpc>
                <a:spcPct val="100000"/>
              </a:lnSpc>
              <a:spcBef>
                <a:spcPts val="0"/>
              </a:spcBef>
              <a:spcAft>
                <a:spcPts val="0"/>
              </a:spcAft>
              <a:buClr>
                <a:srgbClr val="FFFFFF"/>
              </a:buClr>
              <a:buSzPts val="3600"/>
              <a:buFont typeface="Montserrat ExtraLight"/>
              <a:buNone/>
              <a:defRPr b="0" sz="3600">
                <a:solidFill>
                  <a:srgbClr val="FFFFFF"/>
                </a:solidFill>
                <a:latin typeface="Montserrat ExtraLight"/>
                <a:ea typeface="Montserrat ExtraLight"/>
                <a:cs typeface="Montserrat ExtraLight"/>
                <a:sym typeface="Montserrat ExtraLight"/>
              </a:defRPr>
            </a:lvl8pPr>
            <a:lvl9pPr lvl="8" algn="l">
              <a:lnSpc>
                <a:spcPct val="100000"/>
              </a:lnSpc>
              <a:spcBef>
                <a:spcPts val="0"/>
              </a:spcBef>
              <a:spcAft>
                <a:spcPts val="0"/>
              </a:spcAft>
              <a:buClr>
                <a:srgbClr val="FFFFFF"/>
              </a:buClr>
              <a:buSzPts val="3600"/>
              <a:buFont typeface="Montserrat ExtraLight"/>
              <a:buNone/>
              <a:defRPr b="0" sz="3600">
                <a:solidFill>
                  <a:srgbClr val="FFFFFF"/>
                </a:solidFill>
                <a:latin typeface="Montserrat ExtraLight"/>
                <a:ea typeface="Montserrat ExtraLight"/>
                <a:cs typeface="Montserrat ExtraLight"/>
                <a:sym typeface="Montserrat ExtraLight"/>
              </a:defRPr>
            </a:lvl9pPr>
          </a:lstStyle>
          <a:p/>
        </p:txBody>
      </p:sp>
      <p:sp>
        <p:nvSpPr>
          <p:cNvPr id="115" name="Google Shape;115;p10"/>
          <p:cNvSpPr txBox="1"/>
          <p:nvPr>
            <p:ph idx="1" type="subTitle"/>
          </p:nvPr>
        </p:nvSpPr>
        <p:spPr>
          <a:xfrm>
            <a:off x="2474900" y="2925575"/>
            <a:ext cx="1932600" cy="44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b="1">
                <a:solidFill>
                  <a:schemeClr val="accent5"/>
                </a:solidFill>
                <a:latin typeface="Open Sans"/>
                <a:ea typeface="Open Sans"/>
                <a:cs typeface="Open Sans"/>
                <a:sym typeface="Open Sans"/>
              </a:defRPr>
            </a:lvl1pPr>
            <a:lvl2pPr lvl="1" algn="l">
              <a:lnSpc>
                <a:spcPct val="115000"/>
              </a:lnSpc>
              <a:spcBef>
                <a:spcPts val="0"/>
              </a:spcBef>
              <a:spcAft>
                <a:spcPts val="0"/>
              </a:spcAft>
              <a:buSzPts val="1400"/>
              <a:buNone/>
              <a:defRPr b="1">
                <a:solidFill>
                  <a:schemeClr val="accent5"/>
                </a:solidFill>
                <a:latin typeface="Open Sans"/>
                <a:ea typeface="Open Sans"/>
                <a:cs typeface="Open Sans"/>
                <a:sym typeface="Open Sans"/>
              </a:defRPr>
            </a:lvl2pPr>
            <a:lvl3pPr lvl="2" algn="l">
              <a:lnSpc>
                <a:spcPct val="115000"/>
              </a:lnSpc>
              <a:spcBef>
                <a:spcPts val="0"/>
              </a:spcBef>
              <a:spcAft>
                <a:spcPts val="0"/>
              </a:spcAft>
              <a:buSzPts val="1400"/>
              <a:buNone/>
              <a:defRPr b="1">
                <a:solidFill>
                  <a:schemeClr val="accent5"/>
                </a:solidFill>
                <a:latin typeface="Open Sans"/>
                <a:ea typeface="Open Sans"/>
                <a:cs typeface="Open Sans"/>
                <a:sym typeface="Open Sans"/>
              </a:defRPr>
            </a:lvl3pPr>
            <a:lvl4pPr lvl="3" algn="l">
              <a:lnSpc>
                <a:spcPct val="115000"/>
              </a:lnSpc>
              <a:spcBef>
                <a:spcPts val="0"/>
              </a:spcBef>
              <a:spcAft>
                <a:spcPts val="0"/>
              </a:spcAft>
              <a:buSzPts val="1400"/>
              <a:buNone/>
              <a:defRPr b="1">
                <a:solidFill>
                  <a:schemeClr val="accent5"/>
                </a:solidFill>
                <a:latin typeface="Open Sans"/>
                <a:ea typeface="Open Sans"/>
                <a:cs typeface="Open Sans"/>
                <a:sym typeface="Open Sans"/>
              </a:defRPr>
            </a:lvl4pPr>
            <a:lvl5pPr lvl="4" algn="l">
              <a:lnSpc>
                <a:spcPct val="115000"/>
              </a:lnSpc>
              <a:spcBef>
                <a:spcPts val="0"/>
              </a:spcBef>
              <a:spcAft>
                <a:spcPts val="0"/>
              </a:spcAft>
              <a:buSzPts val="1400"/>
              <a:buNone/>
              <a:defRPr b="1">
                <a:solidFill>
                  <a:schemeClr val="accent5"/>
                </a:solidFill>
                <a:latin typeface="Open Sans"/>
                <a:ea typeface="Open Sans"/>
                <a:cs typeface="Open Sans"/>
                <a:sym typeface="Open Sans"/>
              </a:defRPr>
            </a:lvl5pPr>
            <a:lvl6pPr lvl="5" algn="l">
              <a:lnSpc>
                <a:spcPct val="115000"/>
              </a:lnSpc>
              <a:spcBef>
                <a:spcPts val="0"/>
              </a:spcBef>
              <a:spcAft>
                <a:spcPts val="0"/>
              </a:spcAft>
              <a:buSzPts val="1400"/>
              <a:buNone/>
              <a:defRPr b="1">
                <a:solidFill>
                  <a:schemeClr val="accent5"/>
                </a:solidFill>
                <a:latin typeface="Open Sans"/>
                <a:ea typeface="Open Sans"/>
                <a:cs typeface="Open Sans"/>
                <a:sym typeface="Open Sans"/>
              </a:defRPr>
            </a:lvl6pPr>
            <a:lvl7pPr lvl="6" algn="l">
              <a:lnSpc>
                <a:spcPct val="115000"/>
              </a:lnSpc>
              <a:spcBef>
                <a:spcPts val="0"/>
              </a:spcBef>
              <a:spcAft>
                <a:spcPts val="0"/>
              </a:spcAft>
              <a:buSzPts val="1400"/>
              <a:buNone/>
              <a:defRPr b="1">
                <a:solidFill>
                  <a:schemeClr val="accent5"/>
                </a:solidFill>
                <a:latin typeface="Open Sans"/>
                <a:ea typeface="Open Sans"/>
                <a:cs typeface="Open Sans"/>
                <a:sym typeface="Open Sans"/>
              </a:defRPr>
            </a:lvl7pPr>
            <a:lvl8pPr lvl="7" algn="l">
              <a:lnSpc>
                <a:spcPct val="115000"/>
              </a:lnSpc>
              <a:spcBef>
                <a:spcPts val="0"/>
              </a:spcBef>
              <a:spcAft>
                <a:spcPts val="0"/>
              </a:spcAft>
              <a:buSzPts val="1400"/>
              <a:buNone/>
              <a:defRPr b="1">
                <a:solidFill>
                  <a:schemeClr val="accent5"/>
                </a:solidFill>
                <a:latin typeface="Open Sans"/>
                <a:ea typeface="Open Sans"/>
                <a:cs typeface="Open Sans"/>
                <a:sym typeface="Open Sans"/>
              </a:defRPr>
            </a:lvl8pPr>
            <a:lvl9pPr lvl="8" algn="l">
              <a:lnSpc>
                <a:spcPct val="115000"/>
              </a:lnSpc>
              <a:spcBef>
                <a:spcPts val="0"/>
              </a:spcBef>
              <a:spcAft>
                <a:spcPts val="0"/>
              </a:spcAft>
              <a:buSzPts val="1400"/>
              <a:buNone/>
              <a:defRPr b="1">
                <a:solidFill>
                  <a:schemeClr val="accent5"/>
                </a:solidFill>
                <a:latin typeface="Open Sans"/>
                <a:ea typeface="Open Sans"/>
                <a:cs typeface="Open Sans"/>
                <a:sym typeface="Open Sans"/>
              </a:defRPr>
            </a:lvl9pPr>
          </a:lstStyle>
          <a:p/>
        </p:txBody>
      </p:sp>
      <p:sp>
        <p:nvSpPr>
          <p:cNvPr id="116" name="Google Shape;116;p10"/>
          <p:cNvSpPr txBox="1"/>
          <p:nvPr>
            <p:ph idx="2" type="subTitle"/>
          </p:nvPr>
        </p:nvSpPr>
        <p:spPr>
          <a:xfrm>
            <a:off x="2474900" y="3312425"/>
            <a:ext cx="1932600" cy="57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0"/>
          <p:cNvSpPr txBox="1"/>
          <p:nvPr>
            <p:ph idx="3" type="subTitle"/>
          </p:nvPr>
        </p:nvSpPr>
        <p:spPr>
          <a:xfrm>
            <a:off x="4608700" y="2925575"/>
            <a:ext cx="1932600" cy="44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b="1">
                <a:solidFill>
                  <a:schemeClr val="accent5"/>
                </a:solidFill>
                <a:latin typeface="Open Sans"/>
                <a:ea typeface="Open Sans"/>
                <a:cs typeface="Open Sans"/>
                <a:sym typeface="Open Sans"/>
              </a:defRPr>
            </a:lvl1pPr>
            <a:lvl2pPr lvl="1" algn="l">
              <a:lnSpc>
                <a:spcPct val="115000"/>
              </a:lnSpc>
              <a:spcBef>
                <a:spcPts val="0"/>
              </a:spcBef>
              <a:spcAft>
                <a:spcPts val="0"/>
              </a:spcAft>
              <a:buSzPts val="1400"/>
              <a:buNone/>
              <a:defRPr b="1">
                <a:solidFill>
                  <a:schemeClr val="accent5"/>
                </a:solidFill>
                <a:latin typeface="Open Sans"/>
                <a:ea typeface="Open Sans"/>
                <a:cs typeface="Open Sans"/>
                <a:sym typeface="Open Sans"/>
              </a:defRPr>
            </a:lvl2pPr>
            <a:lvl3pPr lvl="2" algn="l">
              <a:lnSpc>
                <a:spcPct val="115000"/>
              </a:lnSpc>
              <a:spcBef>
                <a:spcPts val="0"/>
              </a:spcBef>
              <a:spcAft>
                <a:spcPts val="0"/>
              </a:spcAft>
              <a:buSzPts val="1400"/>
              <a:buNone/>
              <a:defRPr b="1">
                <a:solidFill>
                  <a:schemeClr val="accent5"/>
                </a:solidFill>
                <a:latin typeface="Open Sans"/>
                <a:ea typeface="Open Sans"/>
                <a:cs typeface="Open Sans"/>
                <a:sym typeface="Open Sans"/>
              </a:defRPr>
            </a:lvl3pPr>
            <a:lvl4pPr lvl="3" algn="l">
              <a:lnSpc>
                <a:spcPct val="115000"/>
              </a:lnSpc>
              <a:spcBef>
                <a:spcPts val="0"/>
              </a:spcBef>
              <a:spcAft>
                <a:spcPts val="0"/>
              </a:spcAft>
              <a:buSzPts val="1400"/>
              <a:buNone/>
              <a:defRPr b="1">
                <a:solidFill>
                  <a:schemeClr val="accent5"/>
                </a:solidFill>
                <a:latin typeface="Open Sans"/>
                <a:ea typeface="Open Sans"/>
                <a:cs typeface="Open Sans"/>
                <a:sym typeface="Open Sans"/>
              </a:defRPr>
            </a:lvl4pPr>
            <a:lvl5pPr lvl="4" algn="l">
              <a:lnSpc>
                <a:spcPct val="115000"/>
              </a:lnSpc>
              <a:spcBef>
                <a:spcPts val="0"/>
              </a:spcBef>
              <a:spcAft>
                <a:spcPts val="0"/>
              </a:spcAft>
              <a:buSzPts val="1400"/>
              <a:buNone/>
              <a:defRPr b="1">
                <a:solidFill>
                  <a:schemeClr val="accent5"/>
                </a:solidFill>
                <a:latin typeface="Open Sans"/>
                <a:ea typeface="Open Sans"/>
                <a:cs typeface="Open Sans"/>
                <a:sym typeface="Open Sans"/>
              </a:defRPr>
            </a:lvl5pPr>
            <a:lvl6pPr lvl="5" algn="l">
              <a:lnSpc>
                <a:spcPct val="115000"/>
              </a:lnSpc>
              <a:spcBef>
                <a:spcPts val="0"/>
              </a:spcBef>
              <a:spcAft>
                <a:spcPts val="0"/>
              </a:spcAft>
              <a:buSzPts val="1400"/>
              <a:buNone/>
              <a:defRPr b="1">
                <a:solidFill>
                  <a:schemeClr val="accent5"/>
                </a:solidFill>
                <a:latin typeface="Open Sans"/>
                <a:ea typeface="Open Sans"/>
                <a:cs typeface="Open Sans"/>
                <a:sym typeface="Open Sans"/>
              </a:defRPr>
            </a:lvl6pPr>
            <a:lvl7pPr lvl="6" algn="l">
              <a:lnSpc>
                <a:spcPct val="115000"/>
              </a:lnSpc>
              <a:spcBef>
                <a:spcPts val="0"/>
              </a:spcBef>
              <a:spcAft>
                <a:spcPts val="0"/>
              </a:spcAft>
              <a:buSzPts val="1400"/>
              <a:buNone/>
              <a:defRPr b="1">
                <a:solidFill>
                  <a:schemeClr val="accent5"/>
                </a:solidFill>
                <a:latin typeface="Open Sans"/>
                <a:ea typeface="Open Sans"/>
                <a:cs typeface="Open Sans"/>
                <a:sym typeface="Open Sans"/>
              </a:defRPr>
            </a:lvl7pPr>
            <a:lvl8pPr lvl="7" algn="l">
              <a:lnSpc>
                <a:spcPct val="115000"/>
              </a:lnSpc>
              <a:spcBef>
                <a:spcPts val="0"/>
              </a:spcBef>
              <a:spcAft>
                <a:spcPts val="0"/>
              </a:spcAft>
              <a:buSzPts val="1400"/>
              <a:buNone/>
              <a:defRPr b="1">
                <a:solidFill>
                  <a:schemeClr val="accent5"/>
                </a:solidFill>
                <a:latin typeface="Open Sans"/>
                <a:ea typeface="Open Sans"/>
                <a:cs typeface="Open Sans"/>
                <a:sym typeface="Open Sans"/>
              </a:defRPr>
            </a:lvl8pPr>
            <a:lvl9pPr lvl="8" algn="l">
              <a:lnSpc>
                <a:spcPct val="115000"/>
              </a:lnSpc>
              <a:spcBef>
                <a:spcPts val="0"/>
              </a:spcBef>
              <a:spcAft>
                <a:spcPts val="0"/>
              </a:spcAft>
              <a:buSzPts val="1400"/>
              <a:buNone/>
              <a:defRPr b="1">
                <a:solidFill>
                  <a:schemeClr val="accent5"/>
                </a:solidFill>
                <a:latin typeface="Open Sans"/>
                <a:ea typeface="Open Sans"/>
                <a:cs typeface="Open Sans"/>
                <a:sym typeface="Open Sans"/>
              </a:defRPr>
            </a:lvl9pPr>
          </a:lstStyle>
          <a:p/>
        </p:txBody>
      </p:sp>
      <p:sp>
        <p:nvSpPr>
          <p:cNvPr id="118" name="Google Shape;118;p10"/>
          <p:cNvSpPr txBox="1"/>
          <p:nvPr>
            <p:ph idx="4" type="subTitle"/>
          </p:nvPr>
        </p:nvSpPr>
        <p:spPr>
          <a:xfrm>
            <a:off x="4608700" y="3312425"/>
            <a:ext cx="1932600" cy="57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10"/>
          <p:cNvSpPr txBox="1"/>
          <p:nvPr>
            <p:ph idx="5" type="subTitle"/>
          </p:nvPr>
        </p:nvSpPr>
        <p:spPr>
          <a:xfrm>
            <a:off x="6742500" y="2925575"/>
            <a:ext cx="1932600" cy="44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b="1">
                <a:solidFill>
                  <a:schemeClr val="accent5"/>
                </a:solidFill>
                <a:latin typeface="Open Sans"/>
                <a:ea typeface="Open Sans"/>
                <a:cs typeface="Open Sans"/>
                <a:sym typeface="Open Sans"/>
              </a:defRPr>
            </a:lvl1pPr>
            <a:lvl2pPr lvl="1" algn="l">
              <a:lnSpc>
                <a:spcPct val="115000"/>
              </a:lnSpc>
              <a:spcBef>
                <a:spcPts val="0"/>
              </a:spcBef>
              <a:spcAft>
                <a:spcPts val="0"/>
              </a:spcAft>
              <a:buSzPts val="1400"/>
              <a:buNone/>
              <a:defRPr b="1">
                <a:solidFill>
                  <a:schemeClr val="accent5"/>
                </a:solidFill>
                <a:latin typeface="Open Sans"/>
                <a:ea typeface="Open Sans"/>
                <a:cs typeface="Open Sans"/>
                <a:sym typeface="Open Sans"/>
              </a:defRPr>
            </a:lvl2pPr>
            <a:lvl3pPr lvl="2" algn="l">
              <a:lnSpc>
                <a:spcPct val="115000"/>
              </a:lnSpc>
              <a:spcBef>
                <a:spcPts val="0"/>
              </a:spcBef>
              <a:spcAft>
                <a:spcPts val="0"/>
              </a:spcAft>
              <a:buSzPts val="1400"/>
              <a:buNone/>
              <a:defRPr b="1">
                <a:solidFill>
                  <a:schemeClr val="accent5"/>
                </a:solidFill>
                <a:latin typeface="Open Sans"/>
                <a:ea typeface="Open Sans"/>
                <a:cs typeface="Open Sans"/>
                <a:sym typeface="Open Sans"/>
              </a:defRPr>
            </a:lvl3pPr>
            <a:lvl4pPr lvl="3" algn="l">
              <a:lnSpc>
                <a:spcPct val="115000"/>
              </a:lnSpc>
              <a:spcBef>
                <a:spcPts val="0"/>
              </a:spcBef>
              <a:spcAft>
                <a:spcPts val="0"/>
              </a:spcAft>
              <a:buSzPts val="1400"/>
              <a:buNone/>
              <a:defRPr b="1">
                <a:solidFill>
                  <a:schemeClr val="accent5"/>
                </a:solidFill>
                <a:latin typeface="Open Sans"/>
                <a:ea typeface="Open Sans"/>
                <a:cs typeface="Open Sans"/>
                <a:sym typeface="Open Sans"/>
              </a:defRPr>
            </a:lvl4pPr>
            <a:lvl5pPr lvl="4" algn="l">
              <a:lnSpc>
                <a:spcPct val="115000"/>
              </a:lnSpc>
              <a:spcBef>
                <a:spcPts val="0"/>
              </a:spcBef>
              <a:spcAft>
                <a:spcPts val="0"/>
              </a:spcAft>
              <a:buSzPts val="1400"/>
              <a:buNone/>
              <a:defRPr b="1">
                <a:solidFill>
                  <a:schemeClr val="accent5"/>
                </a:solidFill>
                <a:latin typeface="Open Sans"/>
                <a:ea typeface="Open Sans"/>
                <a:cs typeface="Open Sans"/>
                <a:sym typeface="Open Sans"/>
              </a:defRPr>
            </a:lvl5pPr>
            <a:lvl6pPr lvl="5" algn="l">
              <a:lnSpc>
                <a:spcPct val="115000"/>
              </a:lnSpc>
              <a:spcBef>
                <a:spcPts val="0"/>
              </a:spcBef>
              <a:spcAft>
                <a:spcPts val="0"/>
              </a:spcAft>
              <a:buSzPts val="1400"/>
              <a:buNone/>
              <a:defRPr b="1">
                <a:solidFill>
                  <a:schemeClr val="accent5"/>
                </a:solidFill>
                <a:latin typeface="Open Sans"/>
                <a:ea typeface="Open Sans"/>
                <a:cs typeface="Open Sans"/>
                <a:sym typeface="Open Sans"/>
              </a:defRPr>
            </a:lvl6pPr>
            <a:lvl7pPr lvl="6" algn="l">
              <a:lnSpc>
                <a:spcPct val="115000"/>
              </a:lnSpc>
              <a:spcBef>
                <a:spcPts val="0"/>
              </a:spcBef>
              <a:spcAft>
                <a:spcPts val="0"/>
              </a:spcAft>
              <a:buSzPts val="1400"/>
              <a:buNone/>
              <a:defRPr b="1">
                <a:solidFill>
                  <a:schemeClr val="accent5"/>
                </a:solidFill>
                <a:latin typeface="Open Sans"/>
                <a:ea typeface="Open Sans"/>
                <a:cs typeface="Open Sans"/>
                <a:sym typeface="Open Sans"/>
              </a:defRPr>
            </a:lvl7pPr>
            <a:lvl8pPr lvl="7" algn="l">
              <a:lnSpc>
                <a:spcPct val="115000"/>
              </a:lnSpc>
              <a:spcBef>
                <a:spcPts val="0"/>
              </a:spcBef>
              <a:spcAft>
                <a:spcPts val="0"/>
              </a:spcAft>
              <a:buSzPts val="1400"/>
              <a:buNone/>
              <a:defRPr b="1">
                <a:solidFill>
                  <a:schemeClr val="accent5"/>
                </a:solidFill>
                <a:latin typeface="Open Sans"/>
                <a:ea typeface="Open Sans"/>
                <a:cs typeface="Open Sans"/>
                <a:sym typeface="Open Sans"/>
              </a:defRPr>
            </a:lvl8pPr>
            <a:lvl9pPr lvl="8" algn="l">
              <a:lnSpc>
                <a:spcPct val="115000"/>
              </a:lnSpc>
              <a:spcBef>
                <a:spcPts val="0"/>
              </a:spcBef>
              <a:spcAft>
                <a:spcPts val="0"/>
              </a:spcAft>
              <a:buSzPts val="1400"/>
              <a:buNone/>
              <a:defRPr b="1">
                <a:solidFill>
                  <a:schemeClr val="accent5"/>
                </a:solidFill>
                <a:latin typeface="Open Sans"/>
                <a:ea typeface="Open Sans"/>
                <a:cs typeface="Open Sans"/>
                <a:sym typeface="Open Sans"/>
              </a:defRPr>
            </a:lvl9pPr>
          </a:lstStyle>
          <a:p/>
        </p:txBody>
      </p:sp>
      <p:sp>
        <p:nvSpPr>
          <p:cNvPr id="120" name="Google Shape;120;p10"/>
          <p:cNvSpPr txBox="1"/>
          <p:nvPr>
            <p:ph idx="6" type="subTitle"/>
          </p:nvPr>
        </p:nvSpPr>
        <p:spPr>
          <a:xfrm>
            <a:off x="6742500" y="3312425"/>
            <a:ext cx="1932600" cy="57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21" name="Google Shape;121;p10"/>
          <p:cNvCxnSpPr/>
          <p:nvPr/>
        </p:nvCxnSpPr>
        <p:spPr>
          <a:xfrm>
            <a:off x="540001" y="1397825"/>
            <a:ext cx="1644900" cy="0"/>
          </a:xfrm>
          <a:prstGeom prst="straightConnector1">
            <a:avLst/>
          </a:prstGeom>
          <a:noFill/>
          <a:ln cap="rnd" cmpd="sng" w="28575">
            <a:solidFill>
              <a:srgbClr val="FBCCE8"/>
            </a:solidFill>
            <a:prstDash val="dot"/>
            <a:round/>
            <a:headEnd len="sm" w="sm" type="none"/>
            <a:tailEnd len="sm" w="sm" type="none"/>
          </a:ln>
        </p:spPr>
      </p:cxnSp>
      <p:cxnSp>
        <p:nvCxnSpPr>
          <p:cNvPr id="122" name="Google Shape;122;p10"/>
          <p:cNvCxnSpPr/>
          <p:nvPr/>
        </p:nvCxnSpPr>
        <p:spPr>
          <a:xfrm>
            <a:off x="540001" y="2114550"/>
            <a:ext cx="1644900" cy="0"/>
          </a:xfrm>
          <a:prstGeom prst="straightConnector1">
            <a:avLst/>
          </a:prstGeom>
          <a:noFill/>
          <a:ln cap="rnd" cmpd="sng" w="28575">
            <a:solidFill>
              <a:srgbClr val="FBCCE8"/>
            </a:solidFill>
            <a:prstDash val="dot"/>
            <a:round/>
            <a:headEnd len="sm" w="sm" type="none"/>
            <a:tailEnd len="sm" w="sm" type="none"/>
          </a:ln>
        </p:spPr>
      </p:cxnSp>
    </p:spTree>
  </p:cSld>
  <p:clrMapOvr>
    <a:masterClrMapping/>
  </p:clrMapOvr>
  <p:extLst>
    <p:ext uri="{DCECCB84-F9BA-43D5-87BE-67443E8EF086}">
      <p15:sldGuideLst>
        <p15:guide id="1" orient="horz" pos="1620">
          <p15:clr>
            <a:srgbClr val="F9AD4C"/>
          </p15:clr>
        </p15:guide>
        <p15:guide id="2" pos="2880">
          <p15:clr>
            <a:srgbClr val="F9AD4C"/>
          </p15:clr>
        </p15:guide>
        <p15:guide id="3" pos="340">
          <p15:clr>
            <a:srgbClr val="F9AD4C"/>
          </p15:clr>
        </p15:guide>
        <p15:guide id="4" pos="5420">
          <p15:clr>
            <a:srgbClr val="F9AD4C"/>
          </p15:clr>
        </p15:guide>
        <p15:guide id="5" orient="horz" pos="340">
          <p15:clr>
            <a:srgbClr val="F9AD4C"/>
          </p15:clr>
        </p15:guide>
        <p15:guide id="6" orient="horz" pos="2900">
          <p15:clr>
            <a:srgbClr val="F9AD4C"/>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48350" y="375600"/>
            <a:ext cx="7047300" cy="482400"/>
          </a:xfrm>
          <a:prstGeom prst="rect">
            <a:avLst/>
          </a:prstGeom>
          <a:noFill/>
          <a:ln>
            <a:noFill/>
          </a:ln>
        </p:spPr>
        <p:txBody>
          <a:bodyPr anchorCtr="0" anchor="t" bIns="91425" lIns="91425" spcFirstLastPara="1" rIns="91425" wrap="square" tIns="91425">
            <a:noAutofit/>
          </a:bodyPr>
          <a:lstStyle>
            <a:lvl1pPr lvl="0" marR="0" rtl="0" algn="l">
              <a:lnSpc>
                <a:spcPct val="115000"/>
              </a:lnSpc>
              <a:spcBef>
                <a:spcPts val="0"/>
              </a:spcBef>
              <a:spcAft>
                <a:spcPts val="0"/>
              </a:spcAft>
              <a:buClr>
                <a:srgbClr val="314256"/>
              </a:buClr>
              <a:buSzPts val="2400"/>
              <a:buFont typeface="Open Sans"/>
              <a:buNone/>
              <a:defRPr b="1" i="0" sz="2400" u="none" cap="none" strike="noStrike">
                <a:solidFill>
                  <a:srgbClr val="314256"/>
                </a:solidFill>
                <a:latin typeface="Open Sans"/>
                <a:ea typeface="Open Sans"/>
                <a:cs typeface="Open Sans"/>
                <a:sym typeface="Open Sans"/>
              </a:defRPr>
            </a:lvl1pPr>
            <a:lvl2pPr lvl="1" marR="0" rtl="0" algn="l">
              <a:lnSpc>
                <a:spcPct val="100000"/>
              </a:lnSpc>
              <a:spcBef>
                <a:spcPts val="0"/>
              </a:spcBef>
              <a:spcAft>
                <a:spcPts val="0"/>
              </a:spcAft>
              <a:buClr>
                <a:srgbClr val="434343"/>
              </a:buClr>
              <a:buSzPts val="2400"/>
              <a:buFont typeface="Open Sans"/>
              <a:buNone/>
              <a:defRPr b="1" i="0" sz="2400" u="none" cap="none" strike="noStrike">
                <a:solidFill>
                  <a:srgbClr val="434343"/>
                </a:solidFill>
                <a:latin typeface="Open Sans"/>
                <a:ea typeface="Open Sans"/>
                <a:cs typeface="Open Sans"/>
                <a:sym typeface="Open Sans"/>
              </a:defRPr>
            </a:lvl2pPr>
            <a:lvl3pPr lvl="2" marR="0" rtl="0" algn="l">
              <a:lnSpc>
                <a:spcPct val="100000"/>
              </a:lnSpc>
              <a:spcBef>
                <a:spcPts val="0"/>
              </a:spcBef>
              <a:spcAft>
                <a:spcPts val="0"/>
              </a:spcAft>
              <a:buClr>
                <a:srgbClr val="434343"/>
              </a:buClr>
              <a:buSzPts val="2400"/>
              <a:buFont typeface="Open Sans"/>
              <a:buNone/>
              <a:defRPr b="1" i="0" sz="2400" u="none" cap="none" strike="noStrike">
                <a:solidFill>
                  <a:srgbClr val="434343"/>
                </a:solidFill>
                <a:latin typeface="Open Sans"/>
                <a:ea typeface="Open Sans"/>
                <a:cs typeface="Open Sans"/>
                <a:sym typeface="Open Sans"/>
              </a:defRPr>
            </a:lvl3pPr>
            <a:lvl4pPr lvl="3" marR="0" rtl="0" algn="l">
              <a:lnSpc>
                <a:spcPct val="100000"/>
              </a:lnSpc>
              <a:spcBef>
                <a:spcPts val="0"/>
              </a:spcBef>
              <a:spcAft>
                <a:spcPts val="0"/>
              </a:spcAft>
              <a:buClr>
                <a:srgbClr val="434343"/>
              </a:buClr>
              <a:buSzPts val="2400"/>
              <a:buFont typeface="Open Sans"/>
              <a:buNone/>
              <a:defRPr b="1" i="0" sz="2400" u="none" cap="none" strike="noStrike">
                <a:solidFill>
                  <a:srgbClr val="434343"/>
                </a:solidFill>
                <a:latin typeface="Open Sans"/>
                <a:ea typeface="Open Sans"/>
                <a:cs typeface="Open Sans"/>
                <a:sym typeface="Open Sans"/>
              </a:defRPr>
            </a:lvl4pPr>
            <a:lvl5pPr lvl="4" marR="0" rtl="0" algn="l">
              <a:lnSpc>
                <a:spcPct val="100000"/>
              </a:lnSpc>
              <a:spcBef>
                <a:spcPts val="0"/>
              </a:spcBef>
              <a:spcAft>
                <a:spcPts val="0"/>
              </a:spcAft>
              <a:buClr>
                <a:srgbClr val="434343"/>
              </a:buClr>
              <a:buSzPts val="2400"/>
              <a:buFont typeface="Open Sans"/>
              <a:buNone/>
              <a:defRPr b="1" i="0" sz="2400" u="none" cap="none" strike="noStrike">
                <a:solidFill>
                  <a:srgbClr val="434343"/>
                </a:solidFill>
                <a:latin typeface="Open Sans"/>
                <a:ea typeface="Open Sans"/>
                <a:cs typeface="Open Sans"/>
                <a:sym typeface="Open Sans"/>
              </a:defRPr>
            </a:lvl5pPr>
            <a:lvl6pPr lvl="5" marR="0" rtl="0" algn="l">
              <a:lnSpc>
                <a:spcPct val="100000"/>
              </a:lnSpc>
              <a:spcBef>
                <a:spcPts val="0"/>
              </a:spcBef>
              <a:spcAft>
                <a:spcPts val="0"/>
              </a:spcAft>
              <a:buClr>
                <a:srgbClr val="434343"/>
              </a:buClr>
              <a:buSzPts val="2400"/>
              <a:buFont typeface="Open Sans"/>
              <a:buNone/>
              <a:defRPr b="1" i="0" sz="2400" u="none" cap="none" strike="noStrike">
                <a:solidFill>
                  <a:srgbClr val="434343"/>
                </a:solidFill>
                <a:latin typeface="Open Sans"/>
                <a:ea typeface="Open Sans"/>
                <a:cs typeface="Open Sans"/>
                <a:sym typeface="Open Sans"/>
              </a:defRPr>
            </a:lvl6pPr>
            <a:lvl7pPr lvl="6" marR="0" rtl="0" algn="l">
              <a:lnSpc>
                <a:spcPct val="100000"/>
              </a:lnSpc>
              <a:spcBef>
                <a:spcPts val="0"/>
              </a:spcBef>
              <a:spcAft>
                <a:spcPts val="0"/>
              </a:spcAft>
              <a:buClr>
                <a:srgbClr val="434343"/>
              </a:buClr>
              <a:buSzPts val="2400"/>
              <a:buFont typeface="Open Sans"/>
              <a:buNone/>
              <a:defRPr b="1" i="0" sz="2400" u="none" cap="none" strike="noStrike">
                <a:solidFill>
                  <a:srgbClr val="434343"/>
                </a:solidFill>
                <a:latin typeface="Open Sans"/>
                <a:ea typeface="Open Sans"/>
                <a:cs typeface="Open Sans"/>
                <a:sym typeface="Open Sans"/>
              </a:defRPr>
            </a:lvl7pPr>
            <a:lvl8pPr lvl="7" marR="0" rtl="0" algn="l">
              <a:lnSpc>
                <a:spcPct val="100000"/>
              </a:lnSpc>
              <a:spcBef>
                <a:spcPts val="0"/>
              </a:spcBef>
              <a:spcAft>
                <a:spcPts val="0"/>
              </a:spcAft>
              <a:buClr>
                <a:srgbClr val="434343"/>
              </a:buClr>
              <a:buSzPts val="2400"/>
              <a:buFont typeface="Open Sans"/>
              <a:buNone/>
              <a:defRPr b="1" i="0" sz="2400" u="none" cap="none" strike="noStrike">
                <a:solidFill>
                  <a:srgbClr val="434343"/>
                </a:solidFill>
                <a:latin typeface="Open Sans"/>
                <a:ea typeface="Open Sans"/>
                <a:cs typeface="Open Sans"/>
                <a:sym typeface="Open Sans"/>
              </a:defRPr>
            </a:lvl8pPr>
            <a:lvl9pPr lvl="8" marR="0" rtl="0" algn="l">
              <a:lnSpc>
                <a:spcPct val="100000"/>
              </a:lnSpc>
              <a:spcBef>
                <a:spcPts val="0"/>
              </a:spcBef>
              <a:spcAft>
                <a:spcPts val="0"/>
              </a:spcAft>
              <a:buClr>
                <a:srgbClr val="434343"/>
              </a:buClr>
              <a:buSzPts val="2400"/>
              <a:buFont typeface="Open Sans"/>
              <a:buNone/>
              <a:defRPr b="1" i="0" sz="2400" u="none" cap="none" strike="noStrike">
                <a:solidFill>
                  <a:srgbClr val="434343"/>
                </a:solidFill>
                <a:latin typeface="Open Sans"/>
                <a:ea typeface="Open Sans"/>
                <a:cs typeface="Open Sans"/>
                <a:sym typeface="Open Sans"/>
              </a:defRPr>
            </a:lvl9pPr>
          </a:lstStyle>
          <a:p/>
        </p:txBody>
      </p:sp>
      <p:sp>
        <p:nvSpPr>
          <p:cNvPr id="7" name="Google Shape;7;p1"/>
          <p:cNvSpPr txBox="1"/>
          <p:nvPr>
            <p:ph idx="1" type="body"/>
          </p:nvPr>
        </p:nvSpPr>
        <p:spPr>
          <a:xfrm>
            <a:off x="1068100" y="2486100"/>
            <a:ext cx="7047300" cy="21102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999999"/>
              </a:buClr>
              <a:buSzPts val="1400"/>
              <a:buFont typeface="PT Sans"/>
              <a:buChar char="●"/>
              <a:defRPr b="0" i="0" sz="1400" u="none" cap="none" strike="noStrike">
                <a:solidFill>
                  <a:srgbClr val="999999"/>
                </a:solidFill>
                <a:latin typeface="PT Sans"/>
                <a:ea typeface="PT Sans"/>
                <a:cs typeface="PT Sans"/>
                <a:sym typeface="PT Sans"/>
              </a:defRPr>
            </a:lvl1pPr>
            <a:lvl2pPr indent="-317500" lvl="1" marL="914400" marR="0" rtl="0" algn="l">
              <a:lnSpc>
                <a:spcPct val="115000"/>
              </a:lnSpc>
              <a:spcBef>
                <a:spcPts val="0"/>
              </a:spcBef>
              <a:spcAft>
                <a:spcPts val="0"/>
              </a:spcAft>
              <a:buClr>
                <a:srgbClr val="999999"/>
              </a:buClr>
              <a:buSzPts val="1400"/>
              <a:buFont typeface="PT Sans"/>
              <a:buChar char="○"/>
              <a:defRPr b="0" i="0" sz="1400" u="none" cap="none" strike="noStrike">
                <a:solidFill>
                  <a:srgbClr val="999999"/>
                </a:solidFill>
                <a:latin typeface="PT Sans"/>
                <a:ea typeface="PT Sans"/>
                <a:cs typeface="PT Sans"/>
                <a:sym typeface="PT Sans"/>
              </a:defRPr>
            </a:lvl2pPr>
            <a:lvl3pPr indent="-317500" lvl="2" marL="1371600" marR="0" rtl="0" algn="l">
              <a:lnSpc>
                <a:spcPct val="115000"/>
              </a:lnSpc>
              <a:spcBef>
                <a:spcPts val="0"/>
              </a:spcBef>
              <a:spcAft>
                <a:spcPts val="0"/>
              </a:spcAft>
              <a:buClr>
                <a:srgbClr val="999999"/>
              </a:buClr>
              <a:buSzPts val="1400"/>
              <a:buFont typeface="PT Sans"/>
              <a:buChar char="■"/>
              <a:defRPr b="0" i="0" sz="1400" u="none" cap="none" strike="noStrike">
                <a:solidFill>
                  <a:srgbClr val="999999"/>
                </a:solidFill>
                <a:latin typeface="PT Sans"/>
                <a:ea typeface="PT Sans"/>
                <a:cs typeface="PT Sans"/>
                <a:sym typeface="PT Sans"/>
              </a:defRPr>
            </a:lvl3pPr>
            <a:lvl4pPr indent="-317500" lvl="3" marL="1828800" marR="0" rtl="0" algn="l">
              <a:lnSpc>
                <a:spcPct val="115000"/>
              </a:lnSpc>
              <a:spcBef>
                <a:spcPts val="0"/>
              </a:spcBef>
              <a:spcAft>
                <a:spcPts val="0"/>
              </a:spcAft>
              <a:buClr>
                <a:srgbClr val="999999"/>
              </a:buClr>
              <a:buSzPts val="1400"/>
              <a:buFont typeface="PT Sans"/>
              <a:buChar char="●"/>
              <a:defRPr b="0" i="0" sz="1400" u="none" cap="none" strike="noStrike">
                <a:solidFill>
                  <a:srgbClr val="999999"/>
                </a:solidFill>
                <a:latin typeface="PT Sans"/>
                <a:ea typeface="PT Sans"/>
                <a:cs typeface="PT Sans"/>
                <a:sym typeface="PT Sans"/>
              </a:defRPr>
            </a:lvl4pPr>
            <a:lvl5pPr indent="-317500" lvl="4" marL="2286000" marR="0" rtl="0" algn="l">
              <a:lnSpc>
                <a:spcPct val="115000"/>
              </a:lnSpc>
              <a:spcBef>
                <a:spcPts val="0"/>
              </a:spcBef>
              <a:spcAft>
                <a:spcPts val="0"/>
              </a:spcAft>
              <a:buClr>
                <a:srgbClr val="999999"/>
              </a:buClr>
              <a:buSzPts val="1400"/>
              <a:buFont typeface="PT Sans"/>
              <a:buChar char="○"/>
              <a:defRPr b="0" i="0" sz="1400" u="none" cap="none" strike="noStrike">
                <a:solidFill>
                  <a:srgbClr val="999999"/>
                </a:solidFill>
                <a:latin typeface="PT Sans"/>
                <a:ea typeface="PT Sans"/>
                <a:cs typeface="PT Sans"/>
                <a:sym typeface="PT Sans"/>
              </a:defRPr>
            </a:lvl5pPr>
            <a:lvl6pPr indent="-317500" lvl="5" marL="2743200" marR="0" rtl="0" algn="l">
              <a:lnSpc>
                <a:spcPct val="115000"/>
              </a:lnSpc>
              <a:spcBef>
                <a:spcPts val="0"/>
              </a:spcBef>
              <a:spcAft>
                <a:spcPts val="0"/>
              </a:spcAft>
              <a:buClr>
                <a:srgbClr val="999999"/>
              </a:buClr>
              <a:buSzPts val="1400"/>
              <a:buFont typeface="PT Sans"/>
              <a:buChar char="■"/>
              <a:defRPr b="0" i="0" sz="1400" u="none" cap="none" strike="noStrike">
                <a:solidFill>
                  <a:srgbClr val="999999"/>
                </a:solidFill>
                <a:latin typeface="PT Sans"/>
                <a:ea typeface="PT Sans"/>
                <a:cs typeface="PT Sans"/>
                <a:sym typeface="PT Sans"/>
              </a:defRPr>
            </a:lvl6pPr>
            <a:lvl7pPr indent="-317500" lvl="6" marL="3200400" marR="0" rtl="0" algn="l">
              <a:lnSpc>
                <a:spcPct val="115000"/>
              </a:lnSpc>
              <a:spcBef>
                <a:spcPts val="0"/>
              </a:spcBef>
              <a:spcAft>
                <a:spcPts val="0"/>
              </a:spcAft>
              <a:buClr>
                <a:srgbClr val="999999"/>
              </a:buClr>
              <a:buSzPts val="1400"/>
              <a:buFont typeface="PT Sans"/>
              <a:buChar char="●"/>
              <a:defRPr b="0" i="0" sz="1400" u="none" cap="none" strike="noStrike">
                <a:solidFill>
                  <a:srgbClr val="999999"/>
                </a:solidFill>
                <a:latin typeface="PT Sans"/>
                <a:ea typeface="PT Sans"/>
                <a:cs typeface="PT Sans"/>
                <a:sym typeface="PT Sans"/>
              </a:defRPr>
            </a:lvl7pPr>
            <a:lvl8pPr indent="-317500" lvl="7" marL="3657600" marR="0" rtl="0" algn="l">
              <a:lnSpc>
                <a:spcPct val="115000"/>
              </a:lnSpc>
              <a:spcBef>
                <a:spcPts val="0"/>
              </a:spcBef>
              <a:spcAft>
                <a:spcPts val="0"/>
              </a:spcAft>
              <a:buClr>
                <a:srgbClr val="999999"/>
              </a:buClr>
              <a:buSzPts val="1400"/>
              <a:buFont typeface="PT Sans"/>
              <a:buChar char="○"/>
              <a:defRPr b="0" i="0" sz="1400" u="none" cap="none" strike="noStrike">
                <a:solidFill>
                  <a:srgbClr val="999999"/>
                </a:solidFill>
                <a:latin typeface="PT Sans"/>
                <a:ea typeface="PT Sans"/>
                <a:cs typeface="PT Sans"/>
                <a:sym typeface="PT Sans"/>
              </a:defRPr>
            </a:lvl8pPr>
            <a:lvl9pPr indent="-317500" lvl="8" marL="4114800" marR="0" rtl="0" algn="l">
              <a:lnSpc>
                <a:spcPct val="115000"/>
              </a:lnSpc>
              <a:spcBef>
                <a:spcPts val="0"/>
              </a:spcBef>
              <a:spcAft>
                <a:spcPts val="0"/>
              </a:spcAft>
              <a:buClr>
                <a:srgbClr val="999999"/>
              </a:buClr>
              <a:buSzPts val="1400"/>
              <a:buFont typeface="PT Sans"/>
              <a:buChar char="■"/>
              <a:defRPr b="0" i="0" sz="1400" u="none" cap="none" strike="noStrike">
                <a:solidFill>
                  <a:srgbClr val="999999"/>
                </a:solidFill>
                <a:latin typeface="PT Sans"/>
                <a:ea typeface="PT Sans"/>
                <a:cs typeface="PT Sans"/>
                <a:sym typeface="PT Sans"/>
              </a:defRPr>
            </a:lvl9pPr>
          </a:lstStyle>
          <a:p/>
        </p:txBody>
      </p:sp>
      <p:sp>
        <p:nvSpPr>
          <p:cNvPr id="8" name="Google Shape;8;p1"/>
          <p:cNvSpPr txBox="1"/>
          <p:nvPr>
            <p:ph idx="12" type="sldNum"/>
          </p:nvPr>
        </p:nvSpPr>
        <p:spPr>
          <a:xfrm>
            <a:off x="8813575" y="4749900"/>
            <a:ext cx="3303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434343"/>
                </a:solidFill>
                <a:latin typeface="PT Sans"/>
                <a:ea typeface="PT Sans"/>
                <a:cs typeface="PT Sans"/>
                <a:sym typeface="PT Sans"/>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434343"/>
                </a:solidFill>
                <a:latin typeface="PT Sans"/>
                <a:ea typeface="PT Sans"/>
                <a:cs typeface="PT Sans"/>
                <a:sym typeface="PT Sans"/>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434343"/>
                </a:solidFill>
                <a:latin typeface="PT Sans"/>
                <a:ea typeface="PT Sans"/>
                <a:cs typeface="PT Sans"/>
                <a:sym typeface="PT Sans"/>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434343"/>
                </a:solidFill>
                <a:latin typeface="PT Sans"/>
                <a:ea typeface="PT Sans"/>
                <a:cs typeface="PT Sans"/>
                <a:sym typeface="PT Sans"/>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434343"/>
                </a:solidFill>
                <a:latin typeface="PT Sans"/>
                <a:ea typeface="PT Sans"/>
                <a:cs typeface="PT Sans"/>
                <a:sym typeface="PT Sans"/>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434343"/>
                </a:solidFill>
                <a:latin typeface="PT Sans"/>
                <a:ea typeface="PT Sans"/>
                <a:cs typeface="PT Sans"/>
                <a:sym typeface="PT Sans"/>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434343"/>
                </a:solidFill>
                <a:latin typeface="PT Sans"/>
                <a:ea typeface="PT Sans"/>
                <a:cs typeface="PT Sans"/>
                <a:sym typeface="PT Sans"/>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434343"/>
                </a:solidFill>
                <a:latin typeface="PT Sans"/>
                <a:ea typeface="PT Sans"/>
                <a:cs typeface="PT Sans"/>
                <a:sym typeface="PT Sans"/>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434343"/>
                </a:solidFill>
                <a:latin typeface="PT Sans"/>
                <a:ea typeface="PT Sans"/>
                <a:cs typeface="PT Sans"/>
                <a:sym typeface="PT Sans"/>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15"/>
          <p:cNvPicPr preferRelativeResize="0"/>
          <p:nvPr/>
        </p:nvPicPr>
        <p:blipFill>
          <a:blip r:embed="rId3">
            <a:alphaModFix/>
          </a:blip>
          <a:stretch>
            <a:fillRect/>
          </a:stretch>
        </p:blipFill>
        <p:spPr>
          <a:xfrm>
            <a:off x="311500" y="1246025"/>
            <a:ext cx="2095875" cy="361950"/>
          </a:xfrm>
          <a:prstGeom prst="rect">
            <a:avLst/>
          </a:prstGeom>
          <a:noFill/>
          <a:ln>
            <a:noFill/>
          </a:ln>
        </p:spPr>
      </p:pic>
      <p:pic>
        <p:nvPicPr>
          <p:cNvPr id="162" name="Google Shape;162;p15"/>
          <p:cNvPicPr preferRelativeResize="0"/>
          <p:nvPr/>
        </p:nvPicPr>
        <p:blipFill>
          <a:blip r:embed="rId3">
            <a:alphaModFix/>
          </a:blip>
          <a:stretch>
            <a:fillRect/>
          </a:stretch>
        </p:blipFill>
        <p:spPr>
          <a:xfrm>
            <a:off x="311500" y="1928775"/>
            <a:ext cx="1932600" cy="361950"/>
          </a:xfrm>
          <a:prstGeom prst="rect">
            <a:avLst/>
          </a:prstGeom>
          <a:noFill/>
          <a:ln>
            <a:noFill/>
          </a:ln>
        </p:spPr>
      </p:pic>
      <p:sp>
        <p:nvSpPr>
          <p:cNvPr id="163" name="Google Shape;163;p15"/>
          <p:cNvSpPr txBox="1"/>
          <p:nvPr>
            <p:ph idx="4294967295" type="ctrTitle"/>
          </p:nvPr>
        </p:nvSpPr>
        <p:spPr>
          <a:xfrm>
            <a:off x="4926100" y="724675"/>
            <a:ext cx="3912900" cy="78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DSA5101 Project 1</a:t>
            </a:r>
            <a:endParaRPr sz="2700"/>
          </a:p>
          <a:p>
            <a:pPr indent="0" lvl="0" marL="0" rtl="0" algn="l">
              <a:spcBef>
                <a:spcPts val="0"/>
              </a:spcBef>
              <a:spcAft>
                <a:spcPts val="0"/>
              </a:spcAft>
              <a:buNone/>
            </a:pPr>
            <a:r>
              <a:rPr b="0" lang="en" sz="2700"/>
              <a:t>Group 8</a:t>
            </a:r>
            <a:endParaRPr b="0" sz="2700"/>
          </a:p>
        </p:txBody>
      </p:sp>
      <p:sp>
        <p:nvSpPr>
          <p:cNvPr id="164" name="Google Shape;164;p15"/>
          <p:cNvSpPr txBox="1"/>
          <p:nvPr>
            <p:ph idx="4294967295" type="ctrTitle"/>
          </p:nvPr>
        </p:nvSpPr>
        <p:spPr>
          <a:xfrm>
            <a:off x="4926100" y="2206650"/>
            <a:ext cx="3912900" cy="273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800"/>
              <a:t>Matthew Chia		E0540744</a:t>
            </a:r>
            <a:endParaRPr b="0" sz="1800"/>
          </a:p>
          <a:p>
            <a:pPr indent="0" lvl="0" marL="0" rtl="0" algn="l">
              <a:spcBef>
                <a:spcPts val="0"/>
              </a:spcBef>
              <a:spcAft>
                <a:spcPts val="0"/>
              </a:spcAft>
              <a:buNone/>
            </a:pPr>
            <a:r>
              <a:rPr b="0" lang="en" sz="1800"/>
              <a:t>Haidi Azaman		E0540498	</a:t>
            </a:r>
            <a:endParaRPr b="0" sz="1800"/>
          </a:p>
          <a:p>
            <a:pPr indent="0" lvl="0" marL="0" rtl="0" algn="l">
              <a:spcBef>
                <a:spcPts val="0"/>
              </a:spcBef>
              <a:spcAft>
                <a:spcPts val="0"/>
              </a:spcAft>
              <a:buNone/>
            </a:pPr>
            <a:r>
              <a:rPr b="0" lang="en" sz="1800"/>
              <a:t>Kho Tze Jit			E0535047</a:t>
            </a:r>
            <a:endParaRPr b="0" sz="1800"/>
          </a:p>
          <a:p>
            <a:pPr indent="0" lvl="0" marL="0" rtl="0" algn="l">
              <a:spcBef>
                <a:spcPts val="0"/>
              </a:spcBef>
              <a:spcAft>
                <a:spcPts val="0"/>
              </a:spcAft>
              <a:buNone/>
            </a:pPr>
            <a:r>
              <a:rPr b="0" lang="en" sz="1800"/>
              <a:t>Foong Xin Yu 		E0511018</a:t>
            </a:r>
            <a:endParaRPr b="0" sz="1800"/>
          </a:p>
          <a:p>
            <a:pPr indent="0" lvl="0" marL="0" rtl="0" algn="l">
              <a:spcBef>
                <a:spcPts val="0"/>
              </a:spcBef>
              <a:spcAft>
                <a:spcPts val="0"/>
              </a:spcAft>
              <a:buNone/>
            </a:pPr>
            <a:r>
              <a:rPr b="0" lang="en" sz="1800"/>
              <a:t>Liaw Zheng Kai		E0560265</a:t>
            </a:r>
            <a:endParaRPr b="0"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252" name="Google Shape;25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solidFill>
                <a:srgbClr val="314256"/>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1600">
                <a:solidFill>
                  <a:srgbClr val="314256"/>
                </a:solidFill>
                <a:latin typeface="Open Sans"/>
                <a:ea typeface="Open Sans"/>
                <a:cs typeface="Open Sans"/>
                <a:sym typeface="Open Sans"/>
              </a:rPr>
              <a:t>Dropped Features:</a:t>
            </a:r>
            <a:endParaRPr b="1" sz="1600">
              <a:solidFill>
                <a:srgbClr val="314256"/>
              </a:solidFill>
              <a:latin typeface="Open Sans"/>
              <a:ea typeface="Open Sans"/>
              <a:cs typeface="Open Sans"/>
              <a:sym typeface="Open Sans"/>
            </a:endParaRPr>
          </a:p>
          <a:p>
            <a:pPr indent="0" lvl="0" marL="0" rtl="0" algn="l">
              <a:spcBef>
                <a:spcPts val="0"/>
              </a:spcBef>
              <a:spcAft>
                <a:spcPts val="0"/>
              </a:spcAft>
              <a:buNone/>
            </a:pPr>
            <a:r>
              <a:rPr lang="en">
                <a:solidFill>
                  <a:schemeClr val="dk1"/>
                </a:solidFill>
              </a:rPr>
              <a:t>The poutcome feature was dropped as more than half of its values are “unknown”.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sz="1600">
                <a:solidFill>
                  <a:srgbClr val="314256"/>
                </a:solidFill>
                <a:latin typeface="Open Sans"/>
                <a:ea typeface="Open Sans"/>
                <a:cs typeface="Open Sans"/>
                <a:sym typeface="Open Sans"/>
              </a:rPr>
              <a:t>Data replacement</a:t>
            </a:r>
            <a:r>
              <a:rPr b="1" lang="en" sz="1600">
                <a:solidFill>
                  <a:srgbClr val="314256"/>
                </a:solidFill>
                <a:latin typeface="Open Sans"/>
                <a:ea typeface="Open Sans"/>
                <a:cs typeface="Open Sans"/>
                <a:sym typeface="Open Sans"/>
              </a:rPr>
              <a:t>:</a:t>
            </a:r>
            <a:endParaRPr b="1" sz="1600">
              <a:solidFill>
                <a:srgbClr val="314256"/>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rPr>
              <a:t>All “unknown” data points were replaced with NaN to further emphasize that “unknown” should not be treated as a data value, but rather the lack of data.</a:t>
            </a:r>
            <a:endParaRPr>
              <a:solidFill>
                <a:schemeClr val="dk1"/>
              </a:solidFill>
            </a:endParaRPr>
          </a:p>
        </p:txBody>
      </p:sp>
      <p:grpSp>
        <p:nvGrpSpPr>
          <p:cNvPr id="253" name="Google Shape;253;p24"/>
          <p:cNvGrpSpPr/>
          <p:nvPr/>
        </p:nvGrpSpPr>
        <p:grpSpPr>
          <a:xfrm>
            <a:off x="4519675" y="-2348850"/>
            <a:ext cx="4521800" cy="3826825"/>
            <a:chOff x="4488625" y="-2027875"/>
            <a:chExt cx="4521800" cy="3826825"/>
          </a:xfrm>
        </p:grpSpPr>
        <p:sp>
          <p:nvSpPr>
            <p:cNvPr id="254" name="Google Shape;254;p24"/>
            <p:cNvSpPr/>
            <p:nvPr/>
          </p:nvSpPr>
          <p:spPr>
            <a:xfrm>
              <a:off x="4488625" y="-470450"/>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255" name="Google Shape;255;p24"/>
            <p:cNvSpPr/>
            <p:nvPr/>
          </p:nvSpPr>
          <p:spPr>
            <a:xfrm>
              <a:off x="6138925" y="-706250"/>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256" name="Google Shape;256;p24"/>
            <p:cNvSpPr/>
            <p:nvPr/>
          </p:nvSpPr>
          <p:spPr>
            <a:xfrm>
              <a:off x="5475225" y="29525"/>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257" name="Google Shape;257;p24"/>
            <p:cNvSpPr/>
            <p:nvPr/>
          </p:nvSpPr>
          <p:spPr>
            <a:xfrm>
              <a:off x="6954175" y="-1352150"/>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258" name="Google Shape;258;p24"/>
            <p:cNvSpPr/>
            <p:nvPr/>
          </p:nvSpPr>
          <p:spPr>
            <a:xfrm>
              <a:off x="7039325" y="205525"/>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259" name="Google Shape;259;p24"/>
            <p:cNvSpPr/>
            <p:nvPr/>
          </p:nvSpPr>
          <p:spPr>
            <a:xfrm>
              <a:off x="8774625" y="1563150"/>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260" name="Google Shape;260;p24"/>
            <p:cNvSpPr/>
            <p:nvPr/>
          </p:nvSpPr>
          <p:spPr>
            <a:xfrm>
              <a:off x="8259300" y="-1253550"/>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261" name="Google Shape;261;p24"/>
            <p:cNvSpPr/>
            <p:nvPr/>
          </p:nvSpPr>
          <p:spPr>
            <a:xfrm>
              <a:off x="7367675" y="-2027875"/>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262" name="Google Shape;262;p24"/>
            <p:cNvSpPr/>
            <p:nvPr/>
          </p:nvSpPr>
          <p:spPr>
            <a:xfrm>
              <a:off x="7893300" y="1041850"/>
              <a:ext cx="366000" cy="366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263" name="Google Shape;263;p24"/>
            <p:cNvSpPr/>
            <p:nvPr/>
          </p:nvSpPr>
          <p:spPr>
            <a:xfrm>
              <a:off x="6270550" y="798475"/>
              <a:ext cx="366000" cy="354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264" name="Google Shape;264;p24"/>
            <p:cNvSpPr/>
            <p:nvPr/>
          </p:nvSpPr>
          <p:spPr>
            <a:xfrm>
              <a:off x="7980300" y="-133187"/>
              <a:ext cx="913200" cy="913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253"/>
                                        </p:tgtEl>
                                        <p:attrNameLst>
                                          <p:attrName>style.visibility</p:attrName>
                                        </p:attrNameLst>
                                      </p:cBhvr>
                                      <p:to>
                                        <p:strVal val="visible"/>
                                      </p:to>
                                    </p:set>
                                    <p:anim calcmode="lin" valueType="num">
                                      <p:cBhvr additive="base">
                                        <p:cTn dur="400"/>
                                        <p:tgtEl>
                                          <p:spTgt spid="25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 Pre-processing</a:t>
            </a:r>
            <a:endParaRPr/>
          </a:p>
          <a:p>
            <a:pPr indent="0" lvl="0" marL="0" rtl="0" algn="l">
              <a:spcBef>
                <a:spcPts val="0"/>
              </a:spcBef>
              <a:spcAft>
                <a:spcPts val="0"/>
              </a:spcAft>
              <a:buNone/>
            </a:pPr>
            <a:r>
              <a:t/>
            </a:r>
            <a:endParaRPr/>
          </a:p>
        </p:txBody>
      </p:sp>
      <p:sp>
        <p:nvSpPr>
          <p:cNvPr id="270" name="Google Shape;27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solidFill>
                <a:srgbClr val="314256"/>
              </a:solidFill>
              <a:latin typeface="Open Sans"/>
              <a:ea typeface="Open Sans"/>
              <a:cs typeface="Open Sans"/>
              <a:sym typeface="Open Sans"/>
            </a:endParaRPr>
          </a:p>
          <a:p>
            <a:pPr indent="0" lvl="0" marL="0" rtl="0" algn="l">
              <a:spcBef>
                <a:spcPts val="0"/>
              </a:spcBef>
              <a:spcAft>
                <a:spcPts val="0"/>
              </a:spcAft>
              <a:buNone/>
            </a:pPr>
            <a:r>
              <a:rPr b="1" lang="en" sz="1600">
                <a:solidFill>
                  <a:srgbClr val="314256"/>
                </a:solidFill>
                <a:latin typeface="Open Sans"/>
                <a:ea typeface="Open Sans"/>
                <a:cs typeface="Open Sans"/>
                <a:sym typeface="Open Sans"/>
              </a:rPr>
              <a:t>Encoding:</a:t>
            </a:r>
            <a:endParaRPr b="1" sz="1600">
              <a:solidFill>
                <a:srgbClr val="314256"/>
              </a:solidFill>
              <a:latin typeface="Open Sans"/>
              <a:ea typeface="Open Sans"/>
              <a:cs typeface="Open Sans"/>
              <a:sym typeface="Open Sans"/>
            </a:endParaRPr>
          </a:p>
          <a:p>
            <a:pPr indent="-317500" lvl="0" marL="457200" rtl="0" algn="l">
              <a:spcBef>
                <a:spcPts val="0"/>
              </a:spcBef>
              <a:spcAft>
                <a:spcPts val="0"/>
              </a:spcAft>
              <a:buClr>
                <a:schemeClr val="dk1"/>
              </a:buClr>
              <a:buSzPts val="1400"/>
              <a:buChar char="●"/>
            </a:pPr>
            <a:r>
              <a:rPr lang="en">
                <a:solidFill>
                  <a:schemeClr val="dk1"/>
                </a:solidFill>
              </a:rPr>
              <a:t>Ordinal features were encoded according to their order. (Jan → 1, Feb → 2)</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Nominal features were encoded using one-hot encoding. In order to ensure independence of features as much as possible, each nominal feature consisting of n values where encoded to n-1 columns.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Labels were encoded according to the convention of No → 0, Yes → 1</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graphicFrame>
        <p:nvGraphicFramePr>
          <p:cNvPr id="271" name="Google Shape;271;p25"/>
          <p:cNvGraphicFramePr/>
          <p:nvPr/>
        </p:nvGraphicFramePr>
        <p:xfrm>
          <a:off x="1039675" y="3110000"/>
          <a:ext cx="3000000" cy="3000000"/>
        </p:xfrm>
        <a:graphic>
          <a:graphicData uri="http://schemas.openxmlformats.org/drawingml/2006/table">
            <a:tbl>
              <a:tblPr>
                <a:noFill/>
                <a:tableStyleId>{A2CA32D9-AB1C-4EF6-94AD-C9F3103E4937}</a:tableStyleId>
              </a:tblPr>
              <a:tblGrid>
                <a:gridCol w="1167050"/>
              </a:tblGrid>
              <a:tr h="381000">
                <a:tc>
                  <a:txBody>
                    <a:bodyPr/>
                    <a:lstStyle/>
                    <a:p>
                      <a:pPr indent="0" lvl="0" marL="0" rtl="0" algn="l">
                        <a:spcBef>
                          <a:spcPts val="0"/>
                        </a:spcBef>
                        <a:spcAft>
                          <a:spcPts val="0"/>
                        </a:spcAft>
                        <a:buNone/>
                      </a:pPr>
                      <a:r>
                        <a:rPr lang="en"/>
                        <a:t>Education</a:t>
                      </a:r>
                      <a:endParaRPr/>
                    </a:p>
                  </a:txBody>
                  <a:tcPr marT="91425" marB="91425" marR="91425" marL="91425"/>
                </a:tc>
              </a:tr>
              <a:tr h="381000">
                <a:tc>
                  <a:txBody>
                    <a:bodyPr/>
                    <a:lstStyle/>
                    <a:p>
                      <a:pPr indent="0" lvl="0" marL="0" rtl="0" algn="l">
                        <a:spcBef>
                          <a:spcPts val="0"/>
                        </a:spcBef>
                        <a:spcAft>
                          <a:spcPts val="0"/>
                        </a:spcAft>
                        <a:buNone/>
                      </a:pPr>
                      <a:r>
                        <a:rPr lang="en"/>
                        <a:t>Primary</a:t>
                      </a:r>
                      <a:endParaRPr/>
                    </a:p>
                  </a:txBody>
                  <a:tcPr marT="91425" marB="91425" marR="91425" marL="91425"/>
                </a:tc>
              </a:tr>
              <a:tr h="381000">
                <a:tc>
                  <a:txBody>
                    <a:bodyPr/>
                    <a:lstStyle/>
                    <a:p>
                      <a:pPr indent="0" lvl="0" marL="0" rtl="0" algn="l">
                        <a:spcBef>
                          <a:spcPts val="0"/>
                        </a:spcBef>
                        <a:spcAft>
                          <a:spcPts val="0"/>
                        </a:spcAft>
                        <a:buNone/>
                      </a:pPr>
                      <a:r>
                        <a:rPr lang="en"/>
                        <a:t>Secondary</a:t>
                      </a:r>
                      <a:endParaRPr/>
                    </a:p>
                  </a:txBody>
                  <a:tcPr marT="91425" marB="91425" marR="91425" marL="91425"/>
                </a:tc>
              </a:tr>
              <a:tr h="381000">
                <a:tc>
                  <a:txBody>
                    <a:bodyPr/>
                    <a:lstStyle/>
                    <a:p>
                      <a:pPr indent="0" lvl="0" marL="0" rtl="0" algn="l">
                        <a:spcBef>
                          <a:spcPts val="0"/>
                        </a:spcBef>
                        <a:spcAft>
                          <a:spcPts val="0"/>
                        </a:spcAft>
                        <a:buNone/>
                      </a:pPr>
                      <a:r>
                        <a:rPr lang="en"/>
                        <a:t>Tertiary</a:t>
                      </a:r>
                      <a:endParaRPr/>
                    </a:p>
                  </a:txBody>
                  <a:tcPr marT="91425" marB="91425" marR="91425" marL="91425"/>
                </a:tc>
              </a:tr>
            </a:tbl>
          </a:graphicData>
        </a:graphic>
      </p:graphicFrame>
      <p:graphicFrame>
        <p:nvGraphicFramePr>
          <p:cNvPr id="272" name="Google Shape;272;p25"/>
          <p:cNvGraphicFramePr/>
          <p:nvPr/>
        </p:nvGraphicFramePr>
        <p:xfrm>
          <a:off x="3033725" y="3110000"/>
          <a:ext cx="3000000" cy="3000000"/>
        </p:xfrm>
        <a:graphic>
          <a:graphicData uri="http://schemas.openxmlformats.org/drawingml/2006/table">
            <a:tbl>
              <a:tblPr>
                <a:noFill/>
                <a:tableStyleId>{A2CA32D9-AB1C-4EF6-94AD-C9F3103E4937}</a:tableStyleId>
              </a:tblPr>
              <a:tblGrid>
                <a:gridCol w="2069125"/>
                <a:gridCol w="1896950"/>
                <a:gridCol w="1896950"/>
              </a:tblGrid>
              <a:tr h="381000">
                <a:tc>
                  <a:txBody>
                    <a:bodyPr/>
                    <a:lstStyle/>
                    <a:p>
                      <a:pPr indent="0" lvl="0" marL="0" rtl="0" algn="l">
                        <a:spcBef>
                          <a:spcPts val="0"/>
                        </a:spcBef>
                        <a:spcAft>
                          <a:spcPts val="0"/>
                        </a:spcAft>
                        <a:buNone/>
                      </a:pPr>
                      <a:r>
                        <a:rPr lang="en"/>
                        <a:t>Education_secondary</a:t>
                      </a:r>
                      <a:endParaRPr/>
                    </a:p>
                  </a:txBody>
                  <a:tcPr marT="91425" marB="91425" marR="91425" marL="91425"/>
                </a:tc>
                <a:tc>
                  <a:txBody>
                    <a:bodyPr/>
                    <a:lstStyle/>
                    <a:p>
                      <a:pPr indent="0" lvl="0" marL="0" rtl="0" algn="l">
                        <a:spcBef>
                          <a:spcPts val="0"/>
                        </a:spcBef>
                        <a:spcAft>
                          <a:spcPts val="0"/>
                        </a:spcAft>
                        <a:buNone/>
                      </a:pPr>
                      <a:r>
                        <a:rPr lang="en"/>
                        <a:t>Education_tertiary</a:t>
                      </a:r>
                      <a:endParaRPr/>
                    </a:p>
                  </a:txBody>
                  <a:tcPr marT="91425" marB="91425" marR="91425" marL="91425"/>
                </a:tc>
                <a:tc>
                  <a:txBody>
                    <a:bodyPr/>
                    <a:lstStyle/>
                    <a:p>
                      <a:pPr indent="0" lvl="0" marL="0" rtl="0" algn="l">
                        <a:spcBef>
                          <a:spcPts val="0"/>
                        </a:spcBef>
                        <a:spcAft>
                          <a:spcPts val="0"/>
                        </a:spcAft>
                        <a:buNone/>
                      </a:pPr>
                      <a:r>
                        <a:rPr lang="en" strike="sngStrike"/>
                        <a:t>Education_primary</a:t>
                      </a:r>
                      <a:endParaRPr strike="sngStrike"/>
                    </a:p>
                  </a:txBody>
                  <a:tcPr marT="91425" marB="91425" marR="91425" marL="91425"/>
                </a:tc>
              </a:tr>
              <a:tr h="381000">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strike="sngStrike"/>
                        <a:t>1</a:t>
                      </a:r>
                      <a:endParaRPr strike="sngStrike"/>
                    </a:p>
                  </a:txBody>
                  <a:tcPr marT="91425" marB="91425" marR="91425" marL="91425"/>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strike="sngStrike"/>
                        <a:t>0</a:t>
                      </a:r>
                      <a:endParaRPr strike="sngStrike"/>
                    </a:p>
                  </a:txBody>
                  <a:tcPr marT="91425" marB="91425" marR="91425" marL="91425"/>
                </a:tc>
              </a:tr>
              <a:tr h="381000">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strike="sngStrike"/>
                        <a:t>0</a:t>
                      </a:r>
                      <a:endParaRPr strike="sngStrike"/>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278" name="Google Shape;27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solidFill>
                <a:srgbClr val="314256"/>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1600">
                <a:solidFill>
                  <a:srgbClr val="314256"/>
                </a:solidFill>
                <a:latin typeface="Open Sans"/>
                <a:ea typeface="Open Sans"/>
                <a:cs typeface="Open Sans"/>
                <a:sym typeface="Open Sans"/>
              </a:rPr>
              <a:t>Data Imputation:</a:t>
            </a:r>
            <a:endParaRPr b="1" sz="1600">
              <a:solidFill>
                <a:srgbClr val="314256"/>
              </a:solidFill>
              <a:latin typeface="Open Sans"/>
              <a:ea typeface="Open Sans"/>
              <a:cs typeface="Open Sans"/>
              <a:sym typeface="Open Sans"/>
            </a:endParaRPr>
          </a:p>
          <a:p>
            <a:pPr indent="0" lvl="0" marL="0" rtl="0" algn="l">
              <a:spcBef>
                <a:spcPts val="0"/>
              </a:spcBef>
              <a:spcAft>
                <a:spcPts val="0"/>
              </a:spcAft>
              <a:buNone/>
            </a:pPr>
            <a:r>
              <a:rPr lang="en">
                <a:solidFill>
                  <a:schemeClr val="dk1"/>
                </a:solidFill>
              </a:rPr>
              <a:t>KNN imputer was used, and NaN values were replaced with the value of its closest neighbour.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sz="1600">
                <a:solidFill>
                  <a:srgbClr val="314256"/>
                </a:solidFill>
                <a:latin typeface="Open Sans"/>
                <a:ea typeface="Open Sans"/>
                <a:cs typeface="Open Sans"/>
                <a:sym typeface="Open Sans"/>
              </a:rPr>
              <a:t>Data scaling:</a:t>
            </a:r>
            <a:endParaRPr b="1" sz="1600">
              <a:solidFill>
                <a:srgbClr val="314256"/>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rPr>
              <a:t>Data points were scaled using a MinMaxScaler to all fall within the range of [0, 1]. Data was fitted onto only training data for fair comparison.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sz="1600">
                <a:solidFill>
                  <a:srgbClr val="314256"/>
                </a:solidFill>
                <a:latin typeface="Open Sans"/>
                <a:ea typeface="Open Sans"/>
                <a:cs typeface="Open Sans"/>
                <a:sym typeface="Open Sans"/>
              </a:rPr>
              <a:t>Oversampling:</a:t>
            </a:r>
            <a:endParaRPr b="1" sz="1600">
              <a:solidFill>
                <a:srgbClr val="314256"/>
              </a:solidFill>
              <a:latin typeface="Open Sans"/>
              <a:ea typeface="Open Sans"/>
              <a:cs typeface="Open Sans"/>
              <a:sym typeface="Open Sans"/>
            </a:endParaRPr>
          </a:p>
          <a:p>
            <a:pPr indent="-317500" lvl="0" marL="457200" rtl="0" algn="l">
              <a:spcBef>
                <a:spcPts val="0"/>
              </a:spcBef>
              <a:spcAft>
                <a:spcPts val="0"/>
              </a:spcAft>
              <a:buClr>
                <a:schemeClr val="dk1"/>
              </a:buClr>
              <a:buSzPts val="1400"/>
              <a:buChar char="●"/>
            </a:pPr>
            <a:r>
              <a:rPr lang="en">
                <a:solidFill>
                  <a:schemeClr val="dk1"/>
                </a:solidFill>
              </a:rPr>
              <a:t>SMOTE: draws a line to each of the 5 nearest neighbours and generates a random point on each line as a new sample.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ADASYN: similarly to smote focuses oversampling at regions where samples are difficult to classify if nearest neighbour were to be used.</a:t>
            </a:r>
            <a:endParaRPr>
              <a:solidFill>
                <a:schemeClr val="dk1"/>
              </a:solidFill>
            </a:endParaRPr>
          </a:p>
        </p:txBody>
      </p:sp>
      <p:grpSp>
        <p:nvGrpSpPr>
          <p:cNvPr id="279" name="Google Shape;279;p26"/>
          <p:cNvGrpSpPr/>
          <p:nvPr/>
        </p:nvGrpSpPr>
        <p:grpSpPr>
          <a:xfrm>
            <a:off x="4519675" y="-2348850"/>
            <a:ext cx="4521800" cy="3826825"/>
            <a:chOff x="4488625" y="-2027875"/>
            <a:chExt cx="4521800" cy="3826825"/>
          </a:xfrm>
        </p:grpSpPr>
        <p:sp>
          <p:nvSpPr>
            <p:cNvPr id="280" name="Google Shape;280;p26"/>
            <p:cNvSpPr/>
            <p:nvPr/>
          </p:nvSpPr>
          <p:spPr>
            <a:xfrm>
              <a:off x="4488625" y="-470450"/>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281" name="Google Shape;281;p26"/>
            <p:cNvSpPr/>
            <p:nvPr/>
          </p:nvSpPr>
          <p:spPr>
            <a:xfrm>
              <a:off x="6138925" y="-706250"/>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282" name="Google Shape;282;p26"/>
            <p:cNvSpPr/>
            <p:nvPr/>
          </p:nvSpPr>
          <p:spPr>
            <a:xfrm>
              <a:off x="5475225" y="29525"/>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283" name="Google Shape;283;p26"/>
            <p:cNvSpPr/>
            <p:nvPr/>
          </p:nvSpPr>
          <p:spPr>
            <a:xfrm>
              <a:off x="6954175" y="-1352150"/>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284" name="Google Shape;284;p26"/>
            <p:cNvSpPr/>
            <p:nvPr/>
          </p:nvSpPr>
          <p:spPr>
            <a:xfrm>
              <a:off x="7039325" y="205525"/>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285" name="Google Shape;285;p26"/>
            <p:cNvSpPr/>
            <p:nvPr/>
          </p:nvSpPr>
          <p:spPr>
            <a:xfrm>
              <a:off x="8774625" y="1563150"/>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286" name="Google Shape;286;p26"/>
            <p:cNvSpPr/>
            <p:nvPr/>
          </p:nvSpPr>
          <p:spPr>
            <a:xfrm>
              <a:off x="8259300" y="-1253550"/>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287" name="Google Shape;287;p26"/>
            <p:cNvSpPr/>
            <p:nvPr/>
          </p:nvSpPr>
          <p:spPr>
            <a:xfrm>
              <a:off x="7367675" y="-2027875"/>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288" name="Google Shape;288;p26"/>
            <p:cNvSpPr/>
            <p:nvPr/>
          </p:nvSpPr>
          <p:spPr>
            <a:xfrm>
              <a:off x="7893300" y="1041850"/>
              <a:ext cx="366000" cy="366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289" name="Google Shape;289;p26"/>
            <p:cNvSpPr/>
            <p:nvPr/>
          </p:nvSpPr>
          <p:spPr>
            <a:xfrm>
              <a:off x="6270550" y="798475"/>
              <a:ext cx="366000" cy="354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290" name="Google Shape;290;p26"/>
            <p:cNvSpPr/>
            <p:nvPr/>
          </p:nvSpPr>
          <p:spPr>
            <a:xfrm>
              <a:off x="7980300" y="-133187"/>
              <a:ext cx="913200" cy="913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279"/>
                                        </p:tgtEl>
                                        <p:attrNameLst>
                                          <p:attrName>style.visibility</p:attrName>
                                        </p:attrNameLst>
                                      </p:cBhvr>
                                      <p:to>
                                        <p:strVal val="visible"/>
                                      </p:to>
                                    </p:set>
                                    <p:anim calcmode="lin" valueType="num">
                                      <p:cBhvr additive="base">
                                        <p:cTn dur="400"/>
                                        <p:tgtEl>
                                          <p:spTgt spid="27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7"/>
          <p:cNvSpPr txBox="1"/>
          <p:nvPr>
            <p:ph type="ctrTitle"/>
          </p:nvPr>
        </p:nvSpPr>
        <p:spPr>
          <a:xfrm>
            <a:off x="540000" y="1598750"/>
            <a:ext cx="3512700" cy="100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Selected Models</a:t>
            </a:r>
            <a:endParaRPr/>
          </a:p>
        </p:txBody>
      </p:sp>
      <p:sp>
        <p:nvSpPr>
          <p:cNvPr id="301" name="Google Shape;30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solidFill>
                <a:srgbClr val="314256"/>
              </a:solidFill>
              <a:latin typeface="Open Sans"/>
              <a:ea typeface="Open Sans"/>
              <a:cs typeface="Open Sans"/>
              <a:sym typeface="Open Sans"/>
            </a:endParaRPr>
          </a:p>
          <a:p>
            <a:pPr indent="0" lvl="0" marL="0" rtl="0" algn="l">
              <a:spcBef>
                <a:spcPts val="0"/>
              </a:spcBef>
              <a:spcAft>
                <a:spcPts val="0"/>
              </a:spcAft>
              <a:buNone/>
            </a:pPr>
            <a:r>
              <a:rPr lang="en" sz="1600">
                <a:solidFill>
                  <a:srgbClr val="314256"/>
                </a:solidFill>
                <a:latin typeface="Open Sans"/>
                <a:ea typeface="Open Sans"/>
                <a:cs typeface="Open Sans"/>
                <a:sym typeface="Open Sans"/>
              </a:rPr>
              <a:t>1. </a:t>
            </a:r>
            <a:r>
              <a:rPr lang="en" sz="1600">
                <a:solidFill>
                  <a:srgbClr val="314256"/>
                </a:solidFill>
                <a:latin typeface="Open Sans"/>
                <a:ea typeface="Open Sans"/>
                <a:cs typeface="Open Sans"/>
                <a:sym typeface="Open Sans"/>
              </a:rPr>
              <a:t>Decision Tree Classifier</a:t>
            </a:r>
            <a:endParaRPr sz="1600">
              <a:solidFill>
                <a:srgbClr val="314256"/>
              </a:solidFill>
              <a:latin typeface="Open Sans"/>
              <a:ea typeface="Open Sans"/>
              <a:cs typeface="Open Sans"/>
              <a:sym typeface="Open Sans"/>
            </a:endParaRPr>
          </a:p>
          <a:p>
            <a:pPr indent="0" lvl="0" marL="0" rtl="0" algn="l">
              <a:spcBef>
                <a:spcPts val="0"/>
              </a:spcBef>
              <a:spcAft>
                <a:spcPts val="0"/>
              </a:spcAft>
              <a:buNone/>
            </a:pPr>
            <a:r>
              <a:rPr lang="en" sz="1600">
                <a:solidFill>
                  <a:srgbClr val="314256"/>
                </a:solidFill>
                <a:latin typeface="Open Sans"/>
                <a:ea typeface="Open Sans"/>
                <a:cs typeface="Open Sans"/>
                <a:sym typeface="Open Sans"/>
              </a:rPr>
              <a:t>2. AdaBoost Classifier</a:t>
            </a:r>
            <a:endParaRPr sz="1600">
              <a:solidFill>
                <a:srgbClr val="314256"/>
              </a:solidFill>
              <a:latin typeface="Open Sans"/>
              <a:ea typeface="Open Sans"/>
              <a:cs typeface="Open Sans"/>
              <a:sym typeface="Open Sans"/>
            </a:endParaRPr>
          </a:p>
          <a:p>
            <a:pPr indent="0" lvl="0" marL="0" rtl="0" algn="l">
              <a:spcBef>
                <a:spcPts val="0"/>
              </a:spcBef>
              <a:spcAft>
                <a:spcPts val="0"/>
              </a:spcAft>
              <a:buNone/>
            </a:pPr>
            <a:r>
              <a:rPr lang="en" sz="1600">
                <a:solidFill>
                  <a:srgbClr val="314256"/>
                </a:solidFill>
                <a:latin typeface="Open Sans"/>
                <a:ea typeface="Open Sans"/>
                <a:cs typeface="Open Sans"/>
                <a:sym typeface="Open Sans"/>
              </a:rPr>
              <a:t>3. </a:t>
            </a:r>
            <a:r>
              <a:rPr lang="en" sz="1600">
                <a:solidFill>
                  <a:srgbClr val="314256"/>
                </a:solidFill>
                <a:latin typeface="Open Sans"/>
                <a:ea typeface="Open Sans"/>
                <a:cs typeface="Open Sans"/>
                <a:sym typeface="Open Sans"/>
              </a:rPr>
              <a:t>Random Forest Classifier</a:t>
            </a:r>
            <a:endParaRPr sz="1600">
              <a:solidFill>
                <a:srgbClr val="314256"/>
              </a:solidFill>
              <a:latin typeface="Open Sans"/>
              <a:ea typeface="Open Sans"/>
              <a:cs typeface="Open Sans"/>
              <a:sym typeface="Open Sans"/>
            </a:endParaRPr>
          </a:p>
          <a:p>
            <a:pPr indent="0" lvl="0" marL="0" rtl="0" algn="l">
              <a:spcBef>
                <a:spcPts val="0"/>
              </a:spcBef>
              <a:spcAft>
                <a:spcPts val="0"/>
              </a:spcAft>
              <a:buNone/>
            </a:pPr>
            <a:r>
              <a:rPr lang="en" sz="1600">
                <a:solidFill>
                  <a:srgbClr val="314256"/>
                </a:solidFill>
                <a:latin typeface="Open Sans"/>
                <a:ea typeface="Open Sans"/>
                <a:cs typeface="Open Sans"/>
                <a:sym typeface="Open Sans"/>
              </a:rPr>
              <a:t>4. Logistic Regression</a:t>
            </a:r>
            <a:endParaRPr sz="1600">
              <a:solidFill>
                <a:srgbClr val="314256"/>
              </a:solidFill>
              <a:latin typeface="Open Sans"/>
              <a:ea typeface="Open Sans"/>
              <a:cs typeface="Open Sans"/>
              <a:sym typeface="Open Sans"/>
            </a:endParaRPr>
          </a:p>
          <a:p>
            <a:pPr indent="0" lvl="0" marL="0" rtl="0" algn="l">
              <a:spcBef>
                <a:spcPts val="0"/>
              </a:spcBef>
              <a:spcAft>
                <a:spcPts val="0"/>
              </a:spcAft>
              <a:buNone/>
            </a:pPr>
            <a:r>
              <a:rPr lang="en" sz="1600">
                <a:solidFill>
                  <a:srgbClr val="314256"/>
                </a:solidFill>
                <a:latin typeface="Open Sans"/>
                <a:ea typeface="Open Sans"/>
                <a:cs typeface="Open Sans"/>
                <a:sym typeface="Open Sans"/>
              </a:rPr>
              <a:t>5. Multi-Layer Perceptron (MLP) Classifier</a:t>
            </a:r>
            <a:endParaRPr sz="1600">
              <a:solidFill>
                <a:srgbClr val="314256"/>
              </a:solidFill>
              <a:latin typeface="Open Sans"/>
              <a:ea typeface="Open Sans"/>
              <a:cs typeface="Open Sans"/>
              <a:sym typeface="Open Sans"/>
            </a:endParaRPr>
          </a:p>
          <a:p>
            <a:pPr indent="0" lvl="0" marL="0" rtl="0" algn="l">
              <a:spcBef>
                <a:spcPts val="0"/>
              </a:spcBef>
              <a:spcAft>
                <a:spcPts val="0"/>
              </a:spcAft>
              <a:buNone/>
            </a:pPr>
            <a:r>
              <a:t/>
            </a:r>
            <a:endParaRPr sz="1600">
              <a:solidFill>
                <a:srgbClr val="314256"/>
              </a:solidFill>
              <a:latin typeface="Open Sans"/>
              <a:ea typeface="Open Sans"/>
              <a:cs typeface="Open Sans"/>
              <a:sym typeface="Open Sans"/>
            </a:endParaRPr>
          </a:p>
        </p:txBody>
      </p:sp>
      <p:grpSp>
        <p:nvGrpSpPr>
          <p:cNvPr id="302" name="Google Shape;302;p28"/>
          <p:cNvGrpSpPr/>
          <p:nvPr/>
        </p:nvGrpSpPr>
        <p:grpSpPr>
          <a:xfrm>
            <a:off x="4519675" y="-2348850"/>
            <a:ext cx="4521800" cy="3826825"/>
            <a:chOff x="4488625" y="-2027875"/>
            <a:chExt cx="4521800" cy="3826825"/>
          </a:xfrm>
        </p:grpSpPr>
        <p:sp>
          <p:nvSpPr>
            <p:cNvPr id="303" name="Google Shape;303;p28"/>
            <p:cNvSpPr/>
            <p:nvPr/>
          </p:nvSpPr>
          <p:spPr>
            <a:xfrm>
              <a:off x="4488625" y="-470450"/>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304" name="Google Shape;304;p28"/>
            <p:cNvSpPr/>
            <p:nvPr/>
          </p:nvSpPr>
          <p:spPr>
            <a:xfrm>
              <a:off x="6138925" y="-706250"/>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305" name="Google Shape;305;p28"/>
            <p:cNvSpPr/>
            <p:nvPr/>
          </p:nvSpPr>
          <p:spPr>
            <a:xfrm>
              <a:off x="5475225" y="29525"/>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306" name="Google Shape;306;p28"/>
            <p:cNvSpPr/>
            <p:nvPr/>
          </p:nvSpPr>
          <p:spPr>
            <a:xfrm>
              <a:off x="6954175" y="-1352150"/>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307" name="Google Shape;307;p28"/>
            <p:cNvSpPr/>
            <p:nvPr/>
          </p:nvSpPr>
          <p:spPr>
            <a:xfrm>
              <a:off x="7039325" y="205525"/>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308" name="Google Shape;308;p28"/>
            <p:cNvSpPr/>
            <p:nvPr/>
          </p:nvSpPr>
          <p:spPr>
            <a:xfrm>
              <a:off x="8774625" y="1563150"/>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309" name="Google Shape;309;p28"/>
            <p:cNvSpPr/>
            <p:nvPr/>
          </p:nvSpPr>
          <p:spPr>
            <a:xfrm>
              <a:off x="8259300" y="-1253550"/>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310" name="Google Shape;310;p28"/>
            <p:cNvSpPr/>
            <p:nvPr/>
          </p:nvSpPr>
          <p:spPr>
            <a:xfrm>
              <a:off x="7367675" y="-2027875"/>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311" name="Google Shape;311;p28"/>
            <p:cNvSpPr/>
            <p:nvPr/>
          </p:nvSpPr>
          <p:spPr>
            <a:xfrm>
              <a:off x="7893300" y="1041850"/>
              <a:ext cx="366000" cy="366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312" name="Google Shape;312;p28"/>
            <p:cNvSpPr/>
            <p:nvPr/>
          </p:nvSpPr>
          <p:spPr>
            <a:xfrm>
              <a:off x="6270550" y="798475"/>
              <a:ext cx="366000" cy="354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313" name="Google Shape;313;p28"/>
            <p:cNvSpPr/>
            <p:nvPr/>
          </p:nvSpPr>
          <p:spPr>
            <a:xfrm>
              <a:off x="7980300" y="-133187"/>
              <a:ext cx="913200" cy="913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302"/>
                                        </p:tgtEl>
                                        <p:attrNameLst>
                                          <p:attrName>style.visibility</p:attrName>
                                        </p:attrNameLst>
                                      </p:cBhvr>
                                      <p:to>
                                        <p:strVal val="visible"/>
                                      </p:to>
                                    </p:set>
                                    <p:anim calcmode="lin" valueType="num">
                                      <p:cBhvr additive="base">
                                        <p:cTn dur="400"/>
                                        <p:tgtEl>
                                          <p:spTgt spid="30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Summary</a:t>
            </a:r>
            <a:endParaRPr/>
          </a:p>
        </p:txBody>
      </p:sp>
      <p:graphicFrame>
        <p:nvGraphicFramePr>
          <p:cNvPr id="319" name="Google Shape;319;p29"/>
          <p:cNvGraphicFramePr/>
          <p:nvPr/>
        </p:nvGraphicFramePr>
        <p:xfrm>
          <a:off x="382200" y="1212825"/>
          <a:ext cx="3000000" cy="3000000"/>
        </p:xfrm>
        <a:graphic>
          <a:graphicData uri="http://schemas.openxmlformats.org/drawingml/2006/table">
            <a:tbl>
              <a:tblPr>
                <a:noFill/>
                <a:tableStyleId>{A2CA32D9-AB1C-4EF6-94AD-C9F3103E4937}</a:tableStyleId>
              </a:tblPr>
              <a:tblGrid>
                <a:gridCol w="1369225"/>
                <a:gridCol w="4392975"/>
                <a:gridCol w="2617400"/>
              </a:tblGrid>
              <a:tr h="100000">
                <a:tc>
                  <a:txBody>
                    <a:bodyPr/>
                    <a:lstStyle/>
                    <a:p>
                      <a:pPr indent="0" lvl="0" marL="0" rtl="0" algn="l">
                        <a:spcBef>
                          <a:spcPts val="0"/>
                        </a:spcBef>
                        <a:spcAft>
                          <a:spcPts val="0"/>
                        </a:spcAft>
                        <a:buNone/>
                      </a:pPr>
                      <a:r>
                        <a:rPr lang="en" sz="1100">
                          <a:latin typeface="Open Sans"/>
                          <a:ea typeface="Open Sans"/>
                          <a:cs typeface="Open Sans"/>
                          <a:sym typeface="Open Sans"/>
                        </a:rPr>
                        <a:t>Model</a:t>
                      </a:r>
                      <a:endParaRPr sz="11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BCCE8"/>
                    </a:solidFill>
                  </a:tcPr>
                </a:tc>
                <a:tc>
                  <a:txBody>
                    <a:bodyPr/>
                    <a:lstStyle/>
                    <a:p>
                      <a:pPr indent="0" lvl="0" marL="0" rtl="0" algn="l">
                        <a:spcBef>
                          <a:spcPts val="0"/>
                        </a:spcBef>
                        <a:spcAft>
                          <a:spcPts val="0"/>
                        </a:spcAft>
                        <a:buNone/>
                      </a:pPr>
                      <a:r>
                        <a:rPr lang="en" sz="1100">
                          <a:latin typeface="Open Sans"/>
                          <a:ea typeface="Open Sans"/>
                          <a:cs typeface="Open Sans"/>
                          <a:sym typeface="Open Sans"/>
                        </a:rPr>
                        <a:t>Description</a:t>
                      </a:r>
                      <a:endParaRPr sz="11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BCCE8"/>
                    </a:solidFill>
                  </a:tcPr>
                </a:tc>
                <a:tc>
                  <a:txBody>
                    <a:bodyPr/>
                    <a:lstStyle/>
                    <a:p>
                      <a:pPr indent="0" lvl="0" marL="0" rtl="0" algn="l">
                        <a:spcBef>
                          <a:spcPts val="0"/>
                        </a:spcBef>
                        <a:spcAft>
                          <a:spcPts val="0"/>
                        </a:spcAft>
                        <a:buNone/>
                      </a:pPr>
                      <a:r>
                        <a:rPr lang="en" sz="1100">
                          <a:latin typeface="Open Sans"/>
                          <a:ea typeface="Open Sans"/>
                          <a:cs typeface="Open Sans"/>
                          <a:sym typeface="Open Sans"/>
                        </a:rPr>
                        <a:t>Parameters Used</a:t>
                      </a:r>
                      <a:endParaRPr sz="11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BCCE8"/>
                    </a:solidFill>
                  </a:tcPr>
                </a:tc>
              </a:tr>
              <a:tr h="381000">
                <a:tc>
                  <a:txBody>
                    <a:bodyPr/>
                    <a:lstStyle/>
                    <a:p>
                      <a:pPr indent="0" lvl="0" marL="0" rtl="0" algn="l">
                        <a:spcBef>
                          <a:spcPts val="0"/>
                        </a:spcBef>
                        <a:spcAft>
                          <a:spcPts val="0"/>
                        </a:spcAft>
                        <a:buNone/>
                      </a:pPr>
                      <a:r>
                        <a:rPr lang="en" sz="1100">
                          <a:latin typeface="Open Sans"/>
                          <a:ea typeface="Open Sans"/>
                          <a:cs typeface="Open Sans"/>
                          <a:sym typeface="Open Sans"/>
                        </a:rPr>
                        <a:t>Decision Tree Classifier</a:t>
                      </a:r>
                      <a:endParaRPr sz="11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212529"/>
                          </a:solidFill>
                          <a:latin typeface="Open Sans"/>
                          <a:ea typeface="Open Sans"/>
                          <a:cs typeface="Open Sans"/>
                          <a:sym typeface="Open Sans"/>
                        </a:rPr>
                        <a:t>A model that predicts the value of a target variable by learning simple decision rules inferred from the data features</a:t>
                      </a:r>
                      <a:endParaRPr sz="11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latin typeface="Open Sans"/>
                          <a:ea typeface="Open Sans"/>
                          <a:cs typeface="Open Sans"/>
                          <a:sym typeface="Open Sans"/>
                        </a:rPr>
                        <a:t>Default values are used for all parameters</a:t>
                      </a:r>
                      <a:endParaRPr sz="11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1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1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100">
                          <a:latin typeface="Open Sans"/>
                          <a:ea typeface="Open Sans"/>
                          <a:cs typeface="Open Sans"/>
                          <a:sym typeface="Open Sans"/>
                        </a:rPr>
                        <a:t>AdaBoost Classifier</a:t>
                      </a:r>
                      <a:endParaRPr sz="11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212529"/>
                          </a:solidFill>
                          <a:latin typeface="Open Sans"/>
                          <a:ea typeface="Open Sans"/>
                          <a:cs typeface="Open Sans"/>
                          <a:sym typeface="Open Sans"/>
                        </a:rPr>
                        <a:t>A meta-estimator that begins by fitting a classifier on the original dataset and then fits additional copies of the classifier on the same dataset but where the weights of incorrectly classified instances are adjusted such that subsequent classifiers focus more on difficult cases</a:t>
                      </a:r>
                      <a:endParaRPr sz="11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298450" lvl="0" marL="457200" rtl="0" algn="l">
                        <a:spcBef>
                          <a:spcPts val="0"/>
                        </a:spcBef>
                        <a:spcAft>
                          <a:spcPts val="0"/>
                        </a:spcAft>
                        <a:buSzPts val="1100"/>
                        <a:buFont typeface="Open Sans"/>
                        <a:buAutoNum type="arabicPeriod"/>
                      </a:pPr>
                      <a:r>
                        <a:rPr lang="en" sz="1100">
                          <a:latin typeface="Open Sans"/>
                          <a:ea typeface="Open Sans"/>
                          <a:cs typeface="Open Sans"/>
                          <a:sym typeface="Open Sans"/>
                        </a:rPr>
                        <a:t>Maximum number of estimators at which boosting is terminated = 50</a:t>
                      </a:r>
                      <a:endParaRPr sz="1100">
                        <a:latin typeface="Open Sans"/>
                        <a:ea typeface="Open Sans"/>
                        <a:cs typeface="Open Sans"/>
                        <a:sym typeface="Open Sans"/>
                      </a:endParaRPr>
                    </a:p>
                    <a:p>
                      <a:pPr indent="0" lvl="0" marL="0" rtl="0" algn="l">
                        <a:spcBef>
                          <a:spcPts val="0"/>
                        </a:spcBef>
                        <a:spcAft>
                          <a:spcPts val="0"/>
                        </a:spcAft>
                        <a:buNone/>
                      </a:pPr>
                      <a:r>
                        <a:t/>
                      </a:r>
                      <a:endParaRPr sz="1100">
                        <a:latin typeface="Open Sans"/>
                        <a:ea typeface="Open Sans"/>
                        <a:cs typeface="Open Sans"/>
                        <a:sym typeface="Open Sans"/>
                      </a:endParaRPr>
                    </a:p>
                    <a:p>
                      <a:pPr indent="0" lvl="0" marL="0" rtl="0" algn="l">
                        <a:spcBef>
                          <a:spcPts val="0"/>
                        </a:spcBef>
                        <a:spcAft>
                          <a:spcPts val="0"/>
                        </a:spcAft>
                        <a:buNone/>
                      </a:pPr>
                      <a:r>
                        <a:rPr lang="en" sz="1100">
                          <a:solidFill>
                            <a:schemeClr val="dk1"/>
                          </a:solidFill>
                          <a:latin typeface="Open Sans"/>
                          <a:ea typeface="Open Sans"/>
                          <a:cs typeface="Open Sans"/>
                          <a:sym typeface="Open Sans"/>
                        </a:rPr>
                        <a:t>Default values are used for the remaining parameters</a:t>
                      </a:r>
                      <a:endParaRPr sz="11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100">
                          <a:latin typeface="Open Sans"/>
                          <a:ea typeface="Open Sans"/>
                          <a:cs typeface="Open Sans"/>
                          <a:sym typeface="Open Sans"/>
                        </a:rPr>
                        <a:t>Random Forest Classifier</a:t>
                      </a:r>
                      <a:endParaRPr sz="11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212529"/>
                          </a:solidFill>
                          <a:latin typeface="Open Sans"/>
                          <a:ea typeface="Open Sans"/>
                          <a:cs typeface="Open Sans"/>
                          <a:sym typeface="Open Sans"/>
                        </a:rPr>
                        <a:t>A meta estimator that fits a number of decision tree classifiers on various sub-samples of the dataset and uses averaging to improve the predictive accuracy and control over-fitting</a:t>
                      </a:r>
                      <a:endParaRPr sz="1100">
                        <a:solidFill>
                          <a:srgbClr val="212529"/>
                        </a:solidFill>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298450" lvl="0" marL="457200" rtl="0" algn="l">
                        <a:spcBef>
                          <a:spcPts val="0"/>
                        </a:spcBef>
                        <a:spcAft>
                          <a:spcPts val="0"/>
                        </a:spcAft>
                        <a:buSzPts val="1100"/>
                        <a:buFont typeface="Open Sans"/>
                        <a:buAutoNum type="arabicPeriod"/>
                      </a:pPr>
                      <a:r>
                        <a:rPr lang="en" sz="1100">
                          <a:latin typeface="Open Sans"/>
                          <a:ea typeface="Open Sans"/>
                          <a:cs typeface="Open Sans"/>
                          <a:sym typeface="Open Sans"/>
                        </a:rPr>
                        <a:t>Number of trees in the forest = 50</a:t>
                      </a:r>
                      <a:endParaRPr sz="1100">
                        <a:latin typeface="Open Sans"/>
                        <a:ea typeface="Open Sans"/>
                        <a:cs typeface="Open Sans"/>
                        <a:sym typeface="Open Sans"/>
                      </a:endParaRPr>
                    </a:p>
                    <a:p>
                      <a:pPr indent="-298450" lvl="0" marL="457200" rtl="0" algn="l">
                        <a:spcBef>
                          <a:spcPts val="0"/>
                        </a:spcBef>
                        <a:spcAft>
                          <a:spcPts val="0"/>
                        </a:spcAft>
                        <a:buSzPts val="1100"/>
                        <a:buFont typeface="Open Sans"/>
                        <a:buAutoNum type="arabicPeriod"/>
                      </a:pPr>
                      <a:r>
                        <a:rPr lang="en" sz="1100">
                          <a:latin typeface="Open Sans"/>
                          <a:ea typeface="Open Sans"/>
                          <a:cs typeface="Open Sans"/>
                          <a:sym typeface="Open Sans"/>
                        </a:rPr>
                        <a:t>Function to measure quality of split = entropy</a:t>
                      </a:r>
                      <a:endParaRPr sz="1100">
                        <a:latin typeface="Open Sans"/>
                        <a:ea typeface="Open Sans"/>
                        <a:cs typeface="Open Sans"/>
                        <a:sym typeface="Open Sans"/>
                      </a:endParaRPr>
                    </a:p>
                    <a:p>
                      <a:pPr indent="0" lvl="0" marL="0" rtl="0" algn="l">
                        <a:spcBef>
                          <a:spcPts val="0"/>
                        </a:spcBef>
                        <a:spcAft>
                          <a:spcPts val="0"/>
                        </a:spcAft>
                        <a:buNone/>
                      </a:pPr>
                      <a:r>
                        <a:t/>
                      </a:r>
                      <a:endParaRPr sz="1100">
                        <a:latin typeface="Open Sans"/>
                        <a:ea typeface="Open Sans"/>
                        <a:cs typeface="Open Sans"/>
                        <a:sym typeface="Open Sans"/>
                      </a:endParaRPr>
                    </a:p>
                    <a:p>
                      <a:pPr indent="0" lvl="0" marL="0" rtl="0" algn="l">
                        <a:spcBef>
                          <a:spcPts val="0"/>
                        </a:spcBef>
                        <a:spcAft>
                          <a:spcPts val="0"/>
                        </a:spcAft>
                        <a:buNone/>
                      </a:pPr>
                      <a:r>
                        <a:rPr lang="en" sz="1100">
                          <a:latin typeface="Open Sans"/>
                          <a:ea typeface="Open Sans"/>
                          <a:cs typeface="Open Sans"/>
                          <a:sym typeface="Open Sans"/>
                        </a:rPr>
                        <a:t>Default values are used for the remaining parameters</a:t>
                      </a:r>
                      <a:endParaRPr sz="1100">
                        <a:solidFill>
                          <a:schemeClr val="dk1"/>
                        </a:solidFill>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Summary</a:t>
            </a:r>
            <a:endParaRPr/>
          </a:p>
        </p:txBody>
      </p:sp>
      <p:graphicFrame>
        <p:nvGraphicFramePr>
          <p:cNvPr id="325" name="Google Shape;325;p30"/>
          <p:cNvGraphicFramePr/>
          <p:nvPr/>
        </p:nvGraphicFramePr>
        <p:xfrm>
          <a:off x="382200" y="1212825"/>
          <a:ext cx="3000000" cy="3000000"/>
        </p:xfrm>
        <a:graphic>
          <a:graphicData uri="http://schemas.openxmlformats.org/drawingml/2006/table">
            <a:tbl>
              <a:tblPr>
                <a:noFill/>
                <a:tableStyleId>{A2CA32D9-AB1C-4EF6-94AD-C9F3103E4937}</a:tableStyleId>
              </a:tblPr>
              <a:tblGrid>
                <a:gridCol w="1369225"/>
                <a:gridCol w="4392975"/>
                <a:gridCol w="2617400"/>
              </a:tblGrid>
              <a:tr h="100000">
                <a:tc>
                  <a:txBody>
                    <a:bodyPr/>
                    <a:lstStyle/>
                    <a:p>
                      <a:pPr indent="0" lvl="0" marL="0" rtl="0" algn="l">
                        <a:spcBef>
                          <a:spcPts val="0"/>
                        </a:spcBef>
                        <a:spcAft>
                          <a:spcPts val="0"/>
                        </a:spcAft>
                        <a:buNone/>
                      </a:pPr>
                      <a:r>
                        <a:rPr lang="en" sz="1100">
                          <a:latin typeface="Open Sans"/>
                          <a:ea typeface="Open Sans"/>
                          <a:cs typeface="Open Sans"/>
                          <a:sym typeface="Open Sans"/>
                        </a:rPr>
                        <a:t>Model</a:t>
                      </a:r>
                      <a:endParaRPr sz="11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BCCE8"/>
                    </a:solidFill>
                  </a:tcPr>
                </a:tc>
                <a:tc>
                  <a:txBody>
                    <a:bodyPr/>
                    <a:lstStyle/>
                    <a:p>
                      <a:pPr indent="0" lvl="0" marL="0" rtl="0" algn="l">
                        <a:spcBef>
                          <a:spcPts val="0"/>
                        </a:spcBef>
                        <a:spcAft>
                          <a:spcPts val="0"/>
                        </a:spcAft>
                        <a:buNone/>
                      </a:pPr>
                      <a:r>
                        <a:rPr lang="en" sz="1100">
                          <a:latin typeface="Open Sans"/>
                          <a:ea typeface="Open Sans"/>
                          <a:cs typeface="Open Sans"/>
                          <a:sym typeface="Open Sans"/>
                        </a:rPr>
                        <a:t>Description</a:t>
                      </a:r>
                      <a:endParaRPr sz="11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BCCE8"/>
                    </a:solidFill>
                  </a:tcPr>
                </a:tc>
                <a:tc>
                  <a:txBody>
                    <a:bodyPr/>
                    <a:lstStyle/>
                    <a:p>
                      <a:pPr indent="0" lvl="0" marL="0" rtl="0" algn="l">
                        <a:spcBef>
                          <a:spcPts val="0"/>
                        </a:spcBef>
                        <a:spcAft>
                          <a:spcPts val="0"/>
                        </a:spcAft>
                        <a:buNone/>
                      </a:pPr>
                      <a:r>
                        <a:rPr lang="en" sz="1100">
                          <a:latin typeface="Open Sans"/>
                          <a:ea typeface="Open Sans"/>
                          <a:cs typeface="Open Sans"/>
                          <a:sym typeface="Open Sans"/>
                        </a:rPr>
                        <a:t>Parameters Used</a:t>
                      </a:r>
                      <a:endParaRPr sz="11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BCCE8"/>
                    </a:solidFill>
                  </a:tcPr>
                </a:tc>
              </a:tr>
              <a:tr h="381000">
                <a:tc>
                  <a:txBody>
                    <a:bodyPr/>
                    <a:lstStyle/>
                    <a:p>
                      <a:pPr indent="0" lvl="0" marL="0" rtl="0" algn="l">
                        <a:spcBef>
                          <a:spcPts val="0"/>
                        </a:spcBef>
                        <a:spcAft>
                          <a:spcPts val="0"/>
                        </a:spcAft>
                        <a:buNone/>
                      </a:pPr>
                      <a:r>
                        <a:rPr lang="en" sz="1100">
                          <a:latin typeface="Open Sans"/>
                          <a:ea typeface="Open Sans"/>
                          <a:cs typeface="Open Sans"/>
                          <a:sym typeface="Open Sans"/>
                        </a:rPr>
                        <a:t>Logistic Regression</a:t>
                      </a:r>
                      <a:endParaRPr sz="11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Open Sans"/>
                          <a:ea typeface="Open Sans"/>
                          <a:cs typeface="Open Sans"/>
                          <a:sym typeface="Open Sans"/>
                        </a:rPr>
                        <a:t>A model that predicts the probability of an instance belonging to a particular class or not</a:t>
                      </a:r>
                      <a:endParaRPr sz="11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298450" lvl="0" marL="457200" rtl="0" algn="l">
                        <a:spcBef>
                          <a:spcPts val="0"/>
                        </a:spcBef>
                        <a:spcAft>
                          <a:spcPts val="0"/>
                        </a:spcAft>
                        <a:buSzPts val="1100"/>
                        <a:buFont typeface="Open Sans"/>
                        <a:buAutoNum type="arabicPeriod"/>
                      </a:pPr>
                      <a:r>
                        <a:rPr lang="en" sz="1100">
                          <a:latin typeface="Open Sans"/>
                          <a:ea typeface="Open Sans"/>
                          <a:cs typeface="Open Sans"/>
                          <a:sym typeface="Open Sans"/>
                        </a:rPr>
                        <a:t>Maximum number of iterations = 500</a:t>
                      </a:r>
                      <a:endParaRPr sz="1100">
                        <a:latin typeface="Open Sans"/>
                        <a:ea typeface="Open Sans"/>
                        <a:cs typeface="Open Sans"/>
                        <a:sym typeface="Open Sans"/>
                      </a:endParaRPr>
                    </a:p>
                    <a:p>
                      <a:pPr indent="0" lvl="0" marL="457200" rtl="0" algn="l">
                        <a:spcBef>
                          <a:spcPts val="0"/>
                        </a:spcBef>
                        <a:spcAft>
                          <a:spcPts val="0"/>
                        </a:spcAft>
                        <a:buNone/>
                      </a:pPr>
                      <a:r>
                        <a:t/>
                      </a:r>
                      <a:endParaRPr sz="11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100">
                          <a:solidFill>
                            <a:schemeClr val="dk1"/>
                          </a:solidFill>
                          <a:latin typeface="Open Sans"/>
                          <a:ea typeface="Open Sans"/>
                          <a:cs typeface="Open Sans"/>
                          <a:sym typeface="Open Sans"/>
                        </a:rPr>
                        <a:t>Default values are used for the remaining parameters</a:t>
                      </a:r>
                      <a:endParaRPr sz="11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100">
                          <a:latin typeface="Open Sans"/>
                          <a:ea typeface="Open Sans"/>
                          <a:cs typeface="Open Sans"/>
                          <a:sym typeface="Open Sans"/>
                        </a:rPr>
                        <a:t>Multi-Layer Perceptron (MLP) Classifier</a:t>
                      </a:r>
                      <a:endParaRPr sz="11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latin typeface="Open Sans"/>
                          <a:ea typeface="Open Sans"/>
                          <a:cs typeface="Open Sans"/>
                          <a:sym typeface="Open Sans"/>
                        </a:rPr>
                        <a:t>Consists of multiple layers of interconnected artificial neurons, which receives input signals, applies a non-linear activation function, and passes the transformed output to the next layer, until the final layer, which produces the classification output</a:t>
                      </a:r>
                      <a:endParaRPr sz="11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298450" lvl="0" marL="457200" rtl="0" algn="l">
                        <a:spcBef>
                          <a:spcPts val="0"/>
                        </a:spcBef>
                        <a:spcAft>
                          <a:spcPts val="0"/>
                        </a:spcAft>
                        <a:buSzPts val="1100"/>
                        <a:buFont typeface="Open Sans"/>
                        <a:buAutoNum type="arabicPeriod"/>
                      </a:pPr>
                      <a:r>
                        <a:rPr lang="en" sz="1100">
                          <a:latin typeface="Open Sans"/>
                          <a:ea typeface="Open Sans"/>
                          <a:cs typeface="Open Sans"/>
                          <a:sym typeface="Open Sans"/>
                        </a:rPr>
                        <a:t>Hidden</a:t>
                      </a:r>
                      <a:r>
                        <a:rPr lang="en" sz="1100">
                          <a:latin typeface="Open Sans"/>
                          <a:ea typeface="Open Sans"/>
                          <a:cs typeface="Open Sans"/>
                          <a:sym typeface="Open Sans"/>
                        </a:rPr>
                        <a:t> layer size = (16, 8, 4, 2)</a:t>
                      </a:r>
                      <a:endParaRPr sz="1100">
                        <a:latin typeface="Open Sans"/>
                        <a:ea typeface="Open Sans"/>
                        <a:cs typeface="Open Sans"/>
                        <a:sym typeface="Open Sans"/>
                      </a:endParaRPr>
                    </a:p>
                    <a:p>
                      <a:pPr indent="-298450" lvl="0" marL="457200" rtl="0" algn="l">
                        <a:spcBef>
                          <a:spcPts val="0"/>
                        </a:spcBef>
                        <a:spcAft>
                          <a:spcPts val="0"/>
                        </a:spcAft>
                        <a:buSzPts val="1100"/>
                        <a:buFont typeface="Open Sans"/>
                        <a:buAutoNum type="arabicPeriod"/>
                      </a:pPr>
                      <a:r>
                        <a:rPr lang="en" sz="1100">
                          <a:latin typeface="Open Sans"/>
                          <a:ea typeface="Open Sans"/>
                          <a:cs typeface="Open Sans"/>
                          <a:sym typeface="Open Sans"/>
                        </a:rPr>
                        <a:t>Maximum number of iterations = 500</a:t>
                      </a:r>
                      <a:endParaRPr sz="1100">
                        <a:latin typeface="Open Sans"/>
                        <a:ea typeface="Open Sans"/>
                        <a:cs typeface="Open Sans"/>
                        <a:sym typeface="Open Sans"/>
                      </a:endParaRPr>
                    </a:p>
                    <a:p>
                      <a:pPr indent="-298450" lvl="0" marL="457200" rtl="0" algn="l">
                        <a:spcBef>
                          <a:spcPts val="0"/>
                        </a:spcBef>
                        <a:spcAft>
                          <a:spcPts val="0"/>
                        </a:spcAft>
                        <a:buSzPts val="1100"/>
                        <a:buFont typeface="Open Sans"/>
                        <a:buAutoNum type="arabicPeriod"/>
                      </a:pPr>
                      <a:r>
                        <a:rPr lang="en" sz="1100">
                          <a:latin typeface="Open Sans"/>
                          <a:ea typeface="Open Sans"/>
                          <a:cs typeface="Open Sans"/>
                          <a:sym typeface="Open Sans"/>
                        </a:rPr>
                        <a:t>Early stopping is implemented</a:t>
                      </a:r>
                      <a:endParaRPr sz="1100">
                        <a:latin typeface="Open Sans"/>
                        <a:ea typeface="Open Sans"/>
                        <a:cs typeface="Open Sans"/>
                        <a:sym typeface="Open Sans"/>
                      </a:endParaRPr>
                    </a:p>
                    <a:p>
                      <a:pPr indent="0" lvl="0" marL="0" rtl="0" algn="l">
                        <a:spcBef>
                          <a:spcPts val="0"/>
                        </a:spcBef>
                        <a:spcAft>
                          <a:spcPts val="0"/>
                        </a:spcAft>
                        <a:buNone/>
                      </a:pPr>
                      <a:r>
                        <a:t/>
                      </a:r>
                      <a:endParaRPr sz="11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100">
                          <a:solidFill>
                            <a:schemeClr val="dk1"/>
                          </a:solidFill>
                          <a:latin typeface="Open Sans"/>
                          <a:ea typeface="Open Sans"/>
                          <a:cs typeface="Open Sans"/>
                          <a:sym typeface="Open Sans"/>
                        </a:rPr>
                        <a:t>Default values are used for the remaining parameters</a:t>
                      </a:r>
                      <a:endParaRPr sz="11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Metrics</a:t>
            </a:r>
            <a:endParaRPr/>
          </a:p>
        </p:txBody>
      </p:sp>
      <p:sp>
        <p:nvSpPr>
          <p:cNvPr id="331" name="Google Shape;331;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solidFill>
                <a:srgbClr val="314256"/>
              </a:solidFill>
              <a:latin typeface="Open Sans"/>
              <a:ea typeface="Open Sans"/>
              <a:cs typeface="Open Sans"/>
              <a:sym typeface="Open Sans"/>
            </a:endParaRPr>
          </a:p>
          <a:p>
            <a:pPr indent="0" lvl="0" marL="0" rtl="0" algn="l">
              <a:spcBef>
                <a:spcPts val="0"/>
              </a:spcBef>
              <a:spcAft>
                <a:spcPts val="0"/>
              </a:spcAft>
              <a:buNone/>
            </a:pPr>
            <a:r>
              <a:rPr lang="en" sz="1600">
                <a:solidFill>
                  <a:srgbClr val="314256"/>
                </a:solidFill>
                <a:latin typeface="Open Sans"/>
                <a:ea typeface="Open Sans"/>
                <a:cs typeface="Open Sans"/>
                <a:sym typeface="Open Sans"/>
              </a:rPr>
              <a:t>1. Accuracy</a:t>
            </a:r>
            <a:endParaRPr sz="1600">
              <a:solidFill>
                <a:srgbClr val="314256"/>
              </a:solidFill>
              <a:latin typeface="Open Sans"/>
              <a:ea typeface="Open Sans"/>
              <a:cs typeface="Open Sans"/>
              <a:sym typeface="Open Sans"/>
            </a:endParaRPr>
          </a:p>
          <a:p>
            <a:pPr indent="0" lvl="0" marL="0" rtl="0" algn="l">
              <a:spcBef>
                <a:spcPts val="0"/>
              </a:spcBef>
              <a:spcAft>
                <a:spcPts val="0"/>
              </a:spcAft>
              <a:buNone/>
            </a:pPr>
            <a:r>
              <a:rPr lang="en" sz="1600">
                <a:solidFill>
                  <a:srgbClr val="314256"/>
                </a:solidFill>
                <a:latin typeface="Open Sans"/>
                <a:ea typeface="Open Sans"/>
                <a:cs typeface="Open Sans"/>
                <a:sym typeface="Open Sans"/>
              </a:rPr>
              <a:t>2. Precision for the ‘yes’ class</a:t>
            </a:r>
            <a:endParaRPr sz="1600">
              <a:solidFill>
                <a:srgbClr val="314256"/>
              </a:solidFill>
              <a:latin typeface="Open Sans"/>
              <a:ea typeface="Open Sans"/>
              <a:cs typeface="Open Sans"/>
              <a:sym typeface="Open Sans"/>
            </a:endParaRPr>
          </a:p>
          <a:p>
            <a:pPr indent="0" lvl="0" marL="0" rtl="0" algn="l">
              <a:spcBef>
                <a:spcPts val="0"/>
              </a:spcBef>
              <a:spcAft>
                <a:spcPts val="0"/>
              </a:spcAft>
              <a:buNone/>
            </a:pPr>
            <a:r>
              <a:rPr lang="en" sz="1600">
                <a:solidFill>
                  <a:srgbClr val="314256"/>
                </a:solidFill>
                <a:latin typeface="Open Sans"/>
                <a:ea typeface="Open Sans"/>
                <a:cs typeface="Open Sans"/>
                <a:sym typeface="Open Sans"/>
              </a:rPr>
              <a:t>3. Recall for the ‘yes’ class</a:t>
            </a:r>
            <a:endParaRPr sz="1600">
              <a:solidFill>
                <a:srgbClr val="314256"/>
              </a:solidFill>
              <a:latin typeface="Open Sans"/>
              <a:ea typeface="Open Sans"/>
              <a:cs typeface="Open Sans"/>
              <a:sym typeface="Open Sans"/>
            </a:endParaRPr>
          </a:p>
          <a:p>
            <a:pPr indent="0" lvl="0" marL="0" rtl="0" algn="l">
              <a:spcBef>
                <a:spcPts val="0"/>
              </a:spcBef>
              <a:spcAft>
                <a:spcPts val="0"/>
              </a:spcAft>
              <a:buNone/>
            </a:pPr>
            <a:r>
              <a:rPr lang="en" sz="1600">
                <a:solidFill>
                  <a:srgbClr val="314256"/>
                </a:solidFill>
                <a:latin typeface="Open Sans"/>
                <a:ea typeface="Open Sans"/>
                <a:cs typeface="Open Sans"/>
                <a:sym typeface="Open Sans"/>
              </a:rPr>
              <a:t>4. F-measure for the ‘yes’ class</a:t>
            </a:r>
            <a:endParaRPr sz="1600">
              <a:solidFill>
                <a:srgbClr val="314256"/>
              </a:solidFill>
              <a:latin typeface="Open Sans"/>
              <a:ea typeface="Open Sans"/>
              <a:cs typeface="Open Sans"/>
              <a:sym typeface="Open Sans"/>
            </a:endParaRPr>
          </a:p>
          <a:p>
            <a:pPr indent="0" lvl="0" marL="0" rtl="0" algn="l">
              <a:spcBef>
                <a:spcPts val="0"/>
              </a:spcBef>
              <a:spcAft>
                <a:spcPts val="0"/>
              </a:spcAft>
              <a:buNone/>
            </a:pPr>
            <a:r>
              <a:rPr lang="en" sz="1600">
                <a:solidFill>
                  <a:srgbClr val="314256"/>
                </a:solidFill>
                <a:latin typeface="Open Sans"/>
                <a:ea typeface="Open Sans"/>
                <a:cs typeface="Open Sans"/>
                <a:sym typeface="Open Sans"/>
              </a:rPr>
              <a:t>5. Micro-average F-measure</a:t>
            </a:r>
            <a:endParaRPr sz="1600">
              <a:solidFill>
                <a:srgbClr val="314256"/>
              </a:solidFill>
              <a:latin typeface="Open Sans"/>
              <a:ea typeface="Open Sans"/>
              <a:cs typeface="Open Sans"/>
              <a:sym typeface="Open Sans"/>
            </a:endParaRPr>
          </a:p>
          <a:p>
            <a:pPr indent="0" lvl="0" marL="0" rtl="0" algn="l">
              <a:spcBef>
                <a:spcPts val="0"/>
              </a:spcBef>
              <a:spcAft>
                <a:spcPts val="0"/>
              </a:spcAft>
              <a:buNone/>
            </a:pPr>
            <a:r>
              <a:rPr lang="en" sz="1600">
                <a:solidFill>
                  <a:srgbClr val="314256"/>
                </a:solidFill>
                <a:latin typeface="Open Sans"/>
                <a:ea typeface="Open Sans"/>
                <a:cs typeface="Open Sans"/>
                <a:sym typeface="Open Sans"/>
              </a:rPr>
              <a:t>6. Macro-average F-measure</a:t>
            </a:r>
            <a:endParaRPr sz="1600">
              <a:solidFill>
                <a:srgbClr val="314256"/>
              </a:solidFill>
              <a:latin typeface="Open Sans"/>
              <a:ea typeface="Open Sans"/>
              <a:cs typeface="Open Sans"/>
              <a:sym typeface="Open Sans"/>
            </a:endParaRPr>
          </a:p>
          <a:p>
            <a:pPr indent="0" lvl="0" marL="0" rtl="0" algn="l">
              <a:spcBef>
                <a:spcPts val="0"/>
              </a:spcBef>
              <a:spcAft>
                <a:spcPts val="0"/>
              </a:spcAft>
              <a:buNone/>
            </a:pPr>
            <a:r>
              <a:rPr lang="en" sz="1600">
                <a:solidFill>
                  <a:srgbClr val="314256"/>
                </a:solidFill>
                <a:latin typeface="Open Sans"/>
                <a:ea typeface="Open Sans"/>
                <a:cs typeface="Open Sans"/>
                <a:sym typeface="Open Sans"/>
              </a:rPr>
              <a:t>7. Matthews correlation coefficient (MCC)</a:t>
            </a:r>
            <a:endParaRPr sz="1600">
              <a:solidFill>
                <a:srgbClr val="314256"/>
              </a:solidFill>
              <a:latin typeface="Open Sans"/>
              <a:ea typeface="Open Sans"/>
              <a:cs typeface="Open Sans"/>
              <a:sym typeface="Open Sans"/>
            </a:endParaRPr>
          </a:p>
          <a:p>
            <a:pPr indent="0" lvl="0" marL="0" rtl="0" algn="l">
              <a:spcBef>
                <a:spcPts val="0"/>
              </a:spcBef>
              <a:spcAft>
                <a:spcPts val="0"/>
              </a:spcAft>
              <a:buNone/>
            </a:pPr>
            <a:r>
              <a:t/>
            </a:r>
            <a:endParaRPr sz="1600">
              <a:solidFill>
                <a:srgbClr val="314256"/>
              </a:solidFill>
              <a:latin typeface="Open Sans"/>
              <a:ea typeface="Open Sans"/>
              <a:cs typeface="Open Sans"/>
              <a:sym typeface="Open Sans"/>
            </a:endParaRPr>
          </a:p>
        </p:txBody>
      </p:sp>
      <p:grpSp>
        <p:nvGrpSpPr>
          <p:cNvPr id="332" name="Google Shape;332;p31"/>
          <p:cNvGrpSpPr/>
          <p:nvPr/>
        </p:nvGrpSpPr>
        <p:grpSpPr>
          <a:xfrm>
            <a:off x="4519675" y="-2348850"/>
            <a:ext cx="4521800" cy="3826825"/>
            <a:chOff x="4488625" y="-2027875"/>
            <a:chExt cx="4521800" cy="3826825"/>
          </a:xfrm>
        </p:grpSpPr>
        <p:sp>
          <p:nvSpPr>
            <p:cNvPr id="333" name="Google Shape;333;p31"/>
            <p:cNvSpPr/>
            <p:nvPr/>
          </p:nvSpPr>
          <p:spPr>
            <a:xfrm>
              <a:off x="4488625" y="-470450"/>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334" name="Google Shape;334;p31"/>
            <p:cNvSpPr/>
            <p:nvPr/>
          </p:nvSpPr>
          <p:spPr>
            <a:xfrm>
              <a:off x="6138925" y="-706250"/>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335" name="Google Shape;335;p31"/>
            <p:cNvSpPr/>
            <p:nvPr/>
          </p:nvSpPr>
          <p:spPr>
            <a:xfrm>
              <a:off x="5475225" y="29525"/>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336" name="Google Shape;336;p31"/>
            <p:cNvSpPr/>
            <p:nvPr/>
          </p:nvSpPr>
          <p:spPr>
            <a:xfrm>
              <a:off x="6954175" y="-1352150"/>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337" name="Google Shape;337;p31"/>
            <p:cNvSpPr/>
            <p:nvPr/>
          </p:nvSpPr>
          <p:spPr>
            <a:xfrm>
              <a:off x="7039325" y="205525"/>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338" name="Google Shape;338;p31"/>
            <p:cNvSpPr/>
            <p:nvPr/>
          </p:nvSpPr>
          <p:spPr>
            <a:xfrm>
              <a:off x="8774625" y="1563150"/>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339" name="Google Shape;339;p31"/>
            <p:cNvSpPr/>
            <p:nvPr/>
          </p:nvSpPr>
          <p:spPr>
            <a:xfrm>
              <a:off x="8259300" y="-1253550"/>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340" name="Google Shape;340;p31"/>
            <p:cNvSpPr/>
            <p:nvPr/>
          </p:nvSpPr>
          <p:spPr>
            <a:xfrm>
              <a:off x="7367675" y="-2027875"/>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341" name="Google Shape;341;p31"/>
            <p:cNvSpPr/>
            <p:nvPr/>
          </p:nvSpPr>
          <p:spPr>
            <a:xfrm>
              <a:off x="7893300" y="1041850"/>
              <a:ext cx="366000" cy="366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342" name="Google Shape;342;p31"/>
            <p:cNvSpPr/>
            <p:nvPr/>
          </p:nvSpPr>
          <p:spPr>
            <a:xfrm>
              <a:off x="6270550" y="798475"/>
              <a:ext cx="366000" cy="354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343" name="Google Shape;343;p31"/>
            <p:cNvSpPr/>
            <p:nvPr/>
          </p:nvSpPr>
          <p:spPr>
            <a:xfrm>
              <a:off x="7980300" y="-133187"/>
              <a:ext cx="913200" cy="913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grpSp>
      <p:sp>
        <p:nvSpPr>
          <p:cNvPr id="344" name="Google Shape;344;p31"/>
          <p:cNvSpPr txBox="1"/>
          <p:nvPr/>
        </p:nvSpPr>
        <p:spPr>
          <a:xfrm>
            <a:off x="5068450" y="2227400"/>
            <a:ext cx="3012600" cy="1046700"/>
          </a:xfrm>
          <a:prstGeom prst="rect">
            <a:avLst/>
          </a:prstGeom>
          <a:solidFill>
            <a:srgbClr val="FBCCE8"/>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We use 5 random seeds to conduct the experiment 5 times and we report the results as </a:t>
            </a:r>
            <a:r>
              <a:rPr b="1" lang="en">
                <a:latin typeface="Open Sans"/>
                <a:ea typeface="Open Sans"/>
                <a:cs typeface="Open Sans"/>
                <a:sym typeface="Open Sans"/>
              </a:rPr>
              <a:t>mean ± standard deviation</a:t>
            </a:r>
            <a:endParaRPr b="1">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332"/>
                                        </p:tgtEl>
                                        <p:attrNameLst>
                                          <p:attrName>style.visibility</p:attrName>
                                        </p:attrNameLst>
                                      </p:cBhvr>
                                      <p:to>
                                        <p:strVal val="visible"/>
                                      </p:to>
                                    </p:set>
                                    <p:anim calcmode="lin" valueType="num">
                                      <p:cBhvr additive="base">
                                        <p:cTn dur="400"/>
                                        <p:tgtEl>
                                          <p:spTgt spid="33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Oversampling vs SMOTE vs ADASYN</a:t>
            </a:r>
            <a:endParaRPr/>
          </a:p>
        </p:txBody>
      </p:sp>
      <p:grpSp>
        <p:nvGrpSpPr>
          <p:cNvPr id="350" name="Google Shape;350;p32"/>
          <p:cNvGrpSpPr/>
          <p:nvPr/>
        </p:nvGrpSpPr>
        <p:grpSpPr>
          <a:xfrm>
            <a:off x="4519675" y="-2348850"/>
            <a:ext cx="4521800" cy="3826825"/>
            <a:chOff x="4488625" y="-2027875"/>
            <a:chExt cx="4521800" cy="3826825"/>
          </a:xfrm>
        </p:grpSpPr>
        <p:sp>
          <p:nvSpPr>
            <p:cNvPr id="351" name="Google Shape;351;p32"/>
            <p:cNvSpPr/>
            <p:nvPr/>
          </p:nvSpPr>
          <p:spPr>
            <a:xfrm>
              <a:off x="4488625" y="-470450"/>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352" name="Google Shape;352;p32"/>
            <p:cNvSpPr/>
            <p:nvPr/>
          </p:nvSpPr>
          <p:spPr>
            <a:xfrm>
              <a:off x="6138925" y="-706250"/>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353" name="Google Shape;353;p32"/>
            <p:cNvSpPr/>
            <p:nvPr/>
          </p:nvSpPr>
          <p:spPr>
            <a:xfrm>
              <a:off x="5475225" y="29525"/>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354" name="Google Shape;354;p32"/>
            <p:cNvSpPr/>
            <p:nvPr/>
          </p:nvSpPr>
          <p:spPr>
            <a:xfrm>
              <a:off x="6954175" y="-1352150"/>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355" name="Google Shape;355;p32"/>
            <p:cNvSpPr/>
            <p:nvPr/>
          </p:nvSpPr>
          <p:spPr>
            <a:xfrm>
              <a:off x="7039325" y="205525"/>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356" name="Google Shape;356;p32"/>
            <p:cNvSpPr/>
            <p:nvPr/>
          </p:nvSpPr>
          <p:spPr>
            <a:xfrm>
              <a:off x="8774625" y="1563150"/>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357" name="Google Shape;357;p32"/>
            <p:cNvSpPr/>
            <p:nvPr/>
          </p:nvSpPr>
          <p:spPr>
            <a:xfrm>
              <a:off x="8259300" y="-1253550"/>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358" name="Google Shape;358;p32"/>
            <p:cNvSpPr/>
            <p:nvPr/>
          </p:nvSpPr>
          <p:spPr>
            <a:xfrm>
              <a:off x="7367675" y="-2027875"/>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359" name="Google Shape;359;p32"/>
            <p:cNvSpPr/>
            <p:nvPr/>
          </p:nvSpPr>
          <p:spPr>
            <a:xfrm>
              <a:off x="7893300" y="1041850"/>
              <a:ext cx="366000" cy="366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360" name="Google Shape;360;p32"/>
            <p:cNvSpPr/>
            <p:nvPr/>
          </p:nvSpPr>
          <p:spPr>
            <a:xfrm>
              <a:off x="6270550" y="798475"/>
              <a:ext cx="366000" cy="354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361" name="Google Shape;361;p32"/>
            <p:cNvSpPr/>
            <p:nvPr/>
          </p:nvSpPr>
          <p:spPr>
            <a:xfrm>
              <a:off x="7980300" y="-133187"/>
              <a:ext cx="913200" cy="913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grpSp>
      <p:graphicFrame>
        <p:nvGraphicFramePr>
          <p:cNvPr id="362" name="Google Shape;362;p32"/>
          <p:cNvGraphicFramePr/>
          <p:nvPr/>
        </p:nvGraphicFramePr>
        <p:xfrm>
          <a:off x="782150" y="1855775"/>
          <a:ext cx="3000000" cy="3000000"/>
        </p:xfrm>
        <a:graphic>
          <a:graphicData uri="http://schemas.openxmlformats.org/drawingml/2006/table">
            <a:tbl>
              <a:tblPr>
                <a:noFill/>
                <a:tableStyleId>{A2CA32D9-AB1C-4EF6-94AD-C9F3103E4937}</a:tableStyleId>
              </a:tblPr>
              <a:tblGrid>
                <a:gridCol w="2485600"/>
                <a:gridCol w="5094100"/>
              </a:tblGrid>
              <a:tr h="509775">
                <a:tc>
                  <a:txBody>
                    <a:bodyPr/>
                    <a:lstStyle/>
                    <a:p>
                      <a:pPr indent="0" lvl="0" marL="0" rtl="0" algn="l">
                        <a:spcBef>
                          <a:spcPts val="0"/>
                        </a:spcBef>
                        <a:spcAft>
                          <a:spcPts val="0"/>
                        </a:spcAft>
                        <a:buNone/>
                      </a:pPr>
                      <a:r>
                        <a:rPr lang="en" sz="1300">
                          <a:latin typeface="Open Sans"/>
                          <a:ea typeface="Open Sans"/>
                          <a:cs typeface="Open Sans"/>
                          <a:sym typeface="Open Sans"/>
                        </a:rPr>
                        <a:t>Oversampling Technique</a:t>
                      </a:r>
                      <a:endParaRPr sz="13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BCCE8"/>
                    </a:solidFill>
                  </a:tcPr>
                </a:tc>
                <a:tc>
                  <a:txBody>
                    <a:bodyPr/>
                    <a:lstStyle/>
                    <a:p>
                      <a:pPr indent="0" lvl="0" marL="0" rtl="0" algn="l">
                        <a:spcBef>
                          <a:spcPts val="0"/>
                        </a:spcBef>
                        <a:spcAft>
                          <a:spcPts val="0"/>
                        </a:spcAft>
                        <a:buNone/>
                      </a:pPr>
                      <a:r>
                        <a:rPr lang="en" sz="1300">
                          <a:latin typeface="Open Sans"/>
                          <a:ea typeface="Open Sans"/>
                          <a:cs typeface="Open Sans"/>
                          <a:sym typeface="Open Sans"/>
                        </a:rPr>
                        <a:t>Effect on results</a:t>
                      </a:r>
                      <a:endParaRPr sz="13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BCCE8"/>
                    </a:solidFill>
                  </a:tcPr>
                </a:tc>
              </a:tr>
              <a:tr h="528800">
                <a:tc>
                  <a:txBody>
                    <a:bodyPr/>
                    <a:lstStyle/>
                    <a:p>
                      <a:pPr indent="0" lvl="0" marL="0" rtl="0" algn="l">
                        <a:spcBef>
                          <a:spcPts val="0"/>
                        </a:spcBef>
                        <a:spcAft>
                          <a:spcPts val="0"/>
                        </a:spcAft>
                        <a:buNone/>
                      </a:pPr>
                      <a:r>
                        <a:rPr lang="en" sz="1300">
                          <a:solidFill>
                            <a:schemeClr val="dk1"/>
                          </a:solidFill>
                          <a:latin typeface="Open Sans"/>
                          <a:ea typeface="Open Sans"/>
                          <a:cs typeface="Open Sans"/>
                          <a:sym typeface="Open Sans"/>
                        </a:rPr>
                        <a:t>No Oversampling</a:t>
                      </a:r>
                      <a:endParaRPr sz="1300">
                        <a:solidFill>
                          <a:schemeClr val="dk1"/>
                        </a:solidFill>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311150" lvl="0" marL="457200" rtl="0" algn="l">
                        <a:spcBef>
                          <a:spcPts val="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Very high precision and accuracy.</a:t>
                      </a:r>
                      <a:endParaRPr sz="1300">
                        <a:solidFill>
                          <a:schemeClr val="dk1"/>
                        </a:solidFill>
                        <a:latin typeface="Open Sans"/>
                        <a:ea typeface="Open Sans"/>
                        <a:cs typeface="Open Sans"/>
                        <a:sym typeface="Open Sans"/>
                      </a:endParaRPr>
                    </a:p>
                    <a:p>
                      <a:pPr indent="-311150" lvl="0" marL="457200" rtl="0" algn="l">
                        <a:spcBef>
                          <a:spcPts val="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Very low recall and F measure.</a:t>
                      </a:r>
                      <a:endParaRPr sz="1300">
                        <a:solidFill>
                          <a:schemeClr val="dk1"/>
                        </a:solidFill>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53625">
                <a:tc>
                  <a:txBody>
                    <a:bodyPr/>
                    <a:lstStyle/>
                    <a:p>
                      <a:pPr indent="0" lvl="0" marL="0" rtl="0" algn="l">
                        <a:spcBef>
                          <a:spcPts val="0"/>
                        </a:spcBef>
                        <a:spcAft>
                          <a:spcPts val="0"/>
                        </a:spcAft>
                        <a:buNone/>
                      </a:pPr>
                      <a:r>
                        <a:rPr b="1" lang="en" sz="1300">
                          <a:solidFill>
                            <a:schemeClr val="dk1"/>
                          </a:solidFill>
                          <a:latin typeface="Open Sans"/>
                          <a:ea typeface="Open Sans"/>
                          <a:cs typeface="Open Sans"/>
                          <a:sym typeface="Open Sans"/>
                        </a:rPr>
                        <a:t>SMOTE</a:t>
                      </a:r>
                      <a:endParaRPr b="1" sz="1300">
                        <a:solidFill>
                          <a:schemeClr val="dk1"/>
                        </a:solidFill>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311150" lvl="0" marL="457200" rtl="0" algn="l">
                        <a:spcBef>
                          <a:spcPts val="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Gives more balanced results.</a:t>
                      </a:r>
                      <a:endParaRPr sz="1300">
                        <a:solidFill>
                          <a:schemeClr val="dk1"/>
                        </a:solidFill>
                        <a:latin typeface="Open Sans"/>
                        <a:ea typeface="Open Sans"/>
                        <a:cs typeface="Open Sans"/>
                        <a:sym typeface="Open Sans"/>
                      </a:endParaRPr>
                    </a:p>
                    <a:p>
                      <a:pPr indent="-311150" lvl="0" marL="457200" rtl="0" algn="l">
                        <a:spcBef>
                          <a:spcPts val="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Results do not differ by much compared to ADASYN.</a:t>
                      </a:r>
                      <a:endParaRPr sz="1300">
                        <a:solidFill>
                          <a:schemeClr val="dk1"/>
                        </a:solidFill>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28800">
                <a:tc>
                  <a:txBody>
                    <a:bodyPr/>
                    <a:lstStyle/>
                    <a:p>
                      <a:pPr indent="0" lvl="0" marL="0" rtl="0" algn="l">
                        <a:spcBef>
                          <a:spcPts val="0"/>
                        </a:spcBef>
                        <a:spcAft>
                          <a:spcPts val="0"/>
                        </a:spcAft>
                        <a:buNone/>
                      </a:pPr>
                      <a:r>
                        <a:rPr lang="en" sz="1300">
                          <a:solidFill>
                            <a:schemeClr val="dk1"/>
                          </a:solidFill>
                          <a:latin typeface="Open Sans"/>
                          <a:ea typeface="Open Sans"/>
                          <a:cs typeface="Open Sans"/>
                          <a:sym typeface="Open Sans"/>
                        </a:rPr>
                        <a:t>ADASYN</a:t>
                      </a:r>
                      <a:endParaRPr sz="1300">
                        <a:solidFill>
                          <a:schemeClr val="dk1"/>
                        </a:solidFill>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311150" lvl="0" marL="457200" rtl="0" algn="l">
                        <a:spcBef>
                          <a:spcPts val="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Gives more balanced results.</a:t>
                      </a:r>
                      <a:endParaRPr sz="1300">
                        <a:solidFill>
                          <a:schemeClr val="dk1"/>
                        </a:solidFill>
                        <a:latin typeface="Open Sans"/>
                        <a:ea typeface="Open Sans"/>
                        <a:cs typeface="Open Sans"/>
                        <a:sym typeface="Open Sans"/>
                      </a:endParaRPr>
                    </a:p>
                    <a:p>
                      <a:pPr indent="-311150" lvl="0" marL="457200" rtl="0" algn="l">
                        <a:spcBef>
                          <a:spcPts val="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Results do not differ by much compared to SMOTE.</a:t>
                      </a:r>
                      <a:endParaRPr sz="1300">
                        <a:solidFill>
                          <a:schemeClr val="dk1"/>
                        </a:solidFill>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350"/>
                                        </p:tgtEl>
                                        <p:attrNameLst>
                                          <p:attrName>style.visibility</p:attrName>
                                        </p:attrNameLst>
                                      </p:cBhvr>
                                      <p:to>
                                        <p:strVal val="visible"/>
                                      </p:to>
                                    </p:set>
                                    <p:anim calcmode="lin" valueType="num">
                                      <p:cBhvr additive="base">
                                        <p:cTn dur="400"/>
                                        <p:tgtEl>
                                          <p:spTgt spid="35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Evaluation</a:t>
            </a:r>
            <a:endParaRPr/>
          </a:p>
        </p:txBody>
      </p:sp>
      <p:graphicFrame>
        <p:nvGraphicFramePr>
          <p:cNvPr id="368" name="Google Shape;368;p33"/>
          <p:cNvGraphicFramePr/>
          <p:nvPr/>
        </p:nvGraphicFramePr>
        <p:xfrm>
          <a:off x="382200" y="1212825"/>
          <a:ext cx="3000000" cy="3000000"/>
        </p:xfrm>
        <a:graphic>
          <a:graphicData uri="http://schemas.openxmlformats.org/drawingml/2006/table">
            <a:tbl>
              <a:tblPr>
                <a:noFill/>
                <a:tableStyleId>{A2CA32D9-AB1C-4EF6-94AD-C9F3103E4937}</a:tableStyleId>
              </a:tblPr>
              <a:tblGrid>
                <a:gridCol w="1374900"/>
                <a:gridCol w="1000650"/>
                <a:gridCol w="1000650"/>
                <a:gridCol w="1000650"/>
                <a:gridCol w="1000650"/>
                <a:gridCol w="1000650"/>
                <a:gridCol w="1000650"/>
                <a:gridCol w="1000650"/>
              </a:tblGrid>
              <a:tr h="100000">
                <a:tc>
                  <a:txBody>
                    <a:bodyPr/>
                    <a:lstStyle/>
                    <a:p>
                      <a:pPr indent="0" lvl="0" marL="0" rtl="0" algn="l">
                        <a:spcBef>
                          <a:spcPts val="0"/>
                        </a:spcBef>
                        <a:spcAft>
                          <a:spcPts val="0"/>
                        </a:spcAft>
                        <a:buNone/>
                      </a:pPr>
                      <a:r>
                        <a:rPr lang="en" sz="1300">
                          <a:latin typeface="Open Sans"/>
                          <a:ea typeface="Open Sans"/>
                          <a:cs typeface="Open Sans"/>
                          <a:sym typeface="Open Sans"/>
                        </a:rPr>
                        <a:t>Model</a:t>
                      </a:r>
                      <a:endParaRPr sz="13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BCCE8"/>
                    </a:solidFill>
                  </a:tcPr>
                </a:tc>
                <a:tc>
                  <a:txBody>
                    <a:bodyPr/>
                    <a:lstStyle/>
                    <a:p>
                      <a:pPr indent="0" lvl="0" marL="0" rtl="0" algn="l">
                        <a:spcBef>
                          <a:spcPts val="0"/>
                        </a:spcBef>
                        <a:spcAft>
                          <a:spcPts val="0"/>
                        </a:spcAft>
                        <a:buNone/>
                      </a:pPr>
                      <a:r>
                        <a:rPr lang="en" sz="1300">
                          <a:latin typeface="Open Sans"/>
                          <a:ea typeface="Open Sans"/>
                          <a:cs typeface="Open Sans"/>
                          <a:sym typeface="Open Sans"/>
                        </a:rPr>
                        <a:t>Accuracy</a:t>
                      </a:r>
                      <a:endParaRPr sz="13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BCCE8"/>
                    </a:solidFill>
                  </a:tcPr>
                </a:tc>
                <a:tc>
                  <a:txBody>
                    <a:bodyPr/>
                    <a:lstStyle/>
                    <a:p>
                      <a:pPr indent="0" lvl="0" marL="0" rtl="0" algn="l">
                        <a:spcBef>
                          <a:spcPts val="0"/>
                        </a:spcBef>
                        <a:spcAft>
                          <a:spcPts val="0"/>
                        </a:spcAft>
                        <a:buNone/>
                      </a:pPr>
                      <a:r>
                        <a:rPr lang="en" sz="1300">
                          <a:latin typeface="Open Sans"/>
                          <a:ea typeface="Open Sans"/>
                          <a:cs typeface="Open Sans"/>
                          <a:sym typeface="Open Sans"/>
                        </a:rPr>
                        <a:t>Precision</a:t>
                      </a:r>
                      <a:endParaRPr sz="13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BCCE8"/>
                    </a:solidFill>
                  </a:tcPr>
                </a:tc>
                <a:tc>
                  <a:txBody>
                    <a:bodyPr/>
                    <a:lstStyle/>
                    <a:p>
                      <a:pPr indent="0" lvl="0" marL="0" rtl="0" algn="l">
                        <a:spcBef>
                          <a:spcPts val="0"/>
                        </a:spcBef>
                        <a:spcAft>
                          <a:spcPts val="0"/>
                        </a:spcAft>
                        <a:buNone/>
                      </a:pPr>
                      <a:r>
                        <a:rPr lang="en" sz="1300">
                          <a:latin typeface="Open Sans"/>
                          <a:ea typeface="Open Sans"/>
                          <a:cs typeface="Open Sans"/>
                          <a:sym typeface="Open Sans"/>
                        </a:rPr>
                        <a:t>Recall</a:t>
                      </a:r>
                      <a:endParaRPr sz="13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BCCE8"/>
                    </a:solidFill>
                  </a:tcPr>
                </a:tc>
                <a:tc>
                  <a:txBody>
                    <a:bodyPr/>
                    <a:lstStyle/>
                    <a:p>
                      <a:pPr indent="0" lvl="0" marL="0" rtl="0" algn="l">
                        <a:spcBef>
                          <a:spcPts val="0"/>
                        </a:spcBef>
                        <a:spcAft>
                          <a:spcPts val="0"/>
                        </a:spcAft>
                        <a:buNone/>
                      </a:pPr>
                      <a:r>
                        <a:rPr lang="en" sz="1300">
                          <a:latin typeface="Open Sans"/>
                          <a:ea typeface="Open Sans"/>
                          <a:cs typeface="Open Sans"/>
                          <a:sym typeface="Open Sans"/>
                        </a:rPr>
                        <a:t>F Measure</a:t>
                      </a:r>
                      <a:endParaRPr sz="13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BCCE8"/>
                    </a:solidFill>
                  </a:tcPr>
                </a:tc>
                <a:tc>
                  <a:txBody>
                    <a:bodyPr/>
                    <a:lstStyle/>
                    <a:p>
                      <a:pPr indent="0" lvl="0" marL="0" rtl="0" algn="l">
                        <a:spcBef>
                          <a:spcPts val="0"/>
                        </a:spcBef>
                        <a:spcAft>
                          <a:spcPts val="0"/>
                        </a:spcAft>
                        <a:buNone/>
                      </a:pPr>
                      <a:r>
                        <a:rPr lang="en" sz="1300">
                          <a:latin typeface="Open Sans"/>
                          <a:ea typeface="Open Sans"/>
                          <a:cs typeface="Open Sans"/>
                          <a:sym typeface="Open Sans"/>
                        </a:rPr>
                        <a:t>Macro </a:t>
                      </a:r>
                      <a:r>
                        <a:rPr lang="en" sz="1300">
                          <a:latin typeface="Open Sans"/>
                          <a:ea typeface="Open Sans"/>
                          <a:cs typeface="Open Sans"/>
                          <a:sym typeface="Open Sans"/>
                        </a:rPr>
                        <a:t>F Measure</a:t>
                      </a:r>
                      <a:endParaRPr sz="13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BCCE8"/>
                    </a:solidFill>
                  </a:tcPr>
                </a:tc>
                <a:tc>
                  <a:txBody>
                    <a:bodyPr/>
                    <a:lstStyle/>
                    <a:p>
                      <a:pPr indent="0" lvl="0" marL="0" rtl="0" algn="l">
                        <a:spcBef>
                          <a:spcPts val="0"/>
                        </a:spcBef>
                        <a:spcAft>
                          <a:spcPts val="0"/>
                        </a:spcAft>
                        <a:buNone/>
                      </a:pPr>
                      <a:r>
                        <a:rPr lang="en" sz="1300">
                          <a:latin typeface="Open Sans"/>
                          <a:ea typeface="Open Sans"/>
                          <a:cs typeface="Open Sans"/>
                          <a:sym typeface="Open Sans"/>
                        </a:rPr>
                        <a:t>Micro F Measure</a:t>
                      </a:r>
                      <a:endParaRPr sz="13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BCCE8"/>
                    </a:solidFill>
                  </a:tcPr>
                </a:tc>
                <a:tc>
                  <a:txBody>
                    <a:bodyPr/>
                    <a:lstStyle/>
                    <a:p>
                      <a:pPr indent="0" lvl="0" marL="0" rtl="0" algn="l">
                        <a:spcBef>
                          <a:spcPts val="0"/>
                        </a:spcBef>
                        <a:spcAft>
                          <a:spcPts val="0"/>
                        </a:spcAft>
                        <a:buNone/>
                      </a:pPr>
                      <a:r>
                        <a:rPr lang="en" sz="1300">
                          <a:latin typeface="Open Sans"/>
                          <a:ea typeface="Open Sans"/>
                          <a:cs typeface="Open Sans"/>
                          <a:sym typeface="Open Sans"/>
                        </a:rPr>
                        <a:t>MCC</a:t>
                      </a:r>
                      <a:endParaRPr sz="13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BCCE8"/>
                    </a:solidFill>
                  </a:tcPr>
                </a:tc>
              </a:tr>
              <a:tr h="381000">
                <a:tc>
                  <a:txBody>
                    <a:bodyPr/>
                    <a:lstStyle/>
                    <a:p>
                      <a:pPr indent="0" lvl="0" marL="0" rtl="0" algn="l">
                        <a:spcBef>
                          <a:spcPts val="0"/>
                        </a:spcBef>
                        <a:spcAft>
                          <a:spcPts val="0"/>
                        </a:spcAft>
                        <a:buClr>
                          <a:schemeClr val="dk1"/>
                        </a:buClr>
                        <a:buSzPts val="1100"/>
                        <a:buFont typeface="Arial"/>
                        <a:buNone/>
                      </a:pPr>
                      <a:r>
                        <a:rPr lang="en" sz="1300">
                          <a:solidFill>
                            <a:schemeClr val="dk1"/>
                          </a:solidFill>
                          <a:latin typeface="Open Sans"/>
                          <a:ea typeface="Open Sans"/>
                          <a:cs typeface="Open Sans"/>
                          <a:sym typeface="Open Sans"/>
                        </a:rPr>
                        <a:t>Random Forest Classifier</a:t>
                      </a:r>
                      <a:endParaRPr sz="13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300">
                          <a:latin typeface="Open Sans"/>
                          <a:ea typeface="Open Sans"/>
                          <a:cs typeface="Open Sans"/>
                          <a:sym typeface="Open Sans"/>
                        </a:rPr>
                        <a:t>0.89</a:t>
                      </a:r>
                      <a:endParaRPr b="1" sz="1300">
                        <a:latin typeface="Open Sans"/>
                        <a:ea typeface="Open Sans"/>
                        <a:cs typeface="Open Sans"/>
                        <a:sym typeface="Open Sans"/>
                      </a:endParaRPr>
                    </a:p>
                    <a:p>
                      <a:pPr indent="0" lvl="0" marL="0" rtl="0" algn="l">
                        <a:spcBef>
                          <a:spcPts val="0"/>
                        </a:spcBef>
                        <a:spcAft>
                          <a:spcPts val="0"/>
                        </a:spcAft>
                        <a:buNone/>
                      </a:pPr>
                      <a:r>
                        <a:rPr b="1" lang="en" sz="1100">
                          <a:solidFill>
                            <a:schemeClr val="dk1"/>
                          </a:solidFill>
                        </a:rPr>
                        <a:t>± 0.001</a:t>
                      </a:r>
                      <a:endParaRPr b="1" sz="13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300">
                          <a:latin typeface="Open Sans"/>
                          <a:ea typeface="Open Sans"/>
                          <a:cs typeface="Open Sans"/>
                          <a:sym typeface="Open Sans"/>
                        </a:rPr>
                        <a:t>0.52</a:t>
                      </a:r>
                      <a:endParaRPr b="1" sz="1300">
                        <a:latin typeface="Open Sans"/>
                        <a:ea typeface="Open Sans"/>
                        <a:cs typeface="Open Sans"/>
                        <a:sym typeface="Open Sans"/>
                      </a:endParaRPr>
                    </a:p>
                    <a:p>
                      <a:pPr indent="0" lvl="0" marL="0" rtl="0" algn="l">
                        <a:spcBef>
                          <a:spcPts val="0"/>
                        </a:spcBef>
                        <a:spcAft>
                          <a:spcPts val="0"/>
                        </a:spcAft>
                        <a:buNone/>
                      </a:pPr>
                      <a:r>
                        <a:rPr b="1" lang="en" sz="1100">
                          <a:solidFill>
                            <a:schemeClr val="dk1"/>
                          </a:solidFill>
                        </a:rPr>
                        <a:t>± 0.004</a:t>
                      </a:r>
                      <a:endParaRPr b="1" sz="13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Open Sans"/>
                          <a:ea typeface="Open Sans"/>
                          <a:cs typeface="Open Sans"/>
                          <a:sym typeface="Open Sans"/>
                        </a:rPr>
                        <a:t>0.61</a:t>
                      </a:r>
                      <a:endParaRPr sz="1300">
                        <a:latin typeface="Open Sans"/>
                        <a:ea typeface="Open Sans"/>
                        <a:cs typeface="Open Sans"/>
                        <a:sym typeface="Open Sans"/>
                      </a:endParaRPr>
                    </a:p>
                    <a:p>
                      <a:pPr indent="0" lvl="0" marL="0" rtl="0" algn="l">
                        <a:spcBef>
                          <a:spcPts val="0"/>
                        </a:spcBef>
                        <a:spcAft>
                          <a:spcPts val="0"/>
                        </a:spcAft>
                        <a:buNone/>
                      </a:pPr>
                      <a:r>
                        <a:rPr lang="en" sz="1100">
                          <a:solidFill>
                            <a:schemeClr val="dk1"/>
                          </a:solidFill>
                        </a:rPr>
                        <a:t>± 0.006</a:t>
                      </a:r>
                      <a:endParaRPr sz="13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300">
                          <a:latin typeface="Open Sans"/>
                          <a:ea typeface="Open Sans"/>
                          <a:cs typeface="Open Sans"/>
                          <a:sym typeface="Open Sans"/>
                        </a:rPr>
                        <a:t>0.56</a:t>
                      </a:r>
                      <a:endParaRPr b="1" sz="13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1100">
                          <a:solidFill>
                            <a:schemeClr val="dk1"/>
                          </a:solidFill>
                        </a:rPr>
                        <a:t>± 0.004</a:t>
                      </a:r>
                      <a:endParaRPr b="1" sz="13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300">
                          <a:latin typeface="Open Sans"/>
                          <a:ea typeface="Open Sans"/>
                          <a:cs typeface="Open Sans"/>
                          <a:sym typeface="Open Sans"/>
                        </a:rPr>
                        <a:t>0.75</a:t>
                      </a:r>
                      <a:endParaRPr b="1" sz="13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1100">
                          <a:solidFill>
                            <a:schemeClr val="dk1"/>
                          </a:solidFill>
                        </a:rPr>
                        <a:t>± 0.002</a:t>
                      </a:r>
                      <a:endParaRPr b="1" sz="13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300">
                          <a:latin typeface="Open Sans"/>
                          <a:ea typeface="Open Sans"/>
                          <a:cs typeface="Open Sans"/>
                          <a:sym typeface="Open Sans"/>
                        </a:rPr>
                        <a:t>0.88</a:t>
                      </a:r>
                      <a:endParaRPr b="1" sz="13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1100">
                          <a:solidFill>
                            <a:schemeClr val="dk1"/>
                          </a:solidFill>
                        </a:rPr>
                        <a:t>± 0.001</a:t>
                      </a:r>
                      <a:endParaRPr b="1" sz="13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300">
                          <a:latin typeface="Open Sans"/>
                          <a:ea typeface="Open Sans"/>
                          <a:cs typeface="Open Sans"/>
                          <a:sym typeface="Open Sans"/>
                        </a:rPr>
                        <a:t>0.50</a:t>
                      </a:r>
                      <a:endParaRPr b="1" sz="13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1100">
                          <a:solidFill>
                            <a:schemeClr val="dk1"/>
                          </a:solidFill>
                        </a:rPr>
                        <a:t>± 0.005</a:t>
                      </a:r>
                      <a:endParaRPr b="1" sz="13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8900">
                <a:tc>
                  <a:txBody>
                    <a:bodyPr/>
                    <a:lstStyle/>
                    <a:p>
                      <a:pPr indent="0" lvl="0" marL="0" rtl="0" algn="l">
                        <a:spcBef>
                          <a:spcPts val="0"/>
                        </a:spcBef>
                        <a:spcAft>
                          <a:spcPts val="0"/>
                        </a:spcAft>
                        <a:buClr>
                          <a:schemeClr val="dk1"/>
                        </a:buClr>
                        <a:buSzPts val="1100"/>
                        <a:buFont typeface="Arial"/>
                        <a:buNone/>
                      </a:pPr>
                      <a:r>
                        <a:rPr lang="en" sz="1300">
                          <a:solidFill>
                            <a:schemeClr val="dk1"/>
                          </a:solidFill>
                          <a:latin typeface="Open Sans"/>
                          <a:ea typeface="Open Sans"/>
                          <a:cs typeface="Open Sans"/>
                          <a:sym typeface="Open Sans"/>
                        </a:rPr>
                        <a:t>AdaBoost Classifier</a:t>
                      </a:r>
                      <a:endParaRPr sz="13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Open Sans"/>
                          <a:ea typeface="Open Sans"/>
                          <a:cs typeface="Open Sans"/>
                          <a:sym typeface="Open Sans"/>
                        </a:rPr>
                        <a:t>0.86</a:t>
                      </a:r>
                      <a:endParaRPr sz="13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100">
                          <a:solidFill>
                            <a:schemeClr val="dk1"/>
                          </a:solidFill>
                        </a:rPr>
                        <a:t>± 0.001</a:t>
                      </a:r>
                      <a:endParaRPr sz="13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Open Sans"/>
                          <a:ea typeface="Open Sans"/>
                          <a:cs typeface="Open Sans"/>
                          <a:sym typeface="Open Sans"/>
                        </a:rPr>
                        <a:t>0.44</a:t>
                      </a:r>
                      <a:endParaRPr sz="13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100">
                          <a:solidFill>
                            <a:schemeClr val="dk1"/>
                          </a:solidFill>
                        </a:rPr>
                        <a:t>± 0.003</a:t>
                      </a:r>
                      <a:endParaRPr sz="13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Open Sans"/>
                          <a:ea typeface="Open Sans"/>
                          <a:cs typeface="Open Sans"/>
                          <a:sym typeface="Open Sans"/>
                        </a:rPr>
                        <a:t>0.67</a:t>
                      </a:r>
                      <a:endParaRPr sz="13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100">
                          <a:solidFill>
                            <a:schemeClr val="dk1"/>
                          </a:solidFill>
                        </a:rPr>
                        <a:t>± 0.006</a:t>
                      </a:r>
                      <a:endParaRPr sz="13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Open Sans"/>
                          <a:ea typeface="Open Sans"/>
                          <a:cs typeface="Open Sans"/>
                          <a:sym typeface="Open Sans"/>
                        </a:rPr>
                        <a:t>0.53</a:t>
                      </a:r>
                      <a:endParaRPr sz="13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100">
                          <a:solidFill>
                            <a:schemeClr val="dk1"/>
                          </a:solidFill>
                        </a:rPr>
                        <a:t>± 0.002</a:t>
                      </a:r>
                      <a:endParaRPr sz="13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Open Sans"/>
                          <a:ea typeface="Open Sans"/>
                          <a:cs typeface="Open Sans"/>
                          <a:sym typeface="Open Sans"/>
                        </a:rPr>
                        <a:t>0.72</a:t>
                      </a:r>
                      <a:endParaRPr sz="13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100">
                          <a:solidFill>
                            <a:schemeClr val="dk1"/>
                          </a:solidFill>
                        </a:rPr>
                        <a:t>± 0.001</a:t>
                      </a:r>
                      <a:endParaRPr sz="13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Open Sans"/>
                          <a:ea typeface="Open Sans"/>
                          <a:cs typeface="Open Sans"/>
                          <a:sym typeface="Open Sans"/>
                        </a:rPr>
                        <a:t>0.86</a:t>
                      </a:r>
                      <a:endParaRPr sz="13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100">
                          <a:solidFill>
                            <a:schemeClr val="dk1"/>
                          </a:solidFill>
                        </a:rPr>
                        <a:t>± 0.001</a:t>
                      </a:r>
                      <a:endParaRPr sz="13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Open Sans"/>
                          <a:ea typeface="Open Sans"/>
                          <a:cs typeface="Open Sans"/>
                          <a:sym typeface="Open Sans"/>
                        </a:rPr>
                        <a:t>0.47</a:t>
                      </a:r>
                      <a:endParaRPr sz="13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100">
                          <a:solidFill>
                            <a:schemeClr val="dk1"/>
                          </a:solidFill>
                        </a:rPr>
                        <a:t>± 0.003</a:t>
                      </a:r>
                      <a:endParaRPr sz="13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 sz="1300">
                          <a:solidFill>
                            <a:schemeClr val="dk1"/>
                          </a:solidFill>
                          <a:latin typeface="Open Sans"/>
                          <a:ea typeface="Open Sans"/>
                          <a:cs typeface="Open Sans"/>
                          <a:sym typeface="Open Sans"/>
                        </a:rPr>
                        <a:t>Decision Tree Classifier</a:t>
                      </a:r>
                      <a:endParaRPr sz="13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Open Sans"/>
                          <a:ea typeface="Open Sans"/>
                          <a:cs typeface="Open Sans"/>
                          <a:sym typeface="Open Sans"/>
                        </a:rPr>
                        <a:t>0.86</a:t>
                      </a:r>
                      <a:endParaRPr sz="13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100">
                          <a:solidFill>
                            <a:schemeClr val="dk1"/>
                          </a:solidFill>
                        </a:rPr>
                        <a:t>± 0.001</a:t>
                      </a:r>
                      <a:endParaRPr sz="13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Open Sans"/>
                          <a:ea typeface="Open Sans"/>
                          <a:cs typeface="Open Sans"/>
                          <a:sym typeface="Open Sans"/>
                        </a:rPr>
                        <a:t>0.42</a:t>
                      </a:r>
                      <a:endParaRPr sz="13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100">
                          <a:solidFill>
                            <a:schemeClr val="dk1"/>
                          </a:solidFill>
                        </a:rPr>
                        <a:t>± 0.004</a:t>
                      </a:r>
                      <a:endParaRPr sz="13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Open Sans"/>
                          <a:ea typeface="Open Sans"/>
                          <a:cs typeface="Open Sans"/>
                          <a:sym typeface="Open Sans"/>
                        </a:rPr>
                        <a:t>0.53</a:t>
                      </a:r>
                      <a:endParaRPr sz="13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100">
                          <a:solidFill>
                            <a:schemeClr val="dk1"/>
                          </a:solidFill>
                        </a:rPr>
                        <a:t>± 0.009</a:t>
                      </a:r>
                      <a:endParaRPr sz="13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Open Sans"/>
                          <a:ea typeface="Open Sans"/>
                          <a:cs typeface="Open Sans"/>
                          <a:sym typeface="Open Sans"/>
                        </a:rPr>
                        <a:t>0.47</a:t>
                      </a:r>
                      <a:endParaRPr sz="13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100">
                          <a:solidFill>
                            <a:schemeClr val="dk1"/>
                          </a:solidFill>
                        </a:rPr>
                        <a:t>± 0.006</a:t>
                      </a:r>
                      <a:endParaRPr sz="13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Open Sans"/>
                          <a:ea typeface="Open Sans"/>
                          <a:cs typeface="Open Sans"/>
                          <a:sym typeface="Open Sans"/>
                        </a:rPr>
                        <a:t>0.69</a:t>
                      </a:r>
                      <a:endParaRPr sz="13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100">
                          <a:solidFill>
                            <a:schemeClr val="dk1"/>
                          </a:solidFill>
                        </a:rPr>
                        <a:t>± 0.003</a:t>
                      </a:r>
                      <a:endParaRPr sz="13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Open Sans"/>
                          <a:ea typeface="Open Sans"/>
                          <a:cs typeface="Open Sans"/>
                          <a:sym typeface="Open Sans"/>
                        </a:rPr>
                        <a:t>0.86</a:t>
                      </a:r>
                      <a:endParaRPr sz="13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100">
                          <a:solidFill>
                            <a:schemeClr val="dk1"/>
                          </a:solidFill>
                        </a:rPr>
                        <a:t>± 0.001</a:t>
                      </a:r>
                      <a:endParaRPr sz="13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Open Sans"/>
                          <a:ea typeface="Open Sans"/>
                          <a:cs typeface="Open Sans"/>
                          <a:sym typeface="Open Sans"/>
                        </a:rPr>
                        <a:t>0.39</a:t>
                      </a:r>
                      <a:endParaRPr sz="13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100">
                          <a:solidFill>
                            <a:schemeClr val="dk1"/>
                          </a:solidFill>
                        </a:rPr>
                        <a:t>± 0.007</a:t>
                      </a:r>
                      <a:endParaRPr sz="13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300">
                          <a:solidFill>
                            <a:schemeClr val="dk1"/>
                          </a:solidFill>
                          <a:latin typeface="Open Sans"/>
                          <a:ea typeface="Open Sans"/>
                          <a:cs typeface="Open Sans"/>
                          <a:sym typeface="Open Sans"/>
                        </a:rPr>
                        <a:t>Logistic Regression</a:t>
                      </a:r>
                      <a:endParaRPr sz="1300">
                        <a:solidFill>
                          <a:schemeClr val="dk1"/>
                        </a:solidFill>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Open Sans"/>
                          <a:ea typeface="Open Sans"/>
                          <a:cs typeface="Open Sans"/>
                          <a:sym typeface="Open Sans"/>
                        </a:rPr>
                        <a:t>0.80</a:t>
                      </a:r>
                      <a:endParaRPr sz="13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100">
                          <a:solidFill>
                            <a:schemeClr val="dk1"/>
                          </a:solidFill>
                        </a:rPr>
                        <a:t>± 0.0006</a:t>
                      </a:r>
                      <a:endParaRPr sz="13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Open Sans"/>
                          <a:ea typeface="Open Sans"/>
                          <a:cs typeface="Open Sans"/>
                          <a:sym typeface="Open Sans"/>
                        </a:rPr>
                        <a:t>0.35</a:t>
                      </a:r>
                      <a:endParaRPr sz="13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100">
                          <a:solidFill>
                            <a:schemeClr val="dk1"/>
                          </a:solidFill>
                        </a:rPr>
                        <a:t>± 0.0008</a:t>
                      </a:r>
                      <a:endParaRPr sz="13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300">
                          <a:latin typeface="Open Sans"/>
                          <a:ea typeface="Open Sans"/>
                          <a:cs typeface="Open Sans"/>
                          <a:sym typeface="Open Sans"/>
                        </a:rPr>
                        <a:t>0.76</a:t>
                      </a:r>
                      <a:endParaRPr b="1" sz="13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1100">
                          <a:solidFill>
                            <a:schemeClr val="dk1"/>
                          </a:solidFill>
                        </a:rPr>
                        <a:t>± 0.001</a:t>
                      </a:r>
                      <a:endParaRPr b="1" sz="13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Open Sans"/>
                          <a:ea typeface="Open Sans"/>
                          <a:cs typeface="Open Sans"/>
                          <a:sym typeface="Open Sans"/>
                        </a:rPr>
                        <a:t>0.48</a:t>
                      </a:r>
                      <a:endParaRPr sz="13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100">
                          <a:solidFill>
                            <a:schemeClr val="dk1"/>
                          </a:solidFill>
                        </a:rPr>
                        <a:t>± 0.0006</a:t>
                      </a:r>
                      <a:endParaRPr sz="13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Open Sans"/>
                          <a:ea typeface="Open Sans"/>
                          <a:cs typeface="Open Sans"/>
                          <a:sym typeface="Open Sans"/>
                        </a:rPr>
                        <a:t>0.68</a:t>
                      </a:r>
                      <a:endParaRPr sz="13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100">
                          <a:solidFill>
                            <a:schemeClr val="dk1"/>
                          </a:solidFill>
                        </a:rPr>
                        <a:t>± 0.0005</a:t>
                      </a:r>
                      <a:endParaRPr sz="13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Open Sans"/>
                          <a:ea typeface="Open Sans"/>
                          <a:cs typeface="Open Sans"/>
                          <a:sym typeface="Open Sans"/>
                        </a:rPr>
                        <a:t>0.80</a:t>
                      </a:r>
                      <a:endParaRPr sz="13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100">
                          <a:solidFill>
                            <a:schemeClr val="dk1"/>
                          </a:solidFill>
                        </a:rPr>
                        <a:t>± 0.0006</a:t>
                      </a:r>
                      <a:endParaRPr sz="13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Open Sans"/>
                          <a:ea typeface="Open Sans"/>
                          <a:cs typeface="Open Sans"/>
                          <a:sym typeface="Open Sans"/>
                        </a:rPr>
                        <a:t>0.42</a:t>
                      </a:r>
                      <a:endParaRPr sz="13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100">
                          <a:solidFill>
                            <a:schemeClr val="dk1"/>
                          </a:solidFill>
                        </a:rPr>
                        <a:t>± 0.0006</a:t>
                      </a:r>
                      <a:endParaRPr sz="13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 sz="1300">
                          <a:solidFill>
                            <a:schemeClr val="dk1"/>
                          </a:solidFill>
                          <a:latin typeface="Open Sans"/>
                          <a:ea typeface="Open Sans"/>
                          <a:cs typeface="Open Sans"/>
                          <a:sym typeface="Open Sans"/>
                        </a:rPr>
                        <a:t>Multi-Layer Perceptron (MLP) Classifier</a:t>
                      </a:r>
                      <a:endParaRPr sz="13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Open Sans"/>
                          <a:ea typeface="Open Sans"/>
                          <a:cs typeface="Open Sans"/>
                          <a:sym typeface="Open Sans"/>
                        </a:rPr>
                        <a:t>0.84</a:t>
                      </a:r>
                      <a:endParaRPr sz="13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100">
                          <a:solidFill>
                            <a:schemeClr val="dk1"/>
                          </a:solidFill>
                        </a:rPr>
                        <a:t>± 0.004</a:t>
                      </a:r>
                      <a:endParaRPr sz="13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Open Sans"/>
                          <a:ea typeface="Open Sans"/>
                          <a:cs typeface="Open Sans"/>
                          <a:sym typeface="Open Sans"/>
                        </a:rPr>
                        <a:t>0.40</a:t>
                      </a:r>
                      <a:endParaRPr sz="13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100">
                          <a:solidFill>
                            <a:schemeClr val="dk1"/>
                          </a:solidFill>
                        </a:rPr>
                        <a:t>± 0.007</a:t>
                      </a:r>
                      <a:endParaRPr sz="13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Open Sans"/>
                          <a:ea typeface="Open Sans"/>
                          <a:cs typeface="Open Sans"/>
                          <a:sym typeface="Open Sans"/>
                        </a:rPr>
                        <a:t>0.72</a:t>
                      </a:r>
                      <a:endParaRPr sz="13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100">
                          <a:solidFill>
                            <a:schemeClr val="dk1"/>
                          </a:solidFill>
                        </a:rPr>
                        <a:t>± 0.01</a:t>
                      </a:r>
                      <a:endParaRPr b="1" sz="13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Open Sans"/>
                          <a:ea typeface="Open Sans"/>
                          <a:cs typeface="Open Sans"/>
                          <a:sym typeface="Open Sans"/>
                        </a:rPr>
                        <a:t>0.51</a:t>
                      </a:r>
                      <a:endParaRPr sz="13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100">
                          <a:solidFill>
                            <a:schemeClr val="dk1"/>
                          </a:solidFill>
                        </a:rPr>
                        <a:t>± 0.007</a:t>
                      </a:r>
                      <a:endParaRPr sz="13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Open Sans"/>
                          <a:ea typeface="Open Sans"/>
                          <a:cs typeface="Open Sans"/>
                          <a:sym typeface="Open Sans"/>
                        </a:rPr>
                        <a:t>0.71</a:t>
                      </a:r>
                      <a:endParaRPr sz="13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100">
                          <a:solidFill>
                            <a:schemeClr val="dk1"/>
                          </a:solidFill>
                        </a:rPr>
                        <a:t>± 0.004</a:t>
                      </a:r>
                      <a:endParaRPr sz="13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Open Sans"/>
                          <a:ea typeface="Open Sans"/>
                          <a:cs typeface="Open Sans"/>
                          <a:sym typeface="Open Sans"/>
                        </a:rPr>
                        <a:t>0.84</a:t>
                      </a:r>
                      <a:endParaRPr sz="13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100">
                          <a:solidFill>
                            <a:schemeClr val="dk1"/>
                          </a:solidFill>
                        </a:rPr>
                        <a:t>± 0.004</a:t>
                      </a:r>
                      <a:endParaRPr sz="13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Open Sans"/>
                          <a:ea typeface="Open Sans"/>
                          <a:cs typeface="Open Sans"/>
                          <a:sym typeface="Open Sans"/>
                        </a:rPr>
                        <a:t>0.46</a:t>
                      </a:r>
                      <a:endParaRPr sz="13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100">
                          <a:solidFill>
                            <a:schemeClr val="dk1"/>
                          </a:solidFill>
                        </a:rPr>
                        <a:t>± 0.009</a:t>
                      </a:r>
                      <a:endParaRPr sz="1300">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369" name="Google Shape;369;p33"/>
          <p:cNvSpPr txBox="1"/>
          <p:nvPr/>
        </p:nvSpPr>
        <p:spPr>
          <a:xfrm>
            <a:off x="4000500" y="530675"/>
            <a:ext cx="2340300" cy="4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PT Sans"/>
                <a:ea typeface="PT Sans"/>
                <a:cs typeface="PT Sans"/>
                <a:sym typeface="PT Sans"/>
              </a:rPr>
              <a:t>N=5, Mean ± Std_Dev </a:t>
            </a:r>
            <a:endParaRPr b="1" sz="1600">
              <a:latin typeface="PT Sans"/>
              <a:ea typeface="PT Sans"/>
              <a:cs typeface="PT Sans"/>
              <a:sym typeface="PT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6"/>
          <p:cNvSpPr txBox="1"/>
          <p:nvPr>
            <p:ph type="ctrTitle"/>
          </p:nvPr>
        </p:nvSpPr>
        <p:spPr>
          <a:xfrm>
            <a:off x="540000" y="1598750"/>
            <a:ext cx="3512700" cy="100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grpSp>
        <p:nvGrpSpPr>
          <p:cNvPr id="170" name="Google Shape;170;p16"/>
          <p:cNvGrpSpPr/>
          <p:nvPr/>
        </p:nvGrpSpPr>
        <p:grpSpPr>
          <a:xfrm>
            <a:off x="4488625" y="1005625"/>
            <a:ext cx="4521800" cy="4465350"/>
            <a:chOff x="4488625" y="-2027875"/>
            <a:chExt cx="4521800" cy="4465350"/>
          </a:xfrm>
        </p:grpSpPr>
        <p:sp>
          <p:nvSpPr>
            <p:cNvPr id="171" name="Google Shape;171;p16"/>
            <p:cNvSpPr/>
            <p:nvPr/>
          </p:nvSpPr>
          <p:spPr>
            <a:xfrm>
              <a:off x="4488625" y="-470450"/>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172" name="Google Shape;172;p16"/>
            <p:cNvSpPr/>
            <p:nvPr/>
          </p:nvSpPr>
          <p:spPr>
            <a:xfrm>
              <a:off x="5973275" y="-381925"/>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173" name="Google Shape;173;p16"/>
            <p:cNvSpPr/>
            <p:nvPr/>
          </p:nvSpPr>
          <p:spPr>
            <a:xfrm>
              <a:off x="5164625" y="205525"/>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174" name="Google Shape;174;p16"/>
            <p:cNvSpPr/>
            <p:nvPr/>
          </p:nvSpPr>
          <p:spPr>
            <a:xfrm>
              <a:off x="6954175" y="-1352150"/>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175" name="Google Shape;175;p16"/>
            <p:cNvSpPr/>
            <p:nvPr/>
          </p:nvSpPr>
          <p:spPr>
            <a:xfrm>
              <a:off x="7039325" y="205525"/>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176" name="Google Shape;176;p16"/>
            <p:cNvSpPr/>
            <p:nvPr/>
          </p:nvSpPr>
          <p:spPr>
            <a:xfrm>
              <a:off x="7744500" y="2201675"/>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177" name="Google Shape;177;p16"/>
            <p:cNvSpPr/>
            <p:nvPr/>
          </p:nvSpPr>
          <p:spPr>
            <a:xfrm>
              <a:off x="8774625" y="1563150"/>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178" name="Google Shape;178;p16"/>
            <p:cNvSpPr/>
            <p:nvPr/>
          </p:nvSpPr>
          <p:spPr>
            <a:xfrm>
              <a:off x="8259300" y="-1253550"/>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179" name="Google Shape;179;p16"/>
            <p:cNvSpPr/>
            <p:nvPr/>
          </p:nvSpPr>
          <p:spPr>
            <a:xfrm>
              <a:off x="7367675" y="-2027875"/>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180" name="Google Shape;180;p16"/>
            <p:cNvSpPr/>
            <p:nvPr/>
          </p:nvSpPr>
          <p:spPr>
            <a:xfrm>
              <a:off x="7513100" y="1197150"/>
              <a:ext cx="366000" cy="366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181" name="Google Shape;181;p16"/>
            <p:cNvSpPr/>
            <p:nvPr/>
          </p:nvSpPr>
          <p:spPr>
            <a:xfrm>
              <a:off x="6270550" y="798475"/>
              <a:ext cx="366000" cy="354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182" name="Google Shape;182;p16"/>
            <p:cNvSpPr/>
            <p:nvPr/>
          </p:nvSpPr>
          <p:spPr>
            <a:xfrm>
              <a:off x="7980300" y="-452487"/>
              <a:ext cx="913200" cy="913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4"/>
          <p:cNvSpPr txBox="1"/>
          <p:nvPr>
            <p:ph type="ctrTitle"/>
          </p:nvPr>
        </p:nvSpPr>
        <p:spPr>
          <a:xfrm>
            <a:off x="540000" y="1598750"/>
            <a:ext cx="3512700" cy="100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Summary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5"/>
          <p:cNvSpPr txBox="1"/>
          <p:nvPr>
            <p:ph type="title"/>
          </p:nvPr>
        </p:nvSpPr>
        <p:spPr>
          <a:xfrm>
            <a:off x="1048350" y="375600"/>
            <a:ext cx="7047300" cy="48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Best model: Random Forest Classifier </a:t>
            </a:r>
            <a:endParaRPr/>
          </a:p>
        </p:txBody>
      </p:sp>
      <p:sp>
        <p:nvSpPr>
          <p:cNvPr id="380" name="Google Shape;380;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b="1" lang="en" sz="1800">
                <a:solidFill>
                  <a:srgbClr val="314256"/>
                </a:solidFill>
                <a:highlight>
                  <a:srgbClr val="FFFF00"/>
                </a:highlight>
                <a:latin typeface="Open Sans"/>
                <a:ea typeface="Open Sans"/>
                <a:cs typeface="Open Sans"/>
                <a:sym typeface="Open Sans"/>
              </a:rPr>
              <a:t>Random Forest Classifier</a:t>
            </a:r>
            <a:r>
              <a:rPr lang="en" sz="1800">
                <a:solidFill>
                  <a:srgbClr val="314256"/>
                </a:solidFill>
                <a:latin typeface="Open Sans"/>
                <a:ea typeface="Open Sans"/>
                <a:cs typeface="Open Sans"/>
                <a:sym typeface="Open Sans"/>
              </a:rPr>
              <a:t>, AdaBoost, Decision Tree, Logistic Regression, Multilayer Perceptron </a:t>
            </a:r>
            <a:endParaRPr sz="1800">
              <a:solidFill>
                <a:srgbClr val="314256"/>
              </a:solidFill>
              <a:latin typeface="Open Sans"/>
              <a:ea typeface="Open Sans"/>
              <a:cs typeface="Open Sans"/>
              <a:sym typeface="Open Sans"/>
            </a:endParaRPr>
          </a:p>
          <a:p>
            <a:pPr indent="0" lvl="0" marL="0" rtl="0" algn="l">
              <a:spcBef>
                <a:spcPts val="0"/>
              </a:spcBef>
              <a:spcAft>
                <a:spcPts val="0"/>
              </a:spcAft>
              <a:buNone/>
            </a:pPr>
            <a:r>
              <a:t/>
            </a:r>
            <a:endParaRPr sz="1800">
              <a:solidFill>
                <a:srgbClr val="314256"/>
              </a:solidFill>
              <a:latin typeface="Open Sans"/>
              <a:ea typeface="Open Sans"/>
              <a:cs typeface="Open Sans"/>
              <a:sym typeface="Open Sans"/>
            </a:endParaRPr>
          </a:p>
          <a:p>
            <a:pPr indent="-342900" lvl="0" marL="457200" rtl="0" algn="l">
              <a:spcBef>
                <a:spcPts val="0"/>
              </a:spcBef>
              <a:spcAft>
                <a:spcPts val="0"/>
              </a:spcAft>
              <a:buClr>
                <a:srgbClr val="314256"/>
              </a:buClr>
              <a:buSzPts val="1800"/>
              <a:buFont typeface="Open Sans"/>
              <a:buChar char="●"/>
            </a:pPr>
            <a:r>
              <a:rPr lang="en" sz="1800">
                <a:solidFill>
                  <a:srgbClr val="314256"/>
                </a:solidFill>
                <a:latin typeface="Open Sans"/>
                <a:ea typeface="Open Sans"/>
                <a:cs typeface="Open Sans"/>
                <a:sym typeface="Open Sans"/>
              </a:rPr>
              <a:t>Strengths of Random Forest Classifier</a:t>
            </a:r>
            <a:endParaRPr sz="1800">
              <a:solidFill>
                <a:srgbClr val="314256"/>
              </a:solidFill>
              <a:latin typeface="Open Sans"/>
              <a:ea typeface="Open Sans"/>
              <a:cs typeface="Open Sans"/>
              <a:sym typeface="Open Sans"/>
            </a:endParaRPr>
          </a:p>
          <a:p>
            <a:pPr indent="-342900" lvl="1" marL="914400" rtl="0" algn="l">
              <a:spcBef>
                <a:spcPts val="0"/>
              </a:spcBef>
              <a:spcAft>
                <a:spcPts val="0"/>
              </a:spcAft>
              <a:buClr>
                <a:srgbClr val="314256"/>
              </a:buClr>
              <a:buSzPts val="1800"/>
              <a:buFont typeface="Open Sans"/>
              <a:buChar char="○"/>
            </a:pPr>
            <a:r>
              <a:rPr b="1" lang="en" sz="1800">
                <a:solidFill>
                  <a:srgbClr val="314256"/>
                </a:solidFill>
                <a:latin typeface="Open Sans"/>
                <a:ea typeface="Open Sans"/>
                <a:cs typeface="Open Sans"/>
                <a:sym typeface="Open Sans"/>
              </a:rPr>
              <a:t>Ensemble Averaging</a:t>
            </a:r>
            <a:r>
              <a:rPr lang="en" sz="1800">
                <a:solidFill>
                  <a:srgbClr val="314256"/>
                </a:solidFill>
                <a:latin typeface="Open Sans"/>
                <a:ea typeface="Open Sans"/>
                <a:cs typeface="Open Sans"/>
                <a:sym typeface="Open Sans"/>
              </a:rPr>
              <a:t> vs Decision trees</a:t>
            </a:r>
            <a:endParaRPr sz="1800">
              <a:solidFill>
                <a:srgbClr val="314256"/>
              </a:solidFill>
              <a:latin typeface="Open Sans"/>
              <a:ea typeface="Open Sans"/>
              <a:cs typeface="Open Sans"/>
              <a:sym typeface="Open Sans"/>
            </a:endParaRPr>
          </a:p>
          <a:p>
            <a:pPr indent="-342900" lvl="1" marL="914400" rtl="0" algn="l">
              <a:spcBef>
                <a:spcPts val="0"/>
              </a:spcBef>
              <a:spcAft>
                <a:spcPts val="0"/>
              </a:spcAft>
              <a:buClr>
                <a:srgbClr val="314256"/>
              </a:buClr>
              <a:buSzPts val="1800"/>
              <a:buFont typeface="Open Sans"/>
              <a:buChar char="○"/>
            </a:pPr>
            <a:r>
              <a:rPr b="1" lang="en" sz="1800">
                <a:solidFill>
                  <a:srgbClr val="314256"/>
                </a:solidFill>
                <a:latin typeface="Open Sans"/>
                <a:ea typeface="Open Sans"/>
                <a:cs typeface="Open Sans"/>
                <a:sym typeface="Open Sans"/>
              </a:rPr>
              <a:t>Robustness to noisy data</a:t>
            </a:r>
            <a:r>
              <a:rPr lang="en" sz="1800">
                <a:solidFill>
                  <a:srgbClr val="314256"/>
                </a:solidFill>
                <a:latin typeface="Open Sans"/>
                <a:ea typeface="Open Sans"/>
                <a:cs typeface="Open Sans"/>
                <a:sym typeface="Open Sans"/>
              </a:rPr>
              <a:t> vs Decision trees</a:t>
            </a:r>
            <a:endParaRPr sz="1800">
              <a:solidFill>
                <a:srgbClr val="314256"/>
              </a:solidFill>
              <a:latin typeface="Open Sans"/>
              <a:ea typeface="Open Sans"/>
              <a:cs typeface="Open Sans"/>
              <a:sym typeface="Open Sans"/>
            </a:endParaRPr>
          </a:p>
          <a:p>
            <a:pPr indent="-342900" lvl="1" marL="914400" rtl="0" algn="l">
              <a:spcBef>
                <a:spcPts val="0"/>
              </a:spcBef>
              <a:spcAft>
                <a:spcPts val="0"/>
              </a:spcAft>
              <a:buClr>
                <a:srgbClr val="314256"/>
              </a:buClr>
              <a:buSzPts val="1800"/>
              <a:buFont typeface="Open Sans"/>
              <a:buChar char="○"/>
            </a:pPr>
            <a:r>
              <a:rPr b="1" lang="en" sz="1800">
                <a:solidFill>
                  <a:srgbClr val="314256"/>
                </a:solidFill>
                <a:latin typeface="Open Sans"/>
                <a:ea typeface="Open Sans"/>
                <a:cs typeface="Open Sans"/>
                <a:sym typeface="Open Sans"/>
              </a:rPr>
              <a:t>Nonlinearity handling</a:t>
            </a:r>
            <a:r>
              <a:rPr lang="en" sz="1800">
                <a:solidFill>
                  <a:srgbClr val="314256"/>
                </a:solidFill>
                <a:latin typeface="Open Sans"/>
                <a:ea typeface="Open Sans"/>
                <a:cs typeface="Open Sans"/>
                <a:sym typeface="Open Sans"/>
              </a:rPr>
              <a:t> vs MLP and Logistic Regression</a:t>
            </a:r>
            <a:endParaRPr sz="1800">
              <a:solidFill>
                <a:srgbClr val="314256"/>
              </a:solidFill>
              <a:latin typeface="Open Sans"/>
              <a:ea typeface="Open Sans"/>
              <a:cs typeface="Open Sans"/>
              <a:sym typeface="Open Sans"/>
            </a:endParaRPr>
          </a:p>
          <a:p>
            <a:pPr indent="-342900" lvl="1" marL="914400" rtl="0" algn="l">
              <a:spcBef>
                <a:spcPts val="0"/>
              </a:spcBef>
              <a:spcAft>
                <a:spcPts val="0"/>
              </a:spcAft>
              <a:buClr>
                <a:srgbClr val="314256"/>
              </a:buClr>
              <a:buSzPts val="1800"/>
              <a:buFont typeface="Open Sans"/>
              <a:buChar char="○"/>
            </a:pPr>
            <a:r>
              <a:rPr b="1" lang="en" sz="1800">
                <a:solidFill>
                  <a:srgbClr val="314256"/>
                </a:solidFill>
                <a:latin typeface="Open Sans"/>
                <a:ea typeface="Open Sans"/>
                <a:cs typeface="Open Sans"/>
                <a:sym typeface="Open Sans"/>
              </a:rPr>
              <a:t>Versatility</a:t>
            </a:r>
            <a:r>
              <a:rPr lang="en" sz="1800">
                <a:solidFill>
                  <a:srgbClr val="314256"/>
                </a:solidFill>
                <a:latin typeface="Open Sans"/>
                <a:ea typeface="Open Sans"/>
                <a:cs typeface="Open Sans"/>
                <a:sym typeface="Open Sans"/>
              </a:rPr>
              <a:t> vs AdaBoost, Decision trees and MLP</a:t>
            </a:r>
            <a:endParaRPr sz="1800">
              <a:solidFill>
                <a:srgbClr val="314256"/>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Importance</a:t>
            </a:r>
            <a:endParaRPr/>
          </a:p>
        </p:txBody>
      </p:sp>
      <p:sp>
        <p:nvSpPr>
          <p:cNvPr id="386" name="Google Shape;386;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212529"/>
              </a:buClr>
              <a:buSzPts val="1200"/>
              <a:buFont typeface="Open Sans"/>
              <a:buChar char="●"/>
            </a:pPr>
            <a:r>
              <a:rPr lang="en" sz="1200">
                <a:solidFill>
                  <a:srgbClr val="212529"/>
                </a:solidFill>
                <a:highlight>
                  <a:srgbClr val="FFFFFF"/>
                </a:highlight>
                <a:latin typeface="Open Sans"/>
                <a:ea typeface="Open Sans"/>
                <a:cs typeface="Open Sans"/>
                <a:sym typeface="Open Sans"/>
              </a:rPr>
              <a:t>We consider the best performing model in our random forest classifier</a:t>
            </a:r>
            <a:endParaRPr sz="1200">
              <a:solidFill>
                <a:srgbClr val="212529"/>
              </a:solidFill>
              <a:highlight>
                <a:srgbClr val="FFFFFF"/>
              </a:highlight>
              <a:latin typeface="Open Sans"/>
              <a:ea typeface="Open Sans"/>
              <a:cs typeface="Open Sans"/>
              <a:sym typeface="Open Sans"/>
            </a:endParaRPr>
          </a:p>
          <a:p>
            <a:pPr indent="-304800" lvl="0" marL="457200" rtl="0" algn="l">
              <a:spcBef>
                <a:spcPts val="0"/>
              </a:spcBef>
              <a:spcAft>
                <a:spcPts val="0"/>
              </a:spcAft>
              <a:buClr>
                <a:srgbClr val="212529"/>
              </a:buClr>
              <a:buSzPts val="1200"/>
              <a:buFont typeface="Open Sans"/>
              <a:buChar char="●"/>
            </a:pPr>
            <a:r>
              <a:rPr lang="en" sz="1200">
                <a:solidFill>
                  <a:srgbClr val="212529"/>
                </a:solidFill>
                <a:highlight>
                  <a:srgbClr val="FFFFFF"/>
                </a:highlight>
                <a:latin typeface="Open Sans"/>
                <a:ea typeface="Open Sans"/>
                <a:cs typeface="Open Sans"/>
                <a:sym typeface="Open Sans"/>
              </a:rPr>
              <a:t>The feature importance is computed as the mean and standard deviation of accumulation of the impurity decrease within each tree (MDI: mean decrease in impurity)</a:t>
            </a:r>
            <a:endParaRPr sz="10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387" name="Google Shape;387;p36"/>
          <p:cNvPicPr preferRelativeResize="0"/>
          <p:nvPr/>
        </p:nvPicPr>
        <p:blipFill>
          <a:blip r:embed="rId3">
            <a:alphaModFix/>
          </a:blip>
          <a:stretch>
            <a:fillRect/>
          </a:stretch>
        </p:blipFill>
        <p:spPr>
          <a:xfrm>
            <a:off x="1958400" y="1975625"/>
            <a:ext cx="5014375" cy="3008625"/>
          </a:xfrm>
          <a:prstGeom prst="rect">
            <a:avLst/>
          </a:prstGeom>
          <a:noFill/>
          <a:ln>
            <a:noFill/>
          </a:ln>
        </p:spPr>
      </p:pic>
      <p:sp>
        <p:nvSpPr>
          <p:cNvPr id="388" name="Google Shape;388;p36"/>
          <p:cNvSpPr/>
          <p:nvPr/>
        </p:nvSpPr>
        <p:spPr>
          <a:xfrm>
            <a:off x="2851525" y="2033725"/>
            <a:ext cx="355200" cy="28839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Importance</a:t>
            </a:r>
            <a:endParaRPr/>
          </a:p>
        </p:txBody>
      </p:sp>
      <p:sp>
        <p:nvSpPr>
          <p:cNvPr id="394" name="Google Shape;394;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2 most relevant features: duration and month</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Open Sans"/>
              <a:ea typeface="Open Sans"/>
              <a:cs typeface="Open Sans"/>
              <a:sym typeface="Open Sans"/>
            </a:endParaRPr>
          </a:p>
        </p:txBody>
      </p:sp>
      <p:sp>
        <p:nvSpPr>
          <p:cNvPr id="395" name="Google Shape;395;p37"/>
          <p:cNvSpPr txBox="1"/>
          <p:nvPr/>
        </p:nvSpPr>
        <p:spPr>
          <a:xfrm>
            <a:off x="1132450" y="1883075"/>
            <a:ext cx="1980000" cy="615600"/>
          </a:xfrm>
          <a:prstGeom prst="rect">
            <a:avLst/>
          </a:prstGeom>
          <a:solidFill>
            <a:srgbClr val="FBCCE8"/>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Longer calls tend to increase success</a:t>
            </a:r>
            <a:endParaRPr>
              <a:latin typeface="Open Sans"/>
              <a:ea typeface="Open Sans"/>
              <a:cs typeface="Open Sans"/>
              <a:sym typeface="Open Sans"/>
            </a:endParaRPr>
          </a:p>
        </p:txBody>
      </p:sp>
      <p:sp>
        <p:nvSpPr>
          <p:cNvPr id="396" name="Google Shape;396;p37"/>
          <p:cNvSpPr txBox="1"/>
          <p:nvPr/>
        </p:nvSpPr>
        <p:spPr>
          <a:xfrm>
            <a:off x="740650" y="3364025"/>
            <a:ext cx="2763600" cy="615600"/>
          </a:xfrm>
          <a:prstGeom prst="rect">
            <a:avLst/>
          </a:prstGeom>
          <a:solidFill>
            <a:srgbClr val="FBCCE8"/>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Calling during certain months may</a:t>
            </a:r>
            <a:r>
              <a:rPr lang="en">
                <a:latin typeface="Open Sans"/>
                <a:ea typeface="Open Sans"/>
                <a:cs typeface="Open Sans"/>
                <a:sym typeface="Open Sans"/>
              </a:rPr>
              <a:t> tend to increase success</a:t>
            </a:r>
            <a:endParaRPr>
              <a:latin typeface="Open Sans"/>
              <a:ea typeface="Open Sans"/>
              <a:cs typeface="Open Sans"/>
              <a:sym typeface="Open Sans"/>
            </a:endParaRPr>
          </a:p>
        </p:txBody>
      </p:sp>
      <p:pic>
        <p:nvPicPr>
          <p:cNvPr id="397" name="Google Shape;397;p37"/>
          <p:cNvPicPr preferRelativeResize="0"/>
          <p:nvPr/>
        </p:nvPicPr>
        <p:blipFill>
          <a:blip r:embed="rId3">
            <a:alphaModFix/>
          </a:blip>
          <a:stretch>
            <a:fillRect/>
          </a:stretch>
        </p:blipFill>
        <p:spPr>
          <a:xfrm>
            <a:off x="3692400" y="2571750"/>
            <a:ext cx="4146334" cy="24878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8"/>
          <p:cNvSpPr txBox="1"/>
          <p:nvPr>
            <p:ph type="ctrTitle"/>
          </p:nvPr>
        </p:nvSpPr>
        <p:spPr>
          <a:xfrm>
            <a:off x="540000" y="1598750"/>
            <a:ext cx="3869100" cy="100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Recommendations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314256"/>
              </a:buClr>
              <a:buSzPts val="2000"/>
              <a:buFont typeface="Open Sans"/>
              <a:buChar char="●"/>
            </a:pPr>
            <a:r>
              <a:rPr lang="en" sz="2000">
                <a:solidFill>
                  <a:srgbClr val="314256"/>
                </a:solidFill>
                <a:latin typeface="Open Sans"/>
                <a:ea typeface="Open Sans"/>
                <a:cs typeface="Open Sans"/>
                <a:sym typeface="Open Sans"/>
              </a:rPr>
              <a:t>More ensemble learning techniques (E.g. </a:t>
            </a:r>
            <a:r>
              <a:rPr b="1" lang="en" sz="2000">
                <a:solidFill>
                  <a:srgbClr val="314256"/>
                </a:solidFill>
                <a:latin typeface="Open Sans"/>
                <a:ea typeface="Open Sans"/>
                <a:cs typeface="Open Sans"/>
                <a:sym typeface="Open Sans"/>
              </a:rPr>
              <a:t>XGBoost</a:t>
            </a:r>
            <a:r>
              <a:rPr lang="en" sz="2000">
                <a:solidFill>
                  <a:srgbClr val="314256"/>
                </a:solidFill>
                <a:latin typeface="Open Sans"/>
                <a:ea typeface="Open Sans"/>
                <a:cs typeface="Open Sans"/>
                <a:sym typeface="Open Sans"/>
              </a:rPr>
              <a:t> vs Random Forest and AdaBoost)</a:t>
            </a:r>
            <a:endParaRPr sz="2000">
              <a:solidFill>
                <a:srgbClr val="314256"/>
              </a:solidFill>
              <a:latin typeface="Open Sans"/>
              <a:ea typeface="Open Sans"/>
              <a:cs typeface="Open Sans"/>
              <a:sym typeface="Open Sans"/>
            </a:endParaRPr>
          </a:p>
          <a:p>
            <a:pPr indent="-355600" lvl="1" marL="914400" rtl="0" algn="l">
              <a:spcBef>
                <a:spcPts val="0"/>
              </a:spcBef>
              <a:spcAft>
                <a:spcPts val="0"/>
              </a:spcAft>
              <a:buClr>
                <a:srgbClr val="314256"/>
              </a:buClr>
              <a:buSzPts val="2000"/>
              <a:buFont typeface="Open Sans"/>
              <a:buChar char="○"/>
            </a:pPr>
            <a:r>
              <a:rPr lang="en" sz="2000">
                <a:solidFill>
                  <a:srgbClr val="314256"/>
                </a:solidFill>
                <a:latin typeface="Open Sans"/>
                <a:ea typeface="Open Sans"/>
                <a:cs typeface="Open Sans"/>
                <a:sym typeface="Open Sans"/>
              </a:rPr>
              <a:t>Faster</a:t>
            </a:r>
            <a:endParaRPr sz="2000">
              <a:solidFill>
                <a:srgbClr val="314256"/>
              </a:solidFill>
              <a:latin typeface="Open Sans"/>
              <a:ea typeface="Open Sans"/>
              <a:cs typeface="Open Sans"/>
              <a:sym typeface="Open Sans"/>
            </a:endParaRPr>
          </a:p>
          <a:p>
            <a:pPr indent="-355600" lvl="1" marL="914400" rtl="0" algn="l">
              <a:spcBef>
                <a:spcPts val="0"/>
              </a:spcBef>
              <a:spcAft>
                <a:spcPts val="0"/>
              </a:spcAft>
              <a:buClr>
                <a:srgbClr val="314256"/>
              </a:buClr>
              <a:buSzPts val="2000"/>
              <a:buFont typeface="Open Sans"/>
              <a:buChar char="○"/>
            </a:pPr>
            <a:r>
              <a:rPr lang="en" sz="2000">
                <a:solidFill>
                  <a:srgbClr val="314256"/>
                </a:solidFill>
                <a:latin typeface="Open Sans"/>
                <a:ea typeface="Open Sans"/>
                <a:cs typeface="Open Sans"/>
                <a:sym typeface="Open Sans"/>
              </a:rPr>
              <a:t>Better at modelling nonlinear r/s</a:t>
            </a:r>
            <a:endParaRPr sz="2000">
              <a:solidFill>
                <a:srgbClr val="314256"/>
              </a:solidFill>
              <a:latin typeface="Open Sans"/>
              <a:ea typeface="Open Sans"/>
              <a:cs typeface="Open Sans"/>
              <a:sym typeface="Open Sans"/>
            </a:endParaRPr>
          </a:p>
          <a:p>
            <a:pPr indent="-355600" lvl="1" marL="914400" rtl="0" algn="l">
              <a:spcBef>
                <a:spcPts val="0"/>
              </a:spcBef>
              <a:spcAft>
                <a:spcPts val="0"/>
              </a:spcAft>
              <a:buClr>
                <a:srgbClr val="314256"/>
              </a:buClr>
              <a:buSzPts val="2000"/>
              <a:buFont typeface="Open Sans"/>
              <a:buChar char="○"/>
            </a:pPr>
            <a:r>
              <a:rPr lang="en" sz="2000">
                <a:solidFill>
                  <a:srgbClr val="314256"/>
                </a:solidFill>
                <a:latin typeface="Open Sans"/>
                <a:ea typeface="Open Sans"/>
                <a:cs typeface="Open Sans"/>
                <a:sym typeface="Open Sans"/>
              </a:rPr>
              <a:t>Less </a:t>
            </a:r>
            <a:r>
              <a:rPr lang="en" sz="2000">
                <a:solidFill>
                  <a:srgbClr val="314256"/>
                </a:solidFill>
                <a:latin typeface="Open Sans"/>
                <a:ea typeface="Open Sans"/>
                <a:cs typeface="Open Sans"/>
                <a:sym typeface="Open Sans"/>
              </a:rPr>
              <a:t>sensitive</a:t>
            </a:r>
            <a:r>
              <a:rPr lang="en" sz="2000">
                <a:solidFill>
                  <a:srgbClr val="314256"/>
                </a:solidFill>
                <a:latin typeface="Open Sans"/>
                <a:ea typeface="Open Sans"/>
                <a:cs typeface="Open Sans"/>
                <a:sym typeface="Open Sans"/>
              </a:rPr>
              <a:t> to noisy data</a:t>
            </a:r>
            <a:endParaRPr sz="2000">
              <a:solidFill>
                <a:srgbClr val="314256"/>
              </a:solidFill>
              <a:latin typeface="Open Sans"/>
              <a:ea typeface="Open Sans"/>
              <a:cs typeface="Open Sans"/>
              <a:sym typeface="Open Sans"/>
            </a:endParaRPr>
          </a:p>
          <a:p>
            <a:pPr indent="-355600" lvl="1" marL="914400" rtl="0" algn="l">
              <a:spcBef>
                <a:spcPts val="0"/>
              </a:spcBef>
              <a:spcAft>
                <a:spcPts val="0"/>
              </a:spcAft>
              <a:buClr>
                <a:srgbClr val="314256"/>
              </a:buClr>
              <a:buSzPts val="2000"/>
              <a:buFont typeface="Open Sans"/>
              <a:buChar char="○"/>
            </a:pPr>
            <a:r>
              <a:rPr lang="en" sz="2000">
                <a:solidFill>
                  <a:srgbClr val="314256"/>
                </a:solidFill>
                <a:latin typeface="Open Sans"/>
                <a:ea typeface="Open Sans"/>
                <a:cs typeface="Open Sans"/>
                <a:sym typeface="Open Sans"/>
              </a:rPr>
              <a:t>Performs better with default hyperparemeters </a:t>
            </a:r>
            <a:endParaRPr sz="2000">
              <a:solidFill>
                <a:srgbClr val="314256"/>
              </a:solidFill>
              <a:latin typeface="Open Sans"/>
              <a:ea typeface="Open Sans"/>
              <a:cs typeface="Open Sans"/>
              <a:sym typeface="Open Sans"/>
            </a:endParaRPr>
          </a:p>
          <a:p>
            <a:pPr indent="-355600" lvl="0" marL="457200" rtl="0" algn="l">
              <a:spcBef>
                <a:spcPts val="0"/>
              </a:spcBef>
              <a:spcAft>
                <a:spcPts val="0"/>
              </a:spcAft>
              <a:buClr>
                <a:srgbClr val="314256"/>
              </a:buClr>
              <a:buSzPts val="2000"/>
              <a:buFont typeface="Open Sans"/>
              <a:buChar char="●"/>
            </a:pPr>
            <a:r>
              <a:rPr lang="en" sz="2000">
                <a:solidFill>
                  <a:srgbClr val="314256"/>
                </a:solidFill>
                <a:latin typeface="Open Sans"/>
                <a:ea typeface="Open Sans"/>
                <a:cs typeface="Open Sans"/>
                <a:sym typeface="Open Sans"/>
              </a:rPr>
              <a:t>Avoid working with deep learning models</a:t>
            </a:r>
            <a:endParaRPr sz="2000">
              <a:solidFill>
                <a:srgbClr val="314256"/>
              </a:solidFill>
              <a:latin typeface="Open Sans"/>
              <a:ea typeface="Open Sans"/>
              <a:cs typeface="Open Sans"/>
              <a:sym typeface="Open Sans"/>
            </a:endParaRPr>
          </a:p>
          <a:p>
            <a:pPr indent="-355600" lvl="1" marL="914400" rtl="0" algn="l">
              <a:spcBef>
                <a:spcPts val="0"/>
              </a:spcBef>
              <a:spcAft>
                <a:spcPts val="0"/>
              </a:spcAft>
              <a:buClr>
                <a:srgbClr val="314256"/>
              </a:buClr>
              <a:buSzPts val="2000"/>
              <a:buFont typeface="Open Sans"/>
              <a:buChar char="○"/>
            </a:pPr>
            <a:r>
              <a:rPr lang="en" sz="2000">
                <a:solidFill>
                  <a:srgbClr val="314256"/>
                </a:solidFill>
                <a:latin typeface="Open Sans"/>
                <a:ea typeface="Open Sans"/>
                <a:cs typeface="Open Sans"/>
                <a:sym typeface="Open Sans"/>
              </a:rPr>
              <a:t>Data is very small - only 17 features</a:t>
            </a:r>
            <a:endParaRPr sz="2000">
              <a:solidFill>
                <a:srgbClr val="314256"/>
              </a:solidFill>
              <a:latin typeface="Open Sans"/>
              <a:ea typeface="Open Sans"/>
              <a:cs typeface="Open Sans"/>
              <a:sym typeface="Open Sans"/>
            </a:endParaRPr>
          </a:p>
        </p:txBody>
      </p:sp>
      <p:sp>
        <p:nvSpPr>
          <p:cNvPr id="408" name="Google Shape;408;p39"/>
          <p:cNvSpPr txBox="1"/>
          <p:nvPr>
            <p:ph type="title"/>
          </p:nvPr>
        </p:nvSpPr>
        <p:spPr>
          <a:xfrm>
            <a:off x="1048350" y="375600"/>
            <a:ext cx="7047300" cy="48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0"/>
          <p:cNvSpPr txBox="1"/>
          <p:nvPr>
            <p:ph type="title"/>
          </p:nvPr>
        </p:nvSpPr>
        <p:spPr>
          <a:xfrm>
            <a:off x="1048350" y="375600"/>
            <a:ext cx="7047300" cy="48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t>
            </a:r>
            <a:endParaRPr/>
          </a:p>
        </p:txBody>
      </p:sp>
      <p:sp>
        <p:nvSpPr>
          <p:cNvPr id="414" name="Google Shape;414;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314256"/>
              </a:buClr>
              <a:buSzPts val="1800"/>
              <a:buFont typeface="Open Sans"/>
              <a:buChar char="●"/>
            </a:pPr>
            <a:r>
              <a:rPr lang="en" sz="1800">
                <a:solidFill>
                  <a:srgbClr val="314256"/>
                </a:solidFill>
                <a:latin typeface="Open Sans"/>
                <a:ea typeface="Open Sans"/>
                <a:cs typeface="Open Sans"/>
                <a:sym typeface="Open Sans"/>
              </a:rPr>
              <a:t>Feature selection</a:t>
            </a:r>
            <a:endParaRPr sz="1800">
              <a:solidFill>
                <a:srgbClr val="314256"/>
              </a:solidFill>
              <a:latin typeface="Open Sans"/>
              <a:ea typeface="Open Sans"/>
              <a:cs typeface="Open Sans"/>
              <a:sym typeface="Open Sans"/>
            </a:endParaRPr>
          </a:p>
          <a:p>
            <a:pPr indent="-342900" lvl="1" marL="914400" rtl="0" algn="l">
              <a:spcBef>
                <a:spcPts val="0"/>
              </a:spcBef>
              <a:spcAft>
                <a:spcPts val="0"/>
              </a:spcAft>
              <a:buClr>
                <a:srgbClr val="314256"/>
              </a:buClr>
              <a:buSzPts val="1800"/>
              <a:buFont typeface="Open Sans"/>
              <a:buChar char="○"/>
            </a:pPr>
            <a:r>
              <a:rPr lang="en" sz="1800">
                <a:solidFill>
                  <a:srgbClr val="314256"/>
                </a:solidFill>
                <a:latin typeface="Open Sans"/>
                <a:ea typeface="Open Sans"/>
                <a:cs typeface="Open Sans"/>
                <a:sym typeface="Open Sans"/>
              </a:rPr>
              <a:t>Explore other methods if possible</a:t>
            </a:r>
            <a:endParaRPr sz="1800">
              <a:solidFill>
                <a:srgbClr val="314256"/>
              </a:solidFill>
              <a:latin typeface="Open Sans"/>
              <a:ea typeface="Open Sans"/>
              <a:cs typeface="Open Sans"/>
              <a:sym typeface="Open Sans"/>
            </a:endParaRPr>
          </a:p>
          <a:p>
            <a:pPr indent="-342900" lvl="1" marL="914400" rtl="0" algn="l">
              <a:spcBef>
                <a:spcPts val="0"/>
              </a:spcBef>
              <a:spcAft>
                <a:spcPts val="0"/>
              </a:spcAft>
              <a:buClr>
                <a:srgbClr val="314256"/>
              </a:buClr>
              <a:buSzPts val="1800"/>
              <a:buFont typeface="Open Sans"/>
              <a:buChar char="○"/>
            </a:pPr>
            <a:r>
              <a:rPr lang="en" sz="1800">
                <a:solidFill>
                  <a:srgbClr val="314256"/>
                </a:solidFill>
                <a:latin typeface="Open Sans"/>
                <a:ea typeface="Open Sans"/>
                <a:cs typeface="Open Sans"/>
                <a:sym typeface="Open Sans"/>
              </a:rPr>
              <a:t>Random forest performance </a:t>
            </a:r>
            <a:r>
              <a:rPr lang="en" sz="1800">
                <a:solidFill>
                  <a:srgbClr val="314256"/>
                </a:solidFill>
                <a:latin typeface="Open Sans"/>
                <a:ea typeface="Open Sans"/>
                <a:cs typeface="Open Sans"/>
                <a:sym typeface="Open Sans"/>
              </a:rPr>
              <a:t>deproved after using only best 10 features </a:t>
            </a:r>
            <a:endParaRPr sz="1800">
              <a:solidFill>
                <a:srgbClr val="314256"/>
              </a:solidFill>
              <a:latin typeface="Open Sans"/>
              <a:ea typeface="Open Sans"/>
              <a:cs typeface="Open Sans"/>
              <a:sym typeface="Open Sans"/>
            </a:endParaRPr>
          </a:p>
          <a:p>
            <a:pPr indent="-342900" lvl="2" marL="1371600" rtl="0" algn="l">
              <a:spcBef>
                <a:spcPts val="0"/>
              </a:spcBef>
              <a:spcAft>
                <a:spcPts val="0"/>
              </a:spcAft>
              <a:buClr>
                <a:srgbClr val="314256"/>
              </a:buClr>
              <a:buSzPts val="1800"/>
              <a:buFont typeface="Open Sans"/>
              <a:buChar char="■"/>
            </a:pPr>
            <a:r>
              <a:rPr lang="en" sz="1800">
                <a:solidFill>
                  <a:srgbClr val="314256"/>
                </a:solidFill>
                <a:latin typeface="Open Sans"/>
                <a:ea typeface="Open Sans"/>
                <a:cs typeface="Open Sans"/>
                <a:sym typeface="Open Sans"/>
              </a:rPr>
              <a:t>Pearson r values suggest features have nonlinear relationship with target variable y</a:t>
            </a:r>
            <a:endParaRPr sz="1800">
              <a:solidFill>
                <a:srgbClr val="314256"/>
              </a:solidFill>
              <a:latin typeface="Open Sans"/>
              <a:ea typeface="Open Sans"/>
              <a:cs typeface="Open Sans"/>
              <a:sym typeface="Open Sans"/>
            </a:endParaRPr>
          </a:p>
          <a:p>
            <a:pPr indent="-342900" lvl="1" marL="914400" rtl="0" algn="l">
              <a:spcBef>
                <a:spcPts val="0"/>
              </a:spcBef>
              <a:spcAft>
                <a:spcPts val="0"/>
              </a:spcAft>
              <a:buClr>
                <a:srgbClr val="314256"/>
              </a:buClr>
              <a:buSzPts val="1800"/>
              <a:buFont typeface="Open Sans"/>
              <a:buChar char="○"/>
            </a:pPr>
            <a:r>
              <a:rPr lang="en" sz="1800">
                <a:solidFill>
                  <a:srgbClr val="314256"/>
                </a:solidFill>
                <a:latin typeface="Open Sans"/>
                <a:ea typeface="Open Sans"/>
                <a:cs typeface="Open Sans"/>
                <a:sym typeface="Open Sans"/>
              </a:rPr>
              <a:t>Small number of features make it difficult</a:t>
            </a:r>
            <a:endParaRPr sz="1800">
              <a:solidFill>
                <a:srgbClr val="314256"/>
              </a:solidFill>
              <a:latin typeface="Open Sans"/>
              <a:ea typeface="Open Sans"/>
              <a:cs typeface="Open Sans"/>
              <a:sym typeface="Open Sans"/>
            </a:endParaRPr>
          </a:p>
          <a:p>
            <a:pPr indent="0" lvl="0" marL="914400" rtl="0" algn="l">
              <a:spcBef>
                <a:spcPts val="0"/>
              </a:spcBef>
              <a:spcAft>
                <a:spcPts val="0"/>
              </a:spcAft>
              <a:buNone/>
            </a:pPr>
            <a:r>
              <a:t/>
            </a:r>
            <a:endParaRPr sz="1800">
              <a:solidFill>
                <a:srgbClr val="314256"/>
              </a:solidFill>
              <a:latin typeface="Open Sans"/>
              <a:ea typeface="Open Sans"/>
              <a:cs typeface="Open Sans"/>
              <a:sym typeface="Open Sans"/>
            </a:endParaRPr>
          </a:p>
          <a:p>
            <a:pPr indent="-342900" lvl="0" marL="457200" rtl="0" algn="l">
              <a:spcBef>
                <a:spcPts val="0"/>
              </a:spcBef>
              <a:spcAft>
                <a:spcPts val="0"/>
              </a:spcAft>
              <a:buClr>
                <a:srgbClr val="314256"/>
              </a:buClr>
              <a:buSzPts val="1800"/>
              <a:buFont typeface="Open Sans"/>
              <a:buChar char="●"/>
            </a:pPr>
            <a:r>
              <a:rPr lang="en" sz="1800">
                <a:solidFill>
                  <a:srgbClr val="314256"/>
                </a:solidFill>
                <a:latin typeface="Open Sans"/>
                <a:ea typeface="Open Sans"/>
                <a:cs typeface="Open Sans"/>
                <a:sym typeface="Open Sans"/>
              </a:rPr>
              <a:t>Feature engineering</a:t>
            </a:r>
            <a:endParaRPr sz="1800">
              <a:solidFill>
                <a:srgbClr val="314256"/>
              </a:solidFill>
              <a:latin typeface="Open Sans"/>
              <a:ea typeface="Open Sans"/>
              <a:cs typeface="Open Sans"/>
              <a:sym typeface="Open Sans"/>
            </a:endParaRPr>
          </a:p>
          <a:p>
            <a:pPr indent="-342900" lvl="1" marL="914400" rtl="0" algn="l">
              <a:spcBef>
                <a:spcPts val="0"/>
              </a:spcBef>
              <a:spcAft>
                <a:spcPts val="0"/>
              </a:spcAft>
              <a:buClr>
                <a:srgbClr val="314256"/>
              </a:buClr>
              <a:buSzPts val="1800"/>
              <a:buFont typeface="Open Sans"/>
              <a:buChar char="○"/>
            </a:pPr>
            <a:r>
              <a:rPr lang="en" sz="1800">
                <a:solidFill>
                  <a:srgbClr val="314256"/>
                </a:solidFill>
                <a:latin typeface="Open Sans"/>
                <a:ea typeface="Open Sans"/>
                <a:cs typeface="Open Sans"/>
                <a:sym typeface="Open Sans"/>
              </a:rPr>
              <a:t>Language models to extract meaningful features from text data </a:t>
            </a:r>
            <a:endParaRPr sz="1800">
              <a:solidFill>
                <a:srgbClr val="314256"/>
              </a:solidFill>
              <a:latin typeface="Open Sans"/>
              <a:ea typeface="Open Sans"/>
              <a:cs typeface="Open Sans"/>
              <a:sym typeface="Open Sans"/>
            </a:endParaRPr>
          </a:p>
          <a:p>
            <a:pPr indent="-342900" lvl="1" marL="914400" rtl="0" algn="l">
              <a:spcBef>
                <a:spcPts val="0"/>
              </a:spcBef>
              <a:spcAft>
                <a:spcPts val="0"/>
              </a:spcAft>
              <a:buClr>
                <a:srgbClr val="314256"/>
              </a:buClr>
              <a:buSzPts val="1800"/>
              <a:buFont typeface="Open Sans"/>
              <a:buChar char="○"/>
            </a:pPr>
            <a:r>
              <a:rPr lang="en" sz="1800">
                <a:solidFill>
                  <a:srgbClr val="314256"/>
                </a:solidFill>
                <a:latin typeface="Open Sans"/>
                <a:ea typeface="Open Sans"/>
                <a:cs typeface="Open Sans"/>
                <a:sym typeface="Open Sans"/>
              </a:rPr>
              <a:t>Polynomial feature engineering</a:t>
            </a:r>
            <a:endParaRPr sz="1800">
              <a:solidFill>
                <a:srgbClr val="314256"/>
              </a:solidFill>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1"/>
          <p:cNvSpPr txBox="1"/>
          <p:nvPr>
            <p:ph idx="1" type="subTitle"/>
          </p:nvPr>
        </p:nvSpPr>
        <p:spPr>
          <a:xfrm>
            <a:off x="1293750" y="1598275"/>
            <a:ext cx="6490500" cy="210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420" name="Google Shape;420;p41"/>
          <p:cNvSpPr txBox="1"/>
          <p:nvPr>
            <p:ph idx="2" type="subTitle"/>
          </p:nvPr>
        </p:nvSpPr>
        <p:spPr>
          <a:xfrm>
            <a:off x="4809135" y="3519283"/>
            <a:ext cx="1994400" cy="261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Study </a:t>
            </a:r>
            <a:r>
              <a:rPr lang="en"/>
              <a:t>Background</a:t>
            </a:r>
            <a:endParaRPr/>
          </a:p>
        </p:txBody>
      </p:sp>
      <p:sp>
        <p:nvSpPr>
          <p:cNvPr id="188" name="Google Shape;18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solidFill>
                <a:srgbClr val="314256"/>
              </a:solidFill>
              <a:latin typeface="Open Sans"/>
              <a:ea typeface="Open Sans"/>
              <a:cs typeface="Open Sans"/>
              <a:sym typeface="Open Sans"/>
            </a:endParaRPr>
          </a:p>
          <a:p>
            <a:pPr indent="0" lvl="0" marL="0" rtl="0" algn="l">
              <a:spcBef>
                <a:spcPts val="0"/>
              </a:spcBef>
              <a:spcAft>
                <a:spcPts val="0"/>
              </a:spcAft>
              <a:buNone/>
            </a:pPr>
            <a:r>
              <a:t/>
            </a:r>
            <a:endParaRPr b="1" sz="1600">
              <a:solidFill>
                <a:srgbClr val="314256"/>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1600">
                <a:solidFill>
                  <a:srgbClr val="314256"/>
                </a:solidFill>
                <a:latin typeface="Open Sans"/>
                <a:ea typeface="Open Sans"/>
                <a:cs typeface="Open Sans"/>
                <a:sym typeface="Open Sans"/>
              </a:rPr>
              <a:t>P</a:t>
            </a:r>
            <a:r>
              <a:rPr b="1" lang="en" sz="1600">
                <a:solidFill>
                  <a:srgbClr val="314256"/>
                </a:solidFill>
                <a:latin typeface="Open Sans"/>
                <a:ea typeface="Open Sans"/>
                <a:cs typeface="Open Sans"/>
                <a:sym typeface="Open Sans"/>
              </a:rPr>
              <a:t>roblem Statement:</a:t>
            </a:r>
            <a:endParaRPr b="1" sz="1600">
              <a:solidFill>
                <a:srgbClr val="314256"/>
              </a:solidFill>
              <a:latin typeface="Open Sans"/>
              <a:ea typeface="Open Sans"/>
              <a:cs typeface="Open Sans"/>
              <a:sym typeface="Open Sans"/>
            </a:endParaRPr>
          </a:p>
          <a:p>
            <a:pPr indent="0" lvl="0" marL="0" rtl="0" algn="l">
              <a:spcBef>
                <a:spcPts val="0"/>
              </a:spcBef>
              <a:spcAft>
                <a:spcPts val="0"/>
              </a:spcAft>
              <a:buNone/>
            </a:pPr>
            <a:r>
              <a:rPr lang="en">
                <a:solidFill>
                  <a:schemeClr val="dk1"/>
                </a:solidFill>
              </a:rPr>
              <a:t>Select the best model to p</a:t>
            </a:r>
            <a:r>
              <a:rPr lang="en">
                <a:solidFill>
                  <a:schemeClr val="dk1"/>
                </a:solidFill>
              </a:rPr>
              <a:t>redict if a client will subscribe to a term deposit in a bank</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sz="1600">
                <a:solidFill>
                  <a:srgbClr val="314256"/>
                </a:solidFill>
                <a:latin typeface="Open Sans"/>
                <a:ea typeface="Open Sans"/>
                <a:cs typeface="Open Sans"/>
                <a:sym typeface="Open Sans"/>
              </a:rPr>
              <a:t>Context:</a:t>
            </a:r>
            <a:endParaRPr b="1" sz="1600">
              <a:solidFill>
                <a:srgbClr val="314256"/>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rPr>
              <a:t>A telephone marketing campaign by a Portuguese banking institution to sell term deposits</a:t>
            </a:r>
            <a:endParaRPr>
              <a:solidFill>
                <a:schemeClr val="dk1"/>
              </a:solidFill>
            </a:endParaRPr>
          </a:p>
        </p:txBody>
      </p:sp>
      <p:grpSp>
        <p:nvGrpSpPr>
          <p:cNvPr id="189" name="Google Shape;189;p17"/>
          <p:cNvGrpSpPr/>
          <p:nvPr/>
        </p:nvGrpSpPr>
        <p:grpSpPr>
          <a:xfrm>
            <a:off x="4519675" y="-2348850"/>
            <a:ext cx="4521800" cy="3826825"/>
            <a:chOff x="4488625" y="-2027875"/>
            <a:chExt cx="4521800" cy="3826825"/>
          </a:xfrm>
        </p:grpSpPr>
        <p:sp>
          <p:nvSpPr>
            <p:cNvPr id="190" name="Google Shape;190;p17"/>
            <p:cNvSpPr/>
            <p:nvPr/>
          </p:nvSpPr>
          <p:spPr>
            <a:xfrm>
              <a:off x="4488625" y="-470450"/>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191" name="Google Shape;191;p17"/>
            <p:cNvSpPr/>
            <p:nvPr/>
          </p:nvSpPr>
          <p:spPr>
            <a:xfrm>
              <a:off x="6138925" y="-706250"/>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192" name="Google Shape;192;p17"/>
            <p:cNvSpPr/>
            <p:nvPr/>
          </p:nvSpPr>
          <p:spPr>
            <a:xfrm>
              <a:off x="5475225" y="29525"/>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193" name="Google Shape;193;p17"/>
            <p:cNvSpPr/>
            <p:nvPr/>
          </p:nvSpPr>
          <p:spPr>
            <a:xfrm>
              <a:off x="6954175" y="-1352150"/>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194" name="Google Shape;194;p17"/>
            <p:cNvSpPr/>
            <p:nvPr/>
          </p:nvSpPr>
          <p:spPr>
            <a:xfrm>
              <a:off x="7039325" y="205525"/>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195" name="Google Shape;195;p17"/>
            <p:cNvSpPr/>
            <p:nvPr/>
          </p:nvSpPr>
          <p:spPr>
            <a:xfrm>
              <a:off x="8774625" y="1563150"/>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196" name="Google Shape;196;p17"/>
            <p:cNvSpPr/>
            <p:nvPr/>
          </p:nvSpPr>
          <p:spPr>
            <a:xfrm>
              <a:off x="8259300" y="-1253550"/>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197" name="Google Shape;197;p17"/>
            <p:cNvSpPr/>
            <p:nvPr/>
          </p:nvSpPr>
          <p:spPr>
            <a:xfrm>
              <a:off x="7367675" y="-2027875"/>
              <a:ext cx="235800" cy="23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198" name="Google Shape;198;p17"/>
            <p:cNvSpPr/>
            <p:nvPr/>
          </p:nvSpPr>
          <p:spPr>
            <a:xfrm>
              <a:off x="7893300" y="1041850"/>
              <a:ext cx="366000" cy="366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199" name="Google Shape;199;p17"/>
            <p:cNvSpPr/>
            <p:nvPr/>
          </p:nvSpPr>
          <p:spPr>
            <a:xfrm>
              <a:off x="6270550" y="798475"/>
              <a:ext cx="366000" cy="354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sp>
          <p:nvSpPr>
            <p:cNvPr id="200" name="Google Shape;200;p17"/>
            <p:cNvSpPr/>
            <p:nvPr/>
          </p:nvSpPr>
          <p:spPr>
            <a:xfrm>
              <a:off x="7980300" y="-133187"/>
              <a:ext cx="913200" cy="913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189"/>
                                        </p:tgtEl>
                                        <p:attrNameLst>
                                          <p:attrName>style.visibility</p:attrName>
                                        </p:attrNameLst>
                                      </p:cBhvr>
                                      <p:to>
                                        <p:strVal val="visible"/>
                                      </p:to>
                                    </p:set>
                                    <p:anim calcmode="lin" valueType="num">
                                      <p:cBhvr additive="base">
                                        <p:cTn dur="400"/>
                                        <p:tgtEl>
                                          <p:spTgt spid="18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206" name="Google Shape;20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solidFill>
                <a:srgbClr val="314256"/>
              </a:solidFill>
              <a:latin typeface="Open Sans"/>
              <a:ea typeface="Open Sans"/>
              <a:cs typeface="Open Sans"/>
              <a:sym typeface="Open Sans"/>
            </a:endParaRPr>
          </a:p>
          <a:p>
            <a:pPr indent="0" lvl="0" marL="0" rtl="0" algn="l">
              <a:spcBef>
                <a:spcPts val="0"/>
              </a:spcBef>
              <a:spcAft>
                <a:spcPts val="0"/>
              </a:spcAft>
              <a:buNone/>
            </a:pPr>
            <a:r>
              <a:rPr b="1" lang="en" sz="1600">
                <a:solidFill>
                  <a:srgbClr val="314256"/>
                </a:solidFill>
                <a:latin typeface="Open Sans"/>
                <a:ea typeface="Open Sans"/>
                <a:cs typeface="Open Sans"/>
                <a:sym typeface="Open Sans"/>
              </a:rPr>
              <a:t>Large dataset with 45211 values</a:t>
            </a:r>
            <a:endParaRPr b="1" sz="1600">
              <a:solidFill>
                <a:srgbClr val="314256"/>
              </a:solidFill>
              <a:latin typeface="Open Sans"/>
              <a:ea typeface="Open Sans"/>
              <a:cs typeface="Open Sans"/>
              <a:sym typeface="Open Sans"/>
            </a:endParaRPr>
          </a:p>
          <a:p>
            <a:pPr indent="0" lvl="0" marL="0" rtl="0" algn="l">
              <a:spcBef>
                <a:spcPts val="0"/>
              </a:spcBef>
              <a:spcAft>
                <a:spcPts val="0"/>
              </a:spcAft>
              <a:buNone/>
            </a:pPr>
            <a:r>
              <a:t/>
            </a:r>
            <a:endParaRPr b="1" sz="1600">
              <a:solidFill>
                <a:srgbClr val="314256"/>
              </a:solidFill>
              <a:latin typeface="Open Sans"/>
              <a:ea typeface="Open Sans"/>
              <a:cs typeface="Open Sans"/>
              <a:sym typeface="Open Sans"/>
            </a:endParaRPr>
          </a:p>
          <a:p>
            <a:pPr indent="0" lvl="0" marL="0" rtl="0" algn="l">
              <a:spcBef>
                <a:spcPts val="0"/>
              </a:spcBef>
              <a:spcAft>
                <a:spcPts val="0"/>
              </a:spcAft>
              <a:buNone/>
            </a:pPr>
            <a:r>
              <a:t/>
            </a:r>
            <a:endParaRPr b="1" sz="1600">
              <a:solidFill>
                <a:srgbClr val="314256"/>
              </a:solidFill>
              <a:latin typeface="Open Sans"/>
              <a:ea typeface="Open Sans"/>
              <a:cs typeface="Open Sans"/>
              <a:sym typeface="Open Sans"/>
            </a:endParaRPr>
          </a:p>
          <a:p>
            <a:pPr indent="0" lvl="0" marL="0" rtl="0" algn="l">
              <a:spcBef>
                <a:spcPts val="0"/>
              </a:spcBef>
              <a:spcAft>
                <a:spcPts val="0"/>
              </a:spcAft>
              <a:buNone/>
            </a:pPr>
            <a:r>
              <a:rPr b="1" lang="en" sz="1600">
                <a:solidFill>
                  <a:srgbClr val="314256"/>
                </a:solidFill>
                <a:latin typeface="Open Sans"/>
                <a:ea typeface="Open Sans"/>
                <a:cs typeface="Open Sans"/>
                <a:sym typeface="Open Sans"/>
              </a:rPr>
              <a:t>16 Attributes, 1 Output</a:t>
            </a:r>
            <a:endParaRPr b="1" sz="1600">
              <a:solidFill>
                <a:srgbClr val="314256"/>
              </a:solidFill>
              <a:latin typeface="Open Sans"/>
              <a:ea typeface="Open Sans"/>
              <a:cs typeface="Open Sans"/>
              <a:sym typeface="Open Sans"/>
            </a:endParaRPr>
          </a:p>
          <a:p>
            <a:pPr indent="0" lvl="0" marL="0" rtl="0" algn="l">
              <a:spcBef>
                <a:spcPts val="0"/>
              </a:spcBef>
              <a:spcAft>
                <a:spcPts val="0"/>
              </a:spcAft>
              <a:buNone/>
            </a:pPr>
            <a:r>
              <a:rPr lang="en">
                <a:solidFill>
                  <a:schemeClr val="dk1"/>
                </a:solidFill>
                <a:highlight>
                  <a:srgbClr val="FBCCE8"/>
                </a:highlight>
              </a:rPr>
              <a:t>8, Nominal Data </a:t>
            </a:r>
            <a:r>
              <a:rPr lang="en">
                <a:solidFill>
                  <a:schemeClr val="dk1"/>
                </a:solidFill>
              </a:rPr>
              <a:t>- job, marital, default, housing, loan, contact, poutcome, y (output variable)</a:t>
            </a:r>
            <a:endParaRPr>
              <a:solidFill>
                <a:schemeClr val="dk1"/>
              </a:solidFill>
            </a:endParaRPr>
          </a:p>
          <a:p>
            <a:pPr indent="0" lvl="0" marL="0" rtl="0" algn="l">
              <a:spcBef>
                <a:spcPts val="0"/>
              </a:spcBef>
              <a:spcAft>
                <a:spcPts val="0"/>
              </a:spcAft>
              <a:buNone/>
            </a:pPr>
            <a:r>
              <a:rPr lang="en">
                <a:solidFill>
                  <a:schemeClr val="dk1"/>
                </a:solidFill>
                <a:highlight>
                  <a:srgbClr val="BED7FF"/>
                </a:highlight>
              </a:rPr>
              <a:t>2, Ordinal Data</a:t>
            </a:r>
            <a:r>
              <a:rPr lang="en">
                <a:solidFill>
                  <a:schemeClr val="dk1"/>
                </a:solidFill>
              </a:rPr>
              <a:t> - month, education</a:t>
            </a:r>
            <a:endParaRPr>
              <a:solidFill>
                <a:schemeClr val="dk1"/>
              </a:solidFill>
            </a:endParaRPr>
          </a:p>
          <a:p>
            <a:pPr indent="0" lvl="0" marL="0" rtl="0" algn="l">
              <a:spcBef>
                <a:spcPts val="0"/>
              </a:spcBef>
              <a:spcAft>
                <a:spcPts val="0"/>
              </a:spcAft>
              <a:buNone/>
            </a:pPr>
            <a:r>
              <a:rPr lang="en">
                <a:solidFill>
                  <a:schemeClr val="dk1"/>
                </a:solidFill>
                <a:highlight>
                  <a:srgbClr val="AAEAE7"/>
                </a:highlight>
              </a:rPr>
              <a:t>7, Interval/Ratio Data </a:t>
            </a:r>
            <a:r>
              <a:rPr lang="en">
                <a:solidFill>
                  <a:schemeClr val="dk1"/>
                </a:solidFill>
              </a:rPr>
              <a:t>- age, day, month, duration, campaign, pdays, previous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212" name="Google Shape;21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solidFill>
                <a:srgbClr val="314256"/>
              </a:solidFill>
              <a:latin typeface="Open Sans"/>
              <a:ea typeface="Open Sans"/>
              <a:cs typeface="Open Sans"/>
              <a:sym typeface="Open Sans"/>
            </a:endParaRPr>
          </a:p>
          <a:p>
            <a:pPr indent="0" lvl="0" marL="0" rtl="0" algn="l">
              <a:spcBef>
                <a:spcPts val="0"/>
              </a:spcBef>
              <a:spcAft>
                <a:spcPts val="0"/>
              </a:spcAft>
              <a:buNone/>
            </a:pPr>
            <a:r>
              <a:rPr b="1" lang="en" sz="1600">
                <a:solidFill>
                  <a:srgbClr val="314256"/>
                </a:solidFill>
                <a:latin typeface="Open Sans"/>
                <a:ea typeface="Open Sans"/>
                <a:cs typeface="Open Sans"/>
                <a:sym typeface="Open Sans"/>
              </a:rPr>
              <a:t>Large dataset with 45211 values</a:t>
            </a:r>
            <a:endParaRPr b="1" sz="1600">
              <a:solidFill>
                <a:srgbClr val="314256"/>
              </a:solidFill>
              <a:latin typeface="Open Sans"/>
              <a:ea typeface="Open Sans"/>
              <a:cs typeface="Open Sans"/>
              <a:sym typeface="Open Sans"/>
            </a:endParaRPr>
          </a:p>
          <a:p>
            <a:pPr indent="0" lvl="0" marL="0" rtl="0" algn="l">
              <a:spcBef>
                <a:spcPts val="0"/>
              </a:spcBef>
              <a:spcAft>
                <a:spcPts val="0"/>
              </a:spcAft>
              <a:buNone/>
            </a:pPr>
            <a:r>
              <a:t/>
            </a:r>
            <a:endParaRPr b="1" sz="1600">
              <a:solidFill>
                <a:srgbClr val="314256"/>
              </a:solidFill>
              <a:latin typeface="Open Sans"/>
              <a:ea typeface="Open Sans"/>
              <a:cs typeface="Open Sans"/>
              <a:sym typeface="Open Sans"/>
            </a:endParaRPr>
          </a:p>
          <a:p>
            <a:pPr indent="0" lvl="0" marL="0" rtl="0" algn="l">
              <a:spcBef>
                <a:spcPts val="0"/>
              </a:spcBef>
              <a:spcAft>
                <a:spcPts val="0"/>
              </a:spcAft>
              <a:buNone/>
            </a:pPr>
            <a:r>
              <a:t/>
            </a:r>
            <a:endParaRPr b="1" sz="1600">
              <a:solidFill>
                <a:srgbClr val="314256"/>
              </a:solidFill>
              <a:latin typeface="Open Sans"/>
              <a:ea typeface="Open Sans"/>
              <a:cs typeface="Open Sans"/>
              <a:sym typeface="Open Sans"/>
            </a:endParaRPr>
          </a:p>
          <a:p>
            <a:pPr indent="0" lvl="0" marL="0" rtl="0" algn="l">
              <a:spcBef>
                <a:spcPts val="0"/>
              </a:spcBef>
              <a:spcAft>
                <a:spcPts val="0"/>
              </a:spcAft>
              <a:buNone/>
            </a:pPr>
            <a:r>
              <a:rPr b="1" lang="en" sz="1600">
                <a:solidFill>
                  <a:srgbClr val="314256"/>
                </a:solidFill>
                <a:latin typeface="Open Sans"/>
                <a:ea typeface="Open Sans"/>
                <a:cs typeface="Open Sans"/>
                <a:sym typeface="Open Sans"/>
              </a:rPr>
              <a:t>16 Attributes, 1 Output</a:t>
            </a:r>
            <a:endParaRPr b="1" sz="1600">
              <a:solidFill>
                <a:srgbClr val="314256"/>
              </a:solidFill>
              <a:latin typeface="Open Sans"/>
              <a:ea typeface="Open Sans"/>
              <a:cs typeface="Open Sans"/>
              <a:sym typeface="Open Sans"/>
            </a:endParaRPr>
          </a:p>
          <a:p>
            <a:pPr indent="0" lvl="0" marL="0" rtl="0" algn="l">
              <a:spcBef>
                <a:spcPts val="0"/>
              </a:spcBef>
              <a:spcAft>
                <a:spcPts val="0"/>
              </a:spcAft>
              <a:buNone/>
            </a:pPr>
            <a:r>
              <a:rPr lang="en">
                <a:solidFill>
                  <a:schemeClr val="dk1"/>
                </a:solidFill>
              </a:rPr>
              <a:t>Nominal Data - job, marital, default, housing, loan, contact, poutcome, y (output variable)</a:t>
            </a:r>
            <a:endParaRPr>
              <a:solidFill>
                <a:schemeClr val="dk1"/>
              </a:solidFill>
            </a:endParaRPr>
          </a:p>
          <a:p>
            <a:pPr indent="0" lvl="0" marL="0" rtl="0" algn="l">
              <a:spcBef>
                <a:spcPts val="0"/>
              </a:spcBef>
              <a:spcAft>
                <a:spcPts val="0"/>
              </a:spcAft>
              <a:buNone/>
            </a:pPr>
            <a:r>
              <a:rPr lang="en">
                <a:solidFill>
                  <a:schemeClr val="dk1"/>
                </a:solidFill>
              </a:rPr>
              <a:t>Ordinal Data - month, education</a:t>
            </a:r>
            <a:endParaRPr>
              <a:solidFill>
                <a:schemeClr val="dk1"/>
              </a:solidFill>
            </a:endParaRPr>
          </a:p>
          <a:p>
            <a:pPr indent="0" lvl="0" marL="0" rtl="0" algn="l">
              <a:spcBef>
                <a:spcPts val="0"/>
              </a:spcBef>
              <a:spcAft>
                <a:spcPts val="0"/>
              </a:spcAft>
              <a:buNone/>
            </a:pPr>
            <a:r>
              <a:rPr lang="en">
                <a:solidFill>
                  <a:schemeClr val="dk1"/>
                </a:solidFill>
              </a:rPr>
              <a:t>Interval/Ratio Data - age, day, month, duration, campaign, pdays, previous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sz="1600">
                <a:solidFill>
                  <a:srgbClr val="E9AA1B"/>
                </a:solidFill>
                <a:latin typeface="Open Sans"/>
                <a:ea typeface="Open Sans"/>
                <a:cs typeface="Open Sans"/>
                <a:sym typeface="Open Sans"/>
              </a:rPr>
              <a:t>Let’s explore the data a little further…</a:t>
            </a:r>
            <a:endParaRPr b="1" sz="1600">
              <a:solidFill>
                <a:srgbClr val="E9AA1B"/>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a:t>
            </a:r>
            <a:r>
              <a:rPr lang="en"/>
              <a:t> Data Analysis</a:t>
            </a:r>
            <a:endParaRPr/>
          </a:p>
        </p:txBody>
      </p:sp>
      <p:sp>
        <p:nvSpPr>
          <p:cNvPr id="218" name="Google Shape;218;p20"/>
          <p:cNvSpPr txBox="1"/>
          <p:nvPr>
            <p:ph idx="1" type="body"/>
          </p:nvPr>
        </p:nvSpPr>
        <p:spPr>
          <a:xfrm>
            <a:off x="311700" y="2778825"/>
            <a:ext cx="8520600" cy="18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314256"/>
                </a:solidFill>
                <a:latin typeface="Open Sans"/>
                <a:ea typeface="Open Sans"/>
                <a:cs typeface="Open Sans"/>
                <a:sym typeface="Open Sans"/>
              </a:rPr>
              <a:t>Checking for unbalanced data</a:t>
            </a:r>
            <a:endParaRPr b="1" sz="1600">
              <a:solidFill>
                <a:srgbClr val="314256"/>
              </a:solidFill>
              <a:latin typeface="Open Sans"/>
              <a:ea typeface="Open Sans"/>
              <a:cs typeface="Open Sans"/>
              <a:sym typeface="Open Sans"/>
            </a:endParaRPr>
          </a:p>
          <a:p>
            <a:pPr indent="0" lvl="0" marL="0" rtl="0" algn="l">
              <a:spcBef>
                <a:spcPts val="0"/>
              </a:spcBef>
              <a:spcAft>
                <a:spcPts val="0"/>
              </a:spcAft>
              <a:buNone/>
            </a:pPr>
            <a:r>
              <a:rPr lang="en">
                <a:solidFill>
                  <a:schemeClr val="dk1"/>
                </a:solidFill>
              </a:rPr>
              <a:t>11.7% of clients signed up for the term deposit (y variable)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sz="1600">
                <a:solidFill>
                  <a:srgbClr val="314256"/>
                </a:solidFill>
                <a:latin typeface="Open Sans"/>
                <a:ea typeface="Open Sans"/>
                <a:cs typeface="Open Sans"/>
                <a:sym typeface="Open Sans"/>
              </a:rPr>
              <a:t>Checking for missing data</a:t>
            </a:r>
            <a:endParaRPr b="1" sz="1600">
              <a:solidFill>
                <a:srgbClr val="314256"/>
              </a:solidFill>
              <a:latin typeface="Open Sans"/>
              <a:ea typeface="Open Sans"/>
              <a:cs typeface="Open Sans"/>
              <a:sym typeface="Open Sans"/>
            </a:endParaRPr>
          </a:p>
          <a:p>
            <a:pPr indent="0" lvl="0" marL="0" rtl="0" algn="l">
              <a:spcBef>
                <a:spcPts val="0"/>
              </a:spcBef>
              <a:spcAft>
                <a:spcPts val="0"/>
              </a:spcAft>
              <a:buNone/>
            </a:pPr>
            <a:r>
              <a:rPr lang="en">
                <a:solidFill>
                  <a:schemeClr val="dk1"/>
                </a:solidFill>
              </a:rPr>
              <a:t>No missing data was found</a:t>
            </a:r>
            <a:endParaRPr>
              <a:solidFill>
                <a:schemeClr val="dk1"/>
              </a:solidFill>
            </a:endParaRPr>
          </a:p>
        </p:txBody>
      </p:sp>
      <p:pic>
        <p:nvPicPr>
          <p:cNvPr id="219" name="Google Shape;219;p20"/>
          <p:cNvPicPr preferRelativeResize="0"/>
          <p:nvPr/>
        </p:nvPicPr>
        <p:blipFill>
          <a:blip r:embed="rId3">
            <a:alphaModFix/>
          </a:blip>
          <a:stretch>
            <a:fillRect/>
          </a:stretch>
        </p:blipFill>
        <p:spPr>
          <a:xfrm>
            <a:off x="152400" y="1017725"/>
            <a:ext cx="8839200" cy="1523725"/>
          </a:xfrm>
          <a:prstGeom prst="rect">
            <a:avLst/>
          </a:prstGeom>
          <a:noFill/>
          <a:ln>
            <a:noFill/>
          </a:ln>
        </p:spPr>
      </p:pic>
      <p:pic>
        <p:nvPicPr>
          <p:cNvPr id="220" name="Google Shape;220;p20"/>
          <p:cNvPicPr preferRelativeResize="0"/>
          <p:nvPr/>
        </p:nvPicPr>
        <p:blipFill>
          <a:blip r:embed="rId4">
            <a:alphaModFix/>
          </a:blip>
          <a:stretch>
            <a:fillRect/>
          </a:stretch>
        </p:blipFill>
        <p:spPr>
          <a:xfrm>
            <a:off x="5783870" y="2654575"/>
            <a:ext cx="3048430" cy="23305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
        <p:nvSpPr>
          <p:cNvPr id="226" name="Google Shape;226;p21"/>
          <p:cNvSpPr txBox="1"/>
          <p:nvPr>
            <p:ph idx="1" type="body"/>
          </p:nvPr>
        </p:nvSpPr>
        <p:spPr>
          <a:xfrm>
            <a:off x="311700" y="1462700"/>
            <a:ext cx="8520600" cy="18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314256"/>
                </a:solidFill>
                <a:latin typeface="Open Sans"/>
                <a:ea typeface="Open Sans"/>
                <a:cs typeface="Open Sans"/>
                <a:sym typeface="Open Sans"/>
              </a:rPr>
              <a:t>Unbalanced data in attributes</a:t>
            </a:r>
            <a:endParaRPr b="1" sz="1600">
              <a:solidFill>
                <a:srgbClr val="314256"/>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227" name="Google Shape;227;p21"/>
          <p:cNvSpPr txBox="1"/>
          <p:nvPr/>
        </p:nvSpPr>
        <p:spPr>
          <a:xfrm>
            <a:off x="329133" y="2518254"/>
            <a:ext cx="1619100" cy="451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925">
                <a:latin typeface="PT Sans"/>
                <a:ea typeface="PT Sans"/>
                <a:cs typeface="PT Sans"/>
                <a:sym typeface="PT Sans"/>
              </a:rPr>
              <a:t>28.9%</a:t>
            </a:r>
            <a:endParaRPr b="1" sz="1925">
              <a:solidFill>
                <a:srgbClr val="000000"/>
              </a:solidFill>
              <a:latin typeface="PT Sans"/>
              <a:ea typeface="PT Sans"/>
              <a:cs typeface="PT Sans"/>
              <a:sym typeface="PT Sans"/>
            </a:endParaRPr>
          </a:p>
          <a:p>
            <a:pPr indent="0" lvl="0" marL="0" rtl="0" algn="ctr">
              <a:lnSpc>
                <a:spcPct val="115000"/>
              </a:lnSpc>
              <a:spcBef>
                <a:spcPts val="0"/>
              </a:spcBef>
              <a:spcAft>
                <a:spcPts val="0"/>
              </a:spcAft>
              <a:buNone/>
            </a:pPr>
            <a:r>
              <a:rPr lang="en">
                <a:latin typeface="PT Sans"/>
                <a:ea typeface="PT Sans"/>
                <a:cs typeface="PT Sans"/>
                <a:sym typeface="PT Sans"/>
              </a:rPr>
              <a:t>Of data unknown</a:t>
            </a:r>
            <a:endParaRPr>
              <a:solidFill>
                <a:srgbClr val="000000"/>
              </a:solidFill>
              <a:latin typeface="PT Sans"/>
              <a:ea typeface="PT Sans"/>
              <a:cs typeface="PT Sans"/>
              <a:sym typeface="PT Sans"/>
            </a:endParaRPr>
          </a:p>
        </p:txBody>
      </p:sp>
      <p:sp>
        <p:nvSpPr>
          <p:cNvPr id="228" name="Google Shape;228;p21"/>
          <p:cNvSpPr txBox="1"/>
          <p:nvPr/>
        </p:nvSpPr>
        <p:spPr>
          <a:xfrm>
            <a:off x="2684502" y="2518254"/>
            <a:ext cx="1487700" cy="451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925">
                <a:latin typeface="PT Sans"/>
                <a:ea typeface="PT Sans"/>
                <a:cs typeface="PT Sans"/>
                <a:sym typeface="PT Sans"/>
              </a:rPr>
              <a:t>82%</a:t>
            </a:r>
            <a:endParaRPr b="1" sz="1925">
              <a:solidFill>
                <a:srgbClr val="000000"/>
              </a:solidFill>
              <a:latin typeface="PT Sans"/>
              <a:ea typeface="PT Sans"/>
              <a:cs typeface="PT Sans"/>
              <a:sym typeface="PT Sans"/>
            </a:endParaRPr>
          </a:p>
          <a:p>
            <a:pPr indent="0" lvl="0" marL="0" rtl="0" algn="ctr">
              <a:lnSpc>
                <a:spcPct val="115000"/>
              </a:lnSpc>
              <a:spcBef>
                <a:spcPts val="0"/>
              </a:spcBef>
              <a:spcAft>
                <a:spcPts val="0"/>
              </a:spcAft>
              <a:buNone/>
            </a:pPr>
            <a:r>
              <a:rPr lang="en">
                <a:latin typeface="PT Sans"/>
                <a:ea typeface="PT Sans"/>
                <a:cs typeface="PT Sans"/>
                <a:sym typeface="PT Sans"/>
              </a:rPr>
              <a:t>Of clients not previously contacted</a:t>
            </a:r>
            <a:endParaRPr sz="1425">
              <a:solidFill>
                <a:srgbClr val="000000"/>
              </a:solidFill>
              <a:latin typeface="PT Sans"/>
              <a:ea typeface="PT Sans"/>
              <a:cs typeface="PT Sans"/>
              <a:sym typeface="PT Sans"/>
            </a:endParaRPr>
          </a:p>
        </p:txBody>
      </p:sp>
      <p:sp>
        <p:nvSpPr>
          <p:cNvPr id="229" name="Google Shape;229;p21"/>
          <p:cNvSpPr txBox="1"/>
          <p:nvPr/>
        </p:nvSpPr>
        <p:spPr>
          <a:xfrm>
            <a:off x="4970503" y="2518254"/>
            <a:ext cx="1487700" cy="451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925">
                <a:latin typeface="PT Sans"/>
                <a:ea typeface="PT Sans"/>
                <a:cs typeface="PT Sans"/>
                <a:sym typeface="PT Sans"/>
              </a:rPr>
              <a:t>82%</a:t>
            </a:r>
            <a:endParaRPr b="1" sz="1925">
              <a:solidFill>
                <a:srgbClr val="000000"/>
              </a:solidFill>
              <a:latin typeface="PT Sans"/>
              <a:ea typeface="PT Sans"/>
              <a:cs typeface="PT Sans"/>
              <a:sym typeface="PT Sans"/>
            </a:endParaRPr>
          </a:p>
          <a:p>
            <a:pPr indent="0" lvl="0" marL="0" rtl="0" algn="ctr">
              <a:lnSpc>
                <a:spcPct val="115000"/>
              </a:lnSpc>
              <a:spcBef>
                <a:spcPts val="0"/>
              </a:spcBef>
              <a:spcAft>
                <a:spcPts val="0"/>
              </a:spcAft>
              <a:buNone/>
            </a:pPr>
            <a:r>
              <a:rPr lang="en">
                <a:latin typeface="PT Sans"/>
                <a:ea typeface="PT Sans"/>
                <a:cs typeface="PT Sans"/>
                <a:sym typeface="PT Sans"/>
              </a:rPr>
              <a:t>Of unknown outcome of previous campaign</a:t>
            </a:r>
            <a:endParaRPr sz="1425">
              <a:solidFill>
                <a:srgbClr val="000000"/>
              </a:solidFill>
              <a:latin typeface="PT Sans"/>
              <a:ea typeface="PT Sans"/>
              <a:cs typeface="PT Sans"/>
              <a:sym typeface="PT Sans"/>
            </a:endParaRPr>
          </a:p>
        </p:txBody>
      </p:sp>
      <p:sp>
        <p:nvSpPr>
          <p:cNvPr id="230" name="Google Shape;230;p21"/>
          <p:cNvSpPr txBox="1"/>
          <p:nvPr/>
        </p:nvSpPr>
        <p:spPr>
          <a:xfrm>
            <a:off x="7256502" y="2518254"/>
            <a:ext cx="1487700" cy="451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925">
                <a:solidFill>
                  <a:schemeClr val="dk1"/>
                </a:solidFill>
                <a:latin typeface="PT Sans"/>
                <a:ea typeface="PT Sans"/>
                <a:cs typeface="PT Sans"/>
                <a:sym typeface="PT Sans"/>
              </a:rPr>
              <a:t>82%</a:t>
            </a:r>
            <a:endParaRPr b="1" sz="1925">
              <a:solidFill>
                <a:srgbClr val="000000"/>
              </a:solidFill>
              <a:latin typeface="PT Sans"/>
              <a:ea typeface="PT Sans"/>
              <a:cs typeface="PT Sans"/>
              <a:sym typeface="PT Sans"/>
            </a:endParaRPr>
          </a:p>
          <a:p>
            <a:pPr indent="0" lvl="0" marL="0" rtl="0" algn="ctr">
              <a:lnSpc>
                <a:spcPct val="115000"/>
              </a:lnSpc>
              <a:spcBef>
                <a:spcPts val="0"/>
              </a:spcBef>
              <a:spcAft>
                <a:spcPts val="0"/>
              </a:spcAft>
              <a:buNone/>
            </a:pPr>
            <a:r>
              <a:rPr lang="en">
                <a:latin typeface="PT Sans"/>
                <a:ea typeface="PT Sans"/>
                <a:cs typeface="PT Sans"/>
                <a:sym typeface="PT Sans"/>
              </a:rPr>
              <a:t>Of 0 number of contacts performed for the campaign and client</a:t>
            </a:r>
            <a:endParaRPr sz="1425">
              <a:solidFill>
                <a:srgbClr val="000000"/>
              </a:solidFill>
              <a:latin typeface="PT Sans"/>
              <a:ea typeface="PT Sans"/>
              <a:cs typeface="PT Sans"/>
              <a:sym typeface="PT Sans"/>
            </a:endParaRPr>
          </a:p>
        </p:txBody>
      </p:sp>
      <p:sp>
        <p:nvSpPr>
          <p:cNvPr id="231" name="Google Shape;231;p21"/>
          <p:cNvSpPr txBox="1"/>
          <p:nvPr/>
        </p:nvSpPr>
        <p:spPr>
          <a:xfrm>
            <a:off x="174493" y="2164419"/>
            <a:ext cx="1939500" cy="27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999999"/>
                </a:solidFill>
              </a:rPr>
              <a:t>‘contact’</a:t>
            </a:r>
            <a:endParaRPr b="1" sz="1600">
              <a:solidFill>
                <a:srgbClr val="999999"/>
              </a:solidFill>
            </a:endParaRPr>
          </a:p>
        </p:txBody>
      </p:sp>
      <p:sp>
        <p:nvSpPr>
          <p:cNvPr id="232" name="Google Shape;232;p21"/>
          <p:cNvSpPr txBox="1"/>
          <p:nvPr/>
        </p:nvSpPr>
        <p:spPr>
          <a:xfrm>
            <a:off x="2460493" y="2164419"/>
            <a:ext cx="1939500" cy="27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999999"/>
                </a:solidFill>
              </a:rPr>
              <a:t>‘pdays’</a:t>
            </a:r>
            <a:endParaRPr b="1" sz="1600">
              <a:solidFill>
                <a:srgbClr val="999999"/>
              </a:solidFill>
            </a:endParaRPr>
          </a:p>
        </p:txBody>
      </p:sp>
      <p:sp>
        <p:nvSpPr>
          <p:cNvPr id="233" name="Google Shape;233;p21"/>
          <p:cNvSpPr txBox="1"/>
          <p:nvPr/>
        </p:nvSpPr>
        <p:spPr>
          <a:xfrm>
            <a:off x="4744009" y="2164419"/>
            <a:ext cx="1939500" cy="27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999999"/>
                </a:solidFill>
              </a:rPr>
              <a:t>‘poutcome’</a:t>
            </a:r>
            <a:endParaRPr b="1" sz="1600">
              <a:solidFill>
                <a:srgbClr val="999999"/>
              </a:solidFill>
            </a:endParaRPr>
          </a:p>
        </p:txBody>
      </p:sp>
      <p:sp>
        <p:nvSpPr>
          <p:cNvPr id="234" name="Google Shape;234;p21"/>
          <p:cNvSpPr txBox="1"/>
          <p:nvPr/>
        </p:nvSpPr>
        <p:spPr>
          <a:xfrm>
            <a:off x="6857348" y="2164419"/>
            <a:ext cx="2286000" cy="27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999999"/>
                </a:solidFill>
              </a:rPr>
              <a:t>‘previous’</a:t>
            </a:r>
            <a:endParaRPr b="1" sz="1600">
              <a:solidFill>
                <a:srgbClr val="99999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Study Summary</a:t>
            </a:r>
            <a:endParaRPr/>
          </a:p>
        </p:txBody>
      </p:sp>
      <p:sp>
        <p:nvSpPr>
          <p:cNvPr id="240" name="Google Shape;24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314256"/>
                </a:solidFill>
                <a:latin typeface="Open Sans"/>
                <a:ea typeface="Open Sans"/>
                <a:cs typeface="Open Sans"/>
                <a:sym typeface="Open Sans"/>
              </a:rPr>
              <a:t>Model Chosen:</a:t>
            </a:r>
            <a:endParaRPr b="1" sz="1600">
              <a:solidFill>
                <a:srgbClr val="314256"/>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rPr>
              <a:t>Out of 5 models tested, Random Forest Classifier was best.</a:t>
            </a:r>
            <a:endParaRPr b="1" sz="10000">
              <a:solidFill>
                <a:srgbClr val="314256"/>
              </a:solidFill>
              <a:highlight>
                <a:srgbClr val="FF0000"/>
              </a:highlight>
              <a:latin typeface="Open Sans"/>
              <a:ea typeface="Open Sans"/>
              <a:cs typeface="Open Sans"/>
              <a:sym typeface="Open Sans"/>
            </a:endParaRPr>
          </a:p>
          <a:p>
            <a:pPr indent="0" lvl="0" marL="0" rtl="0" algn="l">
              <a:spcBef>
                <a:spcPts val="0"/>
              </a:spcBef>
              <a:spcAft>
                <a:spcPts val="0"/>
              </a:spcAft>
              <a:buNone/>
            </a:pPr>
            <a:r>
              <a:t/>
            </a:r>
            <a:endParaRPr b="1" sz="1600">
              <a:solidFill>
                <a:srgbClr val="314256"/>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sz="1600">
                <a:solidFill>
                  <a:srgbClr val="314256"/>
                </a:solidFill>
                <a:latin typeface="Open Sans"/>
                <a:ea typeface="Open Sans"/>
                <a:cs typeface="Open Sans"/>
                <a:sym typeface="Open Sans"/>
              </a:rPr>
              <a:t>Feature Importance:</a:t>
            </a:r>
            <a:endParaRPr b="1" sz="1600">
              <a:solidFill>
                <a:srgbClr val="314256"/>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rPr>
              <a:t>Month and Duration of the call seems to affect the results.</a:t>
            </a:r>
            <a:endParaRPr>
              <a:solidFill>
                <a:schemeClr val="dk1"/>
              </a:solidFill>
            </a:endParaRPr>
          </a:p>
        </p:txBody>
      </p:sp>
      <p:pic>
        <p:nvPicPr>
          <p:cNvPr id="241" name="Google Shape;241;p22"/>
          <p:cNvPicPr preferRelativeResize="0"/>
          <p:nvPr/>
        </p:nvPicPr>
        <p:blipFill>
          <a:blip r:embed="rId3">
            <a:alphaModFix/>
          </a:blip>
          <a:stretch>
            <a:fillRect/>
          </a:stretch>
        </p:blipFill>
        <p:spPr>
          <a:xfrm>
            <a:off x="5343655" y="1051650"/>
            <a:ext cx="3437000" cy="1463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3"/>
          <p:cNvSpPr txBox="1"/>
          <p:nvPr>
            <p:ph type="ctrTitle"/>
          </p:nvPr>
        </p:nvSpPr>
        <p:spPr>
          <a:xfrm>
            <a:off x="540000" y="1598750"/>
            <a:ext cx="3512700" cy="100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Pre-processing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Abstract Curve">
  <a:themeElements>
    <a:clrScheme name="Simple Light">
      <a:dk1>
        <a:srgbClr val="000000"/>
      </a:dk1>
      <a:lt1>
        <a:srgbClr val="FFFFFF"/>
      </a:lt1>
      <a:dk2>
        <a:srgbClr val="D5309A"/>
      </a:dk2>
      <a:lt2>
        <a:srgbClr val="F145AB"/>
      </a:lt2>
      <a:accent1>
        <a:srgbClr val="5642A3"/>
      </a:accent1>
      <a:accent2>
        <a:srgbClr val="785CB4"/>
      </a:accent2>
      <a:accent3>
        <a:srgbClr val="423A9C"/>
      </a:accent3>
      <a:accent4>
        <a:srgbClr val="362E88"/>
      </a:accent4>
      <a:accent5>
        <a:srgbClr val="7D245C"/>
      </a:accent5>
      <a:accent6>
        <a:srgbClr val="982A6F"/>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