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3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20DB-F0CB-45F8-B63C-CDD5C4E503FF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idongji.com/" TargetMode="External"/><Relationship Id="rId2" Type="http://schemas.openxmlformats.org/officeDocument/2006/relationships/hyperlink" Target="mailto:Haidong.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haido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aidong.Ji@gmail.com" TargetMode="External"/><Relationship Id="rId2" Type="http://schemas.openxmlformats.org/officeDocument/2006/relationships/hyperlink" Target="http://github.com/haido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DBAMetrics</a:t>
            </a:r>
            <a:r>
              <a:rPr lang="en-US" dirty="0" smtClean="0"/>
              <a:t> and the Power of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Haidong</a:t>
            </a:r>
            <a:r>
              <a:rPr lang="en-US" dirty="0" smtClean="0"/>
              <a:t> “Alex” </a:t>
            </a:r>
            <a:r>
              <a:rPr lang="en-US" dirty="0" err="1" smtClean="0"/>
              <a:t>Ji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Haidong.Ji@gmail.com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http://www.haidongji.com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http://github.com/haidong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1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Independent consultant, working mostly with SQL Server and MySQL, and some Oracle in the past;</a:t>
            </a:r>
          </a:p>
          <a:p>
            <a:r>
              <a:rPr lang="en-US" dirty="0" smtClean="0"/>
              <a:t>SQL Server instructor in the past</a:t>
            </a:r>
          </a:p>
          <a:p>
            <a:r>
              <a:rPr lang="en-US" dirty="0" smtClean="0"/>
              <a:t>Enjoys automation, learning, and sharing. Tools of choice are PowerShell, Python, and Perl, for now;</a:t>
            </a:r>
          </a:p>
          <a:p>
            <a:r>
              <a:rPr lang="en-US" dirty="0" smtClean="0"/>
              <a:t>Member of </a:t>
            </a:r>
            <a:r>
              <a:rPr lang="en-US" dirty="0" err="1" smtClean="0"/>
              <a:t>SolidQ</a:t>
            </a:r>
            <a:r>
              <a:rPr lang="en-US" dirty="0" smtClean="0"/>
              <a:t>. See me if you need consulting/training help.</a:t>
            </a:r>
          </a:p>
        </p:txBody>
      </p:sp>
    </p:spTree>
    <p:extLst>
      <p:ext uri="{BB962C8B-B14F-4D97-AF65-F5344CB8AC3E}">
        <p14:creationId xmlns:p14="http://schemas.microsoft.com/office/powerpoint/2010/main" val="26824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good metrics for space usage for a decent-sized DW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SAN</a:t>
            </a:r>
          </a:p>
          <a:p>
            <a:pPr lvl="1"/>
            <a:r>
              <a:rPr lang="en-US" dirty="0" smtClean="0"/>
              <a:t>Mount points</a:t>
            </a:r>
          </a:p>
          <a:p>
            <a:pPr lvl="1"/>
            <a:r>
              <a:rPr lang="en-US" dirty="0" smtClean="0"/>
              <a:t>Daily loads</a:t>
            </a:r>
          </a:p>
          <a:p>
            <a:pPr lvl="1"/>
            <a:r>
              <a:rPr lang="en-US" dirty="0" smtClean="0"/>
              <a:t>Want to keep a record of space and row count changes</a:t>
            </a:r>
            <a:endParaRPr lang="en-US" dirty="0" smtClean="0"/>
          </a:p>
          <a:p>
            <a:r>
              <a:rPr lang="en-US" dirty="0" smtClean="0"/>
              <a:t>Those metrics will be used for trending, forecasting,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2560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the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party tools considered:</a:t>
            </a:r>
          </a:p>
          <a:p>
            <a:pPr lvl="1"/>
            <a:r>
              <a:rPr lang="en-US" dirty="0" err="1"/>
              <a:t>RedGate</a:t>
            </a:r>
            <a:endParaRPr lang="en-US" dirty="0"/>
          </a:p>
          <a:p>
            <a:pPr lvl="1"/>
            <a:r>
              <a:rPr lang="en-US" dirty="0" err="1"/>
              <a:t>SQLSentry</a:t>
            </a:r>
            <a:endParaRPr lang="en-US" dirty="0"/>
          </a:p>
          <a:p>
            <a:pPr lvl="1"/>
            <a:r>
              <a:rPr lang="en-US" dirty="0" err="1"/>
              <a:t>MapToolKit</a:t>
            </a:r>
            <a:endParaRPr lang="en-US" dirty="0"/>
          </a:p>
          <a:p>
            <a:r>
              <a:rPr lang="en-US" dirty="0"/>
              <a:t>but none of it is an option in the end: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Too cumbersome to use</a:t>
            </a:r>
          </a:p>
          <a:p>
            <a:r>
              <a:rPr lang="en-US" dirty="0"/>
              <a:t>So I wrote my own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6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Hopefully this shows you the power of automation</a:t>
            </a:r>
          </a:p>
        </p:txBody>
      </p:sp>
    </p:spTree>
    <p:extLst>
      <p:ext uri="{BB962C8B-B14F-4D97-AF65-F5344CB8AC3E}">
        <p14:creationId xmlns:p14="http://schemas.microsoft.com/office/powerpoint/2010/main" val="40165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automation language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PowerShell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314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language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policy</a:t>
            </a:r>
          </a:p>
          <a:p>
            <a:r>
              <a:rPr lang="en-US" dirty="0" smtClean="0"/>
              <a:t>Use the one that fits both you and your </a:t>
            </a:r>
            <a:r>
              <a:rPr lang="en-US" dirty="0" smtClean="0"/>
              <a:t>company</a:t>
            </a:r>
          </a:p>
          <a:p>
            <a:r>
              <a:rPr lang="en-US" dirty="0" smtClean="0"/>
              <a:t>PowerShell is pretty compelling because it is on Windows by default and ready to 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</a:t>
            </a:r>
          </a:p>
          <a:p>
            <a:r>
              <a:rPr lang="en-US" dirty="0" smtClean="0">
                <a:hlinkClick r:id="rId2"/>
              </a:rPr>
              <a:t>http://github.com/haidong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Haidong.Ji@gmail.com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2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DBAMetrics and the Power of Automation</vt:lpstr>
      <vt:lpstr>About me</vt:lpstr>
      <vt:lpstr>Use Case</vt:lpstr>
      <vt:lpstr>More about the use case</vt:lpstr>
      <vt:lpstr>Demo</vt:lpstr>
      <vt:lpstr>The power of automation</vt:lpstr>
      <vt:lpstr>What automation language to use</vt:lpstr>
      <vt:lpstr>What language to use?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SQL Server Admin: upgrade case study</dc:title>
  <dc:creator>asus</dc:creator>
  <cp:lastModifiedBy>haidong</cp:lastModifiedBy>
  <cp:revision>9</cp:revision>
  <dcterms:created xsi:type="dcterms:W3CDTF">2013-02-14T20:25:28Z</dcterms:created>
  <dcterms:modified xsi:type="dcterms:W3CDTF">2013-04-13T19:13:08Z</dcterms:modified>
</cp:coreProperties>
</file>