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4" r:id="rId4"/>
  </p:sldMasterIdLst>
  <p:notesMasterIdLst>
    <p:notesMasterId r:id="rId38"/>
  </p:notesMasterIdLst>
  <p:sldIdLst>
    <p:sldId id="344" r:id="rId5"/>
    <p:sldId id="342" r:id="rId6"/>
    <p:sldId id="347" r:id="rId7"/>
    <p:sldId id="350" r:id="rId8"/>
    <p:sldId id="260" r:id="rId9"/>
    <p:sldId id="348" r:id="rId10"/>
    <p:sldId id="349" r:id="rId11"/>
    <p:sldId id="298" r:id="rId12"/>
    <p:sldId id="351" r:id="rId13"/>
    <p:sldId id="353" r:id="rId14"/>
    <p:sldId id="354" r:id="rId15"/>
    <p:sldId id="352" r:id="rId16"/>
    <p:sldId id="365" r:id="rId17"/>
    <p:sldId id="367" r:id="rId18"/>
    <p:sldId id="368" r:id="rId19"/>
    <p:sldId id="369" r:id="rId20"/>
    <p:sldId id="370" r:id="rId21"/>
    <p:sldId id="371" r:id="rId22"/>
    <p:sldId id="372" r:id="rId23"/>
    <p:sldId id="37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12" r:id="rId34"/>
    <p:sldId id="375" r:id="rId35"/>
    <p:sldId id="376" r:id="rId36"/>
    <p:sldId id="3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 nguyen" initials="tn" lastIdx="4" clrIdx="0">
    <p:extLst>
      <p:ext uri="{19B8F6BF-5375-455C-9EA6-DF929625EA0E}">
        <p15:presenceInfo xmlns:p15="http://schemas.microsoft.com/office/powerpoint/2012/main" userId="e1cdf002423f6c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10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7T02:26:32.595" idx="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2A921263-B14B-4578-8B20-3AC423CD7911}"/>
              </a:ext>
            </a:extLst>
          </p:cNvPr>
          <p:cNvGrpSpPr/>
          <p:nvPr userDrawn="1"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8C3C820B-CE00-4BAD-9573-FCBB3CE63C1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335E9A53-BA4A-4973-9374-66FEFEC737C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C1CEE9FC-3896-4BDC-9E67-DA76492461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2FC925BD-DB85-4C13-A07E-FCBC2C4EF6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B608E06C-085B-438A-88EF-35841D5F763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8B97E3-9D87-44AD-9AA5-DB218399F06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9CFBFE-8441-461C-BFBA-38F9B1FD5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A56A33B-1F69-4BF6-85FA-7D0554CE98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3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665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2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2AE845BB-8A29-4779-8B43-B934E6DDFB8B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F19DBF-5292-43E5-94EE-D6AB60DDA7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A08303-7450-4465-89B5-546560128F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12214A-ECD6-47B6-B65C-5EF7FE51EF1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2EA0A9-6A68-4C40-88D6-0489570944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F68883-C3B7-4C94-BD31-32F98D8BE1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EA13E-D294-4005-85D1-E56FE964E04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C12858-C367-4E68-B947-5BEE6E2C134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AD4EFD-83E4-4211-9083-D69FFAF1094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EED995C-31D2-4B3D-8F59-FF50BED63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EE93CA1-2CCC-43DD-A5A9-685B033F3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3" r:id="rId11"/>
    <p:sldLayoutId id="2147483684" r:id="rId12"/>
    <p:sldLayoutId id="2147483692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7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6" r:id="rId21"/>
    <p:sldLayoutId id="2147483718" r:id="rId22"/>
    <p:sldLayoutId id="2147483724" r:id="rId2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2277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5869164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  <a:endParaRPr lang="ko-KR" altLang="en-US" sz="18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F0CB1-CD75-0DB4-1E2C-CEB9398A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6"/>
            <a:ext cx="2250831" cy="22508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GIẢI PHÁP CÔNG NGHỆ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0DA5AC96-DC5A-4037-8A95-3F0DC9126E47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4A623CE-68F4-43B8-BAD3-20FA400A2AA3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114A6F8-64A2-4B92-BC40-3A3C1FCA7CFB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587E6D9-A51D-4845-A88A-AA461C393B80}"/>
              </a:ext>
            </a:extLst>
          </p:cNvPr>
          <p:cNvSpPr/>
          <p:nvPr/>
        </p:nvSpPr>
        <p:spPr>
          <a:xfrm>
            <a:off x="8986513" y="3476276"/>
            <a:ext cx="2380267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89E37DE1-E201-4F5E-857C-7D445258DB3B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0B525869-D9E3-41A8-9AFD-71AB07AF1B98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27120948-4045-4306-B22F-1F0C240DDEE8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3593FEA9-9BD2-44EA-8E5C-1B865D54FCC3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BF06E5-48E0-40E5-9A2F-F92F39FB8168}"/>
              </a:ext>
            </a:extLst>
          </p:cNvPr>
          <p:cNvSpPr txBox="1"/>
          <p:nvPr/>
        </p:nvSpPr>
        <p:spPr>
          <a:xfrm>
            <a:off x="1243013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07B96-A7C7-4173-A636-CD4A65C176A2}"/>
              </a:ext>
            </a:extLst>
          </p:cNvPr>
          <p:cNvSpPr txBox="1"/>
          <p:nvPr/>
        </p:nvSpPr>
        <p:spPr>
          <a:xfrm>
            <a:off x="3911521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5152F-C507-4C1E-8030-C69BCA05888A}"/>
              </a:ext>
            </a:extLst>
          </p:cNvPr>
          <p:cNvSpPr txBox="1"/>
          <p:nvPr/>
        </p:nvSpPr>
        <p:spPr>
          <a:xfrm>
            <a:off x="6580029" y="3615942"/>
            <a:ext cx="172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8A133-4E8E-47A0-91A7-AD36FD744813}"/>
              </a:ext>
            </a:extLst>
          </p:cNvPr>
          <p:cNvSpPr txBox="1"/>
          <p:nvPr/>
        </p:nvSpPr>
        <p:spPr>
          <a:xfrm>
            <a:off x="8986513" y="3615942"/>
            <a:ext cx="238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C44392-10D2-706D-5AE1-F1A6CB838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3" y="4131903"/>
            <a:ext cx="2496703" cy="166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C30DF7-3B18-10C3-BFD5-E7AA1EEE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49" y="4127141"/>
            <a:ext cx="2380269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4B1451-096C-0954-E8F6-2898337D2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4119157"/>
            <a:ext cx="2380269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BE4DA2-1111-0BFF-F6E8-8BE2C17C7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63" y="4119156"/>
            <a:ext cx="2511004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77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79583" y="3184959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VueJS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bởi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Evan You 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Vue.js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48750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22624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VUEJS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1657" y="2344393"/>
            <a:ext cx="1980165" cy="1552823"/>
            <a:chOff x="1662255" y="1670315"/>
            <a:chExt cx="1279282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2255" y="1670315"/>
              <a:ext cx="127928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4" grpId="0"/>
      <p:bldP spid="46" grpId="0" animBg="1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</a:rPr>
              <a:t>Tiến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</a:rPr>
              <a:t> insta</a:t>
            </a:r>
            <a:r>
              <a:rPr lang="en-US" dirty="0">
                <a:latin typeface="Arial" panose="020B0604020202020204" pitchFamily="34" charset="0"/>
              </a:rPr>
              <a:t>ll 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-cli: “</a:t>
            </a:r>
            <a:r>
              <a:rPr lang="en-US" dirty="0" err="1">
                <a:latin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</a:rPr>
              <a:t> install –g @vue/cli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1" y="1376691"/>
            <a:ext cx="9749307" cy="54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-cli: “</a:t>
            </a:r>
            <a:r>
              <a:rPr lang="en-US" dirty="0" err="1">
                <a:latin typeface="Arial" panose="020B0604020202020204" pitchFamily="34" charset="0"/>
              </a:rPr>
              <a:t>vue</a:t>
            </a:r>
            <a:r>
              <a:rPr lang="en-US" dirty="0">
                <a:latin typeface="Arial" panose="020B0604020202020204" pitchFamily="34" charset="0"/>
              </a:rPr>
              <a:t> create &lt;</a:t>
            </a:r>
            <a:r>
              <a:rPr lang="en-US" dirty="0" err="1">
                <a:latin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</a:rPr>
              <a:t>&gt;”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1" y="1376691"/>
            <a:ext cx="9749307" cy="54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1" y="1189195"/>
            <a:ext cx="9749305" cy="54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Di </a:t>
            </a:r>
            <a:r>
              <a:rPr lang="en-US" dirty="0" err="1">
                <a:latin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 run: cd &lt;</a:t>
            </a:r>
            <a:r>
              <a:rPr lang="en-US" dirty="0" err="1">
                <a:latin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</a:rPr>
              <a:t>&gt;</a:t>
            </a:r>
          </a:p>
          <a:p>
            <a:pPr algn="l"/>
            <a:r>
              <a:rPr lang="en-US" sz="1800" dirty="0">
                <a:latin typeface="Arial" panose="020B0604020202020204" pitchFamily="34" charset="0"/>
              </a:rPr>
              <a:t>				     “</a:t>
            </a:r>
            <a:r>
              <a:rPr lang="en-US" dirty="0" err="1">
                <a:latin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</a:rPr>
              <a:t> run serve”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402" y="1558075"/>
            <a:ext cx="9749305" cy="52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200" dirty="0">
                <a:latin typeface="Arial" panose="020B0604020202020204" pitchFamily="34" charset="0"/>
              </a:rPr>
              <a:t>KHỞI TẠO DỰ 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8DF10-142D-7D69-10AF-35C2289AA2D9}"/>
              </a:ext>
            </a:extLst>
          </p:cNvPr>
          <p:cNvSpPr txBox="1"/>
          <p:nvPr/>
        </p:nvSpPr>
        <p:spPr>
          <a:xfrm>
            <a:off x="309401" y="911744"/>
            <a:ext cx="802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</a:rPr>
              <a:t> start </a:t>
            </a:r>
            <a:r>
              <a:rPr lang="en-US" sz="1800" dirty="0" err="1">
                <a:latin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đường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dẫn</a:t>
            </a:r>
            <a:r>
              <a:rPr lang="en-US" sz="1800" dirty="0">
                <a:latin typeface="Arial" panose="020B0604020202020204" pitchFamily="34" charset="0"/>
              </a:rPr>
              <a:t> http://localhost:8080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097D0-D741-07B3-2334-FE81AC85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711" y="1281076"/>
            <a:ext cx="9426687" cy="55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VUEJS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F32DFB5-65F9-49B6-B965-7B4FB6CBA1F9}"/>
              </a:ext>
            </a:extLst>
          </p:cNvPr>
          <p:cNvSpPr/>
          <p:nvPr/>
        </p:nvSpPr>
        <p:spPr>
          <a:xfrm rot="18900000">
            <a:off x="6469645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38EA13-26EB-40AC-BEE8-5202D251C110}"/>
              </a:ext>
            </a:extLst>
          </p:cNvPr>
          <p:cNvSpPr txBox="1"/>
          <p:nvPr/>
        </p:nvSpPr>
        <p:spPr>
          <a:xfrm>
            <a:off x="5950207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7F5A47-BB0D-4ECD-B7E6-AE3BA86A1714}"/>
              </a:ext>
            </a:extLst>
          </p:cNvPr>
          <p:cNvSpPr/>
          <p:nvPr/>
        </p:nvSpPr>
        <p:spPr>
          <a:xfrm>
            <a:off x="6583144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73054CA6-FE59-45CA-A5FF-845511FBA32E}"/>
              </a:ext>
            </a:extLst>
          </p:cNvPr>
          <p:cNvSpPr/>
          <p:nvPr/>
        </p:nvSpPr>
        <p:spPr>
          <a:xfrm rot="18900000">
            <a:off x="8188887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8D656-F8A1-4754-B3B5-4469869764B0}"/>
              </a:ext>
            </a:extLst>
          </p:cNvPr>
          <p:cNvSpPr txBox="1"/>
          <p:nvPr/>
        </p:nvSpPr>
        <p:spPr>
          <a:xfrm>
            <a:off x="7669449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F7CF2-6844-436B-9098-2215C4B30168}"/>
              </a:ext>
            </a:extLst>
          </p:cNvPr>
          <p:cNvSpPr/>
          <p:nvPr/>
        </p:nvSpPr>
        <p:spPr>
          <a:xfrm>
            <a:off x="8302386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0C2B0CAC-259F-4D21-84A2-3BACF4DA6C2B}"/>
              </a:ext>
            </a:extLst>
          </p:cNvPr>
          <p:cNvSpPr/>
          <p:nvPr/>
        </p:nvSpPr>
        <p:spPr>
          <a:xfrm rot="18900000">
            <a:off x="990813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F5DB5-FF8B-4B6B-97A4-624C63928113}"/>
              </a:ext>
            </a:extLst>
          </p:cNvPr>
          <p:cNvSpPr txBox="1"/>
          <p:nvPr/>
        </p:nvSpPr>
        <p:spPr>
          <a:xfrm>
            <a:off x="9388693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ED1B4E-8A58-40FC-B177-36704E60B176}"/>
              </a:ext>
            </a:extLst>
          </p:cNvPr>
          <p:cNvSpPr/>
          <p:nvPr/>
        </p:nvSpPr>
        <p:spPr>
          <a:xfrm>
            <a:off x="1002163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1657" y="2344393"/>
            <a:ext cx="1980165" cy="1552823"/>
            <a:chOff x="1662255" y="1670315"/>
            <a:chExt cx="1279282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2255" y="1670315"/>
              <a:ext cx="127928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50308C-3F3D-4406-B485-067261C5EF90}"/>
              </a:ext>
            </a:extLst>
          </p:cNvPr>
          <p:cNvGrpSpPr/>
          <p:nvPr/>
        </p:nvGrpSpPr>
        <p:grpSpPr>
          <a:xfrm>
            <a:off x="5268736" y="2239619"/>
            <a:ext cx="1819108" cy="2000547"/>
            <a:chOff x="1704484" y="1766707"/>
            <a:chExt cx="1038452" cy="200054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E7BA5E-4F7D-41C3-B6D5-21974C21EE6C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phổ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tạp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Cộng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DFB3FE-68BC-4BE5-9B82-C9BD846CE8E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12A3D9-2760-423C-AD97-2940F2009745}"/>
              </a:ext>
            </a:extLst>
          </p:cNvPr>
          <p:cNvGrpSpPr/>
          <p:nvPr/>
        </p:nvGrpSpPr>
        <p:grpSpPr>
          <a:xfrm>
            <a:off x="7110452" y="2038453"/>
            <a:ext cx="1607390" cy="2000547"/>
            <a:chOff x="1704484" y="1766707"/>
            <a:chExt cx="1038452" cy="20005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BFABCC-B16D-4FD1-9ED2-B5AA835CE799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Rào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A63489-CFC1-4942-AAB8-8886F6ADDF9D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Nhược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8F7BE2-CF6E-430B-8E81-D08DF644AB14}"/>
              </a:ext>
            </a:extLst>
          </p:cNvPr>
          <p:cNvGrpSpPr/>
          <p:nvPr/>
        </p:nvGrpSpPr>
        <p:grpSpPr>
          <a:xfrm>
            <a:off x="8952167" y="1837287"/>
            <a:ext cx="2522910" cy="1723549"/>
            <a:chOff x="1704484" y="1766707"/>
            <a:chExt cx="1116785" cy="17235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52CC455-BAFA-49C5-A91A-66659A84DBAA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BMW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4A6348-CE10-4C4A-ACDF-BDEA69E0B692}"/>
                </a:ext>
              </a:extLst>
            </p:cNvPr>
            <p:cNvSpPr txBox="1"/>
            <p:nvPr/>
          </p:nvSpPr>
          <p:spPr>
            <a:xfrm>
              <a:off x="1704484" y="1766707"/>
              <a:ext cx="111678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ty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2" grpId="0" animBg="1"/>
      <p:bldP spid="53" grpId="0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D4085-3B08-460D-4E3B-5FABF7EE5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So </a:t>
            </a:r>
            <a:r>
              <a:rPr lang="en-US" sz="4000" b="1" dirty="0" err="1">
                <a:latin typeface="Arial" panose="020B0604020202020204" pitchFamily="34" charset="0"/>
              </a:rPr>
              <a:t>sánh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giữa</a:t>
            </a:r>
            <a:r>
              <a:rPr lang="en-US" sz="4000" b="1" dirty="0">
                <a:latin typeface="Arial" panose="020B0604020202020204" pitchFamily="34" charset="0"/>
              </a:rPr>
              <a:t> Vue, React </a:t>
            </a:r>
            <a:r>
              <a:rPr lang="en-US" sz="4000" b="1" dirty="0" err="1">
                <a:latin typeface="Arial" panose="020B0604020202020204" pitchFamily="34" charset="0"/>
              </a:rPr>
              <a:t>và</a:t>
            </a:r>
            <a:r>
              <a:rPr lang="en-US" sz="4000" b="1" dirty="0">
                <a:latin typeface="Arial" panose="020B0604020202020204" pitchFamily="34" charset="0"/>
              </a:rPr>
              <a:t> 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81235-D3C2-B803-66CF-9394EB8B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063756"/>
            <a:ext cx="10591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93183" y="422587"/>
            <a:ext cx="11678405" cy="5889432"/>
            <a:chOff x="-15472" y="419185"/>
            <a:chExt cx="11678405" cy="5889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-15472" y="419185"/>
              <a:ext cx="11678405" cy="11387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Đề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tài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tốt</a:t>
              </a:r>
              <a:r>
                <a:rPr lang="en-US" altLang="ko-KR" sz="3400" i="1" u="sng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i="1" u="sng" dirty="0" err="1">
                  <a:latin typeface="+mj-lt"/>
                  <a:cs typeface="Arial" pitchFamily="34" charset="0"/>
                </a:rPr>
                <a:t>nghiệp</a:t>
              </a:r>
              <a:r>
                <a:rPr lang="en-US" altLang="ko-KR" sz="3400" dirty="0">
                  <a:latin typeface="+mj-lt"/>
                  <a:cs typeface="Arial" pitchFamily="34" charset="0"/>
                </a:rPr>
                <a:t>: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Tìm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hiểu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framework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VueJS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và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NodeJS</a:t>
              </a:r>
            </a:p>
            <a:p>
              <a:r>
                <a:rPr lang="en-US" altLang="ko-KR" sz="3400" b="1" dirty="0">
                  <a:latin typeface="+mj-lt"/>
                  <a:cs typeface="Arial" pitchFamily="34" charset="0"/>
                </a:rPr>
                <a:t>			    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Áp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dụng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xây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dựng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website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bán</a:t>
              </a:r>
              <a:r>
                <a:rPr lang="en-US" altLang="ko-KR" sz="3400" b="1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3400" b="1" dirty="0" err="1">
                  <a:latin typeface="+mj-lt"/>
                  <a:cs typeface="Arial" pitchFamily="34" charset="0"/>
                </a:rPr>
                <a:t>LapTop</a:t>
              </a:r>
              <a:endParaRPr lang="ko-KR" altLang="en-US" sz="3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543649" y="4831289"/>
              <a:ext cx="7119284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 err="1">
                  <a:cs typeface="Arial" pitchFamily="34" charset="0"/>
                </a:rPr>
                <a:t>Giáo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viên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hướng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dẫn</a:t>
              </a:r>
              <a:r>
                <a:rPr lang="en-US" altLang="ko-KR" dirty="0">
                  <a:cs typeface="Arial" pitchFamily="34" charset="0"/>
                </a:rPr>
                <a:t>: </a:t>
              </a:r>
              <a:r>
                <a:rPr lang="en-US" altLang="ko-KR" b="1" dirty="0" err="1">
                  <a:cs typeface="Arial" pitchFamily="34" charset="0"/>
                </a:rPr>
                <a:t>ThS</a:t>
              </a:r>
              <a:r>
                <a:rPr lang="en-US" altLang="ko-KR" b="1" dirty="0">
                  <a:cs typeface="Arial" pitchFamily="34" charset="0"/>
                </a:rPr>
                <a:t>. DƯƠNG VĂN ĐEO</a:t>
              </a:r>
            </a:p>
            <a:p>
              <a:r>
                <a:rPr lang="en-US" altLang="ko-KR" dirty="0" err="1">
                  <a:cs typeface="Arial" pitchFamily="34" charset="0"/>
                </a:rPr>
                <a:t>Sinh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viên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thực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hiện</a:t>
              </a:r>
              <a:r>
                <a:rPr lang="en-US" altLang="ko-KR" dirty="0">
                  <a:cs typeface="Arial" pitchFamily="34" charset="0"/>
                </a:rPr>
                <a:t>:</a:t>
              </a:r>
            </a:p>
            <a:p>
              <a:r>
                <a:rPr lang="en-US" altLang="ko-KR" dirty="0">
                  <a:cs typeface="Arial" pitchFamily="34" charset="0"/>
                </a:rPr>
                <a:t>		</a:t>
              </a:r>
              <a:r>
                <a:rPr lang="en-US" altLang="ko-KR" b="1" dirty="0">
                  <a:cs typeface="Arial" pitchFamily="34" charset="0"/>
                </a:rPr>
                <a:t>TRẦN KHÁNH DUY		DH51804430</a:t>
              </a:r>
            </a:p>
            <a:p>
              <a:r>
                <a:rPr lang="en-US" altLang="ko-KR" b="1" dirty="0">
                  <a:cs typeface="Arial" pitchFamily="34" charset="0"/>
                </a:rPr>
                <a:t>		PHẠM ĐĂNG HẢI DƯƠNG	DH51804453</a:t>
              </a:r>
              <a:r>
                <a:rPr lang="en-US" altLang="ko-KR" dirty="0">
                  <a:cs typeface="Arial" pitchFamily="34" charset="0"/>
                </a:rPr>
                <a:t>	</a:t>
              </a:r>
              <a:endParaRPr lang="ko-KR" altLang="en-US" dirty="0"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E76677D-DBB9-825A-4B43-A2A7272B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04" y="2023309"/>
            <a:ext cx="2943627" cy="1464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DA018E-BA33-6A3A-06F5-B5C2A52EC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76" y="3261700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So </a:t>
            </a:r>
            <a:r>
              <a:rPr lang="en-US" sz="4000" b="1" dirty="0" err="1">
                <a:latin typeface="Arial" panose="020B0604020202020204" pitchFamily="34" charset="0"/>
              </a:rPr>
              <a:t>sánh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giữa</a:t>
            </a:r>
            <a:r>
              <a:rPr lang="en-US" sz="4000" b="1" dirty="0">
                <a:latin typeface="Arial" panose="020B0604020202020204" pitchFamily="34" charset="0"/>
              </a:rPr>
              <a:t> Vue, React </a:t>
            </a:r>
            <a:r>
              <a:rPr lang="en-US" sz="4000" b="1" dirty="0" err="1">
                <a:latin typeface="Arial" panose="020B0604020202020204" pitchFamily="34" charset="0"/>
              </a:rPr>
              <a:t>và</a:t>
            </a:r>
            <a:r>
              <a:rPr lang="en-US" sz="4000" b="1" dirty="0">
                <a:latin typeface="Arial" panose="020B0604020202020204" pitchFamily="34" charset="0"/>
              </a:rPr>
              <a:t> Angular</a:t>
            </a:r>
          </a:p>
        </p:txBody>
      </p:sp>
      <p:graphicFrame>
        <p:nvGraphicFramePr>
          <p:cNvPr id="13" name="Table Placeholder 5">
            <a:extLst>
              <a:ext uri="{FF2B5EF4-FFF2-40B4-BE49-F238E27FC236}">
                <a16:creationId xmlns:a16="http://schemas.microsoft.com/office/drawing/2014/main" id="{B5D9F954-DEB3-495B-B627-52E39FB86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759255"/>
              </p:ext>
            </p:extLst>
          </p:nvPr>
        </p:nvGraphicFramePr>
        <p:xfrm>
          <a:off x="1030310" y="1571223"/>
          <a:ext cx="9723844" cy="47280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19">
                <a:tc>
                  <a:txBody>
                    <a:bodyPr/>
                    <a:lstStyle/>
                    <a:p>
                      <a:pPr algn="ctr"/>
                      <a:endParaRPr lang="en-JM" sz="1800" b="1" spc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đầu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 web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Angle.io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Reactjs.org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Vuejs.org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17.x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bởi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Google,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Wix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Facebook, Uber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Alibaba, GitLab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Lượt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dõi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6.7K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6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sao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218K</a:t>
                      </a:r>
                      <a:endParaRPr lang="en-JM" altLang="ko-KR" sz="180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6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2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791200" y="2733300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V8 JavaScript runtime.</a:t>
            </a:r>
          </a:p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42204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NODEJS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E1402F-8686-4E2C-82C5-AD7834C75E4B}"/>
              </a:ext>
            </a:extLst>
          </p:cNvPr>
          <p:cNvCxnSpPr>
            <a:cxnSpLocks/>
          </p:cNvCxnSpPr>
          <p:nvPr/>
        </p:nvCxnSpPr>
        <p:spPr>
          <a:xfrm>
            <a:off x="914401" y="5311800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ardrop 39">
            <a:extLst>
              <a:ext uri="{FF2B5EF4-FFF2-40B4-BE49-F238E27FC236}">
                <a16:creationId xmlns:a16="http://schemas.microsoft.com/office/drawing/2014/main" id="{4BEECB1F-EDAB-4063-A3BC-385807958416}"/>
              </a:ext>
            </a:extLst>
          </p:cNvPr>
          <p:cNvSpPr/>
          <p:nvPr/>
        </p:nvSpPr>
        <p:spPr>
          <a:xfrm rot="18900000">
            <a:off x="1311919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DB6C8-EE3C-4B17-8097-562C6FC457F8}"/>
              </a:ext>
            </a:extLst>
          </p:cNvPr>
          <p:cNvSpPr txBox="1"/>
          <p:nvPr/>
        </p:nvSpPr>
        <p:spPr>
          <a:xfrm>
            <a:off x="792481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CD37D-F48E-41AE-A440-C52437F35347}"/>
              </a:ext>
            </a:extLst>
          </p:cNvPr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39BA694E-E127-4D4F-8CB5-A0C732DE34C7}"/>
              </a:ext>
            </a:extLst>
          </p:cNvPr>
          <p:cNvSpPr/>
          <p:nvPr/>
        </p:nvSpPr>
        <p:spPr>
          <a:xfrm rot="18900000">
            <a:off x="303116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A7B0D-9A81-430D-8592-31DFF1BB238A}"/>
              </a:ext>
            </a:extLst>
          </p:cNvPr>
          <p:cNvSpPr txBox="1"/>
          <p:nvPr/>
        </p:nvSpPr>
        <p:spPr>
          <a:xfrm>
            <a:off x="2263405" y="5602986"/>
            <a:ext cx="17192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1FCE92-7DDD-4C10-8921-E7BF23544EF1}"/>
              </a:ext>
            </a:extLst>
          </p:cNvPr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ardrop 45">
            <a:extLst>
              <a:ext uri="{FF2B5EF4-FFF2-40B4-BE49-F238E27FC236}">
                <a16:creationId xmlns:a16="http://schemas.microsoft.com/office/drawing/2014/main" id="{360FBCAF-8621-4D52-8B00-A075A4F4FD71}"/>
              </a:ext>
            </a:extLst>
          </p:cNvPr>
          <p:cNvSpPr/>
          <p:nvPr/>
        </p:nvSpPr>
        <p:spPr>
          <a:xfrm rot="18900000">
            <a:off x="4750403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D890C-D269-4892-8AF3-E611C819080A}"/>
              </a:ext>
            </a:extLst>
          </p:cNvPr>
          <p:cNvSpPr txBox="1"/>
          <p:nvPr/>
        </p:nvSpPr>
        <p:spPr>
          <a:xfrm>
            <a:off x="4230965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FE1230-6D6F-4176-96E8-F3FC480B5497}"/>
              </a:ext>
            </a:extLst>
          </p:cNvPr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F32DFB5-65F9-49B6-B965-7B4FB6CBA1F9}"/>
              </a:ext>
            </a:extLst>
          </p:cNvPr>
          <p:cNvSpPr/>
          <p:nvPr/>
        </p:nvSpPr>
        <p:spPr>
          <a:xfrm rot="18900000">
            <a:off x="6469645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38EA13-26EB-40AC-BEE8-5202D251C110}"/>
              </a:ext>
            </a:extLst>
          </p:cNvPr>
          <p:cNvSpPr txBox="1"/>
          <p:nvPr/>
        </p:nvSpPr>
        <p:spPr>
          <a:xfrm>
            <a:off x="5950207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7F5A47-BB0D-4ECD-B7E6-AE3BA86A1714}"/>
              </a:ext>
            </a:extLst>
          </p:cNvPr>
          <p:cNvSpPr/>
          <p:nvPr/>
        </p:nvSpPr>
        <p:spPr>
          <a:xfrm>
            <a:off x="6583144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ardrop 51">
            <a:extLst>
              <a:ext uri="{FF2B5EF4-FFF2-40B4-BE49-F238E27FC236}">
                <a16:creationId xmlns:a16="http://schemas.microsoft.com/office/drawing/2014/main" id="{73054CA6-FE59-45CA-A5FF-845511FBA32E}"/>
              </a:ext>
            </a:extLst>
          </p:cNvPr>
          <p:cNvSpPr/>
          <p:nvPr/>
        </p:nvSpPr>
        <p:spPr>
          <a:xfrm rot="18900000">
            <a:off x="8188887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8D656-F8A1-4754-B3B5-4469869764B0}"/>
              </a:ext>
            </a:extLst>
          </p:cNvPr>
          <p:cNvSpPr txBox="1"/>
          <p:nvPr/>
        </p:nvSpPr>
        <p:spPr>
          <a:xfrm>
            <a:off x="7669449" y="5602986"/>
            <a:ext cx="14709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F7CF2-6844-436B-9098-2215C4B30168}"/>
              </a:ext>
            </a:extLst>
          </p:cNvPr>
          <p:cNvSpPr/>
          <p:nvPr/>
        </p:nvSpPr>
        <p:spPr>
          <a:xfrm>
            <a:off x="8302386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0C2B0CAC-259F-4D21-84A2-3BACF4DA6C2B}"/>
              </a:ext>
            </a:extLst>
          </p:cNvPr>
          <p:cNvSpPr/>
          <p:nvPr/>
        </p:nvSpPr>
        <p:spPr>
          <a:xfrm rot="18900000">
            <a:off x="9908131" y="5081457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F5DB5-FF8B-4B6B-97A4-624C63928113}"/>
              </a:ext>
            </a:extLst>
          </p:cNvPr>
          <p:cNvSpPr txBox="1"/>
          <p:nvPr/>
        </p:nvSpPr>
        <p:spPr>
          <a:xfrm>
            <a:off x="9388693" y="5602986"/>
            <a:ext cx="1470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ED1B4E-8A58-40FC-B177-36704E60B176}"/>
              </a:ext>
            </a:extLst>
          </p:cNvPr>
          <p:cNvSpPr/>
          <p:nvPr/>
        </p:nvSpPr>
        <p:spPr>
          <a:xfrm>
            <a:off x="10021630" y="5196873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1">
            <a:extLst>
              <a:ext uri="{FF2B5EF4-FFF2-40B4-BE49-F238E27FC236}">
                <a16:creationId xmlns:a16="http://schemas.microsoft.com/office/drawing/2014/main" id="{E38B2AF9-08E3-4605-9C2B-8BBB5985DB24}"/>
              </a:ext>
            </a:extLst>
          </p:cNvPr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2">
            <a:extLst>
              <a:ext uri="{FF2B5EF4-FFF2-40B4-BE49-F238E27FC236}">
                <a16:creationId xmlns:a16="http://schemas.microsoft.com/office/drawing/2014/main" id="{20531BFB-87DF-461D-9F69-9C0A8888B693}"/>
              </a:ext>
            </a:extLst>
          </p:cNvPr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3">
            <a:extLst>
              <a:ext uri="{FF2B5EF4-FFF2-40B4-BE49-F238E27FC236}">
                <a16:creationId xmlns:a16="http://schemas.microsoft.com/office/drawing/2014/main" id="{3618E357-DE72-4DD8-B832-D99E2FA18560}"/>
              </a:ext>
            </a:extLst>
          </p:cNvPr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4">
            <a:extLst>
              <a:ext uri="{FF2B5EF4-FFF2-40B4-BE49-F238E27FC236}">
                <a16:creationId xmlns:a16="http://schemas.microsoft.com/office/drawing/2014/main" id="{F288EA12-B507-45D1-BFCA-993107168AE5}"/>
              </a:ext>
            </a:extLst>
          </p:cNvPr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55">
            <a:extLst>
              <a:ext uri="{FF2B5EF4-FFF2-40B4-BE49-F238E27FC236}">
                <a16:creationId xmlns:a16="http://schemas.microsoft.com/office/drawing/2014/main" id="{AB641D42-95E7-4B54-A18F-C23D554E1FD0}"/>
              </a:ext>
            </a:extLst>
          </p:cNvPr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C25DD-42A0-4A12-A1B0-946265F8735D}"/>
              </a:ext>
            </a:extLst>
          </p:cNvPr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0A8C8A-BC19-497D-A0E3-293CE04EC25D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Vue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bởi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Evan You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CBB396-1F20-4B4D-BB67-7576FEC4C0A5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01CE44-86D9-4EAB-8BFB-372CB6803816}"/>
              </a:ext>
            </a:extLst>
          </p:cNvPr>
          <p:cNvCxnSpPr/>
          <p:nvPr/>
        </p:nvCxnSpPr>
        <p:spPr>
          <a:xfrm>
            <a:off x="1498208" y="269912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CFBB65-AE70-4C83-86D3-3AED20E37CC0}"/>
              </a:ext>
            </a:extLst>
          </p:cNvPr>
          <p:cNvGrpSpPr/>
          <p:nvPr/>
        </p:nvGrpSpPr>
        <p:grpSpPr>
          <a:xfrm>
            <a:off x="3364423" y="2344393"/>
            <a:ext cx="1832936" cy="1552823"/>
            <a:chOff x="1664042" y="1670315"/>
            <a:chExt cx="1184165" cy="155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9DE2FC-0D65-4B36-B736-043775F3461B}"/>
                </a:ext>
              </a:extLst>
            </p:cNvPr>
            <p:cNvSpPr txBox="1"/>
            <p:nvPr/>
          </p:nvSpPr>
          <p:spPr>
            <a:xfrm>
              <a:off x="1749753" y="2022809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sự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gì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tốt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React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Angular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CB8877-245D-425C-B2CA-6ECFD37F7113}"/>
                </a:ext>
              </a:extLst>
            </p:cNvPr>
            <p:cNvSpPr txBox="1"/>
            <p:nvPr/>
          </p:nvSpPr>
          <p:spPr>
            <a:xfrm>
              <a:off x="1664042" y="1670315"/>
              <a:ext cx="1184165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D0344-D2A2-47C3-830E-8BE03795FA45}"/>
              </a:ext>
            </a:extLst>
          </p:cNvPr>
          <p:cNvCxnSpPr/>
          <p:nvPr/>
        </p:nvCxnSpPr>
        <p:spPr>
          <a:xfrm>
            <a:off x="3339924" y="25023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50308C-3F3D-4406-B485-067261C5EF90}"/>
              </a:ext>
            </a:extLst>
          </p:cNvPr>
          <p:cNvGrpSpPr/>
          <p:nvPr/>
        </p:nvGrpSpPr>
        <p:grpSpPr>
          <a:xfrm>
            <a:off x="5268735" y="2239619"/>
            <a:ext cx="1764561" cy="2000547"/>
            <a:chOff x="1704484" y="1766707"/>
            <a:chExt cx="1038452" cy="200054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E7BA5E-4F7D-41C3-B6D5-21974C21EE6C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phổ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Ít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phức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tạp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Dễ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Cộng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DFB3FE-68BC-4BE5-9B82-C9BD846CE8E8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F96712C-C63C-4139-9E9E-10AB13AF04E5}"/>
              </a:ext>
            </a:extLst>
          </p:cNvPr>
          <p:cNvCxnSpPr/>
          <p:nvPr/>
        </p:nvCxnSpPr>
        <p:spPr>
          <a:xfrm>
            <a:off x="5181640" y="230558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12A3D9-2760-423C-AD97-2940F2009745}"/>
              </a:ext>
            </a:extLst>
          </p:cNvPr>
          <p:cNvGrpSpPr/>
          <p:nvPr/>
        </p:nvGrpSpPr>
        <p:grpSpPr>
          <a:xfrm>
            <a:off x="7110452" y="2038453"/>
            <a:ext cx="1607390" cy="2000547"/>
            <a:chOff x="1704484" y="1766707"/>
            <a:chExt cx="1038452" cy="20005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BFABCC-B16D-4FD1-9ED2-B5AA835CE799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Rào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cảng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nguyên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hạn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A63489-CFC1-4942-AAB8-8886F6ADDF9D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Nhược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C78CCC-2873-40C4-9867-9BF0C580D7FE}"/>
              </a:ext>
            </a:extLst>
          </p:cNvPr>
          <p:cNvCxnSpPr/>
          <p:nvPr/>
        </p:nvCxnSpPr>
        <p:spPr>
          <a:xfrm>
            <a:off x="7023356" y="2108812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8F7BE2-CF6E-430B-8E81-D08DF644AB14}"/>
              </a:ext>
            </a:extLst>
          </p:cNvPr>
          <p:cNvGrpSpPr/>
          <p:nvPr/>
        </p:nvGrpSpPr>
        <p:grpSpPr>
          <a:xfrm>
            <a:off x="8952167" y="1837287"/>
            <a:ext cx="2510031" cy="1723549"/>
            <a:chOff x="1704484" y="1766707"/>
            <a:chExt cx="1111084" cy="172354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52CC455-BAFA-49C5-A91A-66659A84DBAA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Zoom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BMW</a:t>
              </a: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Upwork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4A6348-CE10-4C4A-ACDF-BDEA69E0B692}"/>
                </a:ext>
              </a:extLst>
            </p:cNvPr>
            <p:cNvSpPr txBox="1"/>
            <p:nvPr/>
          </p:nvSpPr>
          <p:spPr>
            <a:xfrm>
              <a:off x="1704484" y="1766707"/>
              <a:ext cx="111108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ty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E69F73-E546-467A-859D-1F25510D625B}"/>
              </a:ext>
            </a:extLst>
          </p:cNvPr>
          <p:cNvCxnSpPr/>
          <p:nvPr/>
        </p:nvCxnSpPr>
        <p:spPr>
          <a:xfrm>
            <a:off x="8865072" y="1912040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3" grpId="0" animBg="1"/>
      <p:bldP spid="44" grpId="0"/>
      <p:bldP spid="46" grpId="0" animBg="1"/>
      <p:bldP spid="47" grpId="0"/>
      <p:bldP spid="49" grpId="0" animBg="1"/>
      <p:bldP spid="50" grpId="0"/>
      <p:bldP spid="52" grpId="0" animBg="1"/>
      <p:bldP spid="53" grpId="0"/>
      <p:bldP spid="55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45426" y="2747092"/>
            <a:ext cx="64008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 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phù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-950" r="34800" b="950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2540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12083-CDB6-427E-AFC1-A9E1796B328F}"/>
              </a:ext>
            </a:extLst>
          </p:cNvPr>
          <p:cNvSpPr txBox="1"/>
          <p:nvPr/>
        </p:nvSpPr>
        <p:spPr>
          <a:xfrm>
            <a:off x="5645426" y="2747092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gốc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JSON</a:t>
            </a:r>
          </a:p>
          <a:p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ký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lộn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xộn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nhìn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4E2A3-2FC2-4D97-89C6-46E9B63910BF}"/>
              </a:ext>
            </a:extLst>
          </p:cNvPr>
          <p:cNvSpPr/>
          <p:nvPr/>
        </p:nvSpPr>
        <p:spPr>
          <a:xfrm>
            <a:off x="6457816" y="1013227"/>
            <a:ext cx="5123629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0F3B5B-0B2E-16A5-6B07-4B6174640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-306"/>
          <a:stretch/>
        </p:blipFill>
        <p:spPr>
          <a:xfrm>
            <a:off x="0" y="0"/>
            <a:ext cx="6238876" cy="6858000"/>
          </a:xfrm>
        </p:spPr>
      </p:pic>
    </p:spTree>
    <p:extLst>
      <p:ext uri="{BB962C8B-B14F-4D97-AF65-F5344CB8AC3E}">
        <p14:creationId xmlns:p14="http://schemas.microsoft.com/office/powerpoint/2010/main" val="8341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03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7497"/>
            <a:ext cx="11573197" cy="72424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USE-CASE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8E1C3-F9A8-0ADD-29B9-A5B4C5E19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6" y="1063756"/>
            <a:ext cx="9156878" cy="56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155" y="282061"/>
            <a:ext cx="4609079" cy="72424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rial" panose="020B0604020202020204" pitchFamily="34" charset="0"/>
              </a:rPr>
              <a:t>SƠ ĐỒ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B2097-FD61-4F3D-7211-D33166BC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1006308"/>
            <a:ext cx="9775065" cy="58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04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ỨNG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05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2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388979" y="825800"/>
            <a:ext cx="112535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ko-KR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DD9671-980F-4D39-AC36-829789932DA1}"/>
              </a:ext>
            </a:extLst>
          </p:cNvPr>
          <p:cNvGrpSpPr/>
          <p:nvPr/>
        </p:nvGrpSpPr>
        <p:grpSpPr>
          <a:xfrm>
            <a:off x="4872303" y="2038196"/>
            <a:ext cx="6647086" cy="815993"/>
            <a:chOff x="4801964" y="769273"/>
            <a:chExt cx="6647086" cy="9614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82A2FA-B0A9-4D2C-A2C0-EC42A4DCCE74}"/>
                </a:ext>
              </a:extLst>
            </p:cNvPr>
            <p:cNvSpPr txBox="1"/>
            <p:nvPr/>
          </p:nvSpPr>
          <p:spPr>
            <a:xfrm>
              <a:off x="5885717" y="861605"/>
              <a:ext cx="5106895" cy="6889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D62263-8094-4A24-AC0A-22C7E1F41C66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9065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7E851A-4B6B-4D50-A3D4-D26909ACFBE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626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9A9482-0BB9-4BBB-9DA9-40704BA0B6D7}"/>
              </a:ext>
            </a:extLst>
          </p:cNvPr>
          <p:cNvGrpSpPr/>
          <p:nvPr/>
        </p:nvGrpSpPr>
        <p:grpSpPr>
          <a:xfrm>
            <a:off x="4872303" y="2871472"/>
            <a:ext cx="6770198" cy="845571"/>
            <a:chOff x="4801964" y="769273"/>
            <a:chExt cx="6770198" cy="94145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9D5F53-8BDB-4060-A369-7166B62D31AC}"/>
                </a:ext>
              </a:extLst>
            </p:cNvPr>
            <p:cNvSpPr txBox="1"/>
            <p:nvPr/>
          </p:nvSpPr>
          <p:spPr>
            <a:xfrm>
              <a:off x="5885718" y="861605"/>
              <a:ext cx="5686444" cy="6510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NGHỆ SỬ DỤNG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B99F31-10CA-410D-B32B-B690FD5F9CA2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85669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31BA80-A1DB-4B55-8350-BF75BA560528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4267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938FFA-46D1-4200-BCD4-55446554A284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4267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A98704-98A0-4A18-8AC3-EA1D3F6FE2F4}"/>
              </a:ext>
            </a:extLst>
          </p:cNvPr>
          <p:cNvGrpSpPr/>
          <p:nvPr/>
        </p:nvGrpSpPr>
        <p:grpSpPr>
          <a:xfrm>
            <a:off x="4872303" y="3658268"/>
            <a:ext cx="6647086" cy="906557"/>
            <a:chOff x="4801964" y="769273"/>
            <a:chExt cx="6647086" cy="9065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ED1CBC-3898-44F5-A22C-B6EF29C7DAB0}"/>
                </a:ext>
              </a:extLst>
            </p:cNvPr>
            <p:cNvSpPr txBox="1"/>
            <p:nvPr/>
          </p:nvSpPr>
          <p:spPr>
            <a:xfrm>
              <a:off x="5885717" y="861605"/>
              <a:ext cx="5454625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 TRIỂN ỨNG DỤNG</a:t>
              </a:r>
              <a:endParaRPr lang="ko-KR" alt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DC066-D33A-499D-A553-701CF9D5484D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E1853D-A86E-4128-BAD5-5A5327F70DBF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36A8C3-711C-4A37-9121-31F8794C5AFA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8E452-6B62-498E-820B-F351EEBFB4AB}"/>
              </a:ext>
            </a:extLst>
          </p:cNvPr>
          <p:cNvGrpSpPr/>
          <p:nvPr/>
        </p:nvGrpSpPr>
        <p:grpSpPr>
          <a:xfrm>
            <a:off x="4872303" y="4493438"/>
            <a:ext cx="6647086" cy="906557"/>
            <a:chOff x="4801964" y="769273"/>
            <a:chExt cx="6647086" cy="9065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2D3670-6B44-44A8-AB39-1DF3E37BBC71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ko-KR" altLang="en-US" sz="3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31E0AB-40FE-4B9E-A803-E7E16D534668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27C27C-57E6-4073-84FC-21A64CDF82F2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E163E9-FD6E-40A7-9F1C-77C7A763840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1C4919-9EEE-F1AC-148D-8272612C7611}"/>
              </a:ext>
            </a:extLst>
          </p:cNvPr>
          <p:cNvGrpSpPr/>
          <p:nvPr/>
        </p:nvGrpSpPr>
        <p:grpSpPr>
          <a:xfrm>
            <a:off x="4872303" y="5323052"/>
            <a:ext cx="6647086" cy="906557"/>
            <a:chOff x="4801964" y="769273"/>
            <a:chExt cx="6647086" cy="90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8FDB1A-8A8F-1A2C-6097-E27CFDDAB5B5}"/>
                </a:ext>
              </a:extLst>
            </p:cNvPr>
            <p:cNvSpPr txBox="1"/>
            <p:nvPr/>
          </p:nvSpPr>
          <p:spPr>
            <a:xfrm>
              <a:off x="5885718" y="861605"/>
              <a:ext cx="510689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ko-KR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D16C63-AEE7-4300-1C8D-4562EE61D4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ko-KR" alt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0465B0-FE81-ACB3-1EE0-49203108106D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3339E-5C9E-8F1B-B85C-2F8519821101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Chức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năng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hoàn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thiện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62" name="막힌 원호 2">
            <a:extLst>
              <a:ext uri="{FF2B5EF4-FFF2-40B4-BE49-F238E27FC236}">
                <a16:creationId xmlns:a16="http://schemas.microsoft.com/office/drawing/2014/main" id="{B881B8D3-9C1A-4642-8D3B-C3549793C725}"/>
              </a:ext>
            </a:extLst>
          </p:cNvPr>
          <p:cNvSpPr/>
          <p:nvPr/>
        </p:nvSpPr>
        <p:spPr>
          <a:xfrm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막힌 원호 2">
            <a:extLst>
              <a:ext uri="{FF2B5EF4-FFF2-40B4-BE49-F238E27FC236}">
                <a16:creationId xmlns:a16="http://schemas.microsoft.com/office/drawing/2014/main" id="{BAFDDFC3-8E7E-4F76-A44D-D609E55AA9F0}"/>
              </a:ext>
            </a:extLst>
          </p:cNvPr>
          <p:cNvSpPr/>
          <p:nvPr/>
        </p:nvSpPr>
        <p:spPr>
          <a:xfrm flipH="1"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BC37A2-6791-4948-8F51-8784E9700FC5}"/>
              </a:ext>
            </a:extLst>
          </p:cNvPr>
          <p:cNvGrpSpPr/>
          <p:nvPr/>
        </p:nvGrpSpPr>
        <p:grpSpPr>
          <a:xfrm>
            <a:off x="7853650" y="5400516"/>
            <a:ext cx="3112451" cy="735701"/>
            <a:chOff x="6760489" y="1928848"/>
            <a:chExt cx="1980579" cy="7357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70BF85-41DF-45AF-8D21-BE16046AA099}"/>
                </a:ext>
              </a:extLst>
            </p:cNvPr>
            <p:cNvSpPr txBox="1"/>
            <p:nvPr/>
          </p:nvSpPr>
          <p:spPr>
            <a:xfrm>
              <a:off x="6793866" y="2079774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</a:t>
              </a:r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CB02C1-DAEE-4BFD-89DB-B38AA0C3D474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13060B-881C-49AF-A5B5-88BB3824E963}"/>
              </a:ext>
            </a:extLst>
          </p:cNvPr>
          <p:cNvGrpSpPr/>
          <p:nvPr/>
        </p:nvGrpSpPr>
        <p:grpSpPr>
          <a:xfrm>
            <a:off x="668869" y="5492901"/>
            <a:ext cx="3065878" cy="738664"/>
            <a:chOff x="6734716" y="2043236"/>
            <a:chExt cx="1950942" cy="7386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511623-FB02-4366-B4C1-B78741798A54}"/>
                </a:ext>
              </a:extLst>
            </p:cNvPr>
            <p:cNvSpPr txBox="1"/>
            <p:nvPr/>
          </p:nvSpPr>
          <p:spPr>
            <a:xfrm>
              <a:off x="6734716" y="2043236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ABF0D-B8B2-4487-A82B-EF64326A5DAF}"/>
                </a:ext>
              </a:extLst>
            </p:cNvPr>
            <p:cNvSpPr txBox="1"/>
            <p:nvPr/>
          </p:nvSpPr>
          <p:spPr>
            <a:xfrm>
              <a:off x="6738456" y="2197125"/>
              <a:ext cx="1947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974A76-EC57-48B0-A8E1-88A25A31771B}"/>
              </a:ext>
            </a:extLst>
          </p:cNvPr>
          <p:cNvSpPr txBox="1"/>
          <p:nvPr/>
        </p:nvSpPr>
        <p:spPr>
          <a:xfrm>
            <a:off x="8816377" y="2639439"/>
            <a:ext cx="21845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D20C88-0B4B-47F4-A794-E828AB50DE4B}"/>
              </a:ext>
            </a:extLst>
          </p:cNvPr>
          <p:cNvSpPr txBox="1"/>
          <p:nvPr/>
        </p:nvSpPr>
        <p:spPr>
          <a:xfrm>
            <a:off x="305075" y="2794466"/>
            <a:ext cx="32375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5FEB1-73B7-47E1-965C-BB600CA08417}"/>
              </a:ext>
            </a:extLst>
          </p:cNvPr>
          <p:cNvSpPr txBox="1"/>
          <p:nvPr/>
        </p:nvSpPr>
        <p:spPr>
          <a:xfrm>
            <a:off x="323529" y="1784580"/>
            <a:ext cx="36781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F4D5D2-DE38-44BA-9F4A-96ACBA79D411}"/>
              </a:ext>
            </a:extLst>
          </p:cNvPr>
          <p:cNvSpPr txBox="1"/>
          <p:nvPr/>
        </p:nvSpPr>
        <p:spPr>
          <a:xfrm>
            <a:off x="8816377" y="1784580"/>
            <a:ext cx="24193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C912F4-432F-49E9-B89F-C700DFA9D5CB}"/>
              </a:ext>
            </a:extLst>
          </p:cNvPr>
          <p:cNvSpPr txBox="1"/>
          <p:nvPr/>
        </p:nvSpPr>
        <p:spPr>
          <a:xfrm>
            <a:off x="8833516" y="4284316"/>
            <a:ext cx="20247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F3EC16-D6C1-451E-9827-8620F1EC1809}"/>
              </a:ext>
            </a:extLst>
          </p:cNvPr>
          <p:cNvSpPr txBox="1"/>
          <p:nvPr/>
        </p:nvSpPr>
        <p:spPr>
          <a:xfrm>
            <a:off x="316583" y="4753192"/>
            <a:ext cx="20680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0247C-A9AD-A181-E1C5-68BD33D8A9C1}"/>
              </a:ext>
            </a:extLst>
          </p:cNvPr>
          <p:cNvGrpSpPr/>
          <p:nvPr/>
        </p:nvGrpSpPr>
        <p:grpSpPr>
          <a:xfrm>
            <a:off x="4204972" y="2352096"/>
            <a:ext cx="4070152" cy="3151619"/>
            <a:chOff x="223914" y="1139417"/>
            <a:chExt cx="6530667" cy="50568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FEEF71-5AC3-7D53-240C-0D61926D5819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09216-D0EC-6421-561C-BFDFF9635A63}"/>
                </a:ext>
              </a:extLst>
            </p:cNvPr>
            <p:cNvGrpSpPr/>
            <p:nvPr/>
          </p:nvGrpSpPr>
          <p:grpSpPr>
            <a:xfrm>
              <a:off x="454371" y="1139417"/>
              <a:ext cx="6300210" cy="5056857"/>
              <a:chOff x="501223" y="1743313"/>
              <a:chExt cx="4779841" cy="383653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C42B4EF-1B46-3429-5A79-F4CAE531E61C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3F23319-2EC0-4290-5C66-BB81B68D934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A30437C-6CEA-767D-763D-F12D213200D2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143D289C-23E2-2BEA-A61F-C625DE53B3EF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DF4E4CE8-F84E-5A61-59ED-D247C3AF5566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BA63ACF9-8A1B-A2B2-0321-41DE74C890B7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77FA57C3-93CF-ED83-A018-3DD249620572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C06A0CD-2344-36C4-2620-9C2E0C5F1D1C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CDA4C66-6F3D-AF18-8E1F-817540ADD169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0A2C31A-95CC-177E-C754-E1278C4778AC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B382346-22DB-DC2E-526F-F92FE024DE4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9CAE1CDD-D5BA-8C4F-557D-716F22AF202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ED76DF-DA35-4F1E-9C3B-1258914C54CF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59269" cy="2738259"/>
                <a:chOff x="1221795" y="1743313"/>
                <a:chExt cx="4059269" cy="273825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A677E77-7800-1364-8C41-AD079155B984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18179B-6DEF-6177-687C-186FBDA2F9EB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B556708-B89C-CC9D-79F9-B98A6364DD04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AFD2E1D-6C37-92E5-8AED-F3E3F6F663B2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0834664-6061-CA1C-CA88-319DCBF6529F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263A1DF-F59F-3D79-C311-EB5E156F3CD1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4A157D0-DCDF-6C29-CB54-B59258671A53}"/>
                    </a:ext>
                  </a:extLst>
                </p:cNvPr>
                <p:cNvSpPr/>
                <p:nvPr/>
              </p:nvSpPr>
              <p:spPr>
                <a:xfrm rot="20732884">
                  <a:off x="4187566" y="2323519"/>
                  <a:ext cx="1093498" cy="752594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8E1EBB0-463B-5D5F-90F3-84B79D22E395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36FFF80-7540-4113-DD6C-2B557ECD1B58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0CED041-2406-83FF-2E31-CA7F08116F8A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A8D1882-907D-D9B3-2B68-7CB0876B3F77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12BC608-5776-5353-2D70-766C900346A3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88ACD8B-2C55-3830-0C0D-ACCDD5EC09DE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5F5A12C-446B-18B4-96FD-45EF1F13CDD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6720116-C6E3-59E8-A600-517B7E8E548C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077648F-2448-89C7-C55B-AFB11E6CA073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A4568C5-5265-F2C2-C914-D2ADB88FEB92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8D2405B-A2AD-5EEE-1C58-6213A07F1CFF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B8B4D96-D773-0019-15EE-146A4EB48428}"/>
                    </a:ext>
                  </a:extLst>
                </p:cNvPr>
                <p:cNvSpPr/>
                <p:nvPr/>
              </p:nvSpPr>
              <p:spPr>
                <a:xfrm rot="20732884">
                  <a:off x="1712088" y="2658514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02511-CC80-C797-4984-095342CB259B}"/>
              </a:ext>
            </a:extLst>
          </p:cNvPr>
          <p:cNvSpPr txBox="1"/>
          <p:nvPr/>
        </p:nvSpPr>
        <p:spPr>
          <a:xfrm>
            <a:off x="336678" y="3773829"/>
            <a:ext cx="26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B147B2-DE27-4C59-AF4A-D5D7607B5DE9}"/>
              </a:ext>
            </a:extLst>
          </p:cNvPr>
          <p:cNvSpPr txBox="1"/>
          <p:nvPr/>
        </p:nvSpPr>
        <p:spPr>
          <a:xfrm>
            <a:off x="8852928" y="3502625"/>
            <a:ext cx="268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242A02-D599-64E8-60E4-F0CFD0A215F2}"/>
              </a:ext>
            </a:extLst>
          </p:cNvPr>
          <p:cNvSpPr txBox="1"/>
          <p:nvPr/>
        </p:nvSpPr>
        <p:spPr>
          <a:xfrm>
            <a:off x="8833516" y="5062854"/>
            <a:ext cx="337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3" grpId="0"/>
      <p:bldP spid="75" grpId="0"/>
      <p:bldP spid="77" grpId="0"/>
      <p:bldP spid="87" grpId="0"/>
      <p:bldP spid="88" grpId="0"/>
      <p:bldP spid="116" grpId="0"/>
      <p:bldP spid="120" grpId="0"/>
      <p:bldP spid="1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Chức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năng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hạn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chế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62" name="막힌 원호 2">
            <a:extLst>
              <a:ext uri="{FF2B5EF4-FFF2-40B4-BE49-F238E27FC236}">
                <a16:creationId xmlns:a16="http://schemas.microsoft.com/office/drawing/2014/main" id="{B881B8D3-9C1A-4642-8D3B-C3549793C725}"/>
              </a:ext>
            </a:extLst>
          </p:cNvPr>
          <p:cNvSpPr/>
          <p:nvPr/>
        </p:nvSpPr>
        <p:spPr>
          <a:xfrm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막힌 원호 2">
            <a:extLst>
              <a:ext uri="{FF2B5EF4-FFF2-40B4-BE49-F238E27FC236}">
                <a16:creationId xmlns:a16="http://schemas.microsoft.com/office/drawing/2014/main" id="{BAFDDFC3-8E7E-4F76-A44D-D609E55AA9F0}"/>
              </a:ext>
            </a:extLst>
          </p:cNvPr>
          <p:cNvSpPr/>
          <p:nvPr/>
        </p:nvSpPr>
        <p:spPr>
          <a:xfrm flipH="1">
            <a:off x="4040778" y="1888495"/>
            <a:ext cx="4119680" cy="4140000"/>
          </a:xfrm>
          <a:prstGeom prst="blockArc">
            <a:avLst>
              <a:gd name="adj1" fmla="val 6801974"/>
              <a:gd name="adj2" fmla="val 14922031"/>
              <a:gd name="adj3" fmla="val 12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BC37A2-6791-4948-8F51-8784E9700FC5}"/>
              </a:ext>
            </a:extLst>
          </p:cNvPr>
          <p:cNvGrpSpPr/>
          <p:nvPr/>
        </p:nvGrpSpPr>
        <p:grpSpPr>
          <a:xfrm>
            <a:off x="7853650" y="5400516"/>
            <a:ext cx="3112451" cy="735701"/>
            <a:chOff x="6760489" y="1928848"/>
            <a:chExt cx="1980579" cy="7357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70BF85-41DF-45AF-8D21-BE16046AA099}"/>
                </a:ext>
              </a:extLst>
            </p:cNvPr>
            <p:cNvSpPr txBox="1"/>
            <p:nvPr/>
          </p:nvSpPr>
          <p:spPr>
            <a:xfrm>
              <a:off x="6793866" y="2079774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</a:t>
              </a:r>
              <a:r>
                <a:rPr lang="en-US" altLang="ko-KR" sz="3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CB02C1-DAEE-4BFD-89DB-B38AA0C3D474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13060B-881C-49AF-A5B5-88BB3824E963}"/>
              </a:ext>
            </a:extLst>
          </p:cNvPr>
          <p:cNvGrpSpPr/>
          <p:nvPr/>
        </p:nvGrpSpPr>
        <p:grpSpPr>
          <a:xfrm>
            <a:off x="668869" y="5492901"/>
            <a:ext cx="3065878" cy="738664"/>
            <a:chOff x="6734716" y="2043236"/>
            <a:chExt cx="1950942" cy="73866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A511623-FB02-4366-B4C1-B78741798A54}"/>
                </a:ext>
              </a:extLst>
            </p:cNvPr>
            <p:cNvSpPr txBox="1"/>
            <p:nvPr/>
          </p:nvSpPr>
          <p:spPr>
            <a:xfrm>
              <a:off x="6734716" y="2043236"/>
              <a:ext cx="194720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3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2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ko-KR" alt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DABF0D-B8B2-4487-A82B-EF64326A5DAF}"/>
                </a:ext>
              </a:extLst>
            </p:cNvPr>
            <p:cNvSpPr txBox="1"/>
            <p:nvPr/>
          </p:nvSpPr>
          <p:spPr>
            <a:xfrm>
              <a:off x="6738456" y="2197125"/>
              <a:ext cx="1947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974A76-EC57-48B0-A8E1-88A25A31771B}"/>
              </a:ext>
            </a:extLst>
          </p:cNvPr>
          <p:cNvSpPr txBox="1"/>
          <p:nvPr/>
        </p:nvSpPr>
        <p:spPr>
          <a:xfrm>
            <a:off x="8816376" y="2639439"/>
            <a:ext cx="24096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D20C88-0B4B-47F4-A794-E828AB50DE4B}"/>
              </a:ext>
            </a:extLst>
          </p:cNvPr>
          <p:cNvSpPr txBox="1"/>
          <p:nvPr/>
        </p:nvSpPr>
        <p:spPr>
          <a:xfrm>
            <a:off x="305075" y="2794466"/>
            <a:ext cx="32375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05FEB1-73B7-47E1-965C-BB600CA08417}"/>
              </a:ext>
            </a:extLst>
          </p:cNvPr>
          <p:cNvSpPr txBox="1"/>
          <p:nvPr/>
        </p:nvSpPr>
        <p:spPr>
          <a:xfrm>
            <a:off x="323529" y="1784580"/>
            <a:ext cx="36781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F4D5D2-DE38-44BA-9F4A-96ACBA79D411}"/>
              </a:ext>
            </a:extLst>
          </p:cNvPr>
          <p:cNvSpPr txBox="1"/>
          <p:nvPr/>
        </p:nvSpPr>
        <p:spPr>
          <a:xfrm>
            <a:off x="8816377" y="1646081"/>
            <a:ext cx="2721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email…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BC912F4-432F-49E9-B89F-C700DFA9D5CB}"/>
              </a:ext>
            </a:extLst>
          </p:cNvPr>
          <p:cNvSpPr txBox="1"/>
          <p:nvPr/>
        </p:nvSpPr>
        <p:spPr>
          <a:xfrm>
            <a:off x="354090" y="4594971"/>
            <a:ext cx="23925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0247C-A9AD-A181-E1C5-68BD33D8A9C1}"/>
              </a:ext>
            </a:extLst>
          </p:cNvPr>
          <p:cNvGrpSpPr/>
          <p:nvPr/>
        </p:nvGrpSpPr>
        <p:grpSpPr>
          <a:xfrm>
            <a:off x="4204972" y="2352096"/>
            <a:ext cx="4070152" cy="3151619"/>
            <a:chOff x="223914" y="1139417"/>
            <a:chExt cx="6530667" cy="50568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6FEEF71-5AC3-7D53-240C-0D61926D5819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09216-D0EC-6421-561C-BFDFF9635A63}"/>
                </a:ext>
              </a:extLst>
            </p:cNvPr>
            <p:cNvGrpSpPr/>
            <p:nvPr/>
          </p:nvGrpSpPr>
          <p:grpSpPr>
            <a:xfrm>
              <a:off x="454371" y="1139417"/>
              <a:ext cx="6300210" cy="5056857"/>
              <a:chOff x="501223" y="1743313"/>
              <a:chExt cx="4779841" cy="383653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C42B4EF-1B46-3429-5A79-F4CAE531E61C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3F23319-2EC0-4290-5C66-BB81B68D934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A30437C-6CEA-767D-763D-F12D213200D2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143D289C-23E2-2BEA-A61F-C625DE53B3EF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DF4E4CE8-F84E-5A61-59ED-D247C3AF5566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BA63ACF9-8A1B-A2B2-0321-41DE74C890B7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77FA57C3-93CF-ED83-A018-3DD249620572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C06A0CD-2344-36C4-2620-9C2E0C5F1D1C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CDA4C66-6F3D-AF18-8E1F-817540ADD169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0A2C31A-95CC-177E-C754-E1278C4778AC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B382346-22DB-DC2E-526F-F92FE024DE4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9CAE1CDD-D5BA-8C4F-557D-716F22AF202E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ED76DF-DA35-4F1E-9C3B-1258914C54CF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59269" cy="2738259"/>
                <a:chOff x="1221795" y="1743313"/>
                <a:chExt cx="4059269" cy="2738259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A677E77-7800-1364-8C41-AD079155B984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18179B-6DEF-6177-687C-186FBDA2F9EB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B556708-B89C-CC9D-79F9-B98A6364DD04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AFD2E1D-6C37-92E5-8AED-F3E3F6F663B2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0834664-6061-CA1C-CA88-319DCBF6529F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263A1DF-F59F-3D79-C311-EB5E156F3CD1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4A157D0-DCDF-6C29-CB54-B59258671A53}"/>
                    </a:ext>
                  </a:extLst>
                </p:cNvPr>
                <p:cNvSpPr/>
                <p:nvPr/>
              </p:nvSpPr>
              <p:spPr>
                <a:xfrm rot="20732884">
                  <a:off x="4187566" y="2323519"/>
                  <a:ext cx="1093498" cy="752594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8E1EBB0-463B-5D5F-90F3-84B79D22E395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36FFF80-7540-4113-DD6C-2B557ECD1B58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0CED041-2406-83FF-2E31-CA7F08116F8A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A8D1882-907D-D9B3-2B68-7CB0876B3F77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12BC608-5776-5353-2D70-766C900346A3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88ACD8B-2C55-3830-0C0D-ACCDD5EC09DE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5F5A12C-446B-18B4-96FD-45EF1F13CDD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6720116-C6E3-59E8-A600-517B7E8E548C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077648F-2448-89C7-C55B-AFB11E6CA073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3A4568C5-5265-F2C2-C914-D2ADB88FEB92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8D2405B-A2AD-5EEE-1C58-6213A07F1CFF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B8B4D96-D773-0019-15EE-146A4EB48428}"/>
                    </a:ext>
                  </a:extLst>
                </p:cNvPr>
                <p:cNvSpPr/>
                <p:nvPr/>
              </p:nvSpPr>
              <p:spPr>
                <a:xfrm rot="20732884">
                  <a:off x="1712088" y="2658514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02511-CC80-C797-4984-095342CB259B}"/>
              </a:ext>
            </a:extLst>
          </p:cNvPr>
          <p:cNvSpPr txBox="1"/>
          <p:nvPr/>
        </p:nvSpPr>
        <p:spPr>
          <a:xfrm>
            <a:off x="336678" y="3773829"/>
            <a:ext cx="262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bot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B147B2-DE27-4C59-AF4A-D5D7607B5DE9}"/>
              </a:ext>
            </a:extLst>
          </p:cNvPr>
          <p:cNvSpPr txBox="1"/>
          <p:nvPr/>
        </p:nvSpPr>
        <p:spPr>
          <a:xfrm>
            <a:off x="8852928" y="3502625"/>
            <a:ext cx="268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1" grpId="0"/>
      <p:bldP spid="73" grpId="0"/>
      <p:bldP spid="77" grpId="0"/>
      <p:bldP spid="87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err="1">
                <a:latin typeface="Arial" panose="020B0604020202020204" pitchFamily="34" charset="0"/>
              </a:rPr>
              <a:t>Định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hướng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phát</a:t>
            </a:r>
            <a:r>
              <a:rPr lang="en-US" sz="4000" b="1" dirty="0">
                <a:latin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</a:rPr>
              <a:t>triển</a:t>
            </a:r>
            <a:endParaRPr lang="en-US" sz="4000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4B91F6A4-D65E-4CC3-8E07-ED6BD3A79C73}"/>
              </a:ext>
            </a:extLst>
          </p:cNvPr>
          <p:cNvSpPr/>
          <p:nvPr/>
        </p:nvSpPr>
        <p:spPr>
          <a:xfrm>
            <a:off x="3526540" y="1893332"/>
            <a:ext cx="4669811" cy="962387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4A8A146-7817-4A89-BDCA-4818C008D9C1}"/>
              </a:ext>
            </a:extLst>
          </p:cNvPr>
          <p:cNvSpPr/>
          <p:nvPr/>
        </p:nvSpPr>
        <p:spPr>
          <a:xfrm>
            <a:off x="2644619" y="2950815"/>
            <a:ext cx="4669811" cy="962387"/>
          </a:xfrm>
          <a:prstGeom prst="roundRect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50CF72F-8C16-447D-9B9B-FD250C41279B}"/>
              </a:ext>
            </a:extLst>
          </p:cNvPr>
          <p:cNvSpPr/>
          <p:nvPr/>
        </p:nvSpPr>
        <p:spPr>
          <a:xfrm>
            <a:off x="1800111" y="4037754"/>
            <a:ext cx="4669811" cy="962387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297CBE6-D278-454E-B995-13A1CA91052B}"/>
              </a:ext>
            </a:extLst>
          </p:cNvPr>
          <p:cNvSpPr/>
          <p:nvPr/>
        </p:nvSpPr>
        <p:spPr>
          <a:xfrm>
            <a:off x="955603" y="5124692"/>
            <a:ext cx="4669811" cy="962387"/>
          </a:xfrm>
          <a:prstGeom prst="roundRect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FB048-E238-434D-9D84-F66A9B36D367}"/>
              </a:ext>
            </a:extLst>
          </p:cNvPr>
          <p:cNvGrpSpPr/>
          <p:nvPr/>
        </p:nvGrpSpPr>
        <p:grpSpPr>
          <a:xfrm>
            <a:off x="7009259" y="1863876"/>
            <a:ext cx="4243140" cy="4286977"/>
            <a:chOff x="794796" y="1552872"/>
            <a:chExt cx="4243140" cy="4286977"/>
          </a:xfrm>
        </p:grpSpPr>
        <p:sp>
          <p:nvSpPr>
            <p:cNvPr id="12" name="Curved Up Arrow 1">
              <a:extLst>
                <a:ext uri="{FF2B5EF4-FFF2-40B4-BE49-F238E27FC236}">
                  <a16:creationId xmlns:a16="http://schemas.microsoft.com/office/drawing/2014/main" id="{D5053CAE-AC97-490F-B4A0-31C363BC833A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">
              <a:extLst>
                <a:ext uri="{FF2B5EF4-FFF2-40B4-BE49-F238E27FC236}">
                  <a16:creationId xmlns:a16="http://schemas.microsoft.com/office/drawing/2014/main" id="{FB244DBA-2DCD-437F-8696-462FEDB1332E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">
              <a:extLst>
                <a:ext uri="{FF2B5EF4-FFF2-40B4-BE49-F238E27FC236}">
                  <a16:creationId xmlns:a16="http://schemas.microsoft.com/office/drawing/2014/main" id="{DF2B3BD0-E465-4D3E-8D1D-268EB4B3F769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">
              <a:extLst>
                <a:ext uri="{FF2B5EF4-FFF2-40B4-BE49-F238E27FC236}">
                  <a16:creationId xmlns:a16="http://schemas.microsoft.com/office/drawing/2014/main" id="{ED56DC70-04B6-4261-8B7A-50723B58157E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AEB392-5C65-43B0-B8D0-C2D48A6156CB}"/>
              </a:ext>
            </a:extLst>
          </p:cNvPr>
          <p:cNvSpPr txBox="1"/>
          <p:nvPr/>
        </p:nvSpPr>
        <p:spPr>
          <a:xfrm>
            <a:off x="3491849" y="1893332"/>
            <a:ext cx="4741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D31F4-5409-4D20-B671-D7AFF70F5840}"/>
              </a:ext>
            </a:extLst>
          </p:cNvPr>
          <p:cNvSpPr txBox="1"/>
          <p:nvPr/>
        </p:nvSpPr>
        <p:spPr>
          <a:xfrm>
            <a:off x="2709614" y="2936305"/>
            <a:ext cx="460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873E7-CD89-4DE7-A1BC-55002E46BEE8}"/>
              </a:ext>
            </a:extLst>
          </p:cNvPr>
          <p:cNvSpPr txBox="1"/>
          <p:nvPr/>
        </p:nvSpPr>
        <p:spPr>
          <a:xfrm>
            <a:off x="1855160" y="4014963"/>
            <a:ext cx="4614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03382-09ED-48B0-A8ED-8A53CBDD8EC7}"/>
              </a:ext>
            </a:extLst>
          </p:cNvPr>
          <p:cNvSpPr txBox="1"/>
          <p:nvPr/>
        </p:nvSpPr>
        <p:spPr>
          <a:xfrm>
            <a:off x="983778" y="5344275"/>
            <a:ext cx="466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FC79F-1375-4BA9-B078-CF916779E7C3}"/>
              </a:ext>
            </a:extLst>
          </p:cNvPr>
          <p:cNvCxnSpPr/>
          <p:nvPr/>
        </p:nvCxnSpPr>
        <p:spPr>
          <a:xfrm>
            <a:off x="8233767" y="2332458"/>
            <a:ext cx="87702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33A71-BCEC-4F07-AD7F-5F451300ECA4}"/>
              </a:ext>
            </a:extLst>
          </p:cNvPr>
          <p:cNvCxnSpPr/>
          <p:nvPr/>
        </p:nvCxnSpPr>
        <p:spPr>
          <a:xfrm>
            <a:off x="7340950" y="3511897"/>
            <a:ext cx="1540890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EA0A71-0B46-469F-BB48-88928398A496}"/>
              </a:ext>
            </a:extLst>
          </p:cNvPr>
          <p:cNvCxnSpPr/>
          <p:nvPr/>
        </p:nvCxnSpPr>
        <p:spPr>
          <a:xfrm>
            <a:off x="6521664" y="4583118"/>
            <a:ext cx="1961467" cy="15034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0CCC7B-D557-4992-92AD-3691BFAB30DA}"/>
              </a:ext>
            </a:extLst>
          </p:cNvPr>
          <p:cNvCxnSpPr/>
          <p:nvPr/>
        </p:nvCxnSpPr>
        <p:spPr>
          <a:xfrm flipV="1">
            <a:off x="5641481" y="5662301"/>
            <a:ext cx="1920343" cy="806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0" y="4807660"/>
            <a:ext cx="121919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</a:t>
            </a:r>
            <a:r>
              <a:rPr lang="en-US" altLang="ko-K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59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3066351-BEB1-477F-879E-306D811F96C3}"/>
              </a:ext>
            </a:extLst>
          </p:cNvPr>
          <p:cNvGrpSpPr/>
          <p:nvPr/>
        </p:nvGrpSpPr>
        <p:grpSpPr>
          <a:xfrm>
            <a:off x="223914" y="1139417"/>
            <a:ext cx="6570951" cy="5056857"/>
            <a:chOff x="223914" y="1139417"/>
            <a:chExt cx="6570951" cy="5056857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7AD099-C7F7-408C-8124-E5AA222FC1C1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E58D0D3-A31E-4243-9DC2-81E39EEB6963}"/>
                </a:ext>
              </a:extLst>
            </p:cNvPr>
            <p:cNvGrpSpPr/>
            <p:nvPr/>
          </p:nvGrpSpPr>
          <p:grpSpPr>
            <a:xfrm>
              <a:off x="454371" y="1139417"/>
              <a:ext cx="6340494" cy="5056857"/>
              <a:chOff x="501223" y="1743313"/>
              <a:chExt cx="4810404" cy="383653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0744DD7-5556-4800-8F42-229F4DE092D1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ECDBCF3-A484-4592-8867-62BBA269F25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D37F21C-B592-4958-AB84-C63D3BD881C5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15DA10C8-9C22-4C56-AA08-B9AC3C173B65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94A23D3-7BA4-4537-9FE7-924189A8946B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98301FCE-0CFE-4C21-AA80-08CFE566426C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149F47B-513D-4B0C-BDC0-8F36EC5B5BA3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F43E2EF-3EE8-4B33-A8C2-1744DC75B795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2739C57C-3CD6-4F6D-94DA-1E743C3B50B2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74BB20A-8859-450C-B96B-C9931D82E0BF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44BF4BE2-C1A5-4A4E-8CCA-6498C13A0802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47C7D816-D7EB-4016-8E6C-DED700F57486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24D198D-74F6-4AC8-82AD-51B90F7B3C5C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89832" cy="2738259"/>
                <a:chOff x="1221795" y="1743313"/>
                <a:chExt cx="4089832" cy="2738259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2845FB5-BA1F-4851-846F-994FA30FA9DF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5F1F2C-96E8-454A-8F9D-4CE4742AEC42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36FA260-1E47-4F4F-8A92-7E07FC0E01A8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0EAAD9FB-11E5-4EE1-939F-DA3ADE7B2213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7A042851-2575-4554-BAB1-0970A756D623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FF4258A-1A59-4A00-9ED2-3D629C438BE5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F67878B-3037-4208-BEB4-7E5ED9BC8CC5}"/>
                    </a:ext>
                  </a:extLst>
                </p:cNvPr>
                <p:cNvSpPr/>
                <p:nvPr/>
              </p:nvSpPr>
              <p:spPr>
                <a:xfrm rot="20732884">
                  <a:off x="4218129" y="2262110"/>
                  <a:ext cx="1093498" cy="752595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9503CC-5CA5-4A5C-9060-0E3A48D8810A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2F2B7700-E714-46D7-AB4F-C4EA80868DEC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F888D78-D5D0-4226-A522-756F10125934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82C37CC-9380-43DE-A157-D111E0FDA643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F790DA3-63F6-4687-972E-4DA731BFAE61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50B4583-1752-4730-83EE-0A2302EC0BAB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656D868-86BD-47C7-AD48-6C27087034C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7670C65-61EE-40C3-A216-1457FE626D24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E0D510D7-28A1-4248-8F24-DE0EE6BB00EC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4DF9155-7A5E-436E-A254-9662A45DCF50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EBE0B927-7B8F-416E-8F3F-7C3E1B5032D4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AE1AE66D-2B38-4981-8BF3-99F53E6586EC}"/>
                    </a:ext>
                  </a:extLst>
                </p:cNvPr>
                <p:cNvSpPr/>
                <p:nvPr/>
              </p:nvSpPr>
              <p:spPr>
                <a:xfrm rot="20732884">
                  <a:off x="1712179" y="2658798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ACF5C2EA-5CA9-4139-A874-BECF4B7D3E1F}"/>
              </a:ext>
            </a:extLst>
          </p:cNvPr>
          <p:cNvSpPr txBox="1"/>
          <p:nvPr/>
        </p:nvSpPr>
        <p:spPr>
          <a:xfrm>
            <a:off x="7062778" y="457995"/>
            <a:ext cx="441654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  <a:sym typeface="Wingdings" panose="05000000000000000000" pitchFamily="2" charset="2"/>
              </a:rPr>
              <a:t>01</a:t>
            </a:r>
            <a:endParaRPr lang="en-GB" altLang="ko-KR" sz="5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</a:rPr>
              <a:t>VẤN ĐỀ GẶP PHẢI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04B310DD-5D9A-ECEB-BF27-B540EF4660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8" b="5008"/>
          <a:stretch>
            <a:fillRect/>
          </a:stretch>
        </p:blipFill>
        <p:spPr>
          <a:xfrm>
            <a:off x="4046113" y="1869817"/>
            <a:ext cx="2010296" cy="1272757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6F074FFA-20CD-842F-794A-05FA505200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5" b="21595"/>
          <a:stretch>
            <a:fillRect/>
          </a:stretch>
        </p:blipFill>
        <p:spPr>
          <a:xfrm>
            <a:off x="1296297" y="1869817"/>
            <a:ext cx="2010296" cy="1272757"/>
          </a:xfrm>
        </p:spPr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6BA87B7D-B804-074A-84F5-FFB5F180715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b="3430"/>
          <a:stretch>
            <a:fillRect/>
          </a:stretch>
        </p:blipFill>
        <p:spPr/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ED47D16B-4006-03C4-4D0D-E383642E2AE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" b="251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E707C-A531-4530-949E-39672013ABB0}"/>
              </a:ext>
            </a:extLst>
          </p:cNvPr>
          <p:cNvSpPr txBox="1">
            <a:spLocks/>
          </p:cNvSpPr>
          <p:nvPr/>
        </p:nvSpPr>
        <p:spPr>
          <a:xfrm>
            <a:off x="1570977" y="3142574"/>
            <a:ext cx="1460935" cy="145210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E8838-A85E-4983-8872-5EAE7BAA873D}"/>
              </a:ext>
            </a:extLst>
          </p:cNvPr>
          <p:cNvSpPr txBox="1"/>
          <p:nvPr userDrawn="1"/>
        </p:nvSpPr>
        <p:spPr>
          <a:xfrm>
            <a:off x="1232534" y="473667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DỊCH COVID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35348-5071-4556-906F-6ECE48208623}"/>
              </a:ext>
            </a:extLst>
          </p:cNvPr>
          <p:cNvSpPr txBox="1"/>
          <p:nvPr userDrawn="1"/>
        </p:nvSpPr>
        <p:spPr>
          <a:xfrm>
            <a:off x="6639961" y="4736673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 SẮM ONLINE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BC7A0-6D12-40DC-95EE-D287EE0994DA}"/>
              </a:ext>
            </a:extLst>
          </p:cNvPr>
          <p:cNvSpPr txBox="1"/>
          <p:nvPr userDrawn="1"/>
        </p:nvSpPr>
        <p:spPr>
          <a:xfrm>
            <a:off x="9386017" y="4736673"/>
            <a:ext cx="217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 DOANH ONLINE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9820CE-E17C-4763-AF6B-2B36D39E2E14}"/>
              </a:ext>
            </a:extLst>
          </p:cNvPr>
          <p:cNvSpPr txBox="1"/>
          <p:nvPr userDrawn="1"/>
        </p:nvSpPr>
        <p:spPr>
          <a:xfrm>
            <a:off x="3831199" y="4736673"/>
            <a:ext cx="201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PHÁT TRIỂN CỦA INTERNET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Khách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hàng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5CD4A954-54D7-43F5-8133-90A8FE4C41C1}"/>
              </a:ext>
            </a:extLst>
          </p:cNvPr>
          <p:cNvSpPr/>
          <p:nvPr/>
        </p:nvSpPr>
        <p:spPr>
          <a:xfrm rot="18900000">
            <a:off x="1462702" y="2130158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041F511E-8130-4EF3-ACB9-81F4807199F3}"/>
              </a:ext>
            </a:extLst>
          </p:cNvPr>
          <p:cNvGrpSpPr/>
          <p:nvPr/>
        </p:nvGrpSpPr>
        <p:grpSpPr>
          <a:xfrm>
            <a:off x="4909727" y="2765335"/>
            <a:ext cx="886243" cy="886243"/>
            <a:chOff x="4909726" y="2492773"/>
            <a:chExt cx="886243" cy="886243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E09882A3-B32A-4D20-ABE5-4B820295EAFD}"/>
              </a:ext>
            </a:extLst>
          </p:cNvPr>
          <p:cNvGrpSpPr/>
          <p:nvPr/>
        </p:nvGrpSpPr>
        <p:grpSpPr>
          <a:xfrm>
            <a:off x="6673039" y="2789995"/>
            <a:ext cx="886243" cy="886243"/>
            <a:chOff x="6280371" y="2517433"/>
            <a:chExt cx="886243" cy="886243"/>
          </a:xfrm>
        </p:grpSpPr>
        <p:sp>
          <p:nvSpPr>
            <p:cNvPr id="8" name="Rounded Rectangle 41">
              <a:extLst>
                <a:ext uri="{FF2B5EF4-FFF2-40B4-BE49-F238E27FC236}">
                  <a16:creationId xmlns:a16="http://schemas.microsoft.com/office/drawing/2014/main" id="{AD71A1AE-C24A-4F3A-8A3B-C7A70E83682C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5942F7C9-2E8A-493D-AFF8-822F2F631C7F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8CE3BEC-35D2-4F8E-B509-48A932FAD710}"/>
              </a:ext>
            </a:extLst>
          </p:cNvPr>
          <p:cNvGrpSpPr/>
          <p:nvPr/>
        </p:nvGrpSpPr>
        <p:grpSpPr>
          <a:xfrm>
            <a:off x="8436351" y="2814655"/>
            <a:ext cx="886243" cy="886243"/>
            <a:chOff x="7651016" y="2542093"/>
            <a:chExt cx="886243" cy="886243"/>
          </a:xfrm>
        </p:grpSpPr>
        <p:sp>
          <p:nvSpPr>
            <p:cNvPr id="11" name="Rounded Rectangle 42">
              <a:extLst>
                <a:ext uri="{FF2B5EF4-FFF2-40B4-BE49-F238E27FC236}">
                  <a16:creationId xmlns:a16="http://schemas.microsoft.com/office/drawing/2014/main" id="{ECEAE0DA-9A3D-4AD6-93FF-F78A20D2582C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46">
              <a:extLst>
                <a:ext uri="{FF2B5EF4-FFF2-40B4-BE49-F238E27FC236}">
                  <a16:creationId xmlns:a16="http://schemas.microsoft.com/office/drawing/2014/main" id="{D288D21E-5066-4DF7-8103-0B4501142BD0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2160081B-5357-4218-B9C4-1816F54A1AF9}"/>
              </a:ext>
            </a:extLst>
          </p:cNvPr>
          <p:cNvGrpSpPr/>
          <p:nvPr/>
        </p:nvGrpSpPr>
        <p:grpSpPr>
          <a:xfrm>
            <a:off x="10199664" y="2839315"/>
            <a:ext cx="886243" cy="886243"/>
            <a:chOff x="10199663" y="2566753"/>
            <a:chExt cx="886243" cy="886243"/>
          </a:xfrm>
        </p:grpSpPr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0190DC3D-92D1-4F49-ACC3-CE277B0C3A56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059993A4-D8C3-4A32-82B9-8248B83D3746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9A4A7-C29B-42E0-A3BF-ED303DB8A4FC}"/>
              </a:ext>
            </a:extLst>
          </p:cNvPr>
          <p:cNvCxnSpPr/>
          <p:nvPr/>
        </p:nvCxnSpPr>
        <p:spPr>
          <a:xfrm>
            <a:off x="4209875" y="2241116"/>
            <a:ext cx="11164" cy="3481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4368D-48C8-46BE-BDE7-CE4E22DCF04E}"/>
              </a:ext>
            </a:extLst>
          </p:cNvPr>
          <p:cNvGrpSpPr/>
          <p:nvPr/>
        </p:nvGrpSpPr>
        <p:grpSpPr>
          <a:xfrm>
            <a:off x="888026" y="4222662"/>
            <a:ext cx="2810144" cy="725583"/>
            <a:chOff x="-475010" y="1006456"/>
            <a:chExt cx="3915564" cy="7255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ECBCB-AA45-4B88-874A-91C938A034C9}"/>
                </a:ext>
              </a:extLst>
            </p:cNvPr>
            <p:cNvSpPr txBox="1"/>
            <p:nvPr/>
          </p:nvSpPr>
          <p:spPr>
            <a:xfrm>
              <a:off x="-475010" y="1006456"/>
              <a:ext cx="3915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KHÁCH HÀNG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F773A-0642-4848-BE7F-D20352460DBD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84192-C25C-4F87-82D0-6972A4736B63}"/>
              </a:ext>
            </a:extLst>
          </p:cNvPr>
          <p:cNvGrpSpPr/>
          <p:nvPr/>
        </p:nvGrpSpPr>
        <p:grpSpPr>
          <a:xfrm>
            <a:off x="4572001" y="3952041"/>
            <a:ext cx="1398891" cy="664027"/>
            <a:chOff x="-475010" y="1068012"/>
            <a:chExt cx="4241713" cy="6640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AE00F-3A19-4FEF-803D-6C7F6FD1EAA4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05C2D-878C-4F6D-945A-F67874E9713B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60881-E041-4625-8637-CF535637E5BA}"/>
              </a:ext>
            </a:extLst>
          </p:cNvPr>
          <p:cNvGrpSpPr/>
          <p:nvPr/>
        </p:nvGrpSpPr>
        <p:grpSpPr>
          <a:xfrm>
            <a:off x="6359772" y="3952041"/>
            <a:ext cx="1398891" cy="664027"/>
            <a:chOff x="-475010" y="1068012"/>
            <a:chExt cx="4241713" cy="6640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365CB-BE32-4D18-A7C9-0327D3B6F270}"/>
                </a:ext>
              </a:extLst>
            </p:cNvPr>
            <p:cNvSpPr txBox="1"/>
            <p:nvPr/>
          </p:nvSpPr>
          <p:spPr>
            <a:xfrm>
              <a:off x="-475010" y="1068012"/>
              <a:ext cx="424171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24278-08B1-40E2-AF69-CB8CC8A69A1F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6B99FC-62F8-458F-8BF2-DB9C3333A45B}"/>
              </a:ext>
            </a:extLst>
          </p:cNvPr>
          <p:cNvGrpSpPr/>
          <p:nvPr/>
        </p:nvGrpSpPr>
        <p:grpSpPr>
          <a:xfrm>
            <a:off x="8147543" y="3952041"/>
            <a:ext cx="1577721" cy="664027"/>
            <a:chOff x="-475010" y="1068012"/>
            <a:chExt cx="4783961" cy="6640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4314A-4D18-4230-959C-E2715DAD149C}"/>
                </a:ext>
              </a:extLst>
            </p:cNvPr>
            <p:cNvSpPr txBox="1"/>
            <p:nvPr/>
          </p:nvSpPr>
          <p:spPr>
            <a:xfrm>
              <a:off x="-475010" y="1068012"/>
              <a:ext cx="47839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Thanh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toán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7351D-FEBC-4A54-A11C-701268379CC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7DC217-3C42-4C12-9124-ED106D3ED49C}"/>
              </a:ext>
            </a:extLst>
          </p:cNvPr>
          <p:cNvGrpSpPr/>
          <p:nvPr/>
        </p:nvGrpSpPr>
        <p:grpSpPr>
          <a:xfrm>
            <a:off x="9932741" y="3995712"/>
            <a:ext cx="1414944" cy="817915"/>
            <a:chOff x="-475010" y="914124"/>
            <a:chExt cx="4241713" cy="8179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D85A56-FEE8-47C3-A639-F647C39A6270}"/>
                </a:ext>
              </a:extLst>
            </p:cNvPr>
            <p:cNvSpPr txBox="1"/>
            <p:nvPr/>
          </p:nvSpPr>
          <p:spPr>
            <a:xfrm>
              <a:off x="-475010" y="914124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dõi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A0AEA6-518E-46E1-860B-DAA263366D8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C9566DC7-EEE6-0D1B-5FA8-FAE73C17FFA2}"/>
              </a:ext>
            </a:extLst>
          </p:cNvPr>
          <p:cNvSpPr/>
          <p:nvPr/>
        </p:nvSpPr>
        <p:spPr>
          <a:xfrm rot="18900000">
            <a:off x="5240015" y="296671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30">
            <a:extLst>
              <a:ext uri="{FF2B5EF4-FFF2-40B4-BE49-F238E27FC236}">
                <a16:creationId xmlns:a16="http://schemas.microsoft.com/office/drawing/2014/main" id="{12EEA920-7E43-138E-F7C1-A34A48B3C1A7}"/>
              </a:ext>
            </a:extLst>
          </p:cNvPr>
          <p:cNvSpPr/>
          <p:nvPr/>
        </p:nvSpPr>
        <p:spPr>
          <a:xfrm>
            <a:off x="6859169" y="2994521"/>
            <a:ext cx="481976" cy="48416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4C24A42E-6160-D4A8-CBF3-DA404EBF1539}"/>
              </a:ext>
            </a:extLst>
          </p:cNvPr>
          <p:cNvSpPr/>
          <p:nvPr/>
        </p:nvSpPr>
        <p:spPr>
          <a:xfrm rot="10800000">
            <a:off x="8719416" y="2948030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Donut 22">
            <a:extLst>
              <a:ext uri="{FF2B5EF4-FFF2-40B4-BE49-F238E27FC236}">
                <a16:creationId xmlns:a16="http://schemas.microsoft.com/office/drawing/2014/main" id="{7B195F45-50C8-B611-8487-D0F2E253E1AC}"/>
              </a:ext>
            </a:extLst>
          </p:cNvPr>
          <p:cNvSpPr>
            <a:spLocks noChangeAspect="1"/>
          </p:cNvSpPr>
          <p:nvPr/>
        </p:nvSpPr>
        <p:spPr>
          <a:xfrm>
            <a:off x="10375307" y="3101610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2D3122-0033-02DF-F775-1F9F95E3E160}"/>
              </a:ext>
            </a:extLst>
          </p:cNvPr>
          <p:cNvGrpSpPr/>
          <p:nvPr/>
        </p:nvGrpSpPr>
        <p:grpSpPr>
          <a:xfrm>
            <a:off x="1413353" y="2226363"/>
            <a:ext cx="1561280" cy="1282275"/>
            <a:chOff x="6317071" y="541239"/>
            <a:chExt cx="4600185" cy="377811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A45319-91B5-E982-4C98-FAA7B46EC6DA}"/>
                </a:ext>
              </a:extLst>
            </p:cNvPr>
            <p:cNvSpPr/>
            <p:nvPr/>
          </p:nvSpPr>
          <p:spPr>
            <a:xfrm>
              <a:off x="7792347" y="541239"/>
              <a:ext cx="1769425" cy="2142119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A3BC11-4C45-BFC0-2183-6E3BAD94D0DD}"/>
                </a:ext>
              </a:extLst>
            </p:cNvPr>
            <p:cNvSpPr/>
            <p:nvPr/>
          </p:nvSpPr>
          <p:spPr>
            <a:xfrm>
              <a:off x="8393113" y="600488"/>
              <a:ext cx="1045795" cy="1919653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8F58119-7B07-0FC9-EE09-E820FB89054F}"/>
                </a:ext>
              </a:extLst>
            </p:cNvPr>
            <p:cNvSpPr/>
            <p:nvPr/>
          </p:nvSpPr>
          <p:spPr>
            <a:xfrm>
              <a:off x="8458911" y="789793"/>
              <a:ext cx="909854" cy="1477737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7AEE04B-F387-4B1F-3AB6-C789F1922E34}"/>
                </a:ext>
              </a:extLst>
            </p:cNvPr>
            <p:cNvSpPr/>
            <p:nvPr/>
          </p:nvSpPr>
          <p:spPr>
            <a:xfrm>
              <a:off x="6317071" y="1517968"/>
              <a:ext cx="1940714" cy="184483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CC62A6C-CEB7-7832-1F0F-12393DBB7783}"/>
                </a:ext>
              </a:extLst>
            </p:cNvPr>
            <p:cNvSpPr/>
            <p:nvPr/>
          </p:nvSpPr>
          <p:spPr>
            <a:xfrm>
              <a:off x="9780807" y="3331581"/>
              <a:ext cx="1136449" cy="987777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D9D7362-1C8D-7FDE-CE8A-4D123ECF2CF9}"/>
                </a:ext>
              </a:extLst>
            </p:cNvPr>
            <p:cNvSpPr/>
            <p:nvPr/>
          </p:nvSpPr>
          <p:spPr>
            <a:xfrm>
              <a:off x="9074897" y="1948024"/>
              <a:ext cx="1306749" cy="1894064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D18DFE-9AE6-7436-50BA-5FDE05A2D268}"/>
                </a:ext>
              </a:extLst>
            </p:cNvPr>
            <p:cNvSpPr/>
            <p:nvPr/>
          </p:nvSpPr>
          <p:spPr>
            <a:xfrm>
              <a:off x="10152751" y="1107758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8888D3-696E-DBC1-EAA2-142CE0E00A5B}"/>
                </a:ext>
              </a:extLst>
            </p:cNvPr>
            <p:cNvSpPr/>
            <p:nvPr/>
          </p:nvSpPr>
          <p:spPr>
            <a:xfrm>
              <a:off x="8597934" y="1139470"/>
              <a:ext cx="635532" cy="635895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B3D4EB5-9339-36F3-45E0-31B7613E39BC}"/>
                </a:ext>
              </a:extLst>
            </p:cNvPr>
            <p:cNvSpPr/>
            <p:nvPr/>
          </p:nvSpPr>
          <p:spPr>
            <a:xfrm>
              <a:off x="8820736" y="1893900"/>
              <a:ext cx="185604" cy="184964"/>
            </a:xfrm>
            <a:custGeom>
              <a:avLst/>
              <a:gdLst>
                <a:gd name="connsiteX0" fmla="*/ 11 w 284849"/>
                <a:gd name="connsiteY0" fmla="*/ 139076 h 283866"/>
                <a:gd name="connsiteX1" fmla="*/ 142886 w 284849"/>
                <a:gd name="connsiteY1" fmla="*/ 11 h 283866"/>
                <a:gd name="connsiteX2" fmla="*/ 284808 w 284849"/>
                <a:gd name="connsiteY2" fmla="*/ 143838 h 283866"/>
                <a:gd name="connsiteX3" fmla="*/ 140981 w 284849"/>
                <a:gd name="connsiteY3" fmla="*/ 283856 h 283866"/>
                <a:gd name="connsiteX4" fmla="*/ 11 w 284849"/>
                <a:gd name="connsiteY4" fmla="*/ 139076 h 28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849" h="283866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085887-7B68-2696-06D2-840DA3FBD4FA}"/>
                </a:ext>
              </a:extLst>
            </p:cNvPr>
            <p:cNvSpPr/>
            <p:nvPr/>
          </p:nvSpPr>
          <p:spPr>
            <a:xfrm>
              <a:off x="8815683" y="1192495"/>
              <a:ext cx="200841" cy="78879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545CDE1-248A-DD7D-7D41-B2AD1C420F0C}"/>
                </a:ext>
              </a:extLst>
            </p:cNvPr>
            <p:cNvSpPr/>
            <p:nvPr/>
          </p:nvSpPr>
          <p:spPr>
            <a:xfrm>
              <a:off x="8879065" y="1951626"/>
              <a:ext cx="67046" cy="67668"/>
            </a:xfrm>
            <a:custGeom>
              <a:avLst/>
              <a:gdLst>
                <a:gd name="connsiteX0" fmla="*/ 102898 w 102897"/>
                <a:gd name="connsiteY0" fmla="*/ 51435 h 103851"/>
                <a:gd name="connsiteX1" fmla="*/ 53368 w 102897"/>
                <a:gd name="connsiteY1" fmla="*/ 103822 h 103851"/>
                <a:gd name="connsiteX2" fmla="*/ 28 w 102897"/>
                <a:gd name="connsiteY2" fmla="*/ 54292 h 103851"/>
                <a:gd name="connsiteX3" fmla="*/ 51463 w 102897"/>
                <a:gd name="connsiteY3" fmla="*/ 0 h 103851"/>
                <a:gd name="connsiteX4" fmla="*/ 102898 w 102897"/>
                <a:gd name="connsiteY4" fmla="*/ 51435 h 1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97" h="103851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0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Nhà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lý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5CD4A954-54D7-43F5-8133-90A8FE4C41C1}"/>
              </a:ext>
            </a:extLst>
          </p:cNvPr>
          <p:cNvSpPr/>
          <p:nvPr/>
        </p:nvSpPr>
        <p:spPr>
          <a:xfrm rot="18900000">
            <a:off x="1462702" y="2130158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041F511E-8130-4EF3-ACB9-81F4807199F3}"/>
              </a:ext>
            </a:extLst>
          </p:cNvPr>
          <p:cNvGrpSpPr/>
          <p:nvPr/>
        </p:nvGrpSpPr>
        <p:grpSpPr>
          <a:xfrm>
            <a:off x="4909727" y="2765335"/>
            <a:ext cx="886243" cy="886243"/>
            <a:chOff x="4909726" y="2492773"/>
            <a:chExt cx="886243" cy="886243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E09882A3-B32A-4D20-ABE5-4B820295EAFD}"/>
              </a:ext>
            </a:extLst>
          </p:cNvPr>
          <p:cNvGrpSpPr/>
          <p:nvPr/>
        </p:nvGrpSpPr>
        <p:grpSpPr>
          <a:xfrm>
            <a:off x="6673039" y="2789995"/>
            <a:ext cx="886243" cy="886243"/>
            <a:chOff x="6280371" y="2517433"/>
            <a:chExt cx="886243" cy="886243"/>
          </a:xfrm>
        </p:grpSpPr>
        <p:sp>
          <p:nvSpPr>
            <p:cNvPr id="8" name="Rounded Rectangle 41">
              <a:extLst>
                <a:ext uri="{FF2B5EF4-FFF2-40B4-BE49-F238E27FC236}">
                  <a16:creationId xmlns:a16="http://schemas.microsoft.com/office/drawing/2014/main" id="{AD71A1AE-C24A-4F3A-8A3B-C7A70E83682C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5942F7C9-2E8A-493D-AFF8-822F2F631C7F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8CE3BEC-35D2-4F8E-B509-48A932FAD710}"/>
              </a:ext>
            </a:extLst>
          </p:cNvPr>
          <p:cNvGrpSpPr/>
          <p:nvPr/>
        </p:nvGrpSpPr>
        <p:grpSpPr>
          <a:xfrm>
            <a:off x="8436351" y="2814655"/>
            <a:ext cx="886243" cy="886243"/>
            <a:chOff x="7651016" y="2542093"/>
            <a:chExt cx="886243" cy="886243"/>
          </a:xfrm>
        </p:grpSpPr>
        <p:sp>
          <p:nvSpPr>
            <p:cNvPr id="11" name="Rounded Rectangle 42">
              <a:extLst>
                <a:ext uri="{FF2B5EF4-FFF2-40B4-BE49-F238E27FC236}">
                  <a16:creationId xmlns:a16="http://schemas.microsoft.com/office/drawing/2014/main" id="{ECEAE0DA-9A3D-4AD6-93FF-F78A20D2582C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46">
              <a:extLst>
                <a:ext uri="{FF2B5EF4-FFF2-40B4-BE49-F238E27FC236}">
                  <a16:creationId xmlns:a16="http://schemas.microsoft.com/office/drawing/2014/main" id="{D288D21E-5066-4DF7-8103-0B4501142BD0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2160081B-5357-4218-B9C4-1816F54A1AF9}"/>
              </a:ext>
            </a:extLst>
          </p:cNvPr>
          <p:cNvGrpSpPr/>
          <p:nvPr/>
        </p:nvGrpSpPr>
        <p:grpSpPr>
          <a:xfrm>
            <a:off x="10199664" y="2839315"/>
            <a:ext cx="886243" cy="886243"/>
            <a:chOff x="10199663" y="2566753"/>
            <a:chExt cx="886243" cy="886243"/>
          </a:xfrm>
        </p:grpSpPr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0190DC3D-92D1-4F49-ACC3-CE277B0C3A56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059993A4-D8C3-4A32-82B9-8248B83D3746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9A4A7-C29B-42E0-A3BF-ED303DB8A4FC}"/>
              </a:ext>
            </a:extLst>
          </p:cNvPr>
          <p:cNvCxnSpPr/>
          <p:nvPr/>
        </p:nvCxnSpPr>
        <p:spPr>
          <a:xfrm>
            <a:off x="4209875" y="2241116"/>
            <a:ext cx="11164" cy="3481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D4368D-48C8-46BE-BDE7-CE4E22DCF04E}"/>
              </a:ext>
            </a:extLst>
          </p:cNvPr>
          <p:cNvGrpSpPr/>
          <p:nvPr/>
        </p:nvGrpSpPr>
        <p:grpSpPr>
          <a:xfrm>
            <a:off x="888026" y="4222662"/>
            <a:ext cx="2810144" cy="725583"/>
            <a:chOff x="-475010" y="1006456"/>
            <a:chExt cx="3915564" cy="7255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ECBCB-AA45-4B88-874A-91C938A034C9}"/>
                </a:ext>
              </a:extLst>
            </p:cNvPr>
            <p:cNvSpPr txBox="1"/>
            <p:nvPr/>
          </p:nvSpPr>
          <p:spPr>
            <a:xfrm>
              <a:off x="-475010" y="1006456"/>
              <a:ext cx="391556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 LÝ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F773A-0642-4848-BE7F-D20352460DBD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84192-C25C-4F87-82D0-6972A4736B63}"/>
              </a:ext>
            </a:extLst>
          </p:cNvPr>
          <p:cNvGrpSpPr/>
          <p:nvPr/>
        </p:nvGrpSpPr>
        <p:grpSpPr>
          <a:xfrm>
            <a:off x="4446879" y="3798153"/>
            <a:ext cx="1663248" cy="817915"/>
            <a:chOff x="-1276589" y="914124"/>
            <a:chExt cx="5043295" cy="8179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AE00F-3A19-4FEF-803D-6C7F6FD1EAA4}"/>
                </a:ext>
              </a:extLst>
            </p:cNvPr>
            <p:cNvSpPr txBox="1"/>
            <p:nvPr/>
          </p:nvSpPr>
          <p:spPr>
            <a:xfrm>
              <a:off x="-1276589" y="914124"/>
              <a:ext cx="50432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05C2D-878C-4F6D-945A-F67874E9713B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60881-E041-4625-8637-CF535637E5BA}"/>
              </a:ext>
            </a:extLst>
          </p:cNvPr>
          <p:cNvGrpSpPr/>
          <p:nvPr/>
        </p:nvGrpSpPr>
        <p:grpSpPr>
          <a:xfrm>
            <a:off x="6359772" y="3798153"/>
            <a:ext cx="1398891" cy="817915"/>
            <a:chOff x="-475010" y="914124"/>
            <a:chExt cx="4241713" cy="81791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5365CB-BE32-4D18-A7C9-0327D3B6F270}"/>
                </a:ext>
              </a:extLst>
            </p:cNvPr>
            <p:cNvSpPr txBox="1"/>
            <p:nvPr/>
          </p:nvSpPr>
          <p:spPr>
            <a:xfrm>
              <a:off x="-475010" y="914124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phẩm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24278-08B1-40E2-AF69-CB8CC8A69A1F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6B99FC-62F8-458F-8BF2-DB9C3333A45B}"/>
              </a:ext>
            </a:extLst>
          </p:cNvPr>
          <p:cNvGrpSpPr/>
          <p:nvPr/>
        </p:nvGrpSpPr>
        <p:grpSpPr>
          <a:xfrm>
            <a:off x="8147543" y="3798153"/>
            <a:ext cx="1577721" cy="817915"/>
            <a:chOff x="-475010" y="914124"/>
            <a:chExt cx="4783961" cy="8179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4314A-4D18-4230-959C-E2715DAD149C}"/>
                </a:ext>
              </a:extLst>
            </p:cNvPr>
            <p:cNvSpPr txBox="1"/>
            <p:nvPr/>
          </p:nvSpPr>
          <p:spPr>
            <a:xfrm>
              <a:off x="-475010" y="914124"/>
              <a:ext cx="47839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đơn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hàng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D7351D-FEBC-4A54-A11C-701268379CC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7DC217-3C42-4C12-9124-ED106D3ED49C}"/>
              </a:ext>
            </a:extLst>
          </p:cNvPr>
          <p:cNvGrpSpPr/>
          <p:nvPr/>
        </p:nvGrpSpPr>
        <p:grpSpPr>
          <a:xfrm>
            <a:off x="9927598" y="3868719"/>
            <a:ext cx="1414944" cy="944908"/>
            <a:chOff x="-490428" y="787131"/>
            <a:chExt cx="4241713" cy="94490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D85A56-FEE8-47C3-A639-F647C39A6270}"/>
                </a:ext>
              </a:extLst>
            </p:cNvPr>
            <p:cNvSpPr txBox="1"/>
            <p:nvPr/>
          </p:nvSpPr>
          <p:spPr>
            <a:xfrm>
              <a:off x="-490428" y="787131"/>
              <a:ext cx="424171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Quản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linh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kiện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A0AEA6-518E-46E1-860B-DAA263366D8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168000-5FA0-78D6-41A2-2BC7EEE0D62E}"/>
              </a:ext>
            </a:extLst>
          </p:cNvPr>
          <p:cNvGrpSpPr/>
          <p:nvPr/>
        </p:nvGrpSpPr>
        <p:grpSpPr>
          <a:xfrm>
            <a:off x="1777435" y="2137251"/>
            <a:ext cx="1021109" cy="1365033"/>
            <a:chOff x="4912335" y="3886249"/>
            <a:chExt cx="1506023" cy="201327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3029E9-12E0-094B-4564-2D54C75F774E}"/>
                </a:ext>
              </a:extLst>
            </p:cNvPr>
            <p:cNvGrpSpPr/>
            <p:nvPr/>
          </p:nvGrpSpPr>
          <p:grpSpPr>
            <a:xfrm>
              <a:off x="4912335" y="3961162"/>
              <a:ext cx="1506023" cy="1713001"/>
              <a:chOff x="4912335" y="3961162"/>
              <a:chExt cx="1506023" cy="1713001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914401-4282-F8D5-D240-76DC2D03FCF2}"/>
                  </a:ext>
                </a:extLst>
              </p:cNvPr>
              <p:cNvSpPr/>
              <p:nvPr/>
            </p:nvSpPr>
            <p:spPr>
              <a:xfrm>
                <a:off x="5179844" y="3967645"/>
                <a:ext cx="971006" cy="1271314"/>
              </a:xfrm>
              <a:custGeom>
                <a:avLst/>
                <a:gdLst>
                  <a:gd name="connsiteX0" fmla="*/ 488429 w 971006"/>
                  <a:gd name="connsiteY0" fmla="*/ 0 h 1271314"/>
                  <a:gd name="connsiteX1" fmla="*/ 917478 w 971006"/>
                  <a:gd name="connsiteY1" fmla="*/ 496794 h 1271314"/>
                  <a:gd name="connsiteX2" fmla="*/ 655434 w 971006"/>
                  <a:gd name="connsiteY2" fmla="*/ 954548 h 1271314"/>
                  <a:gd name="connsiteX3" fmla="*/ 637122 w 971006"/>
                  <a:gd name="connsiteY3" fmla="*/ 961130 h 1271314"/>
                  <a:gd name="connsiteX4" fmla="*/ 637122 w 971006"/>
                  <a:gd name="connsiteY4" fmla="*/ 1082028 h 1271314"/>
                  <a:gd name="connsiteX5" fmla="*/ 674483 w 971006"/>
                  <a:gd name="connsiteY5" fmla="*/ 1084353 h 1271314"/>
                  <a:gd name="connsiteX6" fmla="*/ 971006 w 971006"/>
                  <a:gd name="connsiteY6" fmla="*/ 1174010 h 1271314"/>
                  <a:gd name="connsiteX7" fmla="*/ 485503 w 971006"/>
                  <a:gd name="connsiteY7" fmla="*/ 1271314 h 1271314"/>
                  <a:gd name="connsiteX8" fmla="*/ 0 w 971006"/>
                  <a:gd name="connsiteY8" fmla="*/ 1174010 h 1271314"/>
                  <a:gd name="connsiteX9" fmla="*/ 296524 w 971006"/>
                  <a:gd name="connsiteY9" fmla="*/ 1084353 h 1271314"/>
                  <a:gd name="connsiteX10" fmla="*/ 333884 w 971006"/>
                  <a:gd name="connsiteY10" fmla="*/ 1082028 h 1271314"/>
                  <a:gd name="connsiteX11" fmla="*/ 333884 w 971006"/>
                  <a:gd name="connsiteY11" fmla="*/ 959026 h 1271314"/>
                  <a:gd name="connsiteX12" fmla="*/ 321424 w 971006"/>
                  <a:gd name="connsiteY12" fmla="*/ 954548 h 1271314"/>
                  <a:gd name="connsiteX13" fmla="*/ 59380 w 971006"/>
                  <a:gd name="connsiteY13" fmla="*/ 496794 h 1271314"/>
                  <a:gd name="connsiteX14" fmla="*/ 488429 w 971006"/>
                  <a:gd name="connsiteY14" fmla="*/ 0 h 1271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1006" h="1271314">
                    <a:moveTo>
                      <a:pt x="488429" y="0"/>
                    </a:moveTo>
                    <a:cubicBezTo>
                      <a:pt x="725386" y="0"/>
                      <a:pt x="917478" y="222422"/>
                      <a:pt x="917478" y="496794"/>
                    </a:cubicBezTo>
                    <a:cubicBezTo>
                      <a:pt x="917478" y="702573"/>
                      <a:pt x="809427" y="879130"/>
                      <a:pt x="655434" y="954548"/>
                    </a:cubicBezTo>
                    <a:lnTo>
                      <a:pt x="637122" y="961130"/>
                    </a:lnTo>
                    <a:lnTo>
                      <a:pt x="637122" y="1082028"/>
                    </a:lnTo>
                    <a:lnTo>
                      <a:pt x="674483" y="1084353"/>
                    </a:lnTo>
                    <a:cubicBezTo>
                      <a:pt x="848737" y="1099124"/>
                      <a:pt x="971006" y="1133705"/>
                      <a:pt x="971006" y="1174010"/>
                    </a:cubicBezTo>
                    <a:cubicBezTo>
                      <a:pt x="971006" y="1227750"/>
                      <a:pt x="753639" y="1271314"/>
                      <a:pt x="485503" y="1271314"/>
                    </a:cubicBezTo>
                    <a:cubicBezTo>
                      <a:pt x="217367" y="1271314"/>
                      <a:pt x="0" y="1227750"/>
                      <a:pt x="0" y="1174010"/>
                    </a:cubicBezTo>
                    <a:cubicBezTo>
                      <a:pt x="0" y="1133705"/>
                      <a:pt x="122269" y="1099124"/>
                      <a:pt x="296524" y="1084353"/>
                    </a:cubicBezTo>
                    <a:lnTo>
                      <a:pt x="333884" y="1082028"/>
                    </a:lnTo>
                    <a:lnTo>
                      <a:pt x="333884" y="959026"/>
                    </a:lnTo>
                    <a:lnTo>
                      <a:pt x="321424" y="954548"/>
                    </a:lnTo>
                    <a:cubicBezTo>
                      <a:pt x="167432" y="879130"/>
                      <a:pt x="59380" y="702573"/>
                      <a:pt x="59380" y="496794"/>
                    </a:cubicBezTo>
                    <a:cubicBezTo>
                      <a:pt x="59380" y="222422"/>
                      <a:pt x="251472" y="0"/>
                      <a:pt x="488429" y="0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E95338-DB23-D09A-301A-CE9A5D6FC1F1}"/>
                  </a:ext>
                </a:extLst>
              </p:cNvPr>
              <p:cNvSpPr/>
              <p:nvPr/>
            </p:nvSpPr>
            <p:spPr>
              <a:xfrm>
                <a:off x="4912335" y="5075485"/>
                <a:ext cx="1506023" cy="598678"/>
              </a:xfrm>
              <a:custGeom>
                <a:avLst/>
                <a:gdLst>
                  <a:gd name="connsiteX0" fmla="*/ 792978 w 3989594"/>
                  <a:gd name="connsiteY0" fmla="*/ 0 h 1585955"/>
                  <a:gd name="connsiteX1" fmla="*/ 1049921 w 3989594"/>
                  <a:gd name="connsiteY1" fmla="*/ 0 h 1585955"/>
                  <a:gd name="connsiteX2" fmla="*/ 1085760 w 3989594"/>
                  <a:gd name="connsiteY2" fmla="*/ 33651 h 1585955"/>
                  <a:gd name="connsiteX3" fmla="*/ 1994796 w 3989594"/>
                  <a:gd name="connsiteY3" fmla="*/ 279982 h 1585955"/>
                  <a:gd name="connsiteX4" fmla="*/ 2903832 w 3989594"/>
                  <a:gd name="connsiteY4" fmla="*/ 33651 h 1585955"/>
                  <a:gd name="connsiteX5" fmla="*/ 2939671 w 3989594"/>
                  <a:gd name="connsiteY5" fmla="*/ 0 h 1585955"/>
                  <a:gd name="connsiteX6" fmla="*/ 3196616 w 3989594"/>
                  <a:gd name="connsiteY6" fmla="*/ 0 h 1585955"/>
                  <a:gd name="connsiteX7" fmla="*/ 3989594 w 3989594"/>
                  <a:gd name="connsiteY7" fmla="*/ 792978 h 1585955"/>
                  <a:gd name="connsiteX8" fmla="*/ 3989593 w 3989594"/>
                  <a:gd name="connsiteY8" fmla="*/ 1585955 h 1585955"/>
                  <a:gd name="connsiteX9" fmla="*/ 0 w 3989594"/>
                  <a:gd name="connsiteY9" fmla="*/ 1585955 h 1585955"/>
                  <a:gd name="connsiteX10" fmla="*/ 0 w 3989594"/>
                  <a:gd name="connsiteY10" fmla="*/ 792978 h 1585955"/>
                  <a:gd name="connsiteX11" fmla="*/ 792978 w 3989594"/>
                  <a:gd name="connsiteY11" fmla="*/ 0 h 158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89594" h="1585955">
                    <a:moveTo>
                      <a:pt x="792978" y="0"/>
                    </a:moveTo>
                    <a:lnTo>
                      <a:pt x="1049921" y="0"/>
                    </a:lnTo>
                    <a:lnTo>
                      <a:pt x="1085760" y="33651"/>
                    </a:lnTo>
                    <a:cubicBezTo>
                      <a:pt x="1282766" y="182270"/>
                      <a:pt x="1616391" y="279982"/>
                      <a:pt x="1994796" y="279982"/>
                    </a:cubicBezTo>
                    <a:cubicBezTo>
                      <a:pt x="2373201" y="279982"/>
                      <a:pt x="2706826" y="182270"/>
                      <a:pt x="2903832" y="33651"/>
                    </a:cubicBezTo>
                    <a:lnTo>
                      <a:pt x="2939671" y="0"/>
                    </a:lnTo>
                    <a:lnTo>
                      <a:pt x="3196616" y="0"/>
                    </a:lnTo>
                    <a:cubicBezTo>
                      <a:pt x="3634566" y="0"/>
                      <a:pt x="3989594" y="355028"/>
                      <a:pt x="3989594" y="792978"/>
                    </a:cubicBezTo>
                    <a:cubicBezTo>
                      <a:pt x="3989594" y="1057304"/>
                      <a:pt x="3989593" y="1321629"/>
                      <a:pt x="3989593" y="1585955"/>
                    </a:cubicBezTo>
                    <a:lnTo>
                      <a:pt x="0" y="1585955"/>
                    </a:lnTo>
                    <a:lnTo>
                      <a:pt x="0" y="792978"/>
                    </a:lnTo>
                    <a:cubicBezTo>
                      <a:pt x="0" y="355028"/>
                      <a:pt x="355028" y="0"/>
                      <a:pt x="792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59E41E4-8559-95CA-90A2-CC0232366DE7}"/>
                  </a:ext>
                </a:extLst>
              </p:cNvPr>
              <p:cNvSpPr/>
              <p:nvPr/>
            </p:nvSpPr>
            <p:spPr>
              <a:xfrm>
                <a:off x="5479465" y="4409892"/>
                <a:ext cx="419225" cy="116134"/>
              </a:xfrm>
              <a:custGeom>
                <a:avLst/>
                <a:gdLst>
                  <a:gd name="connsiteX0" fmla="*/ 378363 w 419225"/>
                  <a:gd name="connsiteY0" fmla="*/ 0 h 116134"/>
                  <a:gd name="connsiteX1" fmla="*/ 419225 w 419225"/>
                  <a:gd name="connsiteY1" fmla="*/ 58067 h 116134"/>
                  <a:gd name="connsiteX2" fmla="*/ 378363 w 419225"/>
                  <a:gd name="connsiteY2" fmla="*/ 116134 h 116134"/>
                  <a:gd name="connsiteX3" fmla="*/ 337501 w 419225"/>
                  <a:gd name="connsiteY3" fmla="*/ 58067 h 116134"/>
                  <a:gd name="connsiteX4" fmla="*/ 378363 w 419225"/>
                  <a:gd name="connsiteY4" fmla="*/ 0 h 116134"/>
                  <a:gd name="connsiteX5" fmla="*/ 40862 w 419225"/>
                  <a:gd name="connsiteY5" fmla="*/ 0 h 116134"/>
                  <a:gd name="connsiteX6" fmla="*/ 81724 w 419225"/>
                  <a:gd name="connsiteY6" fmla="*/ 58067 h 116134"/>
                  <a:gd name="connsiteX7" fmla="*/ 40862 w 419225"/>
                  <a:gd name="connsiteY7" fmla="*/ 116134 h 116134"/>
                  <a:gd name="connsiteX8" fmla="*/ 0 w 419225"/>
                  <a:gd name="connsiteY8" fmla="*/ 58067 h 116134"/>
                  <a:gd name="connsiteX9" fmla="*/ 40862 w 419225"/>
                  <a:gd name="connsiteY9" fmla="*/ 0 h 11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9225" h="116134">
                    <a:moveTo>
                      <a:pt x="378363" y="0"/>
                    </a:moveTo>
                    <a:cubicBezTo>
                      <a:pt x="400930" y="0"/>
                      <a:pt x="419225" y="25997"/>
                      <a:pt x="419225" y="58067"/>
                    </a:cubicBezTo>
                    <a:cubicBezTo>
                      <a:pt x="419225" y="90137"/>
                      <a:pt x="400930" y="116134"/>
                      <a:pt x="378363" y="116134"/>
                    </a:cubicBezTo>
                    <a:cubicBezTo>
                      <a:pt x="355796" y="116134"/>
                      <a:pt x="337501" y="90137"/>
                      <a:pt x="337501" y="58067"/>
                    </a:cubicBezTo>
                    <a:cubicBezTo>
                      <a:pt x="337501" y="25997"/>
                      <a:pt x="355796" y="0"/>
                      <a:pt x="378363" y="0"/>
                    </a:cubicBezTo>
                    <a:close/>
                    <a:moveTo>
                      <a:pt x="40862" y="0"/>
                    </a:moveTo>
                    <a:cubicBezTo>
                      <a:pt x="63429" y="0"/>
                      <a:pt x="81724" y="25997"/>
                      <a:pt x="81724" y="58067"/>
                    </a:cubicBezTo>
                    <a:cubicBezTo>
                      <a:pt x="81724" y="90137"/>
                      <a:pt x="63429" y="116134"/>
                      <a:pt x="40862" y="116134"/>
                    </a:cubicBezTo>
                    <a:cubicBezTo>
                      <a:pt x="18295" y="116134"/>
                      <a:pt x="0" y="90137"/>
                      <a:pt x="0" y="58067"/>
                    </a:cubicBezTo>
                    <a:cubicBezTo>
                      <a:pt x="0" y="25997"/>
                      <a:pt x="18295" y="0"/>
                      <a:pt x="4086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1E8D299-4206-0B26-4D1B-650B4AB61BD6}"/>
                  </a:ext>
                </a:extLst>
              </p:cNvPr>
              <p:cNvSpPr/>
              <p:nvPr/>
            </p:nvSpPr>
            <p:spPr>
              <a:xfrm>
                <a:off x="5232778" y="3961162"/>
                <a:ext cx="840071" cy="407738"/>
              </a:xfrm>
              <a:custGeom>
                <a:avLst/>
                <a:gdLst>
                  <a:gd name="connsiteX0" fmla="*/ 0 w 2214820"/>
                  <a:gd name="connsiteY0" fmla="*/ 1079766 h 1072067"/>
                  <a:gd name="connsiteX1" fmla="*/ 333401 w 2214820"/>
                  <a:gd name="connsiteY1" fmla="*/ 367018 h 1072067"/>
                  <a:gd name="connsiteX2" fmla="*/ 2021613 w 2214820"/>
                  <a:gd name="connsiteY2" fmla="*/ 453019 h 1072067"/>
                  <a:gd name="connsiteX3" fmla="*/ 2225424 w 2214820"/>
                  <a:gd name="connsiteY3" fmla="*/ 858284 h 1072067"/>
                  <a:gd name="connsiteX4" fmla="*/ 2139423 w 2214820"/>
                  <a:gd name="connsiteY4" fmla="*/ 864174 h 1072067"/>
                  <a:gd name="connsiteX5" fmla="*/ 2036928 w 2214820"/>
                  <a:gd name="connsiteY5" fmla="*/ 858284 h 1072067"/>
                  <a:gd name="connsiteX6" fmla="*/ 1986270 w 2214820"/>
                  <a:gd name="connsiteY6" fmla="*/ 848859 h 1072067"/>
                  <a:gd name="connsiteX7" fmla="*/ 2006298 w 2214820"/>
                  <a:gd name="connsiteY7" fmla="*/ 841791 h 1072067"/>
                  <a:gd name="connsiteX8" fmla="*/ 2019257 w 2214820"/>
                  <a:gd name="connsiteY8" fmla="*/ 847681 h 1072067"/>
                  <a:gd name="connsiteX9" fmla="*/ 1955640 w 2214820"/>
                  <a:gd name="connsiteY9" fmla="*/ 845325 h 1072067"/>
                  <a:gd name="connsiteX10" fmla="*/ 1446702 w 2214820"/>
                  <a:gd name="connsiteY10" fmla="*/ 747543 h 1072067"/>
                  <a:gd name="connsiteX11" fmla="*/ 1412537 w 2214820"/>
                  <a:gd name="connsiteY11" fmla="*/ 742831 h 1072067"/>
                  <a:gd name="connsiteX12" fmla="*/ 1291193 w 2214820"/>
                  <a:gd name="connsiteY12" fmla="*/ 727515 h 1072067"/>
                  <a:gd name="connsiteX13" fmla="*/ 1286481 w 2214820"/>
                  <a:gd name="connsiteY13" fmla="*/ 731050 h 1072067"/>
                  <a:gd name="connsiteX14" fmla="*/ 1291193 w 2214820"/>
                  <a:gd name="connsiteY14" fmla="*/ 727515 h 1072067"/>
                  <a:gd name="connsiteX15" fmla="*/ 1328893 w 2214820"/>
                  <a:gd name="connsiteY15" fmla="*/ 756968 h 1072067"/>
                  <a:gd name="connsiteX16" fmla="*/ 1425497 w 2214820"/>
                  <a:gd name="connsiteY16" fmla="*/ 834722 h 1072067"/>
                  <a:gd name="connsiteX17" fmla="*/ 1343030 w 2214820"/>
                  <a:gd name="connsiteY17" fmla="*/ 845325 h 1072067"/>
                  <a:gd name="connsiteX18" fmla="*/ 658556 w 2214820"/>
                  <a:gd name="connsiteY18" fmla="*/ 494252 h 1072067"/>
                  <a:gd name="connsiteX19" fmla="*/ 633816 w 2214820"/>
                  <a:gd name="connsiteY19" fmla="*/ 477759 h 1072067"/>
                  <a:gd name="connsiteX20" fmla="*/ 625569 w 2214820"/>
                  <a:gd name="connsiteY20" fmla="*/ 484827 h 1072067"/>
                  <a:gd name="connsiteX21" fmla="*/ 620857 w 2214820"/>
                  <a:gd name="connsiteY21" fmla="*/ 460087 h 1072067"/>
                  <a:gd name="connsiteX22" fmla="*/ 622035 w 2214820"/>
                  <a:gd name="connsiteY22" fmla="*/ 516636 h 1072067"/>
                  <a:gd name="connsiteX23" fmla="*/ 0 w 2214820"/>
                  <a:gd name="connsiteY23" fmla="*/ 1079766 h 1072067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2019257 w 2225455"/>
                  <a:gd name="connsiteY7" fmla="*/ 847681 h 1080136"/>
                  <a:gd name="connsiteX8" fmla="*/ 1955640 w 2225455"/>
                  <a:gd name="connsiteY8" fmla="*/ 845325 h 1080136"/>
                  <a:gd name="connsiteX9" fmla="*/ 1446702 w 2225455"/>
                  <a:gd name="connsiteY9" fmla="*/ 747543 h 1080136"/>
                  <a:gd name="connsiteX10" fmla="*/ 1412537 w 2225455"/>
                  <a:gd name="connsiteY10" fmla="*/ 742831 h 1080136"/>
                  <a:gd name="connsiteX11" fmla="*/ 1291193 w 2225455"/>
                  <a:gd name="connsiteY11" fmla="*/ 727515 h 1080136"/>
                  <a:gd name="connsiteX12" fmla="*/ 1286481 w 2225455"/>
                  <a:gd name="connsiteY12" fmla="*/ 731050 h 1080136"/>
                  <a:gd name="connsiteX13" fmla="*/ 1291193 w 2225455"/>
                  <a:gd name="connsiteY13" fmla="*/ 727515 h 1080136"/>
                  <a:gd name="connsiteX14" fmla="*/ 1328893 w 2225455"/>
                  <a:gd name="connsiteY14" fmla="*/ 756968 h 1080136"/>
                  <a:gd name="connsiteX15" fmla="*/ 1425497 w 2225455"/>
                  <a:gd name="connsiteY15" fmla="*/ 834722 h 1080136"/>
                  <a:gd name="connsiteX16" fmla="*/ 1343030 w 2225455"/>
                  <a:gd name="connsiteY16" fmla="*/ 845325 h 1080136"/>
                  <a:gd name="connsiteX17" fmla="*/ 658556 w 2225455"/>
                  <a:gd name="connsiteY17" fmla="*/ 494252 h 1080136"/>
                  <a:gd name="connsiteX18" fmla="*/ 633816 w 2225455"/>
                  <a:gd name="connsiteY18" fmla="*/ 477759 h 1080136"/>
                  <a:gd name="connsiteX19" fmla="*/ 625569 w 2225455"/>
                  <a:gd name="connsiteY19" fmla="*/ 484827 h 1080136"/>
                  <a:gd name="connsiteX20" fmla="*/ 620857 w 2225455"/>
                  <a:gd name="connsiteY20" fmla="*/ 460087 h 1080136"/>
                  <a:gd name="connsiteX21" fmla="*/ 622035 w 2225455"/>
                  <a:gd name="connsiteY21" fmla="*/ 516636 h 1080136"/>
                  <a:gd name="connsiteX22" fmla="*/ 0 w 2225455"/>
                  <a:gd name="connsiteY22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2019257 w 2225455"/>
                  <a:gd name="connsiteY7" fmla="*/ 847681 h 1080136"/>
                  <a:gd name="connsiteX8" fmla="*/ 1446702 w 2225455"/>
                  <a:gd name="connsiteY8" fmla="*/ 747543 h 1080136"/>
                  <a:gd name="connsiteX9" fmla="*/ 1412537 w 2225455"/>
                  <a:gd name="connsiteY9" fmla="*/ 742831 h 1080136"/>
                  <a:gd name="connsiteX10" fmla="*/ 1291193 w 2225455"/>
                  <a:gd name="connsiteY10" fmla="*/ 727515 h 1080136"/>
                  <a:gd name="connsiteX11" fmla="*/ 1286481 w 2225455"/>
                  <a:gd name="connsiteY11" fmla="*/ 731050 h 1080136"/>
                  <a:gd name="connsiteX12" fmla="*/ 1291193 w 2225455"/>
                  <a:gd name="connsiteY12" fmla="*/ 727515 h 1080136"/>
                  <a:gd name="connsiteX13" fmla="*/ 1328893 w 2225455"/>
                  <a:gd name="connsiteY13" fmla="*/ 756968 h 1080136"/>
                  <a:gd name="connsiteX14" fmla="*/ 1425497 w 2225455"/>
                  <a:gd name="connsiteY14" fmla="*/ 834722 h 1080136"/>
                  <a:gd name="connsiteX15" fmla="*/ 1343030 w 2225455"/>
                  <a:gd name="connsiteY15" fmla="*/ 845325 h 1080136"/>
                  <a:gd name="connsiteX16" fmla="*/ 658556 w 2225455"/>
                  <a:gd name="connsiteY16" fmla="*/ 494252 h 1080136"/>
                  <a:gd name="connsiteX17" fmla="*/ 633816 w 2225455"/>
                  <a:gd name="connsiteY17" fmla="*/ 477759 h 1080136"/>
                  <a:gd name="connsiteX18" fmla="*/ 625569 w 2225455"/>
                  <a:gd name="connsiteY18" fmla="*/ 484827 h 1080136"/>
                  <a:gd name="connsiteX19" fmla="*/ 620857 w 2225455"/>
                  <a:gd name="connsiteY19" fmla="*/ 460087 h 1080136"/>
                  <a:gd name="connsiteX20" fmla="*/ 622035 w 2225455"/>
                  <a:gd name="connsiteY20" fmla="*/ 516636 h 1080136"/>
                  <a:gd name="connsiteX21" fmla="*/ 0 w 2225455"/>
                  <a:gd name="connsiteY21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2006298 w 2225455"/>
                  <a:gd name="connsiteY6" fmla="*/ 841791 h 1080136"/>
                  <a:gd name="connsiteX7" fmla="*/ 1446702 w 2225455"/>
                  <a:gd name="connsiteY7" fmla="*/ 747543 h 1080136"/>
                  <a:gd name="connsiteX8" fmla="*/ 1412537 w 2225455"/>
                  <a:gd name="connsiteY8" fmla="*/ 742831 h 1080136"/>
                  <a:gd name="connsiteX9" fmla="*/ 1291193 w 2225455"/>
                  <a:gd name="connsiteY9" fmla="*/ 727515 h 1080136"/>
                  <a:gd name="connsiteX10" fmla="*/ 1286481 w 2225455"/>
                  <a:gd name="connsiteY10" fmla="*/ 731050 h 1080136"/>
                  <a:gd name="connsiteX11" fmla="*/ 1291193 w 2225455"/>
                  <a:gd name="connsiteY11" fmla="*/ 727515 h 1080136"/>
                  <a:gd name="connsiteX12" fmla="*/ 1328893 w 2225455"/>
                  <a:gd name="connsiteY12" fmla="*/ 756968 h 1080136"/>
                  <a:gd name="connsiteX13" fmla="*/ 1425497 w 2225455"/>
                  <a:gd name="connsiteY13" fmla="*/ 834722 h 1080136"/>
                  <a:gd name="connsiteX14" fmla="*/ 1343030 w 2225455"/>
                  <a:gd name="connsiteY14" fmla="*/ 845325 h 1080136"/>
                  <a:gd name="connsiteX15" fmla="*/ 658556 w 2225455"/>
                  <a:gd name="connsiteY15" fmla="*/ 494252 h 1080136"/>
                  <a:gd name="connsiteX16" fmla="*/ 633816 w 2225455"/>
                  <a:gd name="connsiteY16" fmla="*/ 477759 h 1080136"/>
                  <a:gd name="connsiteX17" fmla="*/ 625569 w 2225455"/>
                  <a:gd name="connsiteY17" fmla="*/ 484827 h 1080136"/>
                  <a:gd name="connsiteX18" fmla="*/ 620857 w 2225455"/>
                  <a:gd name="connsiteY18" fmla="*/ 460087 h 1080136"/>
                  <a:gd name="connsiteX19" fmla="*/ 622035 w 2225455"/>
                  <a:gd name="connsiteY19" fmla="*/ 516636 h 1080136"/>
                  <a:gd name="connsiteX20" fmla="*/ 0 w 2225455"/>
                  <a:gd name="connsiteY20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986270 w 2225455"/>
                  <a:gd name="connsiteY5" fmla="*/ 848859 h 1080136"/>
                  <a:gd name="connsiteX6" fmla="*/ 1446702 w 2225455"/>
                  <a:gd name="connsiteY6" fmla="*/ 747543 h 1080136"/>
                  <a:gd name="connsiteX7" fmla="*/ 1412537 w 2225455"/>
                  <a:gd name="connsiteY7" fmla="*/ 742831 h 1080136"/>
                  <a:gd name="connsiteX8" fmla="*/ 1291193 w 2225455"/>
                  <a:gd name="connsiteY8" fmla="*/ 727515 h 1080136"/>
                  <a:gd name="connsiteX9" fmla="*/ 1286481 w 2225455"/>
                  <a:gd name="connsiteY9" fmla="*/ 731050 h 1080136"/>
                  <a:gd name="connsiteX10" fmla="*/ 1291193 w 2225455"/>
                  <a:gd name="connsiteY10" fmla="*/ 727515 h 1080136"/>
                  <a:gd name="connsiteX11" fmla="*/ 1328893 w 2225455"/>
                  <a:gd name="connsiteY11" fmla="*/ 756968 h 1080136"/>
                  <a:gd name="connsiteX12" fmla="*/ 1425497 w 2225455"/>
                  <a:gd name="connsiteY12" fmla="*/ 834722 h 1080136"/>
                  <a:gd name="connsiteX13" fmla="*/ 1343030 w 2225455"/>
                  <a:gd name="connsiteY13" fmla="*/ 845325 h 1080136"/>
                  <a:gd name="connsiteX14" fmla="*/ 658556 w 2225455"/>
                  <a:gd name="connsiteY14" fmla="*/ 494252 h 1080136"/>
                  <a:gd name="connsiteX15" fmla="*/ 633816 w 2225455"/>
                  <a:gd name="connsiteY15" fmla="*/ 477759 h 1080136"/>
                  <a:gd name="connsiteX16" fmla="*/ 625569 w 2225455"/>
                  <a:gd name="connsiteY16" fmla="*/ 484827 h 1080136"/>
                  <a:gd name="connsiteX17" fmla="*/ 620857 w 2225455"/>
                  <a:gd name="connsiteY17" fmla="*/ 460087 h 1080136"/>
                  <a:gd name="connsiteX18" fmla="*/ 622035 w 2225455"/>
                  <a:gd name="connsiteY18" fmla="*/ 516636 h 1080136"/>
                  <a:gd name="connsiteX19" fmla="*/ 0 w 2225455"/>
                  <a:gd name="connsiteY19" fmla="*/ 1079766 h 1080136"/>
                  <a:gd name="connsiteX0" fmla="*/ 0 w 2225455"/>
                  <a:gd name="connsiteY0" fmla="*/ 1079766 h 1080136"/>
                  <a:gd name="connsiteX1" fmla="*/ 333401 w 2225455"/>
                  <a:gd name="connsiteY1" fmla="*/ 367018 h 1080136"/>
                  <a:gd name="connsiteX2" fmla="*/ 2021613 w 2225455"/>
                  <a:gd name="connsiteY2" fmla="*/ 453019 h 1080136"/>
                  <a:gd name="connsiteX3" fmla="*/ 2225424 w 2225455"/>
                  <a:gd name="connsiteY3" fmla="*/ 858284 h 1080136"/>
                  <a:gd name="connsiteX4" fmla="*/ 2036928 w 2225455"/>
                  <a:gd name="connsiteY4" fmla="*/ 858284 h 1080136"/>
                  <a:gd name="connsiteX5" fmla="*/ 1446702 w 2225455"/>
                  <a:gd name="connsiteY5" fmla="*/ 747543 h 1080136"/>
                  <a:gd name="connsiteX6" fmla="*/ 1412537 w 2225455"/>
                  <a:gd name="connsiteY6" fmla="*/ 742831 h 1080136"/>
                  <a:gd name="connsiteX7" fmla="*/ 1291193 w 2225455"/>
                  <a:gd name="connsiteY7" fmla="*/ 727515 h 1080136"/>
                  <a:gd name="connsiteX8" fmla="*/ 1286481 w 2225455"/>
                  <a:gd name="connsiteY8" fmla="*/ 731050 h 1080136"/>
                  <a:gd name="connsiteX9" fmla="*/ 1291193 w 2225455"/>
                  <a:gd name="connsiteY9" fmla="*/ 727515 h 1080136"/>
                  <a:gd name="connsiteX10" fmla="*/ 1328893 w 2225455"/>
                  <a:gd name="connsiteY10" fmla="*/ 756968 h 1080136"/>
                  <a:gd name="connsiteX11" fmla="*/ 1425497 w 2225455"/>
                  <a:gd name="connsiteY11" fmla="*/ 834722 h 1080136"/>
                  <a:gd name="connsiteX12" fmla="*/ 1343030 w 2225455"/>
                  <a:gd name="connsiteY12" fmla="*/ 845325 h 1080136"/>
                  <a:gd name="connsiteX13" fmla="*/ 658556 w 2225455"/>
                  <a:gd name="connsiteY13" fmla="*/ 494252 h 1080136"/>
                  <a:gd name="connsiteX14" fmla="*/ 633816 w 2225455"/>
                  <a:gd name="connsiteY14" fmla="*/ 477759 h 1080136"/>
                  <a:gd name="connsiteX15" fmla="*/ 625569 w 2225455"/>
                  <a:gd name="connsiteY15" fmla="*/ 484827 h 1080136"/>
                  <a:gd name="connsiteX16" fmla="*/ 620857 w 2225455"/>
                  <a:gd name="connsiteY16" fmla="*/ 460087 h 1080136"/>
                  <a:gd name="connsiteX17" fmla="*/ 622035 w 2225455"/>
                  <a:gd name="connsiteY17" fmla="*/ 516636 h 1080136"/>
                  <a:gd name="connsiteX18" fmla="*/ 0 w 2225455"/>
                  <a:gd name="connsiteY18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446702 w 2225424"/>
                  <a:gd name="connsiteY4" fmla="*/ 747543 h 1080136"/>
                  <a:gd name="connsiteX5" fmla="*/ 1412537 w 2225424"/>
                  <a:gd name="connsiteY5" fmla="*/ 742831 h 1080136"/>
                  <a:gd name="connsiteX6" fmla="*/ 1291193 w 2225424"/>
                  <a:gd name="connsiteY6" fmla="*/ 727515 h 1080136"/>
                  <a:gd name="connsiteX7" fmla="*/ 1286481 w 2225424"/>
                  <a:gd name="connsiteY7" fmla="*/ 731050 h 1080136"/>
                  <a:gd name="connsiteX8" fmla="*/ 1291193 w 2225424"/>
                  <a:gd name="connsiteY8" fmla="*/ 727515 h 1080136"/>
                  <a:gd name="connsiteX9" fmla="*/ 1328893 w 2225424"/>
                  <a:gd name="connsiteY9" fmla="*/ 756968 h 1080136"/>
                  <a:gd name="connsiteX10" fmla="*/ 1425497 w 2225424"/>
                  <a:gd name="connsiteY10" fmla="*/ 834722 h 1080136"/>
                  <a:gd name="connsiteX11" fmla="*/ 1343030 w 2225424"/>
                  <a:gd name="connsiteY11" fmla="*/ 845325 h 1080136"/>
                  <a:gd name="connsiteX12" fmla="*/ 658556 w 2225424"/>
                  <a:gd name="connsiteY12" fmla="*/ 494252 h 1080136"/>
                  <a:gd name="connsiteX13" fmla="*/ 633816 w 2225424"/>
                  <a:gd name="connsiteY13" fmla="*/ 477759 h 1080136"/>
                  <a:gd name="connsiteX14" fmla="*/ 625569 w 2225424"/>
                  <a:gd name="connsiteY14" fmla="*/ 484827 h 1080136"/>
                  <a:gd name="connsiteX15" fmla="*/ 620857 w 2225424"/>
                  <a:gd name="connsiteY15" fmla="*/ 460087 h 1080136"/>
                  <a:gd name="connsiteX16" fmla="*/ 622035 w 2225424"/>
                  <a:gd name="connsiteY16" fmla="*/ 516636 h 1080136"/>
                  <a:gd name="connsiteX17" fmla="*/ 0 w 2225424"/>
                  <a:gd name="connsiteY1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412537 w 2225424"/>
                  <a:gd name="connsiteY4" fmla="*/ 742831 h 1080136"/>
                  <a:gd name="connsiteX5" fmla="*/ 1291193 w 2225424"/>
                  <a:gd name="connsiteY5" fmla="*/ 727515 h 1080136"/>
                  <a:gd name="connsiteX6" fmla="*/ 1286481 w 2225424"/>
                  <a:gd name="connsiteY6" fmla="*/ 731050 h 1080136"/>
                  <a:gd name="connsiteX7" fmla="*/ 1291193 w 2225424"/>
                  <a:gd name="connsiteY7" fmla="*/ 727515 h 1080136"/>
                  <a:gd name="connsiteX8" fmla="*/ 1328893 w 2225424"/>
                  <a:gd name="connsiteY8" fmla="*/ 756968 h 1080136"/>
                  <a:gd name="connsiteX9" fmla="*/ 1425497 w 2225424"/>
                  <a:gd name="connsiteY9" fmla="*/ 834722 h 1080136"/>
                  <a:gd name="connsiteX10" fmla="*/ 1343030 w 2225424"/>
                  <a:gd name="connsiteY10" fmla="*/ 845325 h 1080136"/>
                  <a:gd name="connsiteX11" fmla="*/ 658556 w 2225424"/>
                  <a:gd name="connsiteY11" fmla="*/ 494252 h 1080136"/>
                  <a:gd name="connsiteX12" fmla="*/ 633816 w 2225424"/>
                  <a:gd name="connsiteY12" fmla="*/ 477759 h 1080136"/>
                  <a:gd name="connsiteX13" fmla="*/ 625569 w 2225424"/>
                  <a:gd name="connsiteY13" fmla="*/ 484827 h 1080136"/>
                  <a:gd name="connsiteX14" fmla="*/ 620857 w 2225424"/>
                  <a:gd name="connsiteY14" fmla="*/ 460087 h 1080136"/>
                  <a:gd name="connsiteX15" fmla="*/ 622035 w 2225424"/>
                  <a:gd name="connsiteY15" fmla="*/ 516636 h 1080136"/>
                  <a:gd name="connsiteX16" fmla="*/ 0 w 2225424"/>
                  <a:gd name="connsiteY16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291193 w 2225424"/>
                  <a:gd name="connsiteY6" fmla="*/ 727515 h 1080136"/>
                  <a:gd name="connsiteX7" fmla="*/ 1328893 w 2225424"/>
                  <a:gd name="connsiteY7" fmla="*/ 756968 h 1080136"/>
                  <a:gd name="connsiteX8" fmla="*/ 1425497 w 2225424"/>
                  <a:gd name="connsiteY8" fmla="*/ 834722 h 1080136"/>
                  <a:gd name="connsiteX9" fmla="*/ 1343030 w 2225424"/>
                  <a:gd name="connsiteY9" fmla="*/ 845325 h 1080136"/>
                  <a:gd name="connsiteX10" fmla="*/ 658556 w 2225424"/>
                  <a:gd name="connsiteY10" fmla="*/ 494252 h 1080136"/>
                  <a:gd name="connsiteX11" fmla="*/ 633816 w 2225424"/>
                  <a:gd name="connsiteY11" fmla="*/ 477759 h 1080136"/>
                  <a:gd name="connsiteX12" fmla="*/ 625569 w 2225424"/>
                  <a:gd name="connsiteY12" fmla="*/ 484827 h 1080136"/>
                  <a:gd name="connsiteX13" fmla="*/ 620857 w 2225424"/>
                  <a:gd name="connsiteY13" fmla="*/ 460087 h 1080136"/>
                  <a:gd name="connsiteX14" fmla="*/ 622035 w 2225424"/>
                  <a:gd name="connsiteY14" fmla="*/ 516636 h 1080136"/>
                  <a:gd name="connsiteX15" fmla="*/ 0 w 2225424"/>
                  <a:gd name="connsiteY15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328893 w 2225424"/>
                  <a:gd name="connsiteY6" fmla="*/ 756968 h 1080136"/>
                  <a:gd name="connsiteX7" fmla="*/ 1425497 w 2225424"/>
                  <a:gd name="connsiteY7" fmla="*/ 834722 h 1080136"/>
                  <a:gd name="connsiteX8" fmla="*/ 1343030 w 2225424"/>
                  <a:gd name="connsiteY8" fmla="*/ 845325 h 1080136"/>
                  <a:gd name="connsiteX9" fmla="*/ 658556 w 2225424"/>
                  <a:gd name="connsiteY9" fmla="*/ 494252 h 1080136"/>
                  <a:gd name="connsiteX10" fmla="*/ 633816 w 2225424"/>
                  <a:gd name="connsiteY10" fmla="*/ 477759 h 1080136"/>
                  <a:gd name="connsiteX11" fmla="*/ 625569 w 2225424"/>
                  <a:gd name="connsiteY11" fmla="*/ 484827 h 1080136"/>
                  <a:gd name="connsiteX12" fmla="*/ 620857 w 2225424"/>
                  <a:gd name="connsiteY12" fmla="*/ 460087 h 1080136"/>
                  <a:gd name="connsiteX13" fmla="*/ 622035 w 2225424"/>
                  <a:gd name="connsiteY13" fmla="*/ 516636 h 1080136"/>
                  <a:gd name="connsiteX14" fmla="*/ 0 w 2225424"/>
                  <a:gd name="connsiteY14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286481 w 2225424"/>
                  <a:gd name="connsiteY5" fmla="*/ 731050 h 1080136"/>
                  <a:gd name="connsiteX6" fmla="*/ 1425497 w 2225424"/>
                  <a:gd name="connsiteY6" fmla="*/ 834722 h 1080136"/>
                  <a:gd name="connsiteX7" fmla="*/ 1343030 w 2225424"/>
                  <a:gd name="connsiteY7" fmla="*/ 845325 h 1080136"/>
                  <a:gd name="connsiteX8" fmla="*/ 658556 w 2225424"/>
                  <a:gd name="connsiteY8" fmla="*/ 494252 h 1080136"/>
                  <a:gd name="connsiteX9" fmla="*/ 633816 w 2225424"/>
                  <a:gd name="connsiteY9" fmla="*/ 477759 h 1080136"/>
                  <a:gd name="connsiteX10" fmla="*/ 625569 w 2225424"/>
                  <a:gd name="connsiteY10" fmla="*/ 484827 h 1080136"/>
                  <a:gd name="connsiteX11" fmla="*/ 620857 w 2225424"/>
                  <a:gd name="connsiteY11" fmla="*/ 460087 h 1080136"/>
                  <a:gd name="connsiteX12" fmla="*/ 622035 w 2225424"/>
                  <a:gd name="connsiteY12" fmla="*/ 516636 h 1080136"/>
                  <a:gd name="connsiteX13" fmla="*/ 0 w 2225424"/>
                  <a:gd name="connsiteY13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25497 w 2225424"/>
                  <a:gd name="connsiteY5" fmla="*/ 834722 h 1080136"/>
                  <a:gd name="connsiteX6" fmla="*/ 1343030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25497 w 2225424"/>
                  <a:gd name="connsiteY5" fmla="*/ 834722 h 1080136"/>
                  <a:gd name="connsiteX6" fmla="*/ 1291755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1291755 w 2225424"/>
                  <a:gd name="connsiteY6" fmla="*/ 845325 h 1080136"/>
                  <a:gd name="connsiteX7" fmla="*/ 658556 w 2225424"/>
                  <a:gd name="connsiteY7" fmla="*/ 494252 h 1080136"/>
                  <a:gd name="connsiteX8" fmla="*/ 633816 w 2225424"/>
                  <a:gd name="connsiteY8" fmla="*/ 477759 h 1080136"/>
                  <a:gd name="connsiteX9" fmla="*/ 625569 w 2225424"/>
                  <a:gd name="connsiteY9" fmla="*/ 484827 h 1080136"/>
                  <a:gd name="connsiteX10" fmla="*/ 620857 w 2225424"/>
                  <a:gd name="connsiteY10" fmla="*/ 460087 h 1080136"/>
                  <a:gd name="connsiteX11" fmla="*/ 622035 w 2225424"/>
                  <a:gd name="connsiteY11" fmla="*/ 516636 h 1080136"/>
                  <a:gd name="connsiteX12" fmla="*/ 0 w 2225424"/>
                  <a:gd name="connsiteY12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291193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93742 w 2225424"/>
                  <a:gd name="connsiteY4" fmla="*/ 727515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9680 w 2225424"/>
                  <a:gd name="connsiteY5" fmla="*/ 885996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34042 w 2225424"/>
                  <a:gd name="connsiteY5" fmla="*/ 843267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58556 w 2225424"/>
                  <a:gd name="connsiteY6" fmla="*/ 494252 h 1080136"/>
                  <a:gd name="connsiteX7" fmla="*/ 633816 w 2225424"/>
                  <a:gd name="connsiteY7" fmla="*/ 477759 h 1080136"/>
                  <a:gd name="connsiteX8" fmla="*/ 625569 w 2225424"/>
                  <a:gd name="connsiteY8" fmla="*/ 484827 h 1080136"/>
                  <a:gd name="connsiteX9" fmla="*/ 620857 w 2225424"/>
                  <a:gd name="connsiteY9" fmla="*/ 460087 h 1080136"/>
                  <a:gd name="connsiteX10" fmla="*/ 622035 w 2225424"/>
                  <a:gd name="connsiteY10" fmla="*/ 516636 h 1080136"/>
                  <a:gd name="connsiteX11" fmla="*/ 0 w 2225424"/>
                  <a:gd name="connsiteY11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5569 w 2225424"/>
                  <a:gd name="connsiteY7" fmla="*/ 484827 h 1080136"/>
                  <a:gd name="connsiteX8" fmla="*/ 620857 w 2225424"/>
                  <a:gd name="connsiteY8" fmla="*/ 460087 h 1080136"/>
                  <a:gd name="connsiteX9" fmla="*/ 622035 w 2225424"/>
                  <a:gd name="connsiteY9" fmla="*/ 516636 h 1080136"/>
                  <a:gd name="connsiteX10" fmla="*/ 0 w 2225424"/>
                  <a:gd name="connsiteY10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5569 w 2225424"/>
                  <a:gd name="connsiteY7" fmla="*/ 484827 h 1080136"/>
                  <a:gd name="connsiteX8" fmla="*/ 622035 w 2225424"/>
                  <a:gd name="connsiteY8" fmla="*/ 516636 h 1080136"/>
                  <a:gd name="connsiteX9" fmla="*/ 0 w 2225424"/>
                  <a:gd name="connsiteY9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33816 w 2225424"/>
                  <a:gd name="connsiteY6" fmla="*/ 477759 h 1080136"/>
                  <a:gd name="connsiteX7" fmla="*/ 622035 w 2225424"/>
                  <a:gd name="connsiteY7" fmla="*/ 516636 h 1080136"/>
                  <a:gd name="connsiteX8" fmla="*/ 0 w 2225424"/>
                  <a:gd name="connsiteY8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51134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25496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  <a:gd name="connsiteX0" fmla="*/ 0 w 2225424"/>
                  <a:gd name="connsiteY0" fmla="*/ 1079766 h 1080136"/>
                  <a:gd name="connsiteX1" fmla="*/ 333401 w 2225424"/>
                  <a:gd name="connsiteY1" fmla="*/ 367018 h 1080136"/>
                  <a:gd name="connsiteX2" fmla="*/ 2021613 w 2225424"/>
                  <a:gd name="connsiteY2" fmla="*/ 453019 h 1080136"/>
                  <a:gd name="connsiteX3" fmla="*/ 2225424 w 2225424"/>
                  <a:gd name="connsiteY3" fmla="*/ 858284 h 1080136"/>
                  <a:gd name="connsiteX4" fmla="*/ 1308285 w 2225424"/>
                  <a:gd name="connsiteY4" fmla="*/ 701877 h 1080136"/>
                  <a:gd name="connsiteX5" fmla="*/ 1425496 w 2225424"/>
                  <a:gd name="connsiteY5" fmla="*/ 911633 h 1080136"/>
                  <a:gd name="connsiteX6" fmla="*/ 622035 w 2225424"/>
                  <a:gd name="connsiteY6" fmla="*/ 516636 h 1080136"/>
                  <a:gd name="connsiteX7" fmla="*/ 0 w 2225424"/>
                  <a:gd name="connsiteY7" fmla="*/ 1079766 h 108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5424" h="1080136">
                    <a:moveTo>
                      <a:pt x="0" y="1079766"/>
                    </a:moveTo>
                    <a:cubicBezTo>
                      <a:pt x="41233" y="809982"/>
                      <a:pt x="146084" y="568472"/>
                      <a:pt x="333401" y="367018"/>
                    </a:cubicBezTo>
                    <a:cubicBezTo>
                      <a:pt x="816421" y="-154879"/>
                      <a:pt x="1592786" y="-114824"/>
                      <a:pt x="2021613" y="453019"/>
                    </a:cubicBezTo>
                    <a:cubicBezTo>
                      <a:pt x="2114683" y="574363"/>
                      <a:pt x="2190081" y="706310"/>
                      <a:pt x="2225424" y="858284"/>
                    </a:cubicBezTo>
                    <a:cubicBezTo>
                      <a:pt x="2103687" y="904033"/>
                      <a:pt x="1464776" y="723083"/>
                      <a:pt x="1308285" y="701877"/>
                    </a:cubicBezTo>
                    <a:cubicBezTo>
                      <a:pt x="1174964" y="697950"/>
                      <a:pt x="1365582" y="797995"/>
                      <a:pt x="1425496" y="911633"/>
                    </a:cubicBezTo>
                    <a:cubicBezTo>
                      <a:pt x="1311121" y="880760"/>
                      <a:pt x="940803" y="796262"/>
                      <a:pt x="622035" y="516636"/>
                    </a:cubicBezTo>
                    <a:cubicBezTo>
                      <a:pt x="587870" y="820585"/>
                      <a:pt x="288634" y="1091547"/>
                      <a:pt x="0" y="1079766"/>
                    </a:cubicBezTo>
                    <a:close/>
                  </a:path>
                </a:pathLst>
              </a:custGeom>
              <a:solidFill>
                <a:srgbClr val="94643F"/>
              </a:solidFill>
              <a:ln w="117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C6277AA-9980-7242-61AE-FE83B0B12CEB}"/>
                </a:ext>
              </a:extLst>
            </p:cNvPr>
            <p:cNvGrpSpPr/>
            <p:nvPr/>
          </p:nvGrpSpPr>
          <p:grpSpPr>
            <a:xfrm>
              <a:off x="5013780" y="5128586"/>
              <a:ext cx="1301248" cy="770937"/>
              <a:chOff x="5013780" y="5128586"/>
              <a:chExt cx="1301248" cy="770937"/>
            </a:xfrm>
          </p:grpSpPr>
          <p:sp>
            <p:nvSpPr>
              <p:cNvPr id="75" name="Graphic 222">
                <a:extLst>
                  <a:ext uri="{FF2B5EF4-FFF2-40B4-BE49-F238E27FC236}">
                    <a16:creationId xmlns:a16="http://schemas.microsoft.com/office/drawing/2014/main" id="{19105D36-3392-5BEB-8226-549FB1962F17}"/>
                  </a:ext>
                </a:extLst>
              </p:cNvPr>
              <p:cNvSpPr/>
              <p:nvPr/>
            </p:nvSpPr>
            <p:spPr>
              <a:xfrm rot="10800000">
                <a:off x="5013780" y="5669407"/>
                <a:ext cx="1301248" cy="230116"/>
              </a:xfrm>
              <a:custGeom>
                <a:avLst/>
                <a:gdLst>
                  <a:gd name="connsiteX0" fmla="*/ 3438624 w 3543300"/>
                  <a:gd name="connsiteY0" fmla="*/ 609600 h 609600"/>
                  <a:gd name="connsiteX1" fmla="*/ 112494 w 3543300"/>
                  <a:gd name="connsiteY1" fmla="*/ 609600 h 609600"/>
                  <a:gd name="connsiteX2" fmla="*/ 7719 w 3543300"/>
                  <a:gd name="connsiteY2" fmla="*/ 456248 h 609600"/>
                  <a:gd name="connsiteX3" fmla="*/ 158214 w 3543300"/>
                  <a:gd name="connsiteY3" fmla="*/ 71438 h 609600"/>
                  <a:gd name="connsiteX4" fmla="*/ 262989 w 3543300"/>
                  <a:gd name="connsiteY4" fmla="*/ 0 h 609600"/>
                  <a:gd name="connsiteX5" fmla="*/ 3282414 w 3543300"/>
                  <a:gd name="connsiteY5" fmla="*/ 0 h 609600"/>
                  <a:gd name="connsiteX6" fmla="*/ 3386236 w 3543300"/>
                  <a:gd name="connsiteY6" fmla="*/ 69533 h 609600"/>
                  <a:gd name="connsiteX7" fmla="*/ 3542446 w 3543300"/>
                  <a:gd name="connsiteY7" fmla="*/ 454343 h 609600"/>
                  <a:gd name="connsiteX8" fmla="*/ 3438624 w 3543300"/>
                  <a:gd name="connsiteY8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3300" h="609600">
                    <a:moveTo>
                      <a:pt x="3438624" y="609600"/>
                    </a:moveTo>
                    <a:lnTo>
                      <a:pt x="112494" y="609600"/>
                    </a:lnTo>
                    <a:cubicBezTo>
                      <a:pt x="33436" y="609600"/>
                      <a:pt x="-20856" y="530543"/>
                      <a:pt x="7719" y="456248"/>
                    </a:cubicBezTo>
                    <a:lnTo>
                      <a:pt x="158214" y="71438"/>
                    </a:lnTo>
                    <a:cubicBezTo>
                      <a:pt x="175359" y="28575"/>
                      <a:pt x="216316" y="0"/>
                      <a:pt x="262989" y="0"/>
                    </a:cubicBezTo>
                    <a:lnTo>
                      <a:pt x="3282414" y="0"/>
                    </a:lnTo>
                    <a:cubicBezTo>
                      <a:pt x="3328134" y="0"/>
                      <a:pt x="3369091" y="27623"/>
                      <a:pt x="3386236" y="69533"/>
                    </a:cubicBezTo>
                    <a:lnTo>
                      <a:pt x="3542446" y="454343"/>
                    </a:lnTo>
                    <a:cubicBezTo>
                      <a:pt x="3572926" y="528638"/>
                      <a:pt x="3518634" y="609600"/>
                      <a:pt x="3438624" y="60960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E5691ED-80CE-A035-14AA-33C18A45DEE8}"/>
                  </a:ext>
                </a:extLst>
              </p:cNvPr>
              <p:cNvSpPr/>
              <p:nvPr/>
            </p:nvSpPr>
            <p:spPr>
              <a:xfrm>
                <a:off x="5050961" y="5128586"/>
                <a:ext cx="1225640" cy="770164"/>
              </a:xfrm>
              <a:prstGeom prst="roundRect">
                <a:avLst>
                  <a:gd name="adj" fmla="val 947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BA07C54-9DFC-AA9B-40DF-EB0CF2B84C25}"/>
                  </a:ext>
                </a:extLst>
              </p:cNvPr>
              <p:cNvSpPr/>
              <p:nvPr/>
            </p:nvSpPr>
            <p:spPr>
              <a:xfrm>
                <a:off x="5607096" y="5420343"/>
                <a:ext cx="113370" cy="1133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D4C109-0B69-967C-D325-8EF0C51D66EA}"/>
                </a:ext>
              </a:extLst>
            </p:cNvPr>
            <p:cNvSpPr/>
            <p:nvPr/>
          </p:nvSpPr>
          <p:spPr>
            <a:xfrm>
              <a:off x="5144547" y="3886249"/>
              <a:ext cx="1044140" cy="902608"/>
            </a:xfrm>
            <a:custGeom>
              <a:avLst/>
              <a:gdLst>
                <a:gd name="connsiteX0" fmla="*/ 523726 w 1044140"/>
                <a:gd name="connsiteY0" fmla="*/ 0 h 902608"/>
                <a:gd name="connsiteX1" fmla="*/ 764384 w 1044140"/>
                <a:gd name="connsiteY1" fmla="*/ 72434 h 902608"/>
                <a:gd name="connsiteX2" fmla="*/ 988382 w 1044140"/>
                <a:gd name="connsiteY2" fmla="*/ 363683 h 902608"/>
                <a:gd name="connsiteX3" fmla="*/ 999042 w 1044140"/>
                <a:gd name="connsiteY3" fmla="*/ 444029 h 902608"/>
                <a:gd name="connsiteX4" fmla="*/ 1017193 w 1044140"/>
                <a:gd name="connsiteY4" fmla="*/ 444029 h 902608"/>
                <a:gd name="connsiteX5" fmla="*/ 1044140 w 1044140"/>
                <a:gd name="connsiteY5" fmla="*/ 470976 h 902608"/>
                <a:gd name="connsiteX6" fmla="*/ 1044140 w 1044140"/>
                <a:gd name="connsiteY6" fmla="*/ 678813 h 902608"/>
                <a:gd name="connsiteX7" fmla="*/ 1017193 w 1044140"/>
                <a:gd name="connsiteY7" fmla="*/ 705760 h 902608"/>
                <a:gd name="connsiteX8" fmla="*/ 988388 w 1044140"/>
                <a:gd name="connsiteY8" fmla="*/ 705760 h 902608"/>
                <a:gd name="connsiteX9" fmla="*/ 916860 w 1044140"/>
                <a:gd name="connsiteY9" fmla="*/ 768535 h 902608"/>
                <a:gd name="connsiteX10" fmla="*/ 677463 w 1044140"/>
                <a:gd name="connsiteY10" fmla="*/ 868476 h 902608"/>
                <a:gd name="connsiteX11" fmla="*/ 669581 w 1044140"/>
                <a:gd name="connsiteY11" fmla="*/ 869232 h 902608"/>
                <a:gd name="connsiteX12" fmla="*/ 669581 w 1044140"/>
                <a:gd name="connsiteY12" fmla="*/ 875032 h 902608"/>
                <a:gd name="connsiteX13" fmla="*/ 642005 w 1044140"/>
                <a:gd name="connsiteY13" fmla="*/ 902608 h 902608"/>
                <a:gd name="connsiteX14" fmla="*/ 492587 w 1044140"/>
                <a:gd name="connsiteY14" fmla="*/ 902608 h 902608"/>
                <a:gd name="connsiteX15" fmla="*/ 465011 w 1044140"/>
                <a:gd name="connsiteY15" fmla="*/ 875032 h 902608"/>
                <a:gd name="connsiteX16" fmla="*/ 465011 w 1044140"/>
                <a:gd name="connsiteY16" fmla="*/ 857920 h 902608"/>
                <a:gd name="connsiteX17" fmla="*/ 492587 w 1044140"/>
                <a:gd name="connsiteY17" fmla="*/ 830344 h 902608"/>
                <a:gd name="connsiteX18" fmla="*/ 642005 w 1044140"/>
                <a:gd name="connsiteY18" fmla="*/ 830344 h 902608"/>
                <a:gd name="connsiteX19" fmla="*/ 661505 w 1044140"/>
                <a:gd name="connsiteY19" fmla="*/ 838421 h 902608"/>
                <a:gd name="connsiteX20" fmla="*/ 667253 w 1044140"/>
                <a:gd name="connsiteY20" fmla="*/ 852298 h 902608"/>
                <a:gd name="connsiteX21" fmla="*/ 674545 w 1044140"/>
                <a:gd name="connsiteY21" fmla="*/ 851599 h 902608"/>
                <a:gd name="connsiteX22" fmla="*/ 906914 w 1044140"/>
                <a:gd name="connsiteY22" fmla="*/ 754593 h 902608"/>
                <a:gd name="connsiteX23" fmla="*/ 977432 w 1044140"/>
                <a:gd name="connsiteY23" fmla="*/ 692704 h 902608"/>
                <a:gd name="connsiteX24" fmla="*/ 977432 w 1044140"/>
                <a:gd name="connsiteY24" fmla="*/ 489267 h 902608"/>
                <a:gd name="connsiteX25" fmla="*/ 977300 w 1044140"/>
                <a:gd name="connsiteY25" fmla="*/ 489267 h 902608"/>
                <a:gd name="connsiteX26" fmla="*/ 750513 w 1044140"/>
                <a:gd name="connsiteY26" fmla="*/ 96460 h 902608"/>
                <a:gd name="connsiteX27" fmla="*/ 296939 w 1044140"/>
                <a:gd name="connsiteY27" fmla="*/ 96460 h 902608"/>
                <a:gd name="connsiteX28" fmla="*/ 70152 w 1044140"/>
                <a:gd name="connsiteY28" fmla="*/ 489267 h 902608"/>
                <a:gd name="connsiteX29" fmla="*/ 66709 w 1044140"/>
                <a:gd name="connsiteY29" fmla="*/ 489267 h 902608"/>
                <a:gd name="connsiteX30" fmla="*/ 66709 w 1044140"/>
                <a:gd name="connsiteY30" fmla="*/ 705760 h 902608"/>
                <a:gd name="connsiteX31" fmla="*/ 26947 w 1044140"/>
                <a:gd name="connsiteY31" fmla="*/ 705760 h 902608"/>
                <a:gd name="connsiteX32" fmla="*/ 0 w 1044140"/>
                <a:gd name="connsiteY32" fmla="*/ 678813 h 902608"/>
                <a:gd name="connsiteX33" fmla="*/ 0 w 1044140"/>
                <a:gd name="connsiteY33" fmla="*/ 470976 h 902608"/>
                <a:gd name="connsiteX34" fmla="*/ 26947 w 1044140"/>
                <a:gd name="connsiteY34" fmla="*/ 444029 h 902608"/>
                <a:gd name="connsiteX35" fmla="*/ 48410 w 1044140"/>
                <a:gd name="connsiteY35" fmla="*/ 444029 h 902608"/>
                <a:gd name="connsiteX36" fmla="*/ 59069 w 1044140"/>
                <a:gd name="connsiteY36" fmla="*/ 363683 h 902608"/>
                <a:gd name="connsiteX37" fmla="*/ 283067 w 1044140"/>
                <a:gd name="connsiteY37" fmla="*/ 72434 h 902608"/>
                <a:gd name="connsiteX38" fmla="*/ 523726 w 1044140"/>
                <a:gd name="connsiteY38" fmla="*/ 0 h 90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44140" h="902608">
                  <a:moveTo>
                    <a:pt x="523726" y="0"/>
                  </a:moveTo>
                  <a:cubicBezTo>
                    <a:pt x="602235" y="0"/>
                    <a:pt x="680744" y="24145"/>
                    <a:pt x="764384" y="72434"/>
                  </a:cubicBezTo>
                  <a:cubicBezTo>
                    <a:pt x="876074" y="136918"/>
                    <a:pt x="955600" y="242418"/>
                    <a:pt x="988382" y="363683"/>
                  </a:cubicBezTo>
                  <a:lnTo>
                    <a:pt x="999042" y="444029"/>
                  </a:lnTo>
                  <a:lnTo>
                    <a:pt x="1017193" y="444029"/>
                  </a:lnTo>
                  <a:cubicBezTo>
                    <a:pt x="1032075" y="444029"/>
                    <a:pt x="1044140" y="456094"/>
                    <a:pt x="1044140" y="470976"/>
                  </a:cubicBezTo>
                  <a:lnTo>
                    <a:pt x="1044140" y="678813"/>
                  </a:lnTo>
                  <a:cubicBezTo>
                    <a:pt x="1044140" y="693695"/>
                    <a:pt x="1032075" y="705760"/>
                    <a:pt x="1017193" y="705760"/>
                  </a:cubicBezTo>
                  <a:lnTo>
                    <a:pt x="988388" y="705760"/>
                  </a:lnTo>
                  <a:lnTo>
                    <a:pt x="916860" y="768535"/>
                  </a:lnTo>
                  <a:cubicBezTo>
                    <a:pt x="845683" y="819316"/>
                    <a:pt x="763855" y="853537"/>
                    <a:pt x="677463" y="868476"/>
                  </a:cubicBezTo>
                  <a:lnTo>
                    <a:pt x="669581" y="869232"/>
                  </a:lnTo>
                  <a:lnTo>
                    <a:pt x="669581" y="875032"/>
                  </a:lnTo>
                  <a:cubicBezTo>
                    <a:pt x="669581" y="890262"/>
                    <a:pt x="657235" y="902608"/>
                    <a:pt x="642005" y="902608"/>
                  </a:cubicBezTo>
                  <a:lnTo>
                    <a:pt x="492587" y="902608"/>
                  </a:lnTo>
                  <a:cubicBezTo>
                    <a:pt x="477357" y="902608"/>
                    <a:pt x="465011" y="890262"/>
                    <a:pt x="465011" y="875032"/>
                  </a:cubicBezTo>
                  <a:lnTo>
                    <a:pt x="465011" y="857920"/>
                  </a:lnTo>
                  <a:cubicBezTo>
                    <a:pt x="465011" y="842690"/>
                    <a:pt x="477357" y="830344"/>
                    <a:pt x="492587" y="830344"/>
                  </a:cubicBezTo>
                  <a:lnTo>
                    <a:pt x="642005" y="830344"/>
                  </a:lnTo>
                  <a:cubicBezTo>
                    <a:pt x="649620" y="830344"/>
                    <a:pt x="656514" y="833431"/>
                    <a:pt x="661505" y="838421"/>
                  </a:cubicBezTo>
                  <a:lnTo>
                    <a:pt x="667253" y="852298"/>
                  </a:lnTo>
                  <a:lnTo>
                    <a:pt x="674545" y="851599"/>
                  </a:lnTo>
                  <a:cubicBezTo>
                    <a:pt x="758401" y="837098"/>
                    <a:pt x="837827" y="803882"/>
                    <a:pt x="906914" y="754593"/>
                  </a:cubicBezTo>
                  <a:lnTo>
                    <a:pt x="977432" y="692704"/>
                  </a:lnTo>
                  <a:lnTo>
                    <a:pt x="977432" y="489267"/>
                  </a:lnTo>
                  <a:lnTo>
                    <a:pt x="977300" y="489267"/>
                  </a:lnTo>
                  <a:cubicBezTo>
                    <a:pt x="977300" y="327221"/>
                    <a:pt x="890849" y="177484"/>
                    <a:pt x="750513" y="96460"/>
                  </a:cubicBezTo>
                  <a:cubicBezTo>
                    <a:pt x="610177" y="15437"/>
                    <a:pt x="437275" y="15437"/>
                    <a:pt x="296939" y="96460"/>
                  </a:cubicBezTo>
                  <a:cubicBezTo>
                    <a:pt x="156603" y="177483"/>
                    <a:pt x="70152" y="327220"/>
                    <a:pt x="70152" y="489267"/>
                  </a:cubicBezTo>
                  <a:lnTo>
                    <a:pt x="66709" y="489267"/>
                  </a:lnTo>
                  <a:lnTo>
                    <a:pt x="66709" y="705760"/>
                  </a:lnTo>
                  <a:lnTo>
                    <a:pt x="26947" y="705760"/>
                  </a:lnTo>
                  <a:cubicBezTo>
                    <a:pt x="12065" y="705760"/>
                    <a:pt x="0" y="693695"/>
                    <a:pt x="0" y="678813"/>
                  </a:cubicBezTo>
                  <a:lnTo>
                    <a:pt x="0" y="470976"/>
                  </a:lnTo>
                  <a:cubicBezTo>
                    <a:pt x="0" y="456094"/>
                    <a:pt x="12065" y="444029"/>
                    <a:pt x="26947" y="444029"/>
                  </a:cubicBezTo>
                  <a:lnTo>
                    <a:pt x="48410" y="444029"/>
                  </a:lnTo>
                  <a:lnTo>
                    <a:pt x="59069" y="363683"/>
                  </a:lnTo>
                  <a:cubicBezTo>
                    <a:pt x="91852" y="242418"/>
                    <a:pt x="171377" y="136918"/>
                    <a:pt x="283067" y="72434"/>
                  </a:cubicBezTo>
                  <a:cubicBezTo>
                    <a:pt x="366708" y="24145"/>
                    <a:pt x="445217" y="0"/>
                    <a:pt x="523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Round Same Side Corner Rectangle 8">
            <a:extLst>
              <a:ext uri="{FF2B5EF4-FFF2-40B4-BE49-F238E27FC236}">
                <a16:creationId xmlns:a16="http://schemas.microsoft.com/office/drawing/2014/main" id="{B1B72BF5-A54F-F27E-75AD-52AB681402C7}"/>
              </a:ext>
            </a:extLst>
          </p:cNvPr>
          <p:cNvSpPr/>
          <p:nvPr/>
        </p:nvSpPr>
        <p:spPr>
          <a:xfrm>
            <a:off x="5091626" y="2884908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Trapezoid 13">
            <a:extLst>
              <a:ext uri="{FF2B5EF4-FFF2-40B4-BE49-F238E27FC236}">
                <a16:creationId xmlns:a16="http://schemas.microsoft.com/office/drawing/2014/main" id="{4A982CFB-EACB-BA0B-CE71-2B20ABF72FC2}"/>
              </a:ext>
            </a:extLst>
          </p:cNvPr>
          <p:cNvSpPr/>
          <p:nvPr/>
        </p:nvSpPr>
        <p:spPr>
          <a:xfrm>
            <a:off x="6851236" y="2953290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049D8F85-81F5-4E3E-11F4-017A59748EC1}"/>
              </a:ext>
            </a:extLst>
          </p:cNvPr>
          <p:cNvSpPr>
            <a:spLocks noChangeAspect="1"/>
          </p:cNvSpPr>
          <p:nvPr/>
        </p:nvSpPr>
        <p:spPr>
          <a:xfrm>
            <a:off x="10414565" y="302178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ectangle 7">
            <a:extLst>
              <a:ext uri="{FF2B5EF4-FFF2-40B4-BE49-F238E27FC236}">
                <a16:creationId xmlns:a16="http://schemas.microsoft.com/office/drawing/2014/main" id="{C5BE3B46-8DF1-3AE4-E6A4-850ADB5FF4FE}"/>
              </a:ext>
            </a:extLst>
          </p:cNvPr>
          <p:cNvSpPr/>
          <p:nvPr/>
        </p:nvSpPr>
        <p:spPr>
          <a:xfrm>
            <a:off x="8643685" y="3008102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9434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</a:rPr>
              <a:t>Phạm</a:t>
            </a:r>
            <a:r>
              <a:rPr lang="en-US" b="1" dirty="0">
                <a:latin typeface="Arial" panose="020B0604020202020204" pitchFamily="34" charset="0"/>
              </a:rPr>
              <a:t> vi </a:t>
            </a:r>
            <a:r>
              <a:rPr lang="en-US" b="1" dirty="0" err="1">
                <a:latin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tài</a:t>
            </a:r>
            <a:endParaRPr lang="en-US" b="1" dirty="0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648A0-22CA-424F-8DBA-B0E008572883}"/>
              </a:ext>
            </a:extLst>
          </p:cNvPr>
          <p:cNvGrpSpPr/>
          <p:nvPr/>
        </p:nvGrpSpPr>
        <p:grpSpPr>
          <a:xfrm flipH="1">
            <a:off x="5127930" y="1496848"/>
            <a:ext cx="2159779" cy="3276443"/>
            <a:chOff x="425301" y="101574"/>
            <a:chExt cx="2159779" cy="32764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CB0F9D-4E04-4D45-A66E-A9E2D4703AF0}"/>
                </a:ext>
              </a:extLst>
            </p:cNvPr>
            <p:cNvSpPr/>
            <p:nvPr/>
          </p:nvSpPr>
          <p:spPr>
            <a:xfrm>
              <a:off x="1016814" y="102472"/>
              <a:ext cx="1291508" cy="1343280"/>
            </a:xfrm>
            <a:custGeom>
              <a:avLst/>
              <a:gdLst>
                <a:gd name="connsiteX0" fmla="*/ 1980726 w 2103888"/>
                <a:gd name="connsiteY0" fmla="*/ 1023160 h 2188225"/>
                <a:gd name="connsiteX1" fmla="*/ 1980726 w 2103888"/>
                <a:gd name="connsiteY1" fmla="*/ 1023160 h 2188225"/>
                <a:gd name="connsiteX2" fmla="*/ 1980213 w 2103888"/>
                <a:gd name="connsiteY2" fmla="*/ 803581 h 2188225"/>
                <a:gd name="connsiteX3" fmla="*/ 1981238 w 2103888"/>
                <a:gd name="connsiteY3" fmla="*/ 751850 h 2188225"/>
                <a:gd name="connsiteX4" fmla="*/ 1888753 w 2103888"/>
                <a:gd name="connsiteY4" fmla="*/ 425737 h 2188225"/>
                <a:gd name="connsiteX5" fmla="*/ 1550859 w 2103888"/>
                <a:gd name="connsiteY5" fmla="*/ 99990 h 2188225"/>
                <a:gd name="connsiteX6" fmla="*/ 1017679 w 2103888"/>
                <a:gd name="connsiteY6" fmla="*/ 1212 h 2188225"/>
                <a:gd name="connsiteX7" fmla="*/ 748491 w 2103888"/>
                <a:gd name="connsiteY7" fmla="*/ 41236 h 2188225"/>
                <a:gd name="connsiteX8" fmla="*/ 286357 w 2103888"/>
                <a:gd name="connsiteY8" fmla="*/ 475126 h 2188225"/>
                <a:gd name="connsiteX9" fmla="*/ 242822 w 2103888"/>
                <a:gd name="connsiteY9" fmla="*/ 492394 h 2188225"/>
                <a:gd name="connsiteX10" fmla="*/ 26169 w 2103888"/>
                <a:gd name="connsiteY10" fmla="*/ 551514 h 2188225"/>
                <a:gd name="connsiteX11" fmla="*/ 268 w 2103888"/>
                <a:gd name="connsiteY11" fmla="*/ 575880 h 2188225"/>
                <a:gd name="connsiteX12" fmla="*/ 31803 w 2103888"/>
                <a:gd name="connsiteY12" fmla="*/ 594684 h 2188225"/>
                <a:gd name="connsiteX13" fmla="*/ 48925 w 2103888"/>
                <a:gd name="connsiteY13" fmla="*/ 597025 h 2188225"/>
                <a:gd name="connsiteX14" fmla="*/ 254309 w 2103888"/>
                <a:gd name="connsiteY14" fmla="*/ 622561 h 2188225"/>
                <a:gd name="connsiteX15" fmla="*/ 196140 w 2103888"/>
                <a:gd name="connsiteY15" fmla="*/ 711754 h 2188225"/>
                <a:gd name="connsiteX16" fmla="*/ 307649 w 2103888"/>
                <a:gd name="connsiteY16" fmla="*/ 677877 h 2188225"/>
                <a:gd name="connsiteX17" fmla="*/ 249700 w 2103888"/>
                <a:gd name="connsiteY17" fmla="*/ 851506 h 2188225"/>
                <a:gd name="connsiteX18" fmla="*/ 249700 w 2103888"/>
                <a:gd name="connsiteY18" fmla="*/ 851506 h 2188225"/>
                <a:gd name="connsiteX19" fmla="*/ 249700 w 2103888"/>
                <a:gd name="connsiteY19" fmla="*/ 851506 h 2188225"/>
                <a:gd name="connsiteX20" fmla="*/ 258773 w 2103888"/>
                <a:gd name="connsiteY20" fmla="*/ 1337859 h 2188225"/>
                <a:gd name="connsiteX21" fmla="*/ 784636 w 2103888"/>
                <a:gd name="connsiteY21" fmla="*/ 2049717 h 2188225"/>
                <a:gd name="connsiteX22" fmla="*/ 818294 w 2103888"/>
                <a:gd name="connsiteY22" fmla="*/ 2075619 h 2188225"/>
                <a:gd name="connsiteX23" fmla="*/ 829196 w 2103888"/>
                <a:gd name="connsiteY23" fmla="*/ 2170738 h 2188225"/>
                <a:gd name="connsiteX24" fmla="*/ 1334426 w 2103888"/>
                <a:gd name="connsiteY24" fmla="*/ 2188226 h 2188225"/>
                <a:gd name="connsiteX25" fmla="*/ 1353743 w 2103888"/>
                <a:gd name="connsiteY25" fmla="*/ 2040717 h 2188225"/>
                <a:gd name="connsiteX26" fmla="*/ 1353743 w 2103888"/>
                <a:gd name="connsiteY26" fmla="*/ 2040717 h 2188225"/>
                <a:gd name="connsiteX27" fmla="*/ 1399546 w 2103888"/>
                <a:gd name="connsiteY27" fmla="*/ 1993304 h 2188225"/>
                <a:gd name="connsiteX28" fmla="*/ 1869948 w 2103888"/>
                <a:gd name="connsiteY28" fmla="*/ 1520707 h 2188225"/>
                <a:gd name="connsiteX29" fmla="*/ 1936239 w 2103888"/>
                <a:gd name="connsiteY29" fmla="*/ 1450904 h 2188225"/>
                <a:gd name="connsiteX30" fmla="*/ 2100064 w 2103888"/>
                <a:gd name="connsiteY30" fmla="*/ 1227228 h 2188225"/>
                <a:gd name="connsiteX31" fmla="*/ 1980726 w 2103888"/>
                <a:gd name="connsiteY31" fmla="*/ 1023160 h 21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03888" h="2188225">
                  <a:moveTo>
                    <a:pt x="1980726" y="1023160"/>
                  </a:moveTo>
                  <a:cubicBezTo>
                    <a:pt x="1980726" y="1023160"/>
                    <a:pt x="1980726" y="1023160"/>
                    <a:pt x="1980726" y="1023160"/>
                  </a:cubicBezTo>
                  <a:cubicBezTo>
                    <a:pt x="1988189" y="949991"/>
                    <a:pt x="1980213" y="803581"/>
                    <a:pt x="1980213" y="803581"/>
                  </a:cubicBezTo>
                  <a:cubicBezTo>
                    <a:pt x="1980213" y="803581"/>
                    <a:pt x="1984311" y="768533"/>
                    <a:pt x="1981238" y="751850"/>
                  </a:cubicBezTo>
                  <a:cubicBezTo>
                    <a:pt x="1960824" y="640268"/>
                    <a:pt x="1931630" y="531320"/>
                    <a:pt x="1888753" y="425737"/>
                  </a:cubicBezTo>
                  <a:cubicBezTo>
                    <a:pt x="1823925" y="266229"/>
                    <a:pt x="1709636" y="160940"/>
                    <a:pt x="1550859" y="99990"/>
                  </a:cubicBezTo>
                  <a:cubicBezTo>
                    <a:pt x="1379132" y="34065"/>
                    <a:pt x="1199869" y="10285"/>
                    <a:pt x="1017679" y="1212"/>
                  </a:cubicBezTo>
                  <a:cubicBezTo>
                    <a:pt x="925120" y="-3397"/>
                    <a:pt x="834538" y="4139"/>
                    <a:pt x="748491" y="41236"/>
                  </a:cubicBezTo>
                  <a:cubicBezTo>
                    <a:pt x="542228" y="130062"/>
                    <a:pt x="398525" y="285839"/>
                    <a:pt x="286357" y="475126"/>
                  </a:cubicBezTo>
                  <a:cubicBezTo>
                    <a:pt x="273626" y="485443"/>
                    <a:pt x="258773" y="489028"/>
                    <a:pt x="242822" y="492394"/>
                  </a:cubicBezTo>
                  <a:cubicBezTo>
                    <a:pt x="169580" y="508052"/>
                    <a:pt x="95167" y="520052"/>
                    <a:pt x="26169" y="551514"/>
                  </a:cubicBezTo>
                  <a:cubicBezTo>
                    <a:pt x="15048" y="556563"/>
                    <a:pt x="-2367" y="559490"/>
                    <a:pt x="268" y="575880"/>
                  </a:cubicBezTo>
                  <a:cubicBezTo>
                    <a:pt x="2682" y="590660"/>
                    <a:pt x="20096" y="590294"/>
                    <a:pt x="31803" y="594684"/>
                  </a:cubicBezTo>
                  <a:cubicBezTo>
                    <a:pt x="37071" y="596659"/>
                    <a:pt x="43218" y="596294"/>
                    <a:pt x="48925" y="597025"/>
                  </a:cubicBezTo>
                  <a:cubicBezTo>
                    <a:pt x="117411" y="605513"/>
                    <a:pt x="185823" y="614074"/>
                    <a:pt x="254309" y="622561"/>
                  </a:cubicBezTo>
                  <a:cubicBezTo>
                    <a:pt x="236237" y="650292"/>
                    <a:pt x="218091" y="678023"/>
                    <a:pt x="196140" y="711754"/>
                  </a:cubicBezTo>
                  <a:cubicBezTo>
                    <a:pt x="236529" y="699461"/>
                    <a:pt x="268870" y="689657"/>
                    <a:pt x="307649" y="677877"/>
                  </a:cubicBezTo>
                  <a:cubicBezTo>
                    <a:pt x="286796" y="740290"/>
                    <a:pt x="268285" y="795898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1139" y="976551"/>
                    <a:pt x="239676" y="1190351"/>
                    <a:pt x="258773" y="1337859"/>
                  </a:cubicBezTo>
                  <a:cubicBezTo>
                    <a:pt x="302089" y="1672459"/>
                    <a:pt x="465328" y="1918965"/>
                    <a:pt x="784636" y="2049717"/>
                  </a:cubicBezTo>
                  <a:cubicBezTo>
                    <a:pt x="798319" y="2055351"/>
                    <a:pt x="810538" y="2062522"/>
                    <a:pt x="818294" y="2075619"/>
                  </a:cubicBezTo>
                  <a:cubicBezTo>
                    <a:pt x="821952" y="2107301"/>
                    <a:pt x="825538" y="2139056"/>
                    <a:pt x="829196" y="2170738"/>
                  </a:cubicBezTo>
                  <a:lnTo>
                    <a:pt x="1334426" y="2188226"/>
                  </a:lnTo>
                  <a:cubicBezTo>
                    <a:pt x="1340865" y="2139056"/>
                    <a:pt x="1347304" y="2089887"/>
                    <a:pt x="1353743" y="2040717"/>
                  </a:cubicBezTo>
                  <a:lnTo>
                    <a:pt x="1353743" y="2040717"/>
                  </a:lnTo>
                  <a:cubicBezTo>
                    <a:pt x="1361352" y="2017450"/>
                    <a:pt x="1377815" y="2004865"/>
                    <a:pt x="1399546" y="1993304"/>
                  </a:cubicBezTo>
                  <a:cubicBezTo>
                    <a:pt x="1604785" y="1884356"/>
                    <a:pt x="1773585" y="1737945"/>
                    <a:pt x="1869948" y="1520707"/>
                  </a:cubicBezTo>
                  <a:cubicBezTo>
                    <a:pt x="1884436" y="1488001"/>
                    <a:pt x="1905435" y="1467587"/>
                    <a:pt x="1936239" y="1450904"/>
                  </a:cubicBezTo>
                  <a:cubicBezTo>
                    <a:pt x="2025359" y="1402540"/>
                    <a:pt x="2081918" y="1328932"/>
                    <a:pt x="2100064" y="1227228"/>
                  </a:cubicBezTo>
                  <a:cubicBezTo>
                    <a:pt x="2117478" y="1130133"/>
                    <a:pt x="2075040" y="1056525"/>
                    <a:pt x="1980726" y="1023160"/>
                  </a:cubicBezTo>
                  <a:close/>
                </a:path>
              </a:pathLst>
            </a:custGeom>
            <a:solidFill>
              <a:srgbClr val="FCBD82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0A1ADA-185A-466B-BAD5-0A28BBDD5378}"/>
                </a:ext>
              </a:extLst>
            </p:cNvPr>
            <p:cNvSpPr/>
            <p:nvPr/>
          </p:nvSpPr>
          <p:spPr>
            <a:xfrm>
              <a:off x="1134927" y="102472"/>
              <a:ext cx="1102926" cy="641918"/>
            </a:xfrm>
            <a:custGeom>
              <a:avLst/>
              <a:gdLst>
                <a:gd name="connsiteX0" fmla="*/ 1792341 w 1796685"/>
                <a:gd name="connsiteY0" fmla="*/ 751850 h 1045695"/>
                <a:gd name="connsiteX1" fmla="*/ 1699856 w 1796685"/>
                <a:gd name="connsiteY1" fmla="*/ 425737 h 1045695"/>
                <a:gd name="connsiteX2" fmla="*/ 1361963 w 1796685"/>
                <a:gd name="connsiteY2" fmla="*/ 99990 h 1045695"/>
                <a:gd name="connsiteX3" fmla="*/ 828782 w 1796685"/>
                <a:gd name="connsiteY3" fmla="*/ 1212 h 1045695"/>
                <a:gd name="connsiteX4" fmla="*/ 559594 w 1796685"/>
                <a:gd name="connsiteY4" fmla="*/ 41236 h 1045695"/>
                <a:gd name="connsiteX5" fmla="*/ 87290 w 1796685"/>
                <a:gd name="connsiteY5" fmla="*/ 475638 h 1045695"/>
                <a:gd name="connsiteX6" fmla="*/ 0 w 1796685"/>
                <a:gd name="connsiteY6" fmla="*/ 719071 h 1045695"/>
                <a:gd name="connsiteX7" fmla="*/ 111509 w 1796685"/>
                <a:gd name="connsiteY7" fmla="*/ 685194 h 1045695"/>
                <a:gd name="connsiteX8" fmla="*/ 53559 w 1796685"/>
                <a:gd name="connsiteY8" fmla="*/ 858823 h 1045695"/>
                <a:gd name="connsiteX9" fmla="*/ 96290 w 1796685"/>
                <a:gd name="connsiteY9" fmla="*/ 833141 h 1045695"/>
                <a:gd name="connsiteX10" fmla="*/ 283821 w 1796685"/>
                <a:gd name="connsiteY10" fmla="*/ 649707 h 1045695"/>
                <a:gd name="connsiteX11" fmla="*/ 328747 w 1796685"/>
                <a:gd name="connsiteY11" fmla="*/ 652999 h 1045695"/>
                <a:gd name="connsiteX12" fmla="*/ 298894 w 1796685"/>
                <a:gd name="connsiteY12" fmla="*/ 760996 h 1045695"/>
                <a:gd name="connsiteX13" fmla="*/ 565741 w 1796685"/>
                <a:gd name="connsiteY13" fmla="*/ 669609 h 1045695"/>
                <a:gd name="connsiteX14" fmla="*/ 681347 w 1796685"/>
                <a:gd name="connsiteY14" fmla="*/ 677438 h 1045695"/>
                <a:gd name="connsiteX15" fmla="*/ 633495 w 1796685"/>
                <a:gd name="connsiteY15" fmla="*/ 820629 h 1045695"/>
                <a:gd name="connsiteX16" fmla="*/ 849196 w 1796685"/>
                <a:gd name="connsiteY16" fmla="*/ 688633 h 1045695"/>
                <a:gd name="connsiteX17" fmla="*/ 971242 w 1796685"/>
                <a:gd name="connsiteY17" fmla="*/ 696608 h 1045695"/>
                <a:gd name="connsiteX18" fmla="*/ 952437 w 1796685"/>
                <a:gd name="connsiteY18" fmla="*/ 821141 h 1045695"/>
                <a:gd name="connsiteX19" fmla="*/ 1088312 w 1796685"/>
                <a:gd name="connsiteY19" fmla="*/ 704144 h 1045695"/>
                <a:gd name="connsiteX20" fmla="*/ 1267795 w 1796685"/>
                <a:gd name="connsiteY20" fmla="*/ 715412 h 1045695"/>
                <a:gd name="connsiteX21" fmla="*/ 1424376 w 1796685"/>
                <a:gd name="connsiteY21" fmla="*/ 998795 h 1045695"/>
                <a:gd name="connsiteX22" fmla="*/ 1458692 w 1796685"/>
                <a:gd name="connsiteY22" fmla="*/ 796922 h 1045695"/>
                <a:gd name="connsiteX23" fmla="*/ 1694003 w 1796685"/>
                <a:gd name="connsiteY23" fmla="*/ 1045696 h 1045695"/>
                <a:gd name="connsiteX24" fmla="*/ 1784439 w 1796685"/>
                <a:gd name="connsiteY24" fmla="*/ 1030623 h 1045695"/>
                <a:gd name="connsiteX25" fmla="*/ 1795488 w 1796685"/>
                <a:gd name="connsiteY25" fmla="*/ 819751 h 1045695"/>
                <a:gd name="connsiteX26" fmla="*/ 1792341 w 1796685"/>
                <a:gd name="connsiteY26" fmla="*/ 751850 h 104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96685" h="1045695">
                  <a:moveTo>
                    <a:pt x="1792341" y="751850"/>
                  </a:moveTo>
                  <a:cubicBezTo>
                    <a:pt x="1771927" y="640268"/>
                    <a:pt x="1742733" y="531320"/>
                    <a:pt x="1699856" y="425737"/>
                  </a:cubicBezTo>
                  <a:cubicBezTo>
                    <a:pt x="1635029" y="266229"/>
                    <a:pt x="1520739" y="160940"/>
                    <a:pt x="1361963" y="99990"/>
                  </a:cubicBezTo>
                  <a:cubicBezTo>
                    <a:pt x="1190236" y="34065"/>
                    <a:pt x="1010972" y="10285"/>
                    <a:pt x="828782" y="1212"/>
                  </a:cubicBezTo>
                  <a:cubicBezTo>
                    <a:pt x="736224" y="-3397"/>
                    <a:pt x="645641" y="4139"/>
                    <a:pt x="559594" y="41236"/>
                  </a:cubicBezTo>
                  <a:cubicBezTo>
                    <a:pt x="358454" y="127867"/>
                    <a:pt x="199092" y="291985"/>
                    <a:pt x="87290" y="475638"/>
                  </a:cubicBezTo>
                  <a:cubicBezTo>
                    <a:pt x="85827" y="475419"/>
                    <a:pt x="21804" y="685706"/>
                    <a:pt x="0" y="719071"/>
                  </a:cubicBezTo>
                  <a:cubicBezTo>
                    <a:pt x="40389" y="706778"/>
                    <a:pt x="72730" y="696974"/>
                    <a:pt x="111509" y="685194"/>
                  </a:cubicBezTo>
                  <a:cubicBezTo>
                    <a:pt x="90656" y="747607"/>
                    <a:pt x="72144" y="803215"/>
                    <a:pt x="53559" y="858823"/>
                  </a:cubicBezTo>
                  <a:cubicBezTo>
                    <a:pt x="76608" y="865262"/>
                    <a:pt x="84583" y="844336"/>
                    <a:pt x="96290" y="833141"/>
                  </a:cubicBezTo>
                  <a:cubicBezTo>
                    <a:pt x="159508" y="772703"/>
                    <a:pt x="221482" y="710949"/>
                    <a:pt x="283821" y="649707"/>
                  </a:cubicBezTo>
                  <a:cubicBezTo>
                    <a:pt x="298309" y="650804"/>
                    <a:pt x="313308" y="651902"/>
                    <a:pt x="328747" y="652999"/>
                  </a:cubicBezTo>
                  <a:cubicBezTo>
                    <a:pt x="319381" y="686950"/>
                    <a:pt x="309870" y="721266"/>
                    <a:pt x="298894" y="760996"/>
                  </a:cubicBezTo>
                  <a:cubicBezTo>
                    <a:pt x="391087" y="729387"/>
                    <a:pt x="478523" y="699461"/>
                    <a:pt x="565741" y="669609"/>
                  </a:cubicBezTo>
                  <a:cubicBezTo>
                    <a:pt x="603642" y="672170"/>
                    <a:pt x="642348" y="674804"/>
                    <a:pt x="681347" y="677438"/>
                  </a:cubicBezTo>
                  <a:cubicBezTo>
                    <a:pt x="666348" y="722217"/>
                    <a:pt x="651202" y="767582"/>
                    <a:pt x="633495" y="820629"/>
                  </a:cubicBezTo>
                  <a:cubicBezTo>
                    <a:pt x="710468" y="773508"/>
                    <a:pt x="780125" y="730851"/>
                    <a:pt x="849196" y="688633"/>
                  </a:cubicBezTo>
                  <a:cubicBezTo>
                    <a:pt x="890463" y="691340"/>
                    <a:pt x="931292" y="693974"/>
                    <a:pt x="971242" y="696608"/>
                  </a:cubicBezTo>
                  <a:cubicBezTo>
                    <a:pt x="965535" y="734436"/>
                    <a:pt x="959681" y="773216"/>
                    <a:pt x="952437" y="821141"/>
                  </a:cubicBezTo>
                  <a:cubicBezTo>
                    <a:pt x="1002558" y="778045"/>
                    <a:pt x="1045801" y="740729"/>
                    <a:pt x="1088312" y="704144"/>
                  </a:cubicBezTo>
                  <a:cubicBezTo>
                    <a:pt x="1153798" y="708315"/>
                    <a:pt x="1214601" y="712120"/>
                    <a:pt x="1267795" y="715412"/>
                  </a:cubicBezTo>
                  <a:cubicBezTo>
                    <a:pt x="1318208" y="806727"/>
                    <a:pt x="1368914" y="898480"/>
                    <a:pt x="1424376" y="998795"/>
                  </a:cubicBezTo>
                  <a:cubicBezTo>
                    <a:pt x="1436814" y="925699"/>
                    <a:pt x="1446912" y="866286"/>
                    <a:pt x="1458692" y="796922"/>
                  </a:cubicBezTo>
                  <a:cubicBezTo>
                    <a:pt x="1539690" y="884286"/>
                    <a:pt x="1656101" y="924163"/>
                    <a:pt x="1694003" y="1045696"/>
                  </a:cubicBezTo>
                  <a:cubicBezTo>
                    <a:pt x="1722685" y="1017892"/>
                    <a:pt x="1752830" y="1017819"/>
                    <a:pt x="1784439" y="1030623"/>
                  </a:cubicBezTo>
                  <a:cubicBezTo>
                    <a:pt x="1791902" y="957454"/>
                    <a:pt x="1799731" y="892920"/>
                    <a:pt x="1795488" y="819751"/>
                  </a:cubicBezTo>
                  <a:cubicBezTo>
                    <a:pt x="1790658" y="817848"/>
                    <a:pt x="1795414" y="768533"/>
                    <a:pt x="1792341" y="751850"/>
                  </a:cubicBezTo>
                  <a:close/>
                </a:path>
              </a:pathLst>
            </a:custGeom>
            <a:solidFill>
              <a:srgbClr val="693C1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7A1989-2C8A-4CE5-8502-4DC655B87B2D}"/>
                </a:ext>
              </a:extLst>
            </p:cNvPr>
            <p:cNvSpPr/>
            <p:nvPr/>
          </p:nvSpPr>
          <p:spPr>
            <a:xfrm>
              <a:off x="425301" y="2177432"/>
              <a:ext cx="1782936" cy="1154697"/>
            </a:xfrm>
            <a:custGeom>
              <a:avLst/>
              <a:gdLst>
                <a:gd name="connsiteX0" fmla="*/ 793734 w 2904432"/>
                <a:gd name="connsiteY0" fmla="*/ 0 h 1881021"/>
                <a:gd name="connsiteX1" fmla="*/ 7756 w 2904432"/>
                <a:gd name="connsiteY1" fmla="*/ 410257 h 1881021"/>
                <a:gd name="connsiteX2" fmla="*/ 0 w 2904432"/>
                <a:gd name="connsiteY2" fmla="*/ 1881022 h 1881021"/>
                <a:gd name="connsiteX3" fmla="*/ 1968312 w 2904432"/>
                <a:gd name="connsiteY3" fmla="*/ 1877656 h 1881021"/>
                <a:gd name="connsiteX4" fmla="*/ 2843337 w 2904432"/>
                <a:gd name="connsiteY4" fmla="*/ 1472009 h 1881021"/>
                <a:gd name="connsiteX5" fmla="*/ 2904433 w 2904432"/>
                <a:gd name="connsiteY5" fmla="*/ 0 h 18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432" h="1881021">
                  <a:moveTo>
                    <a:pt x="793734" y="0"/>
                  </a:moveTo>
                  <a:lnTo>
                    <a:pt x="7756" y="410257"/>
                  </a:lnTo>
                  <a:lnTo>
                    <a:pt x="0" y="1881022"/>
                  </a:lnTo>
                  <a:lnTo>
                    <a:pt x="1968312" y="1877656"/>
                  </a:lnTo>
                  <a:lnTo>
                    <a:pt x="2843337" y="1472009"/>
                  </a:lnTo>
                  <a:lnTo>
                    <a:pt x="2904433" y="0"/>
                  </a:lnTo>
                  <a:close/>
                </a:path>
              </a:pathLst>
            </a:custGeom>
            <a:solidFill>
              <a:srgbClr val="C49D5D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4AE3CB-3421-4740-BCAB-3989D76CF813}"/>
                </a:ext>
              </a:extLst>
            </p:cNvPr>
            <p:cNvSpPr/>
            <p:nvPr/>
          </p:nvSpPr>
          <p:spPr>
            <a:xfrm>
              <a:off x="430062" y="2177432"/>
              <a:ext cx="1778175" cy="284497"/>
            </a:xfrm>
            <a:custGeom>
              <a:avLst/>
              <a:gdLst>
                <a:gd name="connsiteX0" fmla="*/ 785979 w 2896677"/>
                <a:gd name="connsiteY0" fmla="*/ 0 h 463450"/>
                <a:gd name="connsiteX1" fmla="*/ 0 w 2896677"/>
                <a:gd name="connsiteY1" fmla="*/ 410257 h 463450"/>
                <a:gd name="connsiteX2" fmla="*/ 1929752 w 2896677"/>
                <a:gd name="connsiteY2" fmla="*/ 463451 h 463450"/>
                <a:gd name="connsiteX3" fmla="*/ 2896677 w 2896677"/>
                <a:gd name="connsiteY3" fmla="*/ 0 h 46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677" h="463450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5AD17A-65DB-471B-A75C-37111E2B1975}"/>
                </a:ext>
              </a:extLst>
            </p:cNvPr>
            <p:cNvSpPr/>
            <p:nvPr/>
          </p:nvSpPr>
          <p:spPr>
            <a:xfrm>
              <a:off x="1183256" y="101574"/>
              <a:ext cx="1053842" cy="495384"/>
            </a:xfrm>
            <a:custGeom>
              <a:avLst/>
              <a:gdLst>
                <a:gd name="connsiteX0" fmla="*/ 0 w 1716727"/>
                <a:gd name="connsiteY0" fmla="*/ 489687 h 806989"/>
                <a:gd name="connsiteX1" fmla="*/ 480792 w 1716727"/>
                <a:gd name="connsiteY1" fmla="*/ 41236 h 806989"/>
                <a:gd name="connsiteX2" fmla="*/ 749980 w 1716727"/>
                <a:gd name="connsiteY2" fmla="*/ 1212 h 806989"/>
                <a:gd name="connsiteX3" fmla="*/ 1283160 w 1716727"/>
                <a:gd name="connsiteY3" fmla="*/ 99990 h 806989"/>
                <a:gd name="connsiteX4" fmla="*/ 1621053 w 1716727"/>
                <a:gd name="connsiteY4" fmla="*/ 425737 h 806989"/>
                <a:gd name="connsiteX5" fmla="*/ 1713539 w 1716727"/>
                <a:gd name="connsiteY5" fmla="*/ 751850 h 806989"/>
                <a:gd name="connsiteX6" fmla="*/ 1712514 w 1716727"/>
                <a:gd name="connsiteY6" fmla="*/ 803581 h 806989"/>
                <a:gd name="connsiteX7" fmla="*/ 1683174 w 1716727"/>
                <a:gd name="connsiteY7" fmla="*/ 803654 h 806989"/>
                <a:gd name="connsiteX8" fmla="*/ 1385670 w 1716727"/>
                <a:gd name="connsiteY8" fmla="*/ 698876 h 806989"/>
                <a:gd name="connsiteX9" fmla="*/ 1085678 w 1716727"/>
                <a:gd name="connsiteY9" fmla="*/ 595123 h 806989"/>
                <a:gd name="connsiteX10" fmla="*/ 554619 w 1716727"/>
                <a:gd name="connsiteY10" fmla="*/ 504540 h 806989"/>
                <a:gd name="connsiteX11" fmla="*/ 152776 w 1716727"/>
                <a:gd name="connsiteY11" fmla="*/ 499052 h 806989"/>
                <a:gd name="connsiteX12" fmla="*/ 0 w 1716727"/>
                <a:gd name="connsiteY12" fmla="*/ 489687 h 80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6727" h="806989">
                  <a:moveTo>
                    <a:pt x="0" y="489687"/>
                  </a:moveTo>
                  <a:cubicBezTo>
                    <a:pt x="112168" y="300399"/>
                    <a:pt x="274529" y="130062"/>
                    <a:pt x="480792" y="41236"/>
                  </a:cubicBezTo>
                  <a:cubicBezTo>
                    <a:pt x="566911" y="4139"/>
                    <a:pt x="657421" y="-3397"/>
                    <a:pt x="749980" y="1212"/>
                  </a:cubicBezTo>
                  <a:cubicBezTo>
                    <a:pt x="932170" y="10285"/>
                    <a:pt x="1111506" y="34065"/>
                    <a:pt x="1283160" y="99990"/>
                  </a:cubicBezTo>
                  <a:cubicBezTo>
                    <a:pt x="1441936" y="160940"/>
                    <a:pt x="1556226" y="266229"/>
                    <a:pt x="1621053" y="425737"/>
                  </a:cubicBezTo>
                  <a:cubicBezTo>
                    <a:pt x="1664003" y="531393"/>
                    <a:pt x="1693124" y="640268"/>
                    <a:pt x="1713539" y="751850"/>
                  </a:cubicBezTo>
                  <a:cubicBezTo>
                    <a:pt x="1716612" y="768606"/>
                    <a:pt x="1719246" y="786459"/>
                    <a:pt x="1712514" y="803581"/>
                  </a:cubicBezTo>
                  <a:cubicBezTo>
                    <a:pt x="1702783" y="809215"/>
                    <a:pt x="1692832" y="806873"/>
                    <a:pt x="1683174" y="803654"/>
                  </a:cubicBezTo>
                  <a:cubicBezTo>
                    <a:pt x="1613224" y="780679"/>
                    <a:pt x="1389401" y="700266"/>
                    <a:pt x="1385670" y="698876"/>
                  </a:cubicBezTo>
                  <a:cubicBezTo>
                    <a:pt x="1274380" y="658487"/>
                    <a:pt x="1208235" y="625634"/>
                    <a:pt x="1085678" y="595123"/>
                  </a:cubicBezTo>
                  <a:cubicBezTo>
                    <a:pt x="896024" y="547929"/>
                    <a:pt x="749833" y="519027"/>
                    <a:pt x="554619" y="504540"/>
                  </a:cubicBezTo>
                  <a:cubicBezTo>
                    <a:pt x="404477" y="493418"/>
                    <a:pt x="302260" y="489467"/>
                    <a:pt x="152776" y="499052"/>
                  </a:cubicBezTo>
                  <a:cubicBezTo>
                    <a:pt x="136972" y="500150"/>
                    <a:pt x="8049" y="513759"/>
                    <a:pt x="0" y="48968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F67725-6901-430E-879B-2BC23C5B22DF}"/>
                </a:ext>
              </a:extLst>
            </p:cNvPr>
            <p:cNvSpPr/>
            <p:nvPr/>
          </p:nvSpPr>
          <p:spPr>
            <a:xfrm>
              <a:off x="1009978" y="387157"/>
              <a:ext cx="1072404" cy="160811"/>
            </a:xfrm>
            <a:custGeom>
              <a:avLst/>
              <a:gdLst>
                <a:gd name="connsiteX0" fmla="*/ 286297 w 1746964"/>
                <a:gd name="connsiteY0" fmla="*/ 9907 h 261963"/>
                <a:gd name="connsiteX1" fmla="*/ 435927 w 1746964"/>
                <a:gd name="connsiteY1" fmla="*/ 5590 h 261963"/>
                <a:gd name="connsiteX2" fmla="*/ 757577 w 1746964"/>
                <a:gd name="connsiteY2" fmla="*/ 6102 h 261963"/>
                <a:gd name="connsiteX3" fmla="*/ 1025228 w 1746964"/>
                <a:gd name="connsiteY3" fmla="*/ 33321 h 261963"/>
                <a:gd name="connsiteX4" fmla="*/ 1649797 w 1746964"/>
                <a:gd name="connsiteY4" fmla="*/ 217340 h 261963"/>
                <a:gd name="connsiteX5" fmla="*/ 1746965 w 1746964"/>
                <a:gd name="connsiteY5" fmla="*/ 261900 h 261963"/>
                <a:gd name="connsiteX6" fmla="*/ 1680893 w 1746964"/>
                <a:gd name="connsiteY6" fmla="*/ 261900 h 261963"/>
                <a:gd name="connsiteX7" fmla="*/ 265444 w 1746964"/>
                <a:gd name="connsiteY7" fmla="*/ 166049 h 261963"/>
                <a:gd name="connsiteX8" fmla="*/ 48938 w 1746964"/>
                <a:gd name="connsiteY8" fmla="*/ 131806 h 261963"/>
                <a:gd name="connsiteX9" fmla="*/ 31816 w 1746964"/>
                <a:gd name="connsiteY9" fmla="*/ 129464 h 261963"/>
                <a:gd name="connsiteX10" fmla="*/ 281 w 1746964"/>
                <a:gd name="connsiteY10" fmla="*/ 110660 h 261963"/>
                <a:gd name="connsiteX11" fmla="*/ 26182 w 1746964"/>
                <a:gd name="connsiteY11" fmla="*/ 86295 h 261963"/>
                <a:gd name="connsiteX12" fmla="*/ 242835 w 1746964"/>
                <a:gd name="connsiteY12" fmla="*/ 27175 h 261963"/>
                <a:gd name="connsiteX13" fmla="*/ 286297 w 1746964"/>
                <a:gd name="connsiteY13" fmla="*/ 9907 h 2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6964" h="261963">
                  <a:moveTo>
                    <a:pt x="286297" y="9907"/>
                  </a:moveTo>
                  <a:cubicBezTo>
                    <a:pt x="336418" y="17443"/>
                    <a:pt x="386392" y="9029"/>
                    <a:pt x="435927" y="5590"/>
                  </a:cubicBezTo>
                  <a:cubicBezTo>
                    <a:pt x="543339" y="-1947"/>
                    <a:pt x="650165" y="-1947"/>
                    <a:pt x="757577" y="6102"/>
                  </a:cubicBezTo>
                  <a:cubicBezTo>
                    <a:pt x="847136" y="12760"/>
                    <a:pt x="936182" y="21175"/>
                    <a:pt x="1025228" y="33321"/>
                  </a:cubicBezTo>
                  <a:cubicBezTo>
                    <a:pt x="1237125" y="62296"/>
                    <a:pt x="1447997" y="148415"/>
                    <a:pt x="1649797" y="217340"/>
                  </a:cubicBezTo>
                  <a:cubicBezTo>
                    <a:pt x="1687625" y="230291"/>
                    <a:pt x="1710966" y="239144"/>
                    <a:pt x="1746965" y="261900"/>
                  </a:cubicBezTo>
                  <a:cubicBezTo>
                    <a:pt x="1725892" y="261900"/>
                    <a:pt x="1701893" y="261900"/>
                    <a:pt x="1680893" y="261900"/>
                  </a:cubicBezTo>
                  <a:cubicBezTo>
                    <a:pt x="1677528" y="264534"/>
                    <a:pt x="418806" y="184195"/>
                    <a:pt x="265444" y="166049"/>
                  </a:cubicBezTo>
                  <a:cubicBezTo>
                    <a:pt x="196958" y="157561"/>
                    <a:pt x="117424" y="140293"/>
                    <a:pt x="48938" y="131806"/>
                  </a:cubicBezTo>
                  <a:cubicBezTo>
                    <a:pt x="43231" y="131074"/>
                    <a:pt x="37085" y="131440"/>
                    <a:pt x="31816" y="129464"/>
                  </a:cubicBezTo>
                  <a:cubicBezTo>
                    <a:pt x="20109" y="125074"/>
                    <a:pt x="2695" y="125440"/>
                    <a:pt x="281" y="110660"/>
                  </a:cubicBezTo>
                  <a:cubicBezTo>
                    <a:pt x="-2427" y="94270"/>
                    <a:pt x="15061" y="91344"/>
                    <a:pt x="26182" y="86295"/>
                  </a:cubicBezTo>
                  <a:cubicBezTo>
                    <a:pt x="95107" y="54906"/>
                    <a:pt x="169520" y="42906"/>
                    <a:pt x="242835" y="27175"/>
                  </a:cubicBezTo>
                  <a:cubicBezTo>
                    <a:pt x="258786" y="23809"/>
                    <a:pt x="273566" y="20224"/>
                    <a:pt x="286297" y="99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0FAF41-C8A9-431F-87E1-4A598BE512D3}"/>
                </a:ext>
              </a:extLst>
            </p:cNvPr>
            <p:cNvSpPr/>
            <p:nvPr/>
          </p:nvSpPr>
          <p:spPr>
            <a:xfrm>
              <a:off x="1350478" y="3048531"/>
              <a:ext cx="594471" cy="329486"/>
            </a:xfrm>
            <a:custGeom>
              <a:avLst/>
              <a:gdLst>
                <a:gd name="connsiteX0" fmla="*/ 430452 w 968404"/>
                <a:gd name="connsiteY0" fmla="*/ 142606 h 536738"/>
                <a:gd name="connsiteX1" fmla="*/ 594935 w 968404"/>
                <a:gd name="connsiteY1" fmla="*/ 110046 h 536738"/>
                <a:gd name="connsiteX2" fmla="*/ 771418 w 968404"/>
                <a:gd name="connsiteY2" fmla="*/ 0 h 536738"/>
                <a:gd name="connsiteX3" fmla="*/ 950023 w 968404"/>
                <a:gd name="connsiteY3" fmla="*/ 130972 h 536738"/>
                <a:gd name="connsiteX4" fmla="*/ 961876 w 968404"/>
                <a:gd name="connsiteY4" fmla="*/ 181239 h 536738"/>
                <a:gd name="connsiteX5" fmla="*/ 802807 w 968404"/>
                <a:gd name="connsiteY5" fmla="*/ 356186 h 536738"/>
                <a:gd name="connsiteX6" fmla="*/ 769516 w 968404"/>
                <a:gd name="connsiteY6" fmla="*/ 383697 h 536738"/>
                <a:gd name="connsiteX7" fmla="*/ 539985 w 968404"/>
                <a:gd name="connsiteY7" fmla="*/ 498718 h 536738"/>
                <a:gd name="connsiteX8" fmla="*/ 345283 w 968404"/>
                <a:gd name="connsiteY8" fmla="*/ 536327 h 536738"/>
                <a:gd name="connsiteX9" fmla="*/ 97973 w 968404"/>
                <a:gd name="connsiteY9" fmla="*/ 526010 h 536738"/>
                <a:gd name="connsiteX10" fmla="*/ 1244 w 968404"/>
                <a:gd name="connsiteY10" fmla="*/ 466451 h 536738"/>
                <a:gd name="connsiteX11" fmla="*/ 0 w 968404"/>
                <a:gd name="connsiteY11" fmla="*/ 463085 h 536738"/>
                <a:gd name="connsiteX12" fmla="*/ 169459 w 968404"/>
                <a:gd name="connsiteY12" fmla="*/ 428623 h 536738"/>
                <a:gd name="connsiteX13" fmla="*/ 359771 w 968404"/>
                <a:gd name="connsiteY13" fmla="*/ 381209 h 536738"/>
                <a:gd name="connsiteX14" fmla="*/ 394380 w 968404"/>
                <a:gd name="connsiteY14" fmla="*/ 362844 h 536738"/>
                <a:gd name="connsiteX15" fmla="*/ 384282 w 968404"/>
                <a:gd name="connsiteY15" fmla="*/ 249871 h 536738"/>
                <a:gd name="connsiteX16" fmla="*/ 299480 w 968404"/>
                <a:gd name="connsiteY16" fmla="*/ 197336 h 536738"/>
                <a:gd name="connsiteX17" fmla="*/ 285943 w 968404"/>
                <a:gd name="connsiteY17" fmla="*/ 154093 h 536738"/>
                <a:gd name="connsiteX18" fmla="*/ 324942 w 968404"/>
                <a:gd name="connsiteY18" fmla="*/ 131265 h 536738"/>
                <a:gd name="connsiteX19" fmla="*/ 411501 w 968404"/>
                <a:gd name="connsiteY19" fmla="*/ 137119 h 536738"/>
                <a:gd name="connsiteX20" fmla="*/ 430452 w 968404"/>
                <a:gd name="connsiteY20" fmla="*/ 142606 h 53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404" h="536738">
                  <a:moveTo>
                    <a:pt x="430452" y="142606"/>
                  </a:moveTo>
                  <a:cubicBezTo>
                    <a:pt x="491621" y="163971"/>
                    <a:pt x="544522" y="139094"/>
                    <a:pt x="594935" y="110046"/>
                  </a:cubicBezTo>
                  <a:cubicBezTo>
                    <a:pt x="655007" y="75510"/>
                    <a:pt x="712664" y="36877"/>
                    <a:pt x="771418" y="0"/>
                  </a:cubicBezTo>
                  <a:cubicBezTo>
                    <a:pt x="830831" y="43901"/>
                    <a:pt x="889220" y="89120"/>
                    <a:pt x="950023" y="130972"/>
                  </a:cubicBezTo>
                  <a:cubicBezTo>
                    <a:pt x="972559" y="146484"/>
                    <a:pt x="971608" y="160605"/>
                    <a:pt x="961876" y="181239"/>
                  </a:cubicBezTo>
                  <a:cubicBezTo>
                    <a:pt x="926536" y="255798"/>
                    <a:pt x="866391" y="307455"/>
                    <a:pt x="802807" y="356186"/>
                  </a:cubicBezTo>
                  <a:cubicBezTo>
                    <a:pt x="791393" y="364892"/>
                    <a:pt x="780637" y="374478"/>
                    <a:pt x="769516" y="383697"/>
                  </a:cubicBezTo>
                  <a:cubicBezTo>
                    <a:pt x="693201" y="422403"/>
                    <a:pt x="620032" y="467329"/>
                    <a:pt x="539985" y="498718"/>
                  </a:cubicBezTo>
                  <a:cubicBezTo>
                    <a:pt x="477207" y="523303"/>
                    <a:pt x="413550" y="538668"/>
                    <a:pt x="345283" y="536327"/>
                  </a:cubicBezTo>
                  <a:cubicBezTo>
                    <a:pt x="262749" y="533547"/>
                    <a:pt x="179410" y="543644"/>
                    <a:pt x="97973" y="526010"/>
                  </a:cubicBezTo>
                  <a:cubicBezTo>
                    <a:pt x="60364" y="517888"/>
                    <a:pt x="9219" y="525279"/>
                    <a:pt x="1244" y="466451"/>
                  </a:cubicBezTo>
                  <a:cubicBezTo>
                    <a:pt x="1244" y="466451"/>
                    <a:pt x="0" y="463085"/>
                    <a:pt x="0" y="463085"/>
                  </a:cubicBezTo>
                  <a:cubicBezTo>
                    <a:pt x="52535" y="432573"/>
                    <a:pt x="112534" y="437256"/>
                    <a:pt x="169459" y="428623"/>
                  </a:cubicBezTo>
                  <a:cubicBezTo>
                    <a:pt x="234579" y="418672"/>
                    <a:pt x="297797" y="402794"/>
                    <a:pt x="359771" y="381209"/>
                  </a:cubicBezTo>
                  <a:cubicBezTo>
                    <a:pt x="372136" y="376892"/>
                    <a:pt x="383843" y="370746"/>
                    <a:pt x="394380" y="362844"/>
                  </a:cubicBezTo>
                  <a:cubicBezTo>
                    <a:pt x="459134" y="314260"/>
                    <a:pt x="456280" y="283968"/>
                    <a:pt x="384282" y="249871"/>
                  </a:cubicBezTo>
                  <a:cubicBezTo>
                    <a:pt x="354064" y="235603"/>
                    <a:pt x="322528" y="223165"/>
                    <a:pt x="299480" y="197336"/>
                  </a:cubicBezTo>
                  <a:cubicBezTo>
                    <a:pt x="288504" y="185044"/>
                    <a:pt x="279212" y="171581"/>
                    <a:pt x="285943" y="154093"/>
                  </a:cubicBezTo>
                  <a:cubicBezTo>
                    <a:pt x="292675" y="136606"/>
                    <a:pt x="308406" y="132289"/>
                    <a:pt x="324942" y="131265"/>
                  </a:cubicBezTo>
                  <a:cubicBezTo>
                    <a:pt x="353990" y="129435"/>
                    <a:pt x="383111" y="128411"/>
                    <a:pt x="411501" y="137119"/>
                  </a:cubicBezTo>
                  <a:cubicBezTo>
                    <a:pt x="418818" y="135143"/>
                    <a:pt x="425110" y="137338"/>
                    <a:pt x="430452" y="142606"/>
                  </a:cubicBezTo>
                  <a:close/>
                </a:path>
              </a:pathLst>
            </a:custGeom>
            <a:solidFill>
              <a:srgbClr val="FDC99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BFDED-26C9-458D-BCB0-330746C63D91}"/>
                </a:ext>
              </a:extLst>
            </p:cNvPr>
            <p:cNvSpPr/>
            <p:nvPr/>
          </p:nvSpPr>
          <p:spPr>
            <a:xfrm>
              <a:off x="1452796" y="1548101"/>
              <a:ext cx="499779" cy="344300"/>
            </a:xfrm>
            <a:custGeom>
              <a:avLst/>
              <a:gdLst>
                <a:gd name="connsiteX0" fmla="*/ 814149 w 814148"/>
                <a:gd name="connsiteY0" fmla="*/ 170873 h 560870"/>
                <a:gd name="connsiteX1" fmla="*/ 766589 w 814148"/>
                <a:gd name="connsiteY1" fmla="*/ 206945 h 560870"/>
                <a:gd name="connsiteX2" fmla="*/ 457231 w 814148"/>
                <a:gd name="connsiteY2" fmla="*/ 549375 h 560870"/>
                <a:gd name="connsiteX3" fmla="*/ 421525 w 814148"/>
                <a:gd name="connsiteY3" fmla="*/ 545643 h 560870"/>
                <a:gd name="connsiteX4" fmla="*/ 311991 w 814148"/>
                <a:gd name="connsiteY4" fmla="*/ 372892 h 560870"/>
                <a:gd name="connsiteX5" fmla="*/ 256749 w 814148"/>
                <a:gd name="connsiteY5" fmla="*/ 364624 h 560870"/>
                <a:gd name="connsiteX6" fmla="*/ 84217 w 814148"/>
                <a:gd name="connsiteY6" fmla="*/ 550838 h 560870"/>
                <a:gd name="connsiteX7" fmla="*/ 18073 w 814148"/>
                <a:gd name="connsiteY7" fmla="*/ 236140 h 560870"/>
                <a:gd name="connsiteX8" fmla="*/ 0 w 814148"/>
                <a:gd name="connsiteY8" fmla="*/ 188361 h 560870"/>
                <a:gd name="connsiteX9" fmla="*/ 107119 w 814148"/>
                <a:gd name="connsiteY9" fmla="*/ 49486 h 560870"/>
                <a:gd name="connsiteX10" fmla="*/ 178239 w 814148"/>
                <a:gd name="connsiteY10" fmla="*/ 141679 h 560870"/>
                <a:gd name="connsiteX11" fmla="*/ 266115 w 814148"/>
                <a:gd name="connsiteY11" fmla="*/ 277261 h 560870"/>
                <a:gd name="connsiteX12" fmla="*/ 317113 w 814148"/>
                <a:gd name="connsiteY12" fmla="*/ 283261 h 560870"/>
                <a:gd name="connsiteX13" fmla="*/ 533912 w 814148"/>
                <a:gd name="connsiteY13" fmla="*/ 74291 h 560870"/>
                <a:gd name="connsiteX14" fmla="*/ 571009 w 814148"/>
                <a:gd name="connsiteY14" fmla="*/ 43852 h 560870"/>
                <a:gd name="connsiteX15" fmla="*/ 623178 w 814148"/>
                <a:gd name="connsiteY15" fmla="*/ 5219 h 560870"/>
                <a:gd name="connsiteX16" fmla="*/ 661811 w 814148"/>
                <a:gd name="connsiteY16" fmla="*/ 18829 h 560870"/>
                <a:gd name="connsiteX17" fmla="*/ 814149 w 814148"/>
                <a:gd name="connsiteY17" fmla="*/ 170873 h 56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4148" h="560870">
                  <a:moveTo>
                    <a:pt x="814149" y="170873"/>
                  </a:moveTo>
                  <a:cubicBezTo>
                    <a:pt x="791539" y="173873"/>
                    <a:pt x="779979" y="192239"/>
                    <a:pt x="766589" y="206945"/>
                  </a:cubicBezTo>
                  <a:cubicBezTo>
                    <a:pt x="663055" y="320723"/>
                    <a:pt x="559887" y="434793"/>
                    <a:pt x="457231" y="549375"/>
                  </a:cubicBezTo>
                  <a:cubicBezTo>
                    <a:pt x="441573" y="566862"/>
                    <a:pt x="432720" y="563423"/>
                    <a:pt x="421525" y="545643"/>
                  </a:cubicBezTo>
                  <a:cubicBezTo>
                    <a:pt x="385233" y="487913"/>
                    <a:pt x="346454" y="431647"/>
                    <a:pt x="311991" y="372892"/>
                  </a:cubicBezTo>
                  <a:cubicBezTo>
                    <a:pt x="294504" y="342966"/>
                    <a:pt x="283236" y="334479"/>
                    <a:pt x="256749" y="364624"/>
                  </a:cubicBezTo>
                  <a:cubicBezTo>
                    <a:pt x="202458" y="426379"/>
                    <a:pt x="145167" y="485426"/>
                    <a:pt x="84217" y="550838"/>
                  </a:cubicBezTo>
                  <a:cubicBezTo>
                    <a:pt x="61242" y="441525"/>
                    <a:pt x="39584" y="338869"/>
                    <a:pt x="18073" y="236140"/>
                  </a:cubicBezTo>
                  <a:cubicBezTo>
                    <a:pt x="14561" y="219238"/>
                    <a:pt x="12731" y="201750"/>
                    <a:pt x="0" y="188361"/>
                  </a:cubicBezTo>
                  <a:cubicBezTo>
                    <a:pt x="3000" y="116802"/>
                    <a:pt x="62340" y="88778"/>
                    <a:pt x="107119" y="49486"/>
                  </a:cubicBezTo>
                  <a:cubicBezTo>
                    <a:pt x="142386" y="71217"/>
                    <a:pt x="157386" y="109192"/>
                    <a:pt x="178239" y="141679"/>
                  </a:cubicBezTo>
                  <a:cubicBezTo>
                    <a:pt x="207360" y="186970"/>
                    <a:pt x="238676" y="230945"/>
                    <a:pt x="266115" y="277261"/>
                  </a:cubicBezTo>
                  <a:cubicBezTo>
                    <a:pt x="282431" y="304845"/>
                    <a:pt x="293919" y="306601"/>
                    <a:pt x="317113" y="283261"/>
                  </a:cubicBezTo>
                  <a:cubicBezTo>
                    <a:pt x="387867" y="212141"/>
                    <a:pt x="465134" y="147532"/>
                    <a:pt x="533912" y="74291"/>
                  </a:cubicBezTo>
                  <a:cubicBezTo>
                    <a:pt x="544888" y="62584"/>
                    <a:pt x="557985" y="53218"/>
                    <a:pt x="571009" y="43852"/>
                  </a:cubicBezTo>
                  <a:cubicBezTo>
                    <a:pt x="589447" y="32365"/>
                    <a:pt x="599545" y="9536"/>
                    <a:pt x="623178" y="5219"/>
                  </a:cubicBezTo>
                  <a:cubicBezTo>
                    <a:pt x="642495" y="-8683"/>
                    <a:pt x="651348" y="8439"/>
                    <a:pt x="661811" y="18829"/>
                  </a:cubicBezTo>
                  <a:cubicBezTo>
                    <a:pt x="712737" y="69242"/>
                    <a:pt x="763369" y="120094"/>
                    <a:pt x="814149" y="1708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B76B4A-54C0-4521-BD1C-44E0DFA4C3C5}"/>
                </a:ext>
              </a:extLst>
            </p:cNvPr>
            <p:cNvSpPr/>
            <p:nvPr/>
          </p:nvSpPr>
          <p:spPr>
            <a:xfrm>
              <a:off x="1516846" y="1348687"/>
              <a:ext cx="328694" cy="149862"/>
            </a:xfrm>
            <a:custGeom>
              <a:avLst/>
              <a:gdLst>
                <a:gd name="connsiteX0" fmla="*/ 516132 w 535448"/>
                <a:gd name="connsiteY0" fmla="*/ 163975 h 244127"/>
                <a:gd name="connsiteX1" fmla="*/ 251188 w 535448"/>
                <a:gd name="connsiteY1" fmla="*/ 241168 h 244127"/>
                <a:gd name="connsiteX2" fmla="*/ 27146 w 535448"/>
                <a:gd name="connsiteY2" fmla="*/ 175609 h 244127"/>
                <a:gd name="connsiteX3" fmla="*/ 10902 w 535448"/>
                <a:gd name="connsiteY3" fmla="*/ 146488 h 244127"/>
                <a:gd name="connsiteX4" fmla="*/ 0 w 535448"/>
                <a:gd name="connsiteY4" fmla="*/ 51368 h 244127"/>
                <a:gd name="connsiteX5" fmla="*/ 84290 w 535448"/>
                <a:gd name="connsiteY5" fmla="*/ 71270 h 244127"/>
                <a:gd name="connsiteX6" fmla="*/ 335332 w 535448"/>
                <a:gd name="connsiteY6" fmla="*/ 72002 h 244127"/>
                <a:gd name="connsiteX7" fmla="*/ 504937 w 535448"/>
                <a:gd name="connsiteY7" fmla="*/ 7467 h 244127"/>
                <a:gd name="connsiteX8" fmla="*/ 535449 w 535448"/>
                <a:gd name="connsiteY8" fmla="*/ 16467 h 244127"/>
                <a:gd name="connsiteX9" fmla="*/ 516132 w 535448"/>
                <a:gd name="connsiteY9" fmla="*/ 163975 h 24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48" h="244127">
                  <a:moveTo>
                    <a:pt x="516132" y="163975"/>
                  </a:moveTo>
                  <a:cubicBezTo>
                    <a:pt x="430159" y="197779"/>
                    <a:pt x="341917" y="225364"/>
                    <a:pt x="251188" y="241168"/>
                  </a:cubicBezTo>
                  <a:cubicBezTo>
                    <a:pt x="167703" y="255728"/>
                    <a:pt x="96948" y="213803"/>
                    <a:pt x="27146" y="175609"/>
                  </a:cubicBezTo>
                  <a:cubicBezTo>
                    <a:pt x="18878" y="171072"/>
                    <a:pt x="16170" y="156438"/>
                    <a:pt x="10902" y="146488"/>
                  </a:cubicBezTo>
                  <a:cubicBezTo>
                    <a:pt x="7244" y="114805"/>
                    <a:pt x="3658" y="83050"/>
                    <a:pt x="0" y="51368"/>
                  </a:cubicBezTo>
                  <a:cubicBezTo>
                    <a:pt x="31828" y="41563"/>
                    <a:pt x="58389" y="60807"/>
                    <a:pt x="84290" y="71270"/>
                  </a:cubicBezTo>
                  <a:cubicBezTo>
                    <a:pt x="168800" y="105586"/>
                    <a:pt x="250310" y="105001"/>
                    <a:pt x="335332" y="72002"/>
                  </a:cubicBezTo>
                  <a:cubicBezTo>
                    <a:pt x="391672" y="50124"/>
                    <a:pt x="449110" y="30808"/>
                    <a:pt x="504937" y="7467"/>
                  </a:cubicBezTo>
                  <a:cubicBezTo>
                    <a:pt x="517596" y="2199"/>
                    <a:pt x="532229" y="-10094"/>
                    <a:pt x="535449" y="16467"/>
                  </a:cubicBezTo>
                  <a:cubicBezTo>
                    <a:pt x="529010" y="65636"/>
                    <a:pt x="522571" y="114805"/>
                    <a:pt x="516132" y="163975"/>
                  </a:cubicBezTo>
                  <a:close/>
                </a:path>
              </a:pathLst>
            </a:custGeom>
            <a:solidFill>
              <a:srgbClr val="F6B76C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1CD589-6265-4539-A0C2-04456948815B}"/>
                </a:ext>
              </a:extLst>
            </p:cNvPr>
            <p:cNvSpPr/>
            <p:nvPr/>
          </p:nvSpPr>
          <p:spPr>
            <a:xfrm>
              <a:off x="1518553" y="1438656"/>
              <a:ext cx="316747" cy="310997"/>
            </a:xfrm>
            <a:custGeom>
              <a:avLst/>
              <a:gdLst>
                <a:gd name="connsiteX0" fmla="*/ 515986 w 515986"/>
                <a:gd name="connsiteY0" fmla="*/ 183361 h 506620"/>
                <a:gd name="connsiteX1" fmla="*/ 513352 w 515986"/>
                <a:gd name="connsiteY1" fmla="*/ 17414 h 506620"/>
                <a:gd name="connsiteX2" fmla="*/ 462792 w 515986"/>
                <a:gd name="connsiteY2" fmla="*/ 24146 h 506620"/>
                <a:gd name="connsiteX3" fmla="*/ 316601 w 515986"/>
                <a:gd name="connsiteY3" fmla="*/ 68340 h 506620"/>
                <a:gd name="connsiteX4" fmla="*/ 64242 w 515986"/>
                <a:gd name="connsiteY4" fmla="*/ 38780 h 506620"/>
                <a:gd name="connsiteX5" fmla="*/ 8122 w 515986"/>
                <a:gd name="connsiteY5" fmla="*/ 0 h 506620"/>
                <a:gd name="connsiteX6" fmla="*/ 7390 w 515986"/>
                <a:gd name="connsiteY6" fmla="*/ 218848 h 506620"/>
                <a:gd name="connsiteX7" fmla="*/ 0 w 515986"/>
                <a:gd name="connsiteY7" fmla="*/ 227701 h 506620"/>
                <a:gd name="connsiteX8" fmla="*/ 178971 w 515986"/>
                <a:gd name="connsiteY8" fmla="*/ 506620 h 506620"/>
                <a:gd name="connsiteX9" fmla="*/ 468719 w 515986"/>
                <a:gd name="connsiteY9" fmla="*/ 227335 h 506620"/>
                <a:gd name="connsiteX10" fmla="*/ 468719 w 515986"/>
                <a:gd name="connsiteY10" fmla="*/ 227335 h 506620"/>
                <a:gd name="connsiteX11" fmla="*/ 515986 w 515986"/>
                <a:gd name="connsiteY11" fmla="*/ 183361 h 50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986" h="506620">
                  <a:moveTo>
                    <a:pt x="515986" y="183361"/>
                  </a:moveTo>
                  <a:cubicBezTo>
                    <a:pt x="515108" y="128045"/>
                    <a:pt x="514230" y="72730"/>
                    <a:pt x="513352" y="17414"/>
                  </a:cubicBezTo>
                  <a:cubicBezTo>
                    <a:pt x="495206" y="10097"/>
                    <a:pt x="479109" y="19097"/>
                    <a:pt x="462792" y="24146"/>
                  </a:cubicBezTo>
                  <a:cubicBezTo>
                    <a:pt x="414135" y="39219"/>
                    <a:pt x="364892" y="52316"/>
                    <a:pt x="316601" y="68340"/>
                  </a:cubicBezTo>
                  <a:cubicBezTo>
                    <a:pt x="227482" y="97900"/>
                    <a:pt x="145094" y="81144"/>
                    <a:pt x="64242" y="38780"/>
                  </a:cubicBezTo>
                  <a:cubicBezTo>
                    <a:pt x="43462" y="27877"/>
                    <a:pt x="31682" y="5634"/>
                    <a:pt x="8122" y="0"/>
                  </a:cubicBezTo>
                  <a:cubicBezTo>
                    <a:pt x="19463" y="73022"/>
                    <a:pt x="10170" y="145898"/>
                    <a:pt x="7390" y="218848"/>
                  </a:cubicBezTo>
                  <a:cubicBezTo>
                    <a:pt x="4902" y="221774"/>
                    <a:pt x="2488" y="224774"/>
                    <a:pt x="0" y="227701"/>
                  </a:cubicBezTo>
                  <a:cubicBezTo>
                    <a:pt x="58754" y="319235"/>
                    <a:pt x="117436" y="410696"/>
                    <a:pt x="178971" y="506620"/>
                  </a:cubicBezTo>
                  <a:cubicBezTo>
                    <a:pt x="276870" y="412306"/>
                    <a:pt x="372795" y="319821"/>
                    <a:pt x="468719" y="227335"/>
                  </a:cubicBezTo>
                  <a:cubicBezTo>
                    <a:pt x="468719" y="227335"/>
                    <a:pt x="468719" y="227335"/>
                    <a:pt x="468719" y="227335"/>
                  </a:cubicBezTo>
                  <a:cubicBezTo>
                    <a:pt x="488401" y="216945"/>
                    <a:pt x="501206" y="199019"/>
                    <a:pt x="515986" y="183361"/>
                  </a:cubicBezTo>
                  <a:close/>
                </a:path>
              </a:pathLst>
            </a:custGeom>
            <a:solidFill>
              <a:srgbClr val="FAC89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5B50AA2F-14E3-4F34-BD9A-D6B4E77B914E}"/>
                </a:ext>
              </a:extLst>
            </p:cNvPr>
            <p:cNvGrpSpPr/>
            <p:nvPr/>
          </p:nvGrpSpPr>
          <p:grpSpPr>
            <a:xfrm>
              <a:off x="863276" y="1651121"/>
              <a:ext cx="1721804" cy="1635114"/>
              <a:chOff x="1138769" y="2625795"/>
              <a:chExt cx="2804847" cy="2663628"/>
            </a:xfrm>
            <a:solidFill>
              <a:srgbClr val="1D84A5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8D9251F-EDA5-4398-B853-44AA93EA1CC7}"/>
                  </a:ext>
                </a:extLst>
              </p:cNvPr>
              <p:cNvSpPr/>
              <p:nvPr/>
            </p:nvSpPr>
            <p:spPr>
              <a:xfrm>
                <a:off x="1138769" y="2625795"/>
                <a:ext cx="2804847" cy="2663628"/>
              </a:xfrm>
              <a:custGeom>
                <a:avLst/>
                <a:gdLst>
                  <a:gd name="connsiteX0" fmla="*/ 2803094 w 2804847"/>
                  <a:gd name="connsiteY0" fmla="*/ 1787418 h 2663628"/>
                  <a:gd name="connsiteX1" fmla="*/ 2774119 w 2804847"/>
                  <a:gd name="connsiteY1" fmla="*/ 1642105 h 2663628"/>
                  <a:gd name="connsiteX2" fmla="*/ 2538077 w 2804847"/>
                  <a:gd name="connsiteY2" fmla="*/ 943783 h 2663628"/>
                  <a:gd name="connsiteX3" fmla="*/ 2329766 w 2804847"/>
                  <a:gd name="connsiteY3" fmla="*/ 374237 h 2663628"/>
                  <a:gd name="connsiteX4" fmla="*/ 2218330 w 2804847"/>
                  <a:gd name="connsiteY4" fmla="*/ 213998 h 2663628"/>
                  <a:gd name="connsiteX5" fmla="*/ 1774488 w 2804847"/>
                  <a:gd name="connsiteY5" fmla="*/ 3126 h 2663628"/>
                  <a:gd name="connsiteX6" fmla="*/ 1724002 w 2804847"/>
                  <a:gd name="connsiteY6" fmla="*/ 26905 h 2663628"/>
                  <a:gd name="connsiteX7" fmla="*/ 1429205 w 2804847"/>
                  <a:gd name="connsiteY7" fmla="*/ 348116 h 2663628"/>
                  <a:gd name="connsiteX8" fmla="*/ 1371328 w 2804847"/>
                  <a:gd name="connsiteY8" fmla="*/ 342336 h 2663628"/>
                  <a:gd name="connsiteX9" fmla="*/ 1284331 w 2804847"/>
                  <a:gd name="connsiteY9" fmla="*/ 206315 h 2663628"/>
                  <a:gd name="connsiteX10" fmla="*/ 1205528 w 2804847"/>
                  <a:gd name="connsiteY10" fmla="*/ 194828 h 2663628"/>
                  <a:gd name="connsiteX11" fmla="*/ 1140188 w 2804847"/>
                  <a:gd name="connsiteY11" fmla="*/ 265070 h 2663628"/>
                  <a:gd name="connsiteX12" fmla="*/ 1050849 w 2804847"/>
                  <a:gd name="connsiteY12" fmla="*/ 354262 h 2663628"/>
                  <a:gd name="connsiteX13" fmla="*/ 988583 w 2804847"/>
                  <a:gd name="connsiteY13" fmla="*/ 67661 h 2663628"/>
                  <a:gd name="connsiteX14" fmla="*/ 960340 w 2804847"/>
                  <a:gd name="connsiteY14" fmla="*/ 20613 h 2663628"/>
                  <a:gd name="connsiteX15" fmla="*/ 572838 w 2804847"/>
                  <a:gd name="connsiteY15" fmla="*/ 183413 h 2663628"/>
                  <a:gd name="connsiteX16" fmla="*/ 326625 w 2804847"/>
                  <a:gd name="connsiteY16" fmla="*/ 442431 h 2663628"/>
                  <a:gd name="connsiteX17" fmla="*/ 210945 w 2804847"/>
                  <a:gd name="connsiteY17" fmla="*/ 646059 h 2663628"/>
                  <a:gd name="connsiteX18" fmla="*/ 0 w 2804847"/>
                  <a:gd name="connsiteY18" fmla="*/ 899516 h 2663628"/>
                  <a:gd name="connsiteX19" fmla="*/ 99875 w 2804847"/>
                  <a:gd name="connsiteY19" fmla="*/ 857590 h 2663628"/>
                  <a:gd name="connsiteX20" fmla="*/ 467548 w 2804847"/>
                  <a:gd name="connsiteY20" fmla="*/ 857590 h 2663628"/>
                  <a:gd name="connsiteX21" fmla="*/ 1929752 w 2804847"/>
                  <a:gd name="connsiteY21" fmla="*/ 867175 h 2663628"/>
                  <a:gd name="connsiteX22" fmla="*/ 2190599 w 2804847"/>
                  <a:gd name="connsiteY22" fmla="*/ 869078 h 2663628"/>
                  <a:gd name="connsiteX23" fmla="*/ 2185916 w 2804847"/>
                  <a:gd name="connsiteY23" fmla="*/ 981391 h 2663628"/>
                  <a:gd name="connsiteX24" fmla="*/ 2169014 w 2804847"/>
                  <a:gd name="connsiteY24" fmla="*/ 1378698 h 2663628"/>
                  <a:gd name="connsiteX25" fmla="*/ 2225939 w 2804847"/>
                  <a:gd name="connsiteY25" fmla="*/ 1502280 h 2663628"/>
                  <a:gd name="connsiteX26" fmla="*/ 2083407 w 2804847"/>
                  <a:gd name="connsiteY26" fmla="*/ 1765614 h 2663628"/>
                  <a:gd name="connsiteX27" fmla="*/ 1590835 w 2804847"/>
                  <a:gd name="connsiteY27" fmla="*/ 2233381 h 2663628"/>
                  <a:gd name="connsiteX28" fmla="*/ 1561567 w 2804847"/>
                  <a:gd name="connsiteY28" fmla="*/ 2279405 h 2663628"/>
                  <a:gd name="connsiteX29" fmla="*/ 1722246 w 2804847"/>
                  <a:gd name="connsiteY29" fmla="*/ 2405035 h 2663628"/>
                  <a:gd name="connsiteX30" fmla="*/ 1736880 w 2804847"/>
                  <a:gd name="connsiteY30" fmla="*/ 2470814 h 2663628"/>
                  <a:gd name="connsiteX31" fmla="*/ 1608468 w 2804847"/>
                  <a:gd name="connsiteY31" fmla="*/ 2611152 h 2663628"/>
                  <a:gd name="connsiteX32" fmla="*/ 1563177 w 2804847"/>
                  <a:gd name="connsiteY32" fmla="*/ 2660394 h 2663628"/>
                  <a:gd name="connsiteX33" fmla="*/ 1890826 w 2804847"/>
                  <a:gd name="connsiteY33" fmla="*/ 2662736 h 2663628"/>
                  <a:gd name="connsiteX34" fmla="*/ 2179258 w 2804847"/>
                  <a:gd name="connsiteY34" fmla="*/ 2663394 h 2663628"/>
                  <a:gd name="connsiteX35" fmla="*/ 2207940 w 2804847"/>
                  <a:gd name="connsiteY35" fmla="*/ 2639980 h 2663628"/>
                  <a:gd name="connsiteX36" fmla="*/ 2178819 w 2804847"/>
                  <a:gd name="connsiteY36" fmla="*/ 2261332 h 2663628"/>
                  <a:gd name="connsiteX37" fmla="*/ 2204940 w 2804847"/>
                  <a:gd name="connsiteY37" fmla="*/ 2203382 h 2663628"/>
                  <a:gd name="connsiteX38" fmla="*/ 2762851 w 2804847"/>
                  <a:gd name="connsiteY38" fmla="*/ 1869001 h 2663628"/>
                  <a:gd name="connsiteX39" fmla="*/ 2803094 w 2804847"/>
                  <a:gd name="connsiteY39" fmla="*/ 1787418 h 26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04847" h="2663628">
                    <a:moveTo>
                      <a:pt x="2803094" y="1787418"/>
                    </a:moveTo>
                    <a:cubicBezTo>
                      <a:pt x="2794607" y="1738761"/>
                      <a:pt x="2786778" y="1689738"/>
                      <a:pt x="2774119" y="1642105"/>
                    </a:cubicBezTo>
                    <a:cubicBezTo>
                      <a:pt x="2710682" y="1404234"/>
                      <a:pt x="2623245" y="1174338"/>
                      <a:pt x="2538077" y="943783"/>
                    </a:cubicBezTo>
                    <a:cubicBezTo>
                      <a:pt x="2468055" y="754129"/>
                      <a:pt x="2394593" y="565647"/>
                      <a:pt x="2329766" y="374237"/>
                    </a:cubicBezTo>
                    <a:cubicBezTo>
                      <a:pt x="2307083" y="307215"/>
                      <a:pt x="2276426" y="253363"/>
                      <a:pt x="2218330" y="213998"/>
                    </a:cubicBezTo>
                    <a:cubicBezTo>
                      <a:pt x="2081065" y="121000"/>
                      <a:pt x="1931069" y="55149"/>
                      <a:pt x="1774488" y="3126"/>
                    </a:cubicBezTo>
                    <a:cubicBezTo>
                      <a:pt x="1748806" y="-7923"/>
                      <a:pt x="1736587" y="12784"/>
                      <a:pt x="1724002" y="26905"/>
                    </a:cubicBezTo>
                    <a:cubicBezTo>
                      <a:pt x="1626907" y="135049"/>
                      <a:pt x="1527909" y="241509"/>
                      <a:pt x="1429205" y="348116"/>
                    </a:cubicBezTo>
                    <a:cubicBezTo>
                      <a:pt x="1397889" y="381920"/>
                      <a:pt x="1397962" y="382506"/>
                      <a:pt x="1371328" y="342336"/>
                    </a:cubicBezTo>
                    <a:cubicBezTo>
                      <a:pt x="1341622" y="297484"/>
                      <a:pt x="1313598" y="251460"/>
                      <a:pt x="1284331" y="206315"/>
                    </a:cubicBezTo>
                    <a:cubicBezTo>
                      <a:pt x="1253966" y="159414"/>
                      <a:pt x="1244088" y="157438"/>
                      <a:pt x="1205528" y="194828"/>
                    </a:cubicBezTo>
                    <a:cubicBezTo>
                      <a:pt x="1182553" y="217071"/>
                      <a:pt x="1160456" y="240119"/>
                      <a:pt x="1140188" y="265070"/>
                    </a:cubicBezTo>
                    <a:cubicBezTo>
                      <a:pt x="1114360" y="296825"/>
                      <a:pt x="1085897" y="326385"/>
                      <a:pt x="1050849" y="354262"/>
                    </a:cubicBezTo>
                    <a:cubicBezTo>
                      <a:pt x="1025460" y="255997"/>
                      <a:pt x="1012143" y="160731"/>
                      <a:pt x="988583" y="67661"/>
                    </a:cubicBezTo>
                    <a:cubicBezTo>
                      <a:pt x="984119" y="49880"/>
                      <a:pt x="988583" y="24857"/>
                      <a:pt x="960340" y="20613"/>
                    </a:cubicBezTo>
                    <a:cubicBezTo>
                      <a:pt x="827465" y="66124"/>
                      <a:pt x="696713" y="117196"/>
                      <a:pt x="572838" y="183413"/>
                    </a:cubicBezTo>
                    <a:cubicBezTo>
                      <a:pt x="443695" y="252412"/>
                      <a:pt x="346234" y="399188"/>
                      <a:pt x="326625" y="442431"/>
                    </a:cubicBezTo>
                    <a:cubicBezTo>
                      <a:pt x="294211" y="514063"/>
                      <a:pt x="256017" y="581963"/>
                      <a:pt x="210945" y="646059"/>
                    </a:cubicBezTo>
                    <a:cubicBezTo>
                      <a:pt x="160093" y="718277"/>
                      <a:pt x="51072" y="827518"/>
                      <a:pt x="0" y="899516"/>
                    </a:cubicBezTo>
                    <a:cubicBezTo>
                      <a:pt x="55535" y="868126"/>
                      <a:pt x="70461" y="857590"/>
                      <a:pt x="99875" y="857590"/>
                    </a:cubicBezTo>
                    <a:cubicBezTo>
                      <a:pt x="213506" y="857517"/>
                      <a:pt x="353917" y="857736"/>
                      <a:pt x="467548" y="857590"/>
                    </a:cubicBezTo>
                    <a:cubicBezTo>
                      <a:pt x="476841" y="858468"/>
                      <a:pt x="1818902" y="872443"/>
                      <a:pt x="1929752" y="867175"/>
                    </a:cubicBezTo>
                    <a:cubicBezTo>
                      <a:pt x="1983385" y="864614"/>
                      <a:pt x="2136673" y="865639"/>
                      <a:pt x="2190599" y="869078"/>
                    </a:cubicBezTo>
                    <a:cubicBezTo>
                      <a:pt x="2196452" y="843761"/>
                      <a:pt x="2185623" y="973636"/>
                      <a:pt x="2185916" y="981391"/>
                    </a:cubicBezTo>
                    <a:cubicBezTo>
                      <a:pt x="2189135" y="1061585"/>
                      <a:pt x="2172673" y="1267847"/>
                      <a:pt x="2169014" y="1378698"/>
                    </a:cubicBezTo>
                    <a:cubicBezTo>
                      <a:pt x="2201794" y="1413453"/>
                      <a:pt x="2208306" y="1460647"/>
                      <a:pt x="2225939" y="1502280"/>
                    </a:cubicBezTo>
                    <a:cubicBezTo>
                      <a:pt x="2273353" y="1614594"/>
                      <a:pt x="2111211" y="1740078"/>
                      <a:pt x="2083407" y="1765614"/>
                    </a:cubicBezTo>
                    <a:cubicBezTo>
                      <a:pt x="1916435" y="1918537"/>
                      <a:pt x="1754659" y="2077020"/>
                      <a:pt x="1590835" y="2233381"/>
                    </a:cubicBezTo>
                    <a:cubicBezTo>
                      <a:pt x="1577664" y="2245967"/>
                      <a:pt x="1560543" y="2257234"/>
                      <a:pt x="1561567" y="2279405"/>
                    </a:cubicBezTo>
                    <a:cubicBezTo>
                      <a:pt x="1609346" y="2328720"/>
                      <a:pt x="1668174" y="2363841"/>
                      <a:pt x="1722246" y="2405035"/>
                    </a:cubicBezTo>
                    <a:cubicBezTo>
                      <a:pt x="1748147" y="2424718"/>
                      <a:pt x="1753050" y="2442425"/>
                      <a:pt x="1736880" y="2470814"/>
                    </a:cubicBezTo>
                    <a:cubicBezTo>
                      <a:pt x="1704539" y="2527593"/>
                      <a:pt x="1658223" y="2570616"/>
                      <a:pt x="1608468" y="2611152"/>
                    </a:cubicBezTo>
                    <a:cubicBezTo>
                      <a:pt x="1591274" y="2625200"/>
                      <a:pt x="1565811" y="2632590"/>
                      <a:pt x="1563177" y="2660394"/>
                    </a:cubicBezTo>
                    <a:cubicBezTo>
                      <a:pt x="1672418" y="2661199"/>
                      <a:pt x="1781585" y="2662224"/>
                      <a:pt x="1890826" y="2662736"/>
                    </a:cubicBezTo>
                    <a:cubicBezTo>
                      <a:pt x="1986970" y="2663248"/>
                      <a:pt x="2083114" y="2663248"/>
                      <a:pt x="2179258" y="2663394"/>
                    </a:cubicBezTo>
                    <a:cubicBezTo>
                      <a:pt x="2194843" y="2663394"/>
                      <a:pt x="2210354" y="2667638"/>
                      <a:pt x="2207940" y="2639980"/>
                    </a:cubicBezTo>
                    <a:cubicBezTo>
                      <a:pt x="2197038" y="2513837"/>
                      <a:pt x="2188696" y="2387548"/>
                      <a:pt x="2178819" y="2261332"/>
                    </a:cubicBezTo>
                    <a:cubicBezTo>
                      <a:pt x="2176916" y="2236601"/>
                      <a:pt x="2180209" y="2218455"/>
                      <a:pt x="2204940" y="2203382"/>
                    </a:cubicBezTo>
                    <a:cubicBezTo>
                      <a:pt x="2390057" y="2090483"/>
                      <a:pt x="2572905" y="1973706"/>
                      <a:pt x="2762851" y="1869001"/>
                    </a:cubicBezTo>
                    <a:cubicBezTo>
                      <a:pt x="2799363" y="1848587"/>
                      <a:pt x="2809387" y="1823490"/>
                      <a:pt x="2803094" y="17874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7C51EFD-D29A-43B0-AC1D-A7630EA44670}"/>
                  </a:ext>
                </a:extLst>
              </p:cNvPr>
              <p:cNvSpPr/>
              <p:nvPr/>
            </p:nvSpPr>
            <p:spPr>
              <a:xfrm>
                <a:off x="3307051" y="4040418"/>
                <a:ext cx="7316" cy="146"/>
              </a:xfrm>
              <a:custGeom>
                <a:avLst/>
                <a:gdLst>
                  <a:gd name="connsiteX0" fmla="*/ 0 w 7316"/>
                  <a:gd name="connsiteY0" fmla="*/ 0 h 146"/>
                  <a:gd name="connsiteX1" fmla="*/ 0 w 7316"/>
                  <a:gd name="connsiteY1" fmla="*/ 146 h 146"/>
                  <a:gd name="connsiteX2" fmla="*/ 0 w 7316"/>
                  <a:gd name="connsiteY2" fmla="*/ 146 h 146"/>
                  <a:gd name="connsiteX3" fmla="*/ 0 w 7316"/>
                  <a:gd name="connsiteY3" fmla="*/ 0 h 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6" h="146">
                    <a:moveTo>
                      <a:pt x="0" y="0"/>
                    </a:moveTo>
                    <a:cubicBezTo>
                      <a:pt x="0" y="73"/>
                      <a:pt x="0" y="73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3"/>
                      <a:pt x="0" y="73"/>
                      <a:pt x="0" y="0"/>
                    </a:cubicBezTo>
                    <a:close/>
                  </a:path>
                </a:pathLst>
              </a:custGeom>
              <a:solidFill>
                <a:srgbClr val="1D84A5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3110B1-64BC-4CF2-9433-87E10A9AF8F2}"/>
                </a:ext>
              </a:extLst>
            </p:cNvPr>
            <p:cNvSpPr/>
            <p:nvPr/>
          </p:nvSpPr>
          <p:spPr>
            <a:xfrm>
              <a:off x="1373097" y="818541"/>
              <a:ext cx="96186" cy="132679"/>
            </a:xfrm>
            <a:custGeom>
              <a:avLst/>
              <a:gdLst>
                <a:gd name="connsiteX0" fmla="*/ 156686 w 156689"/>
                <a:gd name="connsiteY0" fmla="*/ 115616 h 216137"/>
                <a:gd name="connsiteX1" fmla="*/ 155369 w 156689"/>
                <a:gd name="connsiteY1" fmla="*/ 136177 h 216137"/>
                <a:gd name="connsiteX2" fmla="*/ 81468 w 156689"/>
                <a:gd name="connsiteY2" fmla="*/ 216077 h 216137"/>
                <a:gd name="connsiteX3" fmla="*/ 3544 w 156689"/>
                <a:gd name="connsiteY3" fmla="*/ 141591 h 216137"/>
                <a:gd name="connsiteX4" fmla="*/ 32 w 156689"/>
                <a:gd name="connsiteY4" fmla="*/ 111446 h 216137"/>
                <a:gd name="connsiteX5" fmla="*/ 79932 w 156689"/>
                <a:gd name="connsiteY5" fmla="*/ 10 h 216137"/>
                <a:gd name="connsiteX6" fmla="*/ 156686 w 156689"/>
                <a:gd name="connsiteY6" fmla="*/ 115616 h 21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689" h="216137">
                  <a:moveTo>
                    <a:pt x="156686" y="115616"/>
                  </a:moveTo>
                  <a:cubicBezTo>
                    <a:pt x="156540" y="118763"/>
                    <a:pt x="156832" y="127616"/>
                    <a:pt x="155369" y="136177"/>
                  </a:cubicBezTo>
                  <a:cubicBezTo>
                    <a:pt x="147613" y="182273"/>
                    <a:pt x="117394" y="214614"/>
                    <a:pt x="81468" y="216077"/>
                  </a:cubicBezTo>
                  <a:cubicBezTo>
                    <a:pt x="44372" y="217614"/>
                    <a:pt x="14885" y="189736"/>
                    <a:pt x="3544" y="141591"/>
                  </a:cubicBezTo>
                  <a:cubicBezTo>
                    <a:pt x="1202" y="131787"/>
                    <a:pt x="251" y="121543"/>
                    <a:pt x="32" y="111446"/>
                  </a:cubicBezTo>
                  <a:cubicBezTo>
                    <a:pt x="-1212" y="48667"/>
                    <a:pt x="34421" y="-795"/>
                    <a:pt x="79932" y="10"/>
                  </a:cubicBezTo>
                  <a:cubicBezTo>
                    <a:pt x="122809" y="815"/>
                    <a:pt x="157125" y="49911"/>
                    <a:pt x="156686" y="115616"/>
                  </a:cubicBezTo>
                  <a:close/>
                </a:path>
              </a:pathLst>
            </a:custGeom>
            <a:solidFill>
              <a:srgbClr val="6D441B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324237-E9A4-4724-83DB-C56950413971}"/>
                </a:ext>
              </a:extLst>
            </p:cNvPr>
            <p:cNvSpPr/>
            <p:nvPr/>
          </p:nvSpPr>
          <p:spPr>
            <a:xfrm>
              <a:off x="1763893" y="814234"/>
              <a:ext cx="97862" cy="131336"/>
            </a:xfrm>
            <a:custGeom>
              <a:avLst/>
              <a:gdLst>
                <a:gd name="connsiteX0" fmla="*/ 159419 w 159419"/>
                <a:gd name="connsiteY0" fmla="*/ 106389 h 213949"/>
                <a:gd name="connsiteX1" fmla="*/ 154810 w 159419"/>
                <a:gd name="connsiteY1" fmla="*/ 140778 h 213949"/>
                <a:gd name="connsiteX2" fmla="*/ 80397 w 159419"/>
                <a:gd name="connsiteY2" fmla="*/ 213947 h 213949"/>
                <a:gd name="connsiteX3" fmla="*/ 5180 w 159419"/>
                <a:gd name="connsiteY3" fmla="*/ 142388 h 213949"/>
                <a:gd name="connsiteX4" fmla="*/ 9789 w 159419"/>
                <a:gd name="connsiteY4" fmla="*/ 56853 h 213949"/>
                <a:gd name="connsiteX5" fmla="*/ 78714 w 159419"/>
                <a:gd name="connsiteY5" fmla="*/ 1 h 213949"/>
                <a:gd name="connsiteX6" fmla="*/ 150347 w 159419"/>
                <a:gd name="connsiteY6" fmla="*/ 59414 h 213949"/>
                <a:gd name="connsiteX7" fmla="*/ 159419 w 159419"/>
                <a:gd name="connsiteY7" fmla="*/ 106389 h 21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419" h="213949">
                  <a:moveTo>
                    <a:pt x="159419" y="106389"/>
                  </a:moveTo>
                  <a:cubicBezTo>
                    <a:pt x="157956" y="117876"/>
                    <a:pt x="158249" y="129949"/>
                    <a:pt x="154810" y="140778"/>
                  </a:cubicBezTo>
                  <a:cubicBezTo>
                    <a:pt x="143030" y="178094"/>
                    <a:pt x="127372" y="213581"/>
                    <a:pt x="80397" y="213947"/>
                  </a:cubicBezTo>
                  <a:cubicBezTo>
                    <a:pt x="33642" y="214313"/>
                    <a:pt x="16301" y="180509"/>
                    <a:pt x="5180" y="142388"/>
                  </a:cubicBezTo>
                  <a:cubicBezTo>
                    <a:pt x="-3235" y="113559"/>
                    <a:pt x="-1186" y="84584"/>
                    <a:pt x="9789" y="56853"/>
                  </a:cubicBezTo>
                  <a:cubicBezTo>
                    <a:pt x="22155" y="25610"/>
                    <a:pt x="40667" y="-218"/>
                    <a:pt x="78714" y="1"/>
                  </a:cubicBezTo>
                  <a:cubicBezTo>
                    <a:pt x="118152" y="221"/>
                    <a:pt x="137835" y="25610"/>
                    <a:pt x="150347" y="59414"/>
                  </a:cubicBezTo>
                  <a:cubicBezTo>
                    <a:pt x="155981" y="74633"/>
                    <a:pt x="159273" y="89999"/>
                    <a:pt x="159419" y="106389"/>
                  </a:cubicBezTo>
                  <a:close/>
                </a:path>
              </a:pathLst>
            </a:custGeom>
            <a:solidFill>
              <a:srgbClr val="6D421A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AF322-70AD-42EB-B5C6-DDD875F0379A}"/>
                </a:ext>
              </a:extLst>
            </p:cNvPr>
            <p:cNvSpPr/>
            <p:nvPr/>
          </p:nvSpPr>
          <p:spPr>
            <a:xfrm>
              <a:off x="1509439" y="1124434"/>
              <a:ext cx="244091" cy="67660"/>
            </a:xfrm>
            <a:custGeom>
              <a:avLst/>
              <a:gdLst>
                <a:gd name="connsiteX0" fmla="*/ 186208 w 397629"/>
                <a:gd name="connsiteY0" fmla="*/ 109811 h 110220"/>
                <a:gd name="connsiteX1" fmla="*/ 26554 w 397629"/>
                <a:gd name="connsiteY1" fmla="*/ 69568 h 110220"/>
                <a:gd name="connsiteX2" fmla="*/ 3287 w 397629"/>
                <a:gd name="connsiteY2" fmla="*/ 30642 h 110220"/>
                <a:gd name="connsiteX3" fmla="*/ 47334 w 397629"/>
                <a:gd name="connsiteY3" fmla="*/ 26691 h 110220"/>
                <a:gd name="connsiteX4" fmla="*/ 346448 w 397629"/>
                <a:gd name="connsiteY4" fmla="*/ 12862 h 110220"/>
                <a:gd name="connsiteX5" fmla="*/ 393788 w 397629"/>
                <a:gd name="connsiteY5" fmla="*/ 13447 h 110220"/>
                <a:gd name="connsiteX6" fmla="*/ 371911 w 397629"/>
                <a:gd name="connsiteY6" fmla="*/ 53544 h 110220"/>
                <a:gd name="connsiteX7" fmla="*/ 186208 w 397629"/>
                <a:gd name="connsiteY7" fmla="*/ 109811 h 11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29" h="110220">
                  <a:moveTo>
                    <a:pt x="186208" y="109811"/>
                  </a:moveTo>
                  <a:cubicBezTo>
                    <a:pt x="127527" y="112372"/>
                    <a:pt x="75577" y="96348"/>
                    <a:pt x="26554" y="69568"/>
                  </a:cubicBezTo>
                  <a:cubicBezTo>
                    <a:pt x="11628" y="61373"/>
                    <a:pt x="-7835" y="52812"/>
                    <a:pt x="3287" y="30642"/>
                  </a:cubicBezTo>
                  <a:cubicBezTo>
                    <a:pt x="14335" y="8765"/>
                    <a:pt x="31091" y="17764"/>
                    <a:pt x="47334" y="26691"/>
                  </a:cubicBezTo>
                  <a:cubicBezTo>
                    <a:pt x="149697" y="82958"/>
                    <a:pt x="249646" y="75494"/>
                    <a:pt x="346448" y="12862"/>
                  </a:cubicBezTo>
                  <a:cubicBezTo>
                    <a:pt x="363496" y="1814"/>
                    <a:pt x="380398" y="-9747"/>
                    <a:pt x="393788" y="13447"/>
                  </a:cubicBezTo>
                  <a:cubicBezTo>
                    <a:pt x="406080" y="34813"/>
                    <a:pt x="386178" y="44251"/>
                    <a:pt x="371911" y="53544"/>
                  </a:cubicBezTo>
                  <a:cubicBezTo>
                    <a:pt x="314839" y="90640"/>
                    <a:pt x="253450" y="113615"/>
                    <a:pt x="186208" y="109811"/>
                  </a:cubicBezTo>
                  <a:close/>
                </a:path>
              </a:pathLst>
            </a:custGeom>
            <a:solidFill>
              <a:srgbClr val="DF262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08AF66-D936-4F54-B9BE-6EC4D5966A57}"/>
                </a:ext>
              </a:extLst>
            </p:cNvPr>
            <p:cNvSpPr/>
            <p:nvPr/>
          </p:nvSpPr>
          <p:spPr>
            <a:xfrm>
              <a:off x="1602950" y="2461750"/>
              <a:ext cx="11813" cy="674366"/>
            </a:xfrm>
            <a:custGeom>
              <a:avLst/>
              <a:gdLst>
                <a:gd name="connsiteX0" fmla="*/ 1463 w 19243"/>
                <a:gd name="connsiteY0" fmla="*/ 1096872 h 1098554"/>
                <a:gd name="connsiteX1" fmla="*/ 0 w 19243"/>
                <a:gd name="connsiteY1" fmla="*/ 1088970 h 1098554"/>
                <a:gd name="connsiteX2" fmla="*/ 1902 w 19243"/>
                <a:gd name="connsiteY2" fmla="*/ 49901 h 1098554"/>
                <a:gd name="connsiteX3" fmla="*/ 1902 w 19243"/>
                <a:gd name="connsiteY3" fmla="*/ 0 h 1098554"/>
                <a:gd name="connsiteX4" fmla="*/ 19243 w 19243"/>
                <a:gd name="connsiteY4" fmla="*/ 293 h 1098554"/>
                <a:gd name="connsiteX5" fmla="*/ 19243 w 19243"/>
                <a:gd name="connsiteY5" fmla="*/ 1098555 h 1098554"/>
                <a:gd name="connsiteX6" fmla="*/ 1463 w 19243"/>
                <a:gd name="connsiteY6" fmla="*/ 1096872 h 109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43" h="1098554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1F11AC-1609-4348-AF96-5657821B4E2D}"/>
                </a:ext>
              </a:extLst>
            </p:cNvPr>
            <p:cNvSpPr/>
            <p:nvPr/>
          </p:nvSpPr>
          <p:spPr>
            <a:xfrm>
              <a:off x="1189859" y="2296887"/>
              <a:ext cx="166772" cy="6399"/>
            </a:xfrm>
            <a:custGeom>
              <a:avLst/>
              <a:gdLst>
                <a:gd name="connsiteX0" fmla="*/ 271676 w 271675"/>
                <a:gd name="connsiteY0" fmla="*/ 10425 h 10424"/>
                <a:gd name="connsiteX1" fmla="*/ 0 w 271675"/>
                <a:gd name="connsiteY1" fmla="*/ 10425 h 10424"/>
                <a:gd name="connsiteX2" fmla="*/ 161776 w 271675"/>
                <a:gd name="connsiteY2" fmla="*/ 3181 h 10424"/>
                <a:gd name="connsiteX3" fmla="*/ 271676 w 271675"/>
                <a:gd name="connsiteY3" fmla="*/ 10425 h 1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5" h="10424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CBBD95-D2E4-4543-A787-6C696F6E2FDA}"/>
                </a:ext>
              </a:extLst>
            </p:cNvPr>
            <p:cNvSpPr/>
            <p:nvPr/>
          </p:nvSpPr>
          <p:spPr>
            <a:xfrm>
              <a:off x="677638" y="2234924"/>
              <a:ext cx="1372225" cy="359893"/>
            </a:xfrm>
            <a:custGeom>
              <a:avLst/>
              <a:gdLst>
                <a:gd name="connsiteX0" fmla="*/ 206482 w 2235377"/>
                <a:gd name="connsiteY0" fmla="*/ 0 h 586272"/>
                <a:gd name="connsiteX1" fmla="*/ 2235378 w 2235377"/>
                <a:gd name="connsiteY1" fmla="*/ 29999 h 586272"/>
                <a:gd name="connsiteX2" fmla="*/ 2220671 w 2235377"/>
                <a:gd name="connsiteY2" fmla="*/ 492060 h 586272"/>
                <a:gd name="connsiteX3" fmla="*/ 2154600 w 2235377"/>
                <a:gd name="connsiteY3" fmla="*/ 513937 h 586272"/>
                <a:gd name="connsiteX4" fmla="*/ 2076895 w 2235377"/>
                <a:gd name="connsiteY4" fmla="*/ 578618 h 586272"/>
                <a:gd name="connsiteX5" fmla="*/ 2024798 w 2235377"/>
                <a:gd name="connsiteY5" fmla="*/ 572253 h 586272"/>
                <a:gd name="connsiteX6" fmla="*/ 1998677 w 2235377"/>
                <a:gd name="connsiteY6" fmla="*/ 585862 h 586272"/>
                <a:gd name="connsiteX7" fmla="*/ 1988434 w 2235377"/>
                <a:gd name="connsiteY7" fmla="*/ 148386 h 586272"/>
                <a:gd name="connsiteX8" fmla="*/ 0 w 2235377"/>
                <a:gd name="connsiteY8" fmla="*/ 106168 h 586272"/>
                <a:gd name="connsiteX9" fmla="*/ 206482 w 2235377"/>
                <a:gd name="connsiteY9" fmla="*/ 0 h 58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5377" h="586272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A15AAB-1DEB-43E1-AEE2-F7D95A1ACCD2}"/>
              </a:ext>
            </a:extLst>
          </p:cNvPr>
          <p:cNvGrpSpPr/>
          <p:nvPr/>
        </p:nvGrpSpPr>
        <p:grpSpPr>
          <a:xfrm>
            <a:off x="885204" y="1853072"/>
            <a:ext cx="2101836" cy="2880178"/>
            <a:chOff x="114301" y="977332"/>
            <a:chExt cx="4353684" cy="59659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9300253-B05F-43CF-8E80-FB62213C9E4D}"/>
                </a:ext>
              </a:extLst>
            </p:cNvPr>
            <p:cNvGrpSpPr/>
            <p:nvPr/>
          </p:nvGrpSpPr>
          <p:grpSpPr>
            <a:xfrm>
              <a:off x="114301" y="977332"/>
              <a:ext cx="4353684" cy="5965922"/>
              <a:chOff x="3261442" y="5094961"/>
              <a:chExt cx="1189015" cy="1629326"/>
            </a:xfrm>
          </p:grpSpPr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AB829234-6F47-4679-BF73-1C6DA1F0353A}"/>
                  </a:ext>
                </a:extLst>
              </p:cNvPr>
              <p:cNvSpPr/>
              <p:nvPr/>
            </p:nvSpPr>
            <p:spPr>
              <a:xfrm rot="2483232">
                <a:off x="3261442" y="5287651"/>
                <a:ext cx="1189015" cy="1436636"/>
              </a:xfrm>
              <a:custGeom>
                <a:avLst/>
                <a:gdLst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11097 w 2194524"/>
                  <a:gd name="connsiteY3" fmla="*/ 753742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48308 w 2194524"/>
                  <a:gd name="connsiteY5" fmla="*/ 1898342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45453"/>
                  <a:gd name="connsiteY0" fmla="*/ 41365 h 3010473"/>
                  <a:gd name="connsiteX1" fmla="*/ 769866 w 2145453"/>
                  <a:gd name="connsiteY1" fmla="*/ 0 h 3010473"/>
                  <a:gd name="connsiteX2" fmla="*/ 911097 w 2145453"/>
                  <a:gd name="connsiteY2" fmla="*/ 141231 h 3010473"/>
                  <a:gd name="connsiteX3" fmla="*/ 960469 w 2145453"/>
                  <a:gd name="connsiteY3" fmla="*/ 784060 h 3010473"/>
                  <a:gd name="connsiteX4" fmla="*/ 1594794 w 2145453"/>
                  <a:gd name="connsiteY4" fmla="*/ 789196 h 3010473"/>
                  <a:gd name="connsiteX5" fmla="*/ 1848308 w 2145453"/>
                  <a:gd name="connsiteY5" fmla="*/ 1898342 h 3010473"/>
                  <a:gd name="connsiteX6" fmla="*/ 2145453 w 2145453"/>
                  <a:gd name="connsiteY6" fmla="*/ 2249789 h 3010473"/>
                  <a:gd name="connsiteX7" fmla="*/ 1488044 w 2145453"/>
                  <a:gd name="connsiteY7" fmla="*/ 3010473 h 3010473"/>
                  <a:gd name="connsiteX8" fmla="*/ 1136947 w 2145453"/>
                  <a:gd name="connsiteY8" fmla="*/ 2468062 h 3010473"/>
                  <a:gd name="connsiteX9" fmla="*/ 519460 w 2145453"/>
                  <a:gd name="connsiteY9" fmla="*/ 2013663 h 3010473"/>
                  <a:gd name="connsiteX10" fmla="*/ 0 w 2145453"/>
                  <a:gd name="connsiteY10" fmla="*/ 1326467 h 3010473"/>
                  <a:gd name="connsiteX11" fmla="*/ 628635 w 2145453"/>
                  <a:gd name="connsiteY11" fmla="*/ 1589678 h 3010473"/>
                  <a:gd name="connsiteX12" fmla="*/ 628635 w 2145453"/>
                  <a:gd name="connsiteY12" fmla="*/ 141231 h 3010473"/>
                  <a:gd name="connsiteX13" fmla="*/ 670001 w 2145453"/>
                  <a:gd name="connsiteY13" fmla="*/ 41365 h 3010473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19460 w 2145453"/>
                  <a:gd name="connsiteY9" fmla="*/ 2013663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710556 w 2145453"/>
                  <a:gd name="connsiteY11" fmla="*/ 1634217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733305 w 2208757"/>
                  <a:gd name="connsiteY0" fmla="*/ 41365 h 2912664"/>
                  <a:gd name="connsiteX1" fmla="*/ 833170 w 2208757"/>
                  <a:gd name="connsiteY1" fmla="*/ 0 h 2912664"/>
                  <a:gd name="connsiteX2" fmla="*/ 974401 w 2208757"/>
                  <a:gd name="connsiteY2" fmla="*/ 141231 h 2912664"/>
                  <a:gd name="connsiteX3" fmla="*/ 1042827 w 2208757"/>
                  <a:gd name="connsiteY3" fmla="*/ 863751 h 2912664"/>
                  <a:gd name="connsiteX4" fmla="*/ 1642153 w 2208757"/>
                  <a:gd name="connsiteY4" fmla="*/ 851069 h 2912664"/>
                  <a:gd name="connsiteX5" fmla="*/ 1911612 w 2208757"/>
                  <a:gd name="connsiteY5" fmla="*/ 1898342 h 2912664"/>
                  <a:gd name="connsiteX6" fmla="*/ 2208757 w 2208757"/>
                  <a:gd name="connsiteY6" fmla="*/ 2249789 h 2912664"/>
                  <a:gd name="connsiteX7" fmla="*/ 1598547 w 2208757"/>
                  <a:gd name="connsiteY7" fmla="*/ 2912664 h 2912664"/>
                  <a:gd name="connsiteX8" fmla="*/ 1200251 w 2208757"/>
                  <a:gd name="connsiteY8" fmla="*/ 2468062 h 2912664"/>
                  <a:gd name="connsiteX9" fmla="*/ 593695 w 2208757"/>
                  <a:gd name="connsiteY9" fmla="*/ 2073665 h 2912664"/>
                  <a:gd name="connsiteX10" fmla="*/ 0 w 2208757"/>
                  <a:gd name="connsiteY10" fmla="*/ 1399250 h 2912664"/>
                  <a:gd name="connsiteX11" fmla="*/ 773860 w 2208757"/>
                  <a:gd name="connsiteY11" fmla="*/ 1634217 h 2912664"/>
                  <a:gd name="connsiteX12" fmla="*/ 691939 w 2208757"/>
                  <a:gd name="connsiteY12" fmla="*/ 141231 h 2912664"/>
                  <a:gd name="connsiteX13" fmla="*/ 733305 w 2208757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3204020"/>
                  <a:gd name="connsiteX1" fmla="*/ 886969 w 2262556"/>
                  <a:gd name="connsiteY1" fmla="*/ 0 h 3204020"/>
                  <a:gd name="connsiteX2" fmla="*/ 1028200 w 2262556"/>
                  <a:gd name="connsiteY2" fmla="*/ 141231 h 3204020"/>
                  <a:gd name="connsiteX3" fmla="*/ 1096626 w 2262556"/>
                  <a:gd name="connsiteY3" fmla="*/ 863751 h 3204020"/>
                  <a:gd name="connsiteX4" fmla="*/ 1695952 w 2262556"/>
                  <a:gd name="connsiteY4" fmla="*/ 851069 h 3204020"/>
                  <a:gd name="connsiteX5" fmla="*/ 1965411 w 2262556"/>
                  <a:gd name="connsiteY5" fmla="*/ 1898342 h 3204020"/>
                  <a:gd name="connsiteX6" fmla="*/ 2262556 w 2262556"/>
                  <a:gd name="connsiteY6" fmla="*/ 2249789 h 3204020"/>
                  <a:gd name="connsiteX7" fmla="*/ 1875442 w 2262556"/>
                  <a:gd name="connsiteY7" fmla="*/ 3204020 h 3204020"/>
                  <a:gd name="connsiteX8" fmla="*/ 1254050 w 2262556"/>
                  <a:gd name="connsiteY8" fmla="*/ 2468062 h 3204020"/>
                  <a:gd name="connsiteX9" fmla="*/ 647494 w 2262556"/>
                  <a:gd name="connsiteY9" fmla="*/ 2073665 h 3204020"/>
                  <a:gd name="connsiteX10" fmla="*/ 0 w 2262556"/>
                  <a:gd name="connsiteY10" fmla="*/ 1381959 h 3204020"/>
                  <a:gd name="connsiteX11" fmla="*/ 827659 w 2262556"/>
                  <a:gd name="connsiteY11" fmla="*/ 1634217 h 3204020"/>
                  <a:gd name="connsiteX12" fmla="*/ 745738 w 2262556"/>
                  <a:gd name="connsiteY12" fmla="*/ 141231 h 3204020"/>
                  <a:gd name="connsiteX13" fmla="*/ 787104 w 2262556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35848"/>
                  <a:gd name="connsiteY0" fmla="*/ 41365 h 3204020"/>
                  <a:gd name="connsiteX1" fmla="*/ 886969 w 2635848"/>
                  <a:gd name="connsiteY1" fmla="*/ 0 h 3204020"/>
                  <a:gd name="connsiteX2" fmla="*/ 1028200 w 2635848"/>
                  <a:gd name="connsiteY2" fmla="*/ 141231 h 3204020"/>
                  <a:gd name="connsiteX3" fmla="*/ 1096626 w 2635848"/>
                  <a:gd name="connsiteY3" fmla="*/ 863751 h 3204020"/>
                  <a:gd name="connsiteX4" fmla="*/ 1695952 w 2635848"/>
                  <a:gd name="connsiteY4" fmla="*/ 851069 h 3204020"/>
                  <a:gd name="connsiteX5" fmla="*/ 1965411 w 2635848"/>
                  <a:gd name="connsiteY5" fmla="*/ 1898342 h 3204020"/>
                  <a:gd name="connsiteX6" fmla="*/ 2635848 w 2635848"/>
                  <a:gd name="connsiteY6" fmla="*/ 2523197 h 3204020"/>
                  <a:gd name="connsiteX7" fmla="*/ 1875442 w 2635848"/>
                  <a:gd name="connsiteY7" fmla="*/ 3204020 h 3204020"/>
                  <a:gd name="connsiteX8" fmla="*/ 1254050 w 2635848"/>
                  <a:gd name="connsiteY8" fmla="*/ 2468062 h 3204020"/>
                  <a:gd name="connsiteX9" fmla="*/ 647494 w 2635848"/>
                  <a:gd name="connsiteY9" fmla="*/ 2073665 h 3204020"/>
                  <a:gd name="connsiteX10" fmla="*/ 0 w 2635848"/>
                  <a:gd name="connsiteY10" fmla="*/ 1381959 h 3204020"/>
                  <a:gd name="connsiteX11" fmla="*/ 827659 w 2635848"/>
                  <a:gd name="connsiteY11" fmla="*/ 1634217 h 3204020"/>
                  <a:gd name="connsiteX12" fmla="*/ 745738 w 2635848"/>
                  <a:gd name="connsiteY12" fmla="*/ 141231 h 3204020"/>
                  <a:gd name="connsiteX13" fmla="*/ 787104 w 2635848"/>
                  <a:gd name="connsiteY13" fmla="*/ 41365 h 3204020"/>
                  <a:gd name="connsiteX0" fmla="*/ 787104 w 2651771"/>
                  <a:gd name="connsiteY0" fmla="*/ 41365 h 3204020"/>
                  <a:gd name="connsiteX1" fmla="*/ 886969 w 2651771"/>
                  <a:gd name="connsiteY1" fmla="*/ 0 h 3204020"/>
                  <a:gd name="connsiteX2" fmla="*/ 1028200 w 2651771"/>
                  <a:gd name="connsiteY2" fmla="*/ 141231 h 3204020"/>
                  <a:gd name="connsiteX3" fmla="*/ 1096626 w 2651771"/>
                  <a:gd name="connsiteY3" fmla="*/ 863751 h 3204020"/>
                  <a:gd name="connsiteX4" fmla="*/ 1695952 w 2651771"/>
                  <a:gd name="connsiteY4" fmla="*/ 851069 h 3204020"/>
                  <a:gd name="connsiteX5" fmla="*/ 1965411 w 2651771"/>
                  <a:gd name="connsiteY5" fmla="*/ 1898342 h 3204020"/>
                  <a:gd name="connsiteX6" fmla="*/ 2651771 w 2651771"/>
                  <a:gd name="connsiteY6" fmla="*/ 2516454 h 3204020"/>
                  <a:gd name="connsiteX7" fmla="*/ 1875442 w 2651771"/>
                  <a:gd name="connsiteY7" fmla="*/ 3204020 h 3204020"/>
                  <a:gd name="connsiteX8" fmla="*/ 1254050 w 2651771"/>
                  <a:gd name="connsiteY8" fmla="*/ 2468062 h 3204020"/>
                  <a:gd name="connsiteX9" fmla="*/ 647494 w 2651771"/>
                  <a:gd name="connsiteY9" fmla="*/ 2073665 h 3204020"/>
                  <a:gd name="connsiteX10" fmla="*/ 0 w 2651771"/>
                  <a:gd name="connsiteY10" fmla="*/ 1381959 h 3204020"/>
                  <a:gd name="connsiteX11" fmla="*/ 827659 w 2651771"/>
                  <a:gd name="connsiteY11" fmla="*/ 1634217 h 3204020"/>
                  <a:gd name="connsiteX12" fmla="*/ 745738 w 2651771"/>
                  <a:gd name="connsiteY12" fmla="*/ 141231 h 3204020"/>
                  <a:gd name="connsiteX13" fmla="*/ 787104 w 2651771"/>
                  <a:gd name="connsiteY13" fmla="*/ 41365 h 320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51771" h="3204020">
                    <a:moveTo>
                      <a:pt x="787104" y="41365"/>
                    </a:moveTo>
                    <a:cubicBezTo>
                      <a:pt x="812661" y="15808"/>
                      <a:pt x="847969" y="0"/>
                      <a:pt x="886969" y="0"/>
                    </a:cubicBezTo>
                    <a:cubicBezTo>
                      <a:pt x="964969" y="0"/>
                      <a:pt x="1028200" y="63231"/>
                      <a:pt x="1028200" y="141231"/>
                    </a:cubicBezTo>
                    <a:lnTo>
                      <a:pt x="1096626" y="863751"/>
                    </a:lnTo>
                    <a:cubicBezTo>
                      <a:pt x="1324950" y="817026"/>
                      <a:pt x="1594219" y="679679"/>
                      <a:pt x="1695952" y="851069"/>
                    </a:cubicBezTo>
                    <a:cubicBezTo>
                      <a:pt x="1896857" y="1284096"/>
                      <a:pt x="2012961" y="1443677"/>
                      <a:pt x="1965411" y="1898342"/>
                    </a:cubicBezTo>
                    <a:cubicBezTo>
                      <a:pt x="2062863" y="2027881"/>
                      <a:pt x="2521735" y="2407218"/>
                      <a:pt x="2651771" y="2516454"/>
                    </a:cubicBezTo>
                    <a:lnTo>
                      <a:pt x="1875442" y="3204020"/>
                    </a:lnTo>
                    <a:lnTo>
                      <a:pt x="1254050" y="2468062"/>
                    </a:lnTo>
                    <a:cubicBezTo>
                      <a:pt x="1117281" y="2338792"/>
                      <a:pt x="856388" y="2269133"/>
                      <a:pt x="647494" y="2073665"/>
                    </a:cubicBezTo>
                    <a:cubicBezTo>
                      <a:pt x="560013" y="2007911"/>
                      <a:pt x="439289" y="1645529"/>
                      <a:pt x="0" y="1381959"/>
                    </a:cubicBezTo>
                    <a:cubicBezTo>
                      <a:pt x="137000" y="1119373"/>
                      <a:pt x="679491" y="1549956"/>
                      <a:pt x="827659" y="1634217"/>
                    </a:cubicBezTo>
                    <a:lnTo>
                      <a:pt x="745738" y="141231"/>
                    </a:lnTo>
                    <a:cubicBezTo>
                      <a:pt x="745738" y="102231"/>
                      <a:pt x="761546" y="66923"/>
                      <a:pt x="787104" y="41365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8E8961F-3EE9-46EF-A520-B040BEA28FDD}"/>
                  </a:ext>
                </a:extLst>
              </p:cNvPr>
              <p:cNvGrpSpPr/>
              <p:nvPr/>
            </p:nvGrpSpPr>
            <p:grpSpPr>
              <a:xfrm>
                <a:off x="3588095" y="5094961"/>
                <a:ext cx="743430" cy="1087769"/>
                <a:chOff x="3588095" y="5094961"/>
                <a:chExt cx="743430" cy="10877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B87E5C1-EB7C-4383-BD8A-17E59A2B93D7}"/>
                    </a:ext>
                  </a:extLst>
                </p:cNvPr>
                <p:cNvGrpSpPr/>
                <p:nvPr/>
              </p:nvGrpSpPr>
              <p:grpSpPr>
                <a:xfrm rot="20671139">
                  <a:off x="3588095" y="5094961"/>
                  <a:ext cx="582809" cy="1087769"/>
                  <a:chOff x="3501573" y="3178068"/>
                  <a:chExt cx="1340594" cy="2737840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5A825DF-A2B0-4E27-A532-864E7D40F9DB}"/>
                      </a:ext>
                    </a:extLst>
                  </p:cNvPr>
                  <p:cNvSpPr/>
                  <p:nvPr/>
                </p:nvSpPr>
                <p:spPr>
                  <a:xfrm>
                    <a:off x="3504728" y="3612346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05153533-BC65-4666-8923-96B5E607368B}"/>
                      </a:ext>
                    </a:extLst>
                  </p:cNvPr>
                  <p:cNvSpPr/>
                  <p:nvPr/>
                </p:nvSpPr>
                <p:spPr>
                  <a:xfrm>
                    <a:off x="3501573" y="3832632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39A4E564-8297-4798-9A42-F42BBBFAF4F9}"/>
                      </a:ext>
                    </a:extLst>
                  </p:cNvPr>
                  <p:cNvSpPr/>
                  <p:nvPr/>
                </p:nvSpPr>
                <p:spPr>
                  <a:xfrm>
                    <a:off x="4776089" y="3829487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9526" y="65246"/>
                          <a:pt x="16669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BD05173-C2A9-47DF-9632-724D867FD77E}"/>
                      </a:ext>
                    </a:extLst>
                  </p:cNvPr>
                  <p:cNvSpPr/>
                  <p:nvPr/>
                </p:nvSpPr>
                <p:spPr>
                  <a:xfrm>
                    <a:off x="3520451" y="3178068"/>
                    <a:ext cx="1321716" cy="2737840"/>
                  </a:xfrm>
                  <a:custGeom>
                    <a:avLst/>
                    <a:gdLst>
                      <a:gd name="connsiteX0" fmla="*/ 350044 w 400050"/>
                      <a:gd name="connsiteY0" fmla="*/ 7144 h 828675"/>
                      <a:gd name="connsiteX1" fmla="*/ 53816 w 400050"/>
                      <a:gd name="connsiteY1" fmla="*/ 7144 h 828675"/>
                      <a:gd name="connsiteX2" fmla="*/ 7144 w 400050"/>
                      <a:gd name="connsiteY2" fmla="*/ 53816 h 828675"/>
                      <a:gd name="connsiteX3" fmla="*/ 7144 w 400050"/>
                      <a:gd name="connsiteY3" fmla="*/ 781526 h 828675"/>
                      <a:gd name="connsiteX4" fmla="*/ 53816 w 400050"/>
                      <a:gd name="connsiteY4" fmla="*/ 828199 h 828675"/>
                      <a:gd name="connsiteX5" fmla="*/ 350044 w 400050"/>
                      <a:gd name="connsiteY5" fmla="*/ 828199 h 828675"/>
                      <a:gd name="connsiteX6" fmla="*/ 396716 w 400050"/>
                      <a:gd name="connsiteY6" fmla="*/ 781526 h 828675"/>
                      <a:gd name="connsiteX7" fmla="*/ 396716 w 400050"/>
                      <a:gd name="connsiteY7" fmla="*/ 53816 h 828675"/>
                      <a:gd name="connsiteX8" fmla="*/ 350044 w 400050"/>
                      <a:gd name="connsiteY8" fmla="*/ 7144 h 828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050" h="828675">
                        <a:moveTo>
                          <a:pt x="350044" y="7144"/>
                        </a:moveTo>
                        <a:lnTo>
                          <a:pt x="53816" y="7144"/>
                        </a:lnTo>
                        <a:cubicBezTo>
                          <a:pt x="28099" y="7144"/>
                          <a:pt x="7144" y="28099"/>
                          <a:pt x="7144" y="53816"/>
                        </a:cubicBezTo>
                        <a:lnTo>
                          <a:pt x="7144" y="781526"/>
                        </a:lnTo>
                        <a:cubicBezTo>
                          <a:pt x="7144" y="807244"/>
                          <a:pt x="28099" y="828199"/>
                          <a:pt x="53816" y="828199"/>
                        </a:cubicBezTo>
                        <a:lnTo>
                          <a:pt x="350044" y="828199"/>
                        </a:lnTo>
                        <a:cubicBezTo>
                          <a:pt x="375761" y="828199"/>
                          <a:pt x="396716" y="807244"/>
                          <a:pt x="396716" y="781526"/>
                        </a:cubicBezTo>
                        <a:lnTo>
                          <a:pt x="396716" y="53816"/>
                        </a:lnTo>
                        <a:cubicBezTo>
                          <a:pt x="396716" y="28099"/>
                          <a:pt x="375761" y="7144"/>
                          <a:pt x="350044" y="714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715646FC-23D5-4B9F-80EB-8F45366909EB}"/>
                      </a:ext>
                    </a:extLst>
                  </p:cNvPr>
                  <p:cNvSpPr/>
                  <p:nvPr/>
                </p:nvSpPr>
                <p:spPr>
                  <a:xfrm>
                    <a:off x="3529897" y="3190652"/>
                    <a:ext cx="1290246" cy="2706371"/>
                  </a:xfrm>
                  <a:custGeom>
                    <a:avLst/>
                    <a:gdLst>
                      <a:gd name="connsiteX0" fmla="*/ 345281 w 390525"/>
                      <a:gd name="connsiteY0" fmla="*/ 7144 h 819150"/>
                      <a:gd name="connsiteX1" fmla="*/ 52864 w 390525"/>
                      <a:gd name="connsiteY1" fmla="*/ 7144 h 819150"/>
                      <a:gd name="connsiteX2" fmla="*/ 7144 w 390525"/>
                      <a:gd name="connsiteY2" fmla="*/ 52864 h 819150"/>
                      <a:gd name="connsiteX3" fmla="*/ 7144 w 390525"/>
                      <a:gd name="connsiteY3" fmla="*/ 772954 h 819150"/>
                      <a:gd name="connsiteX4" fmla="*/ 52864 w 390525"/>
                      <a:gd name="connsiteY4" fmla="*/ 818674 h 819150"/>
                      <a:gd name="connsiteX5" fmla="*/ 345281 w 390525"/>
                      <a:gd name="connsiteY5" fmla="*/ 818674 h 819150"/>
                      <a:gd name="connsiteX6" fmla="*/ 391001 w 390525"/>
                      <a:gd name="connsiteY6" fmla="*/ 772954 h 819150"/>
                      <a:gd name="connsiteX7" fmla="*/ 391001 w 390525"/>
                      <a:gd name="connsiteY7" fmla="*/ 52864 h 819150"/>
                      <a:gd name="connsiteX8" fmla="*/ 345281 w 390525"/>
                      <a:gd name="connsiteY8" fmla="*/ 7144 h 819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0525" h="819150">
                        <a:moveTo>
                          <a:pt x="345281" y="7144"/>
                        </a:moveTo>
                        <a:lnTo>
                          <a:pt x="52864" y="7144"/>
                        </a:lnTo>
                        <a:cubicBezTo>
                          <a:pt x="27146" y="7144"/>
                          <a:pt x="7144" y="27146"/>
                          <a:pt x="7144" y="52864"/>
                        </a:cubicBezTo>
                        <a:lnTo>
                          <a:pt x="7144" y="772954"/>
                        </a:lnTo>
                        <a:cubicBezTo>
                          <a:pt x="7144" y="798671"/>
                          <a:pt x="27146" y="818674"/>
                          <a:pt x="52864" y="818674"/>
                        </a:cubicBezTo>
                        <a:lnTo>
                          <a:pt x="345281" y="818674"/>
                        </a:lnTo>
                        <a:cubicBezTo>
                          <a:pt x="370999" y="818674"/>
                          <a:pt x="391001" y="798671"/>
                          <a:pt x="391001" y="772954"/>
                        </a:cubicBezTo>
                        <a:lnTo>
                          <a:pt x="391001" y="52864"/>
                        </a:lnTo>
                        <a:cubicBezTo>
                          <a:pt x="391001" y="28099"/>
                          <a:pt x="370046" y="7144"/>
                          <a:pt x="345281" y="7144"/>
                        </a:cubicBezTo>
                        <a:close/>
                      </a:path>
                    </a:pathLst>
                  </a:custGeom>
                  <a:solidFill>
                    <a:srgbClr val="1A1A1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18E51406-2214-4525-B11E-9424B9D2B209}"/>
                      </a:ext>
                    </a:extLst>
                  </p:cNvPr>
                  <p:cNvSpPr/>
                  <p:nvPr/>
                </p:nvSpPr>
                <p:spPr>
                  <a:xfrm>
                    <a:off x="3627447" y="3596610"/>
                    <a:ext cx="1101430" cy="1951104"/>
                  </a:xfrm>
                  <a:custGeom>
                    <a:avLst/>
                    <a:gdLst>
                      <a:gd name="connsiteX0" fmla="*/ 7144 w 333375"/>
                      <a:gd name="connsiteY0" fmla="*/ 7144 h 590550"/>
                      <a:gd name="connsiteX1" fmla="*/ 331946 w 333375"/>
                      <a:gd name="connsiteY1" fmla="*/ 7144 h 590550"/>
                      <a:gd name="connsiteX2" fmla="*/ 331946 w 333375"/>
                      <a:gd name="connsiteY2" fmla="*/ 586264 h 590550"/>
                      <a:gd name="connsiteX3" fmla="*/ 7144 w 333375"/>
                      <a:gd name="connsiteY3" fmla="*/ 586264 h 59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5" h="590550">
                        <a:moveTo>
                          <a:pt x="7144" y="7144"/>
                        </a:moveTo>
                        <a:lnTo>
                          <a:pt x="331946" y="7144"/>
                        </a:lnTo>
                        <a:lnTo>
                          <a:pt x="331946" y="586264"/>
                        </a:lnTo>
                        <a:lnTo>
                          <a:pt x="7144" y="58626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B4158CD-1E40-4107-8845-2C171FC8E497}"/>
                      </a:ext>
                    </a:extLst>
                  </p:cNvPr>
                  <p:cNvGrpSpPr/>
                  <p:nvPr/>
                </p:nvGrpSpPr>
                <p:grpSpPr>
                  <a:xfrm>
                    <a:off x="4088508" y="5635852"/>
                    <a:ext cx="173080" cy="173080"/>
                    <a:chOff x="6768665" y="6038214"/>
                    <a:chExt cx="147968" cy="14796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EFF782F-B51D-4F43-90E4-781A51E26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665" y="6038214"/>
                      <a:ext cx="147968" cy="147968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16A1CA41-FDE4-4044-9721-989DE0E30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2088" y="6071634"/>
                      <a:ext cx="81180" cy="8118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841B0D24-1381-4F63-879C-B7964EDC630F}"/>
                      </a:ext>
                    </a:extLst>
                  </p:cNvPr>
                  <p:cNvSpPr/>
                  <p:nvPr/>
                </p:nvSpPr>
                <p:spPr>
                  <a:xfrm>
                    <a:off x="3821102" y="3628406"/>
                    <a:ext cx="906450" cy="1887518"/>
                  </a:xfrm>
                  <a:custGeom>
                    <a:avLst/>
                    <a:gdLst>
                      <a:gd name="connsiteX0" fmla="*/ 614149 w 1119116"/>
                      <a:gd name="connsiteY0" fmla="*/ 0 h 2330356"/>
                      <a:gd name="connsiteX1" fmla="*/ 1115704 w 1119116"/>
                      <a:gd name="connsiteY1" fmla="*/ 6824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  <a:gd name="connsiteX0" fmla="*/ 614149 w 1119116"/>
                      <a:gd name="connsiteY0" fmla="*/ 0 h 2330356"/>
                      <a:gd name="connsiteX1" fmla="*/ 1115704 w 1119116"/>
                      <a:gd name="connsiteY1" fmla="*/ 3412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9116" h="2330356">
                        <a:moveTo>
                          <a:pt x="614149" y="0"/>
                        </a:moveTo>
                        <a:lnTo>
                          <a:pt x="1115704" y="3412"/>
                        </a:lnTo>
                        <a:cubicBezTo>
                          <a:pt x="1116841" y="777923"/>
                          <a:pt x="1117979" y="1555845"/>
                          <a:pt x="1119116" y="2330356"/>
                        </a:cubicBezTo>
                        <a:lnTo>
                          <a:pt x="0" y="2330356"/>
                        </a:lnTo>
                        <a:lnTo>
                          <a:pt x="614149" y="0"/>
                        </a:lnTo>
                        <a:close/>
                      </a:path>
                    </a:pathLst>
                  </a:custGeom>
                  <a:solidFill>
                    <a:srgbClr val="999999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262BAAC9-22B4-4B69-997A-F02394962888}"/>
                      </a:ext>
                    </a:extLst>
                  </p:cNvPr>
                  <p:cNvSpPr/>
                  <p:nvPr/>
                </p:nvSpPr>
                <p:spPr>
                  <a:xfrm>
                    <a:off x="4058661" y="3449093"/>
                    <a:ext cx="254255" cy="583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469A197-B36E-459E-B8FB-8CB1499B27C4}"/>
                      </a:ext>
                    </a:extLst>
                  </p:cNvPr>
                  <p:cNvSpPr/>
                  <p:nvPr/>
                </p:nvSpPr>
                <p:spPr>
                  <a:xfrm>
                    <a:off x="3922825" y="3449093"/>
                    <a:ext cx="58393" cy="5839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1ACD77C-EF05-4FAF-B349-4E45553C6BBF}"/>
                    </a:ext>
                  </a:extLst>
                </p:cNvPr>
                <p:cNvSpPr/>
                <p:nvPr/>
              </p:nvSpPr>
              <p:spPr>
                <a:xfrm rot="3148397">
                  <a:off x="3988676" y="5571112"/>
                  <a:ext cx="370789" cy="314909"/>
                </a:xfrm>
                <a:custGeom>
                  <a:avLst/>
                  <a:gdLst>
                    <a:gd name="connsiteX0" fmla="*/ 21125 w 370789"/>
                    <a:gd name="connsiteY0" fmla="*/ 21125 h 314909"/>
                    <a:gd name="connsiteX1" fmla="*/ 72124 w 370789"/>
                    <a:gd name="connsiteY1" fmla="*/ 0 h 314909"/>
                    <a:gd name="connsiteX2" fmla="*/ 144248 w 370789"/>
                    <a:gd name="connsiteY2" fmla="*/ 72124 h 314909"/>
                    <a:gd name="connsiteX3" fmla="*/ 144248 w 370789"/>
                    <a:gd name="connsiteY3" fmla="*/ 91659 h 314909"/>
                    <a:gd name="connsiteX4" fmla="*/ 161551 w 370789"/>
                    <a:gd name="connsiteY4" fmla="*/ 79993 h 314909"/>
                    <a:gd name="connsiteX5" fmla="*/ 189624 w 370789"/>
                    <a:gd name="connsiteY5" fmla="*/ 74325 h 314909"/>
                    <a:gd name="connsiteX6" fmla="*/ 261749 w 370789"/>
                    <a:gd name="connsiteY6" fmla="*/ 146449 h 314909"/>
                    <a:gd name="connsiteX7" fmla="*/ 261748 w 370789"/>
                    <a:gd name="connsiteY7" fmla="*/ 166778 h 314909"/>
                    <a:gd name="connsiteX8" fmla="*/ 302400 w 370789"/>
                    <a:gd name="connsiteY8" fmla="*/ 149940 h 314909"/>
                    <a:gd name="connsiteX9" fmla="*/ 370789 w 370789"/>
                    <a:gd name="connsiteY9" fmla="*/ 218329 h 314909"/>
                    <a:gd name="connsiteX10" fmla="*/ 370789 w 370789"/>
                    <a:gd name="connsiteY10" fmla="*/ 246520 h 314909"/>
                    <a:gd name="connsiteX11" fmla="*/ 302400 w 370789"/>
                    <a:gd name="connsiteY11" fmla="*/ 314909 h 314909"/>
                    <a:gd name="connsiteX12" fmla="*/ 239385 w 370789"/>
                    <a:gd name="connsiteY12" fmla="*/ 273139 h 314909"/>
                    <a:gd name="connsiteX13" fmla="*/ 234750 w 370789"/>
                    <a:gd name="connsiteY13" fmla="*/ 250181 h 314909"/>
                    <a:gd name="connsiteX14" fmla="*/ 217698 w 370789"/>
                    <a:gd name="connsiteY14" fmla="*/ 261678 h 314909"/>
                    <a:gd name="connsiteX15" fmla="*/ 189625 w 370789"/>
                    <a:gd name="connsiteY15" fmla="*/ 267346 h 314909"/>
                    <a:gd name="connsiteX16" fmla="*/ 117501 w 370789"/>
                    <a:gd name="connsiteY16" fmla="*/ 195221 h 314909"/>
                    <a:gd name="connsiteX17" fmla="*/ 117501 w 370789"/>
                    <a:gd name="connsiteY17" fmla="*/ 175686 h 314909"/>
                    <a:gd name="connsiteX18" fmla="*/ 100198 w 370789"/>
                    <a:gd name="connsiteY18" fmla="*/ 187352 h 314909"/>
                    <a:gd name="connsiteX19" fmla="*/ 72124 w 370789"/>
                    <a:gd name="connsiteY19" fmla="*/ 193020 h 314909"/>
                    <a:gd name="connsiteX20" fmla="*/ 0 w 370789"/>
                    <a:gd name="connsiteY20" fmla="*/ 120896 h 314909"/>
                    <a:gd name="connsiteX21" fmla="*/ 0 w 370789"/>
                    <a:gd name="connsiteY21" fmla="*/ 72124 h 314909"/>
                    <a:gd name="connsiteX22" fmla="*/ 21125 w 370789"/>
                    <a:gd name="connsiteY22" fmla="*/ 21125 h 314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70789" h="314909">
                      <a:moveTo>
                        <a:pt x="21125" y="21125"/>
                      </a:moveTo>
                      <a:cubicBezTo>
                        <a:pt x="34177" y="8073"/>
                        <a:pt x="52207" y="0"/>
                        <a:pt x="72124" y="0"/>
                      </a:cubicBezTo>
                      <a:cubicBezTo>
                        <a:pt x="111957" y="0"/>
                        <a:pt x="144248" y="32291"/>
                        <a:pt x="144248" y="72124"/>
                      </a:cubicBezTo>
                      <a:lnTo>
                        <a:pt x="144248" y="91659"/>
                      </a:lnTo>
                      <a:lnTo>
                        <a:pt x="161551" y="79993"/>
                      </a:lnTo>
                      <a:cubicBezTo>
                        <a:pt x="170179" y="76343"/>
                        <a:pt x="179666" y="74326"/>
                        <a:pt x="189624" y="74325"/>
                      </a:cubicBezTo>
                      <a:cubicBezTo>
                        <a:pt x="229457" y="74326"/>
                        <a:pt x="261748" y="106617"/>
                        <a:pt x="261749" y="146449"/>
                      </a:cubicBezTo>
                      <a:lnTo>
                        <a:pt x="261748" y="166778"/>
                      </a:lnTo>
                      <a:lnTo>
                        <a:pt x="302400" y="149940"/>
                      </a:lnTo>
                      <a:cubicBezTo>
                        <a:pt x="340170" y="149940"/>
                        <a:pt x="370789" y="180559"/>
                        <a:pt x="370789" y="218329"/>
                      </a:cubicBezTo>
                      <a:lnTo>
                        <a:pt x="370789" y="246520"/>
                      </a:lnTo>
                      <a:cubicBezTo>
                        <a:pt x="370789" y="284290"/>
                        <a:pt x="340170" y="314909"/>
                        <a:pt x="302400" y="314909"/>
                      </a:cubicBezTo>
                      <a:cubicBezTo>
                        <a:pt x="274072" y="314908"/>
                        <a:pt x="249768" y="297685"/>
                        <a:pt x="239385" y="273139"/>
                      </a:cubicBezTo>
                      <a:lnTo>
                        <a:pt x="234750" y="250181"/>
                      </a:lnTo>
                      <a:lnTo>
                        <a:pt x="217698" y="261678"/>
                      </a:lnTo>
                      <a:cubicBezTo>
                        <a:pt x="209070" y="265327"/>
                        <a:pt x="199583" y="267346"/>
                        <a:pt x="189625" y="267346"/>
                      </a:cubicBezTo>
                      <a:cubicBezTo>
                        <a:pt x="149791" y="267346"/>
                        <a:pt x="117501" y="235054"/>
                        <a:pt x="117501" y="195221"/>
                      </a:cubicBezTo>
                      <a:lnTo>
                        <a:pt x="117501" y="175686"/>
                      </a:lnTo>
                      <a:lnTo>
                        <a:pt x="100198" y="187352"/>
                      </a:lnTo>
                      <a:cubicBezTo>
                        <a:pt x="91569" y="191002"/>
                        <a:pt x="82082" y="193020"/>
                        <a:pt x="72124" y="193020"/>
                      </a:cubicBezTo>
                      <a:cubicBezTo>
                        <a:pt x="32291" y="193020"/>
                        <a:pt x="0" y="160729"/>
                        <a:pt x="0" y="120896"/>
                      </a:cubicBezTo>
                      <a:lnTo>
                        <a:pt x="0" y="72124"/>
                      </a:lnTo>
                      <a:cubicBezTo>
                        <a:pt x="0" y="52208"/>
                        <a:pt x="8073" y="34177"/>
                        <a:pt x="21125" y="21125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3729443-0AD4-463E-B12E-038131A0E9D0}"/>
                </a:ext>
              </a:extLst>
            </p:cNvPr>
            <p:cNvGrpSpPr/>
            <p:nvPr/>
          </p:nvGrpSpPr>
          <p:grpSpPr>
            <a:xfrm>
              <a:off x="1922946" y="2390080"/>
              <a:ext cx="1220008" cy="1630925"/>
              <a:chOff x="4912335" y="3886249"/>
              <a:chExt cx="1506023" cy="201327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8D8858-8864-44CA-B57B-F778653C5D61}"/>
                  </a:ext>
                </a:extLst>
              </p:cNvPr>
              <p:cNvGrpSpPr/>
              <p:nvPr/>
            </p:nvGrpSpPr>
            <p:grpSpPr>
              <a:xfrm>
                <a:off x="4912335" y="3961162"/>
                <a:ext cx="1506023" cy="1713001"/>
                <a:chOff x="4912335" y="3961162"/>
                <a:chExt cx="1506023" cy="1713001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B6BAC09E-FF09-466D-8BF5-438ECDE23147}"/>
                    </a:ext>
                  </a:extLst>
                </p:cNvPr>
                <p:cNvSpPr/>
                <p:nvPr/>
              </p:nvSpPr>
              <p:spPr>
                <a:xfrm>
                  <a:off x="5179844" y="3967645"/>
                  <a:ext cx="971006" cy="1271314"/>
                </a:xfrm>
                <a:custGeom>
                  <a:avLst/>
                  <a:gdLst>
                    <a:gd name="connsiteX0" fmla="*/ 488429 w 971006"/>
                    <a:gd name="connsiteY0" fmla="*/ 0 h 1271314"/>
                    <a:gd name="connsiteX1" fmla="*/ 917478 w 971006"/>
                    <a:gd name="connsiteY1" fmla="*/ 496794 h 1271314"/>
                    <a:gd name="connsiteX2" fmla="*/ 655434 w 971006"/>
                    <a:gd name="connsiteY2" fmla="*/ 954548 h 1271314"/>
                    <a:gd name="connsiteX3" fmla="*/ 637122 w 971006"/>
                    <a:gd name="connsiteY3" fmla="*/ 961130 h 1271314"/>
                    <a:gd name="connsiteX4" fmla="*/ 637122 w 971006"/>
                    <a:gd name="connsiteY4" fmla="*/ 1082028 h 1271314"/>
                    <a:gd name="connsiteX5" fmla="*/ 674483 w 971006"/>
                    <a:gd name="connsiteY5" fmla="*/ 1084353 h 1271314"/>
                    <a:gd name="connsiteX6" fmla="*/ 971006 w 971006"/>
                    <a:gd name="connsiteY6" fmla="*/ 1174010 h 1271314"/>
                    <a:gd name="connsiteX7" fmla="*/ 485503 w 971006"/>
                    <a:gd name="connsiteY7" fmla="*/ 1271314 h 1271314"/>
                    <a:gd name="connsiteX8" fmla="*/ 0 w 971006"/>
                    <a:gd name="connsiteY8" fmla="*/ 1174010 h 1271314"/>
                    <a:gd name="connsiteX9" fmla="*/ 296524 w 971006"/>
                    <a:gd name="connsiteY9" fmla="*/ 1084353 h 1271314"/>
                    <a:gd name="connsiteX10" fmla="*/ 333884 w 971006"/>
                    <a:gd name="connsiteY10" fmla="*/ 1082028 h 1271314"/>
                    <a:gd name="connsiteX11" fmla="*/ 333884 w 971006"/>
                    <a:gd name="connsiteY11" fmla="*/ 959026 h 1271314"/>
                    <a:gd name="connsiteX12" fmla="*/ 321424 w 971006"/>
                    <a:gd name="connsiteY12" fmla="*/ 954548 h 1271314"/>
                    <a:gd name="connsiteX13" fmla="*/ 59380 w 971006"/>
                    <a:gd name="connsiteY13" fmla="*/ 496794 h 1271314"/>
                    <a:gd name="connsiteX14" fmla="*/ 488429 w 971006"/>
                    <a:gd name="connsiteY14" fmla="*/ 0 h 1271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71006" h="1271314">
                      <a:moveTo>
                        <a:pt x="488429" y="0"/>
                      </a:moveTo>
                      <a:cubicBezTo>
                        <a:pt x="725386" y="0"/>
                        <a:pt x="917478" y="222422"/>
                        <a:pt x="917478" y="496794"/>
                      </a:cubicBezTo>
                      <a:cubicBezTo>
                        <a:pt x="917478" y="702573"/>
                        <a:pt x="809427" y="879130"/>
                        <a:pt x="655434" y="954548"/>
                      </a:cubicBezTo>
                      <a:lnTo>
                        <a:pt x="637122" y="961130"/>
                      </a:lnTo>
                      <a:lnTo>
                        <a:pt x="637122" y="1082028"/>
                      </a:lnTo>
                      <a:lnTo>
                        <a:pt x="674483" y="1084353"/>
                      </a:lnTo>
                      <a:cubicBezTo>
                        <a:pt x="848737" y="1099124"/>
                        <a:pt x="971006" y="1133705"/>
                        <a:pt x="971006" y="1174010"/>
                      </a:cubicBezTo>
                      <a:cubicBezTo>
                        <a:pt x="971006" y="1227750"/>
                        <a:pt x="753639" y="1271314"/>
                        <a:pt x="485503" y="1271314"/>
                      </a:cubicBezTo>
                      <a:cubicBezTo>
                        <a:pt x="217367" y="1271314"/>
                        <a:pt x="0" y="1227750"/>
                        <a:pt x="0" y="1174010"/>
                      </a:cubicBezTo>
                      <a:cubicBezTo>
                        <a:pt x="0" y="1133705"/>
                        <a:pt x="122269" y="1099124"/>
                        <a:pt x="296524" y="1084353"/>
                      </a:cubicBezTo>
                      <a:lnTo>
                        <a:pt x="333884" y="1082028"/>
                      </a:lnTo>
                      <a:lnTo>
                        <a:pt x="333884" y="959026"/>
                      </a:lnTo>
                      <a:lnTo>
                        <a:pt x="321424" y="954548"/>
                      </a:lnTo>
                      <a:cubicBezTo>
                        <a:pt x="167432" y="879130"/>
                        <a:pt x="59380" y="702573"/>
                        <a:pt x="59380" y="496794"/>
                      </a:cubicBezTo>
                      <a:cubicBezTo>
                        <a:pt x="59380" y="222422"/>
                        <a:pt x="251472" y="0"/>
                        <a:pt x="488429" y="0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4A69F30-610C-4639-9271-2C8C11265146}"/>
                    </a:ext>
                  </a:extLst>
                </p:cNvPr>
                <p:cNvSpPr/>
                <p:nvPr/>
              </p:nvSpPr>
              <p:spPr>
                <a:xfrm>
                  <a:off x="4912335" y="5075485"/>
                  <a:ext cx="1506023" cy="598678"/>
                </a:xfrm>
                <a:custGeom>
                  <a:avLst/>
                  <a:gdLst>
                    <a:gd name="connsiteX0" fmla="*/ 792978 w 3989594"/>
                    <a:gd name="connsiteY0" fmla="*/ 0 h 1585955"/>
                    <a:gd name="connsiteX1" fmla="*/ 1049921 w 3989594"/>
                    <a:gd name="connsiteY1" fmla="*/ 0 h 1585955"/>
                    <a:gd name="connsiteX2" fmla="*/ 1085760 w 3989594"/>
                    <a:gd name="connsiteY2" fmla="*/ 33651 h 1585955"/>
                    <a:gd name="connsiteX3" fmla="*/ 1994796 w 3989594"/>
                    <a:gd name="connsiteY3" fmla="*/ 279982 h 1585955"/>
                    <a:gd name="connsiteX4" fmla="*/ 2903832 w 3989594"/>
                    <a:gd name="connsiteY4" fmla="*/ 33651 h 1585955"/>
                    <a:gd name="connsiteX5" fmla="*/ 2939671 w 3989594"/>
                    <a:gd name="connsiteY5" fmla="*/ 0 h 1585955"/>
                    <a:gd name="connsiteX6" fmla="*/ 3196616 w 3989594"/>
                    <a:gd name="connsiteY6" fmla="*/ 0 h 1585955"/>
                    <a:gd name="connsiteX7" fmla="*/ 3989594 w 3989594"/>
                    <a:gd name="connsiteY7" fmla="*/ 792978 h 1585955"/>
                    <a:gd name="connsiteX8" fmla="*/ 3989593 w 3989594"/>
                    <a:gd name="connsiteY8" fmla="*/ 1585955 h 1585955"/>
                    <a:gd name="connsiteX9" fmla="*/ 0 w 3989594"/>
                    <a:gd name="connsiteY9" fmla="*/ 1585955 h 1585955"/>
                    <a:gd name="connsiteX10" fmla="*/ 0 w 3989594"/>
                    <a:gd name="connsiteY10" fmla="*/ 792978 h 1585955"/>
                    <a:gd name="connsiteX11" fmla="*/ 792978 w 3989594"/>
                    <a:gd name="connsiteY11" fmla="*/ 0 h 1585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9594" h="1585955">
                      <a:moveTo>
                        <a:pt x="792978" y="0"/>
                      </a:moveTo>
                      <a:lnTo>
                        <a:pt x="1049921" y="0"/>
                      </a:lnTo>
                      <a:lnTo>
                        <a:pt x="1085760" y="33651"/>
                      </a:lnTo>
                      <a:cubicBezTo>
                        <a:pt x="1282766" y="182270"/>
                        <a:pt x="1616391" y="279982"/>
                        <a:pt x="1994796" y="279982"/>
                      </a:cubicBezTo>
                      <a:cubicBezTo>
                        <a:pt x="2373201" y="279982"/>
                        <a:pt x="2706826" y="182270"/>
                        <a:pt x="2903832" y="33651"/>
                      </a:cubicBezTo>
                      <a:lnTo>
                        <a:pt x="2939671" y="0"/>
                      </a:lnTo>
                      <a:lnTo>
                        <a:pt x="3196616" y="0"/>
                      </a:lnTo>
                      <a:cubicBezTo>
                        <a:pt x="3634566" y="0"/>
                        <a:pt x="3989594" y="355028"/>
                        <a:pt x="3989594" y="792978"/>
                      </a:cubicBezTo>
                      <a:cubicBezTo>
                        <a:pt x="3989594" y="1057304"/>
                        <a:pt x="3989593" y="1321629"/>
                        <a:pt x="3989593" y="1585955"/>
                      </a:cubicBezTo>
                      <a:lnTo>
                        <a:pt x="0" y="1585955"/>
                      </a:lnTo>
                      <a:lnTo>
                        <a:pt x="0" y="792978"/>
                      </a:lnTo>
                      <a:cubicBezTo>
                        <a:pt x="0" y="355028"/>
                        <a:pt x="355028" y="0"/>
                        <a:pt x="7929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3CD1A57-075D-43E7-9417-2000016D852D}"/>
                    </a:ext>
                  </a:extLst>
                </p:cNvPr>
                <p:cNvSpPr/>
                <p:nvPr/>
              </p:nvSpPr>
              <p:spPr>
                <a:xfrm>
                  <a:off x="5479465" y="4409892"/>
                  <a:ext cx="419225" cy="116134"/>
                </a:xfrm>
                <a:custGeom>
                  <a:avLst/>
                  <a:gdLst>
                    <a:gd name="connsiteX0" fmla="*/ 378363 w 419225"/>
                    <a:gd name="connsiteY0" fmla="*/ 0 h 116134"/>
                    <a:gd name="connsiteX1" fmla="*/ 419225 w 419225"/>
                    <a:gd name="connsiteY1" fmla="*/ 58067 h 116134"/>
                    <a:gd name="connsiteX2" fmla="*/ 378363 w 419225"/>
                    <a:gd name="connsiteY2" fmla="*/ 116134 h 116134"/>
                    <a:gd name="connsiteX3" fmla="*/ 337501 w 419225"/>
                    <a:gd name="connsiteY3" fmla="*/ 58067 h 116134"/>
                    <a:gd name="connsiteX4" fmla="*/ 378363 w 419225"/>
                    <a:gd name="connsiteY4" fmla="*/ 0 h 116134"/>
                    <a:gd name="connsiteX5" fmla="*/ 40862 w 419225"/>
                    <a:gd name="connsiteY5" fmla="*/ 0 h 116134"/>
                    <a:gd name="connsiteX6" fmla="*/ 81724 w 419225"/>
                    <a:gd name="connsiteY6" fmla="*/ 58067 h 116134"/>
                    <a:gd name="connsiteX7" fmla="*/ 40862 w 419225"/>
                    <a:gd name="connsiteY7" fmla="*/ 116134 h 116134"/>
                    <a:gd name="connsiteX8" fmla="*/ 0 w 419225"/>
                    <a:gd name="connsiteY8" fmla="*/ 58067 h 116134"/>
                    <a:gd name="connsiteX9" fmla="*/ 40862 w 419225"/>
                    <a:gd name="connsiteY9" fmla="*/ 0 h 116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9225" h="116134">
                      <a:moveTo>
                        <a:pt x="378363" y="0"/>
                      </a:moveTo>
                      <a:cubicBezTo>
                        <a:pt x="400930" y="0"/>
                        <a:pt x="419225" y="25997"/>
                        <a:pt x="419225" y="58067"/>
                      </a:cubicBezTo>
                      <a:cubicBezTo>
                        <a:pt x="419225" y="90137"/>
                        <a:pt x="400930" y="116134"/>
                        <a:pt x="378363" y="116134"/>
                      </a:cubicBezTo>
                      <a:cubicBezTo>
                        <a:pt x="355796" y="116134"/>
                        <a:pt x="337501" y="90137"/>
                        <a:pt x="337501" y="58067"/>
                      </a:cubicBezTo>
                      <a:cubicBezTo>
                        <a:pt x="337501" y="25997"/>
                        <a:pt x="355796" y="0"/>
                        <a:pt x="378363" y="0"/>
                      </a:cubicBezTo>
                      <a:close/>
                      <a:moveTo>
                        <a:pt x="40862" y="0"/>
                      </a:moveTo>
                      <a:cubicBezTo>
                        <a:pt x="63429" y="0"/>
                        <a:pt x="81724" y="25997"/>
                        <a:pt x="81724" y="58067"/>
                      </a:cubicBezTo>
                      <a:cubicBezTo>
                        <a:pt x="81724" y="90137"/>
                        <a:pt x="63429" y="116134"/>
                        <a:pt x="40862" y="116134"/>
                      </a:cubicBezTo>
                      <a:cubicBezTo>
                        <a:pt x="18295" y="116134"/>
                        <a:pt x="0" y="90137"/>
                        <a:pt x="0" y="58067"/>
                      </a:cubicBezTo>
                      <a:cubicBezTo>
                        <a:pt x="0" y="25997"/>
                        <a:pt x="18295" y="0"/>
                        <a:pt x="4086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280C52F7-BB47-4C98-B232-5C19170A8E31}"/>
                    </a:ext>
                  </a:extLst>
                </p:cNvPr>
                <p:cNvSpPr/>
                <p:nvPr/>
              </p:nvSpPr>
              <p:spPr>
                <a:xfrm>
                  <a:off x="5232778" y="3961162"/>
                  <a:ext cx="840071" cy="407738"/>
                </a:xfrm>
                <a:custGeom>
                  <a:avLst/>
                  <a:gdLst>
                    <a:gd name="connsiteX0" fmla="*/ 0 w 2214820"/>
                    <a:gd name="connsiteY0" fmla="*/ 1079766 h 1072067"/>
                    <a:gd name="connsiteX1" fmla="*/ 333401 w 2214820"/>
                    <a:gd name="connsiteY1" fmla="*/ 367018 h 1072067"/>
                    <a:gd name="connsiteX2" fmla="*/ 2021613 w 2214820"/>
                    <a:gd name="connsiteY2" fmla="*/ 453019 h 1072067"/>
                    <a:gd name="connsiteX3" fmla="*/ 2225424 w 2214820"/>
                    <a:gd name="connsiteY3" fmla="*/ 858284 h 1072067"/>
                    <a:gd name="connsiteX4" fmla="*/ 2139423 w 2214820"/>
                    <a:gd name="connsiteY4" fmla="*/ 864174 h 1072067"/>
                    <a:gd name="connsiteX5" fmla="*/ 2036928 w 2214820"/>
                    <a:gd name="connsiteY5" fmla="*/ 858284 h 1072067"/>
                    <a:gd name="connsiteX6" fmla="*/ 1986270 w 2214820"/>
                    <a:gd name="connsiteY6" fmla="*/ 848859 h 1072067"/>
                    <a:gd name="connsiteX7" fmla="*/ 2006298 w 2214820"/>
                    <a:gd name="connsiteY7" fmla="*/ 841791 h 1072067"/>
                    <a:gd name="connsiteX8" fmla="*/ 2019257 w 2214820"/>
                    <a:gd name="connsiteY8" fmla="*/ 847681 h 1072067"/>
                    <a:gd name="connsiteX9" fmla="*/ 1955640 w 2214820"/>
                    <a:gd name="connsiteY9" fmla="*/ 845325 h 1072067"/>
                    <a:gd name="connsiteX10" fmla="*/ 1446702 w 2214820"/>
                    <a:gd name="connsiteY10" fmla="*/ 747543 h 1072067"/>
                    <a:gd name="connsiteX11" fmla="*/ 1412537 w 2214820"/>
                    <a:gd name="connsiteY11" fmla="*/ 742831 h 1072067"/>
                    <a:gd name="connsiteX12" fmla="*/ 1291193 w 2214820"/>
                    <a:gd name="connsiteY12" fmla="*/ 727515 h 1072067"/>
                    <a:gd name="connsiteX13" fmla="*/ 1286481 w 2214820"/>
                    <a:gd name="connsiteY13" fmla="*/ 731050 h 1072067"/>
                    <a:gd name="connsiteX14" fmla="*/ 1291193 w 2214820"/>
                    <a:gd name="connsiteY14" fmla="*/ 727515 h 1072067"/>
                    <a:gd name="connsiteX15" fmla="*/ 1328893 w 2214820"/>
                    <a:gd name="connsiteY15" fmla="*/ 756968 h 1072067"/>
                    <a:gd name="connsiteX16" fmla="*/ 1425497 w 2214820"/>
                    <a:gd name="connsiteY16" fmla="*/ 834722 h 1072067"/>
                    <a:gd name="connsiteX17" fmla="*/ 1343030 w 2214820"/>
                    <a:gd name="connsiteY17" fmla="*/ 845325 h 1072067"/>
                    <a:gd name="connsiteX18" fmla="*/ 658556 w 2214820"/>
                    <a:gd name="connsiteY18" fmla="*/ 494252 h 1072067"/>
                    <a:gd name="connsiteX19" fmla="*/ 633816 w 2214820"/>
                    <a:gd name="connsiteY19" fmla="*/ 477759 h 1072067"/>
                    <a:gd name="connsiteX20" fmla="*/ 625569 w 2214820"/>
                    <a:gd name="connsiteY20" fmla="*/ 484827 h 1072067"/>
                    <a:gd name="connsiteX21" fmla="*/ 620857 w 2214820"/>
                    <a:gd name="connsiteY21" fmla="*/ 460087 h 1072067"/>
                    <a:gd name="connsiteX22" fmla="*/ 622035 w 2214820"/>
                    <a:gd name="connsiteY22" fmla="*/ 516636 h 1072067"/>
                    <a:gd name="connsiteX23" fmla="*/ 0 w 2214820"/>
                    <a:gd name="connsiteY23" fmla="*/ 1079766 h 1072067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955640 w 2225455"/>
                    <a:gd name="connsiteY8" fmla="*/ 845325 h 1080136"/>
                    <a:gd name="connsiteX9" fmla="*/ 1446702 w 2225455"/>
                    <a:gd name="connsiteY9" fmla="*/ 747543 h 1080136"/>
                    <a:gd name="connsiteX10" fmla="*/ 1412537 w 2225455"/>
                    <a:gd name="connsiteY10" fmla="*/ 742831 h 1080136"/>
                    <a:gd name="connsiteX11" fmla="*/ 1291193 w 2225455"/>
                    <a:gd name="connsiteY11" fmla="*/ 727515 h 1080136"/>
                    <a:gd name="connsiteX12" fmla="*/ 1286481 w 2225455"/>
                    <a:gd name="connsiteY12" fmla="*/ 731050 h 1080136"/>
                    <a:gd name="connsiteX13" fmla="*/ 1291193 w 2225455"/>
                    <a:gd name="connsiteY13" fmla="*/ 727515 h 1080136"/>
                    <a:gd name="connsiteX14" fmla="*/ 1328893 w 2225455"/>
                    <a:gd name="connsiteY14" fmla="*/ 756968 h 1080136"/>
                    <a:gd name="connsiteX15" fmla="*/ 1425497 w 2225455"/>
                    <a:gd name="connsiteY15" fmla="*/ 834722 h 1080136"/>
                    <a:gd name="connsiteX16" fmla="*/ 1343030 w 2225455"/>
                    <a:gd name="connsiteY16" fmla="*/ 845325 h 1080136"/>
                    <a:gd name="connsiteX17" fmla="*/ 658556 w 2225455"/>
                    <a:gd name="connsiteY17" fmla="*/ 494252 h 1080136"/>
                    <a:gd name="connsiteX18" fmla="*/ 633816 w 2225455"/>
                    <a:gd name="connsiteY18" fmla="*/ 477759 h 1080136"/>
                    <a:gd name="connsiteX19" fmla="*/ 625569 w 2225455"/>
                    <a:gd name="connsiteY19" fmla="*/ 484827 h 1080136"/>
                    <a:gd name="connsiteX20" fmla="*/ 620857 w 2225455"/>
                    <a:gd name="connsiteY20" fmla="*/ 460087 h 1080136"/>
                    <a:gd name="connsiteX21" fmla="*/ 622035 w 2225455"/>
                    <a:gd name="connsiteY21" fmla="*/ 516636 h 1080136"/>
                    <a:gd name="connsiteX22" fmla="*/ 0 w 2225455"/>
                    <a:gd name="connsiteY22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446702 w 2225455"/>
                    <a:gd name="connsiteY8" fmla="*/ 747543 h 1080136"/>
                    <a:gd name="connsiteX9" fmla="*/ 1412537 w 2225455"/>
                    <a:gd name="connsiteY9" fmla="*/ 742831 h 1080136"/>
                    <a:gd name="connsiteX10" fmla="*/ 1291193 w 2225455"/>
                    <a:gd name="connsiteY10" fmla="*/ 727515 h 1080136"/>
                    <a:gd name="connsiteX11" fmla="*/ 1286481 w 2225455"/>
                    <a:gd name="connsiteY11" fmla="*/ 731050 h 1080136"/>
                    <a:gd name="connsiteX12" fmla="*/ 1291193 w 2225455"/>
                    <a:gd name="connsiteY12" fmla="*/ 727515 h 1080136"/>
                    <a:gd name="connsiteX13" fmla="*/ 1328893 w 2225455"/>
                    <a:gd name="connsiteY13" fmla="*/ 756968 h 1080136"/>
                    <a:gd name="connsiteX14" fmla="*/ 1425497 w 2225455"/>
                    <a:gd name="connsiteY14" fmla="*/ 834722 h 1080136"/>
                    <a:gd name="connsiteX15" fmla="*/ 1343030 w 2225455"/>
                    <a:gd name="connsiteY15" fmla="*/ 845325 h 1080136"/>
                    <a:gd name="connsiteX16" fmla="*/ 658556 w 2225455"/>
                    <a:gd name="connsiteY16" fmla="*/ 494252 h 1080136"/>
                    <a:gd name="connsiteX17" fmla="*/ 633816 w 2225455"/>
                    <a:gd name="connsiteY17" fmla="*/ 477759 h 1080136"/>
                    <a:gd name="connsiteX18" fmla="*/ 625569 w 2225455"/>
                    <a:gd name="connsiteY18" fmla="*/ 484827 h 1080136"/>
                    <a:gd name="connsiteX19" fmla="*/ 620857 w 2225455"/>
                    <a:gd name="connsiteY19" fmla="*/ 460087 h 1080136"/>
                    <a:gd name="connsiteX20" fmla="*/ 622035 w 2225455"/>
                    <a:gd name="connsiteY20" fmla="*/ 516636 h 1080136"/>
                    <a:gd name="connsiteX21" fmla="*/ 0 w 2225455"/>
                    <a:gd name="connsiteY21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1446702 w 2225455"/>
                    <a:gd name="connsiteY7" fmla="*/ 747543 h 1080136"/>
                    <a:gd name="connsiteX8" fmla="*/ 1412537 w 2225455"/>
                    <a:gd name="connsiteY8" fmla="*/ 742831 h 1080136"/>
                    <a:gd name="connsiteX9" fmla="*/ 1291193 w 2225455"/>
                    <a:gd name="connsiteY9" fmla="*/ 727515 h 1080136"/>
                    <a:gd name="connsiteX10" fmla="*/ 1286481 w 2225455"/>
                    <a:gd name="connsiteY10" fmla="*/ 731050 h 1080136"/>
                    <a:gd name="connsiteX11" fmla="*/ 1291193 w 2225455"/>
                    <a:gd name="connsiteY11" fmla="*/ 727515 h 1080136"/>
                    <a:gd name="connsiteX12" fmla="*/ 1328893 w 2225455"/>
                    <a:gd name="connsiteY12" fmla="*/ 756968 h 1080136"/>
                    <a:gd name="connsiteX13" fmla="*/ 1425497 w 2225455"/>
                    <a:gd name="connsiteY13" fmla="*/ 834722 h 1080136"/>
                    <a:gd name="connsiteX14" fmla="*/ 1343030 w 2225455"/>
                    <a:gd name="connsiteY14" fmla="*/ 845325 h 1080136"/>
                    <a:gd name="connsiteX15" fmla="*/ 658556 w 2225455"/>
                    <a:gd name="connsiteY15" fmla="*/ 494252 h 1080136"/>
                    <a:gd name="connsiteX16" fmla="*/ 633816 w 2225455"/>
                    <a:gd name="connsiteY16" fmla="*/ 477759 h 1080136"/>
                    <a:gd name="connsiteX17" fmla="*/ 625569 w 2225455"/>
                    <a:gd name="connsiteY17" fmla="*/ 484827 h 1080136"/>
                    <a:gd name="connsiteX18" fmla="*/ 620857 w 2225455"/>
                    <a:gd name="connsiteY18" fmla="*/ 460087 h 1080136"/>
                    <a:gd name="connsiteX19" fmla="*/ 622035 w 2225455"/>
                    <a:gd name="connsiteY19" fmla="*/ 516636 h 1080136"/>
                    <a:gd name="connsiteX20" fmla="*/ 0 w 2225455"/>
                    <a:gd name="connsiteY20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1446702 w 2225455"/>
                    <a:gd name="connsiteY6" fmla="*/ 747543 h 1080136"/>
                    <a:gd name="connsiteX7" fmla="*/ 1412537 w 2225455"/>
                    <a:gd name="connsiteY7" fmla="*/ 742831 h 1080136"/>
                    <a:gd name="connsiteX8" fmla="*/ 1291193 w 2225455"/>
                    <a:gd name="connsiteY8" fmla="*/ 727515 h 1080136"/>
                    <a:gd name="connsiteX9" fmla="*/ 1286481 w 2225455"/>
                    <a:gd name="connsiteY9" fmla="*/ 731050 h 1080136"/>
                    <a:gd name="connsiteX10" fmla="*/ 1291193 w 2225455"/>
                    <a:gd name="connsiteY10" fmla="*/ 727515 h 1080136"/>
                    <a:gd name="connsiteX11" fmla="*/ 1328893 w 2225455"/>
                    <a:gd name="connsiteY11" fmla="*/ 756968 h 1080136"/>
                    <a:gd name="connsiteX12" fmla="*/ 1425497 w 2225455"/>
                    <a:gd name="connsiteY12" fmla="*/ 834722 h 1080136"/>
                    <a:gd name="connsiteX13" fmla="*/ 1343030 w 2225455"/>
                    <a:gd name="connsiteY13" fmla="*/ 845325 h 1080136"/>
                    <a:gd name="connsiteX14" fmla="*/ 658556 w 2225455"/>
                    <a:gd name="connsiteY14" fmla="*/ 494252 h 1080136"/>
                    <a:gd name="connsiteX15" fmla="*/ 633816 w 2225455"/>
                    <a:gd name="connsiteY15" fmla="*/ 477759 h 1080136"/>
                    <a:gd name="connsiteX16" fmla="*/ 625569 w 2225455"/>
                    <a:gd name="connsiteY16" fmla="*/ 484827 h 1080136"/>
                    <a:gd name="connsiteX17" fmla="*/ 620857 w 2225455"/>
                    <a:gd name="connsiteY17" fmla="*/ 460087 h 1080136"/>
                    <a:gd name="connsiteX18" fmla="*/ 622035 w 2225455"/>
                    <a:gd name="connsiteY18" fmla="*/ 516636 h 1080136"/>
                    <a:gd name="connsiteX19" fmla="*/ 0 w 2225455"/>
                    <a:gd name="connsiteY19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446702 w 2225455"/>
                    <a:gd name="connsiteY5" fmla="*/ 747543 h 1080136"/>
                    <a:gd name="connsiteX6" fmla="*/ 1412537 w 2225455"/>
                    <a:gd name="connsiteY6" fmla="*/ 742831 h 1080136"/>
                    <a:gd name="connsiteX7" fmla="*/ 1291193 w 2225455"/>
                    <a:gd name="connsiteY7" fmla="*/ 727515 h 1080136"/>
                    <a:gd name="connsiteX8" fmla="*/ 1286481 w 2225455"/>
                    <a:gd name="connsiteY8" fmla="*/ 731050 h 1080136"/>
                    <a:gd name="connsiteX9" fmla="*/ 1291193 w 2225455"/>
                    <a:gd name="connsiteY9" fmla="*/ 727515 h 1080136"/>
                    <a:gd name="connsiteX10" fmla="*/ 1328893 w 2225455"/>
                    <a:gd name="connsiteY10" fmla="*/ 756968 h 1080136"/>
                    <a:gd name="connsiteX11" fmla="*/ 1425497 w 2225455"/>
                    <a:gd name="connsiteY11" fmla="*/ 834722 h 1080136"/>
                    <a:gd name="connsiteX12" fmla="*/ 1343030 w 2225455"/>
                    <a:gd name="connsiteY12" fmla="*/ 845325 h 1080136"/>
                    <a:gd name="connsiteX13" fmla="*/ 658556 w 2225455"/>
                    <a:gd name="connsiteY13" fmla="*/ 494252 h 1080136"/>
                    <a:gd name="connsiteX14" fmla="*/ 633816 w 2225455"/>
                    <a:gd name="connsiteY14" fmla="*/ 477759 h 1080136"/>
                    <a:gd name="connsiteX15" fmla="*/ 625569 w 2225455"/>
                    <a:gd name="connsiteY15" fmla="*/ 484827 h 1080136"/>
                    <a:gd name="connsiteX16" fmla="*/ 620857 w 2225455"/>
                    <a:gd name="connsiteY16" fmla="*/ 460087 h 1080136"/>
                    <a:gd name="connsiteX17" fmla="*/ 622035 w 2225455"/>
                    <a:gd name="connsiteY17" fmla="*/ 516636 h 1080136"/>
                    <a:gd name="connsiteX18" fmla="*/ 0 w 2225455"/>
                    <a:gd name="connsiteY1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46702 w 2225424"/>
                    <a:gd name="connsiteY4" fmla="*/ 747543 h 1080136"/>
                    <a:gd name="connsiteX5" fmla="*/ 1412537 w 2225424"/>
                    <a:gd name="connsiteY5" fmla="*/ 742831 h 1080136"/>
                    <a:gd name="connsiteX6" fmla="*/ 1291193 w 2225424"/>
                    <a:gd name="connsiteY6" fmla="*/ 727515 h 1080136"/>
                    <a:gd name="connsiteX7" fmla="*/ 1286481 w 2225424"/>
                    <a:gd name="connsiteY7" fmla="*/ 731050 h 1080136"/>
                    <a:gd name="connsiteX8" fmla="*/ 1291193 w 2225424"/>
                    <a:gd name="connsiteY8" fmla="*/ 727515 h 1080136"/>
                    <a:gd name="connsiteX9" fmla="*/ 1328893 w 2225424"/>
                    <a:gd name="connsiteY9" fmla="*/ 756968 h 1080136"/>
                    <a:gd name="connsiteX10" fmla="*/ 1425497 w 2225424"/>
                    <a:gd name="connsiteY10" fmla="*/ 834722 h 1080136"/>
                    <a:gd name="connsiteX11" fmla="*/ 1343030 w 2225424"/>
                    <a:gd name="connsiteY11" fmla="*/ 845325 h 1080136"/>
                    <a:gd name="connsiteX12" fmla="*/ 658556 w 2225424"/>
                    <a:gd name="connsiteY12" fmla="*/ 494252 h 1080136"/>
                    <a:gd name="connsiteX13" fmla="*/ 633816 w 2225424"/>
                    <a:gd name="connsiteY13" fmla="*/ 477759 h 1080136"/>
                    <a:gd name="connsiteX14" fmla="*/ 625569 w 2225424"/>
                    <a:gd name="connsiteY14" fmla="*/ 484827 h 1080136"/>
                    <a:gd name="connsiteX15" fmla="*/ 620857 w 2225424"/>
                    <a:gd name="connsiteY15" fmla="*/ 460087 h 1080136"/>
                    <a:gd name="connsiteX16" fmla="*/ 622035 w 2225424"/>
                    <a:gd name="connsiteY16" fmla="*/ 516636 h 1080136"/>
                    <a:gd name="connsiteX17" fmla="*/ 0 w 2225424"/>
                    <a:gd name="connsiteY1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12537 w 2225424"/>
                    <a:gd name="connsiteY4" fmla="*/ 742831 h 1080136"/>
                    <a:gd name="connsiteX5" fmla="*/ 1291193 w 2225424"/>
                    <a:gd name="connsiteY5" fmla="*/ 727515 h 1080136"/>
                    <a:gd name="connsiteX6" fmla="*/ 1286481 w 2225424"/>
                    <a:gd name="connsiteY6" fmla="*/ 731050 h 1080136"/>
                    <a:gd name="connsiteX7" fmla="*/ 1291193 w 2225424"/>
                    <a:gd name="connsiteY7" fmla="*/ 727515 h 1080136"/>
                    <a:gd name="connsiteX8" fmla="*/ 1328893 w 2225424"/>
                    <a:gd name="connsiteY8" fmla="*/ 756968 h 1080136"/>
                    <a:gd name="connsiteX9" fmla="*/ 1425497 w 2225424"/>
                    <a:gd name="connsiteY9" fmla="*/ 834722 h 1080136"/>
                    <a:gd name="connsiteX10" fmla="*/ 1343030 w 2225424"/>
                    <a:gd name="connsiteY10" fmla="*/ 845325 h 1080136"/>
                    <a:gd name="connsiteX11" fmla="*/ 658556 w 2225424"/>
                    <a:gd name="connsiteY11" fmla="*/ 494252 h 1080136"/>
                    <a:gd name="connsiteX12" fmla="*/ 633816 w 2225424"/>
                    <a:gd name="connsiteY12" fmla="*/ 477759 h 1080136"/>
                    <a:gd name="connsiteX13" fmla="*/ 625569 w 2225424"/>
                    <a:gd name="connsiteY13" fmla="*/ 484827 h 1080136"/>
                    <a:gd name="connsiteX14" fmla="*/ 620857 w 2225424"/>
                    <a:gd name="connsiteY14" fmla="*/ 460087 h 1080136"/>
                    <a:gd name="connsiteX15" fmla="*/ 622035 w 2225424"/>
                    <a:gd name="connsiteY15" fmla="*/ 516636 h 1080136"/>
                    <a:gd name="connsiteX16" fmla="*/ 0 w 2225424"/>
                    <a:gd name="connsiteY16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291193 w 2225424"/>
                    <a:gd name="connsiteY6" fmla="*/ 727515 h 1080136"/>
                    <a:gd name="connsiteX7" fmla="*/ 1328893 w 2225424"/>
                    <a:gd name="connsiteY7" fmla="*/ 756968 h 1080136"/>
                    <a:gd name="connsiteX8" fmla="*/ 1425497 w 2225424"/>
                    <a:gd name="connsiteY8" fmla="*/ 834722 h 1080136"/>
                    <a:gd name="connsiteX9" fmla="*/ 1343030 w 2225424"/>
                    <a:gd name="connsiteY9" fmla="*/ 845325 h 1080136"/>
                    <a:gd name="connsiteX10" fmla="*/ 658556 w 2225424"/>
                    <a:gd name="connsiteY10" fmla="*/ 494252 h 1080136"/>
                    <a:gd name="connsiteX11" fmla="*/ 633816 w 2225424"/>
                    <a:gd name="connsiteY11" fmla="*/ 477759 h 1080136"/>
                    <a:gd name="connsiteX12" fmla="*/ 625569 w 2225424"/>
                    <a:gd name="connsiteY12" fmla="*/ 484827 h 1080136"/>
                    <a:gd name="connsiteX13" fmla="*/ 620857 w 2225424"/>
                    <a:gd name="connsiteY13" fmla="*/ 460087 h 1080136"/>
                    <a:gd name="connsiteX14" fmla="*/ 622035 w 2225424"/>
                    <a:gd name="connsiteY14" fmla="*/ 516636 h 1080136"/>
                    <a:gd name="connsiteX15" fmla="*/ 0 w 2225424"/>
                    <a:gd name="connsiteY15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328893 w 2225424"/>
                    <a:gd name="connsiteY6" fmla="*/ 756968 h 1080136"/>
                    <a:gd name="connsiteX7" fmla="*/ 1425497 w 2225424"/>
                    <a:gd name="connsiteY7" fmla="*/ 834722 h 1080136"/>
                    <a:gd name="connsiteX8" fmla="*/ 1343030 w 2225424"/>
                    <a:gd name="connsiteY8" fmla="*/ 845325 h 1080136"/>
                    <a:gd name="connsiteX9" fmla="*/ 658556 w 2225424"/>
                    <a:gd name="connsiteY9" fmla="*/ 494252 h 1080136"/>
                    <a:gd name="connsiteX10" fmla="*/ 633816 w 2225424"/>
                    <a:gd name="connsiteY10" fmla="*/ 477759 h 1080136"/>
                    <a:gd name="connsiteX11" fmla="*/ 625569 w 2225424"/>
                    <a:gd name="connsiteY11" fmla="*/ 484827 h 1080136"/>
                    <a:gd name="connsiteX12" fmla="*/ 620857 w 2225424"/>
                    <a:gd name="connsiteY12" fmla="*/ 460087 h 1080136"/>
                    <a:gd name="connsiteX13" fmla="*/ 622035 w 2225424"/>
                    <a:gd name="connsiteY13" fmla="*/ 516636 h 1080136"/>
                    <a:gd name="connsiteX14" fmla="*/ 0 w 2225424"/>
                    <a:gd name="connsiteY14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425497 w 2225424"/>
                    <a:gd name="connsiteY6" fmla="*/ 834722 h 1080136"/>
                    <a:gd name="connsiteX7" fmla="*/ 1343030 w 2225424"/>
                    <a:gd name="connsiteY7" fmla="*/ 845325 h 1080136"/>
                    <a:gd name="connsiteX8" fmla="*/ 658556 w 2225424"/>
                    <a:gd name="connsiteY8" fmla="*/ 494252 h 1080136"/>
                    <a:gd name="connsiteX9" fmla="*/ 633816 w 2225424"/>
                    <a:gd name="connsiteY9" fmla="*/ 477759 h 1080136"/>
                    <a:gd name="connsiteX10" fmla="*/ 625569 w 2225424"/>
                    <a:gd name="connsiteY10" fmla="*/ 484827 h 1080136"/>
                    <a:gd name="connsiteX11" fmla="*/ 620857 w 2225424"/>
                    <a:gd name="connsiteY11" fmla="*/ 460087 h 1080136"/>
                    <a:gd name="connsiteX12" fmla="*/ 622035 w 2225424"/>
                    <a:gd name="connsiteY12" fmla="*/ 516636 h 1080136"/>
                    <a:gd name="connsiteX13" fmla="*/ 0 w 2225424"/>
                    <a:gd name="connsiteY13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343030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93742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34042 w 2225424"/>
                    <a:gd name="connsiteY5" fmla="*/ 843267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0857 w 2225424"/>
                    <a:gd name="connsiteY8" fmla="*/ 460087 h 1080136"/>
                    <a:gd name="connsiteX9" fmla="*/ 622035 w 2225424"/>
                    <a:gd name="connsiteY9" fmla="*/ 516636 h 1080136"/>
                    <a:gd name="connsiteX10" fmla="*/ 0 w 2225424"/>
                    <a:gd name="connsiteY10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2035 w 2225424"/>
                    <a:gd name="connsiteY8" fmla="*/ 516636 h 1080136"/>
                    <a:gd name="connsiteX9" fmla="*/ 0 w 2225424"/>
                    <a:gd name="connsiteY9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2035 w 2225424"/>
                    <a:gd name="connsiteY7" fmla="*/ 516636 h 1080136"/>
                    <a:gd name="connsiteX8" fmla="*/ 0 w 2225424"/>
                    <a:gd name="connsiteY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5424" h="1080136">
                      <a:moveTo>
                        <a:pt x="0" y="1079766"/>
                      </a:moveTo>
                      <a:cubicBezTo>
                        <a:pt x="41233" y="809982"/>
                        <a:pt x="146084" y="568472"/>
                        <a:pt x="333401" y="367018"/>
                      </a:cubicBezTo>
                      <a:cubicBezTo>
                        <a:pt x="816421" y="-154879"/>
                        <a:pt x="1592786" y="-114824"/>
                        <a:pt x="2021613" y="453019"/>
                      </a:cubicBezTo>
                      <a:cubicBezTo>
                        <a:pt x="2114683" y="574363"/>
                        <a:pt x="2190081" y="706310"/>
                        <a:pt x="2225424" y="858284"/>
                      </a:cubicBezTo>
                      <a:cubicBezTo>
                        <a:pt x="2103687" y="904033"/>
                        <a:pt x="1464776" y="723083"/>
                        <a:pt x="1308285" y="701877"/>
                      </a:cubicBezTo>
                      <a:cubicBezTo>
                        <a:pt x="1174964" y="697950"/>
                        <a:pt x="1365582" y="797995"/>
                        <a:pt x="1425496" y="911633"/>
                      </a:cubicBezTo>
                      <a:cubicBezTo>
                        <a:pt x="1311121" y="880760"/>
                        <a:pt x="940803" y="796262"/>
                        <a:pt x="622035" y="516636"/>
                      </a:cubicBezTo>
                      <a:cubicBezTo>
                        <a:pt x="587870" y="820585"/>
                        <a:pt x="288634" y="1091547"/>
                        <a:pt x="0" y="1079766"/>
                      </a:cubicBezTo>
                      <a:close/>
                    </a:path>
                  </a:pathLst>
                </a:custGeom>
                <a:solidFill>
                  <a:srgbClr val="94643F"/>
                </a:solidFill>
                <a:ln w="11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6DB385-007E-4314-98C0-0CD212EC29F4}"/>
                  </a:ext>
                </a:extLst>
              </p:cNvPr>
              <p:cNvGrpSpPr/>
              <p:nvPr/>
            </p:nvGrpSpPr>
            <p:grpSpPr>
              <a:xfrm>
                <a:off x="5013780" y="5128586"/>
                <a:ext cx="1301248" cy="770937"/>
                <a:chOff x="5013780" y="5128586"/>
                <a:chExt cx="1301248" cy="770937"/>
              </a:xfrm>
            </p:grpSpPr>
            <p:sp>
              <p:nvSpPr>
                <p:cNvPr id="61" name="Graphic 222">
                  <a:extLst>
                    <a:ext uri="{FF2B5EF4-FFF2-40B4-BE49-F238E27FC236}">
                      <a16:creationId xmlns:a16="http://schemas.microsoft.com/office/drawing/2014/main" id="{86B2EB97-9881-4D66-BAD5-DEE6BA84227D}"/>
                    </a:ext>
                  </a:extLst>
                </p:cNvPr>
                <p:cNvSpPr/>
                <p:nvPr/>
              </p:nvSpPr>
              <p:spPr>
                <a:xfrm rot="10800000">
                  <a:off x="5013780" y="5669407"/>
                  <a:ext cx="1301248" cy="230116"/>
                </a:xfrm>
                <a:custGeom>
                  <a:avLst/>
                  <a:gdLst>
                    <a:gd name="connsiteX0" fmla="*/ 3438624 w 3543300"/>
                    <a:gd name="connsiteY0" fmla="*/ 609600 h 609600"/>
                    <a:gd name="connsiteX1" fmla="*/ 112494 w 3543300"/>
                    <a:gd name="connsiteY1" fmla="*/ 609600 h 609600"/>
                    <a:gd name="connsiteX2" fmla="*/ 7719 w 3543300"/>
                    <a:gd name="connsiteY2" fmla="*/ 456248 h 609600"/>
                    <a:gd name="connsiteX3" fmla="*/ 158214 w 3543300"/>
                    <a:gd name="connsiteY3" fmla="*/ 71438 h 609600"/>
                    <a:gd name="connsiteX4" fmla="*/ 262989 w 3543300"/>
                    <a:gd name="connsiteY4" fmla="*/ 0 h 609600"/>
                    <a:gd name="connsiteX5" fmla="*/ 3282414 w 3543300"/>
                    <a:gd name="connsiteY5" fmla="*/ 0 h 609600"/>
                    <a:gd name="connsiteX6" fmla="*/ 3386236 w 3543300"/>
                    <a:gd name="connsiteY6" fmla="*/ 69533 h 609600"/>
                    <a:gd name="connsiteX7" fmla="*/ 3542446 w 3543300"/>
                    <a:gd name="connsiteY7" fmla="*/ 454343 h 609600"/>
                    <a:gd name="connsiteX8" fmla="*/ 3438624 w 3543300"/>
                    <a:gd name="connsiteY8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43300" h="609600">
                      <a:moveTo>
                        <a:pt x="3438624" y="609600"/>
                      </a:moveTo>
                      <a:lnTo>
                        <a:pt x="112494" y="609600"/>
                      </a:lnTo>
                      <a:cubicBezTo>
                        <a:pt x="33436" y="609600"/>
                        <a:pt x="-20856" y="530543"/>
                        <a:pt x="7719" y="456248"/>
                      </a:cubicBezTo>
                      <a:lnTo>
                        <a:pt x="158214" y="71438"/>
                      </a:lnTo>
                      <a:cubicBezTo>
                        <a:pt x="175359" y="28575"/>
                        <a:pt x="216316" y="0"/>
                        <a:pt x="262989" y="0"/>
                      </a:cubicBezTo>
                      <a:lnTo>
                        <a:pt x="3282414" y="0"/>
                      </a:lnTo>
                      <a:cubicBezTo>
                        <a:pt x="3328134" y="0"/>
                        <a:pt x="3369091" y="27623"/>
                        <a:pt x="3386236" y="69533"/>
                      </a:cubicBezTo>
                      <a:lnTo>
                        <a:pt x="3542446" y="454343"/>
                      </a:lnTo>
                      <a:cubicBezTo>
                        <a:pt x="3572926" y="528638"/>
                        <a:pt x="3518634" y="609600"/>
                        <a:pt x="3438624" y="60960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0C8BDA3E-9B05-40DB-966C-A34BF69B5DC2}"/>
                    </a:ext>
                  </a:extLst>
                </p:cNvPr>
                <p:cNvSpPr/>
                <p:nvPr/>
              </p:nvSpPr>
              <p:spPr>
                <a:xfrm>
                  <a:off x="5050961" y="5128586"/>
                  <a:ext cx="1225640" cy="770164"/>
                </a:xfrm>
                <a:prstGeom prst="roundRect">
                  <a:avLst>
                    <a:gd name="adj" fmla="val 947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1535544-445E-465B-9635-C3C5F5E98F6D}"/>
                    </a:ext>
                  </a:extLst>
                </p:cNvPr>
                <p:cNvSpPr/>
                <p:nvPr/>
              </p:nvSpPr>
              <p:spPr>
                <a:xfrm>
                  <a:off x="5607096" y="5420343"/>
                  <a:ext cx="113370" cy="1133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87E8CBC-4831-4671-9B71-1DAB00609E62}"/>
                  </a:ext>
                </a:extLst>
              </p:cNvPr>
              <p:cNvSpPr/>
              <p:nvPr/>
            </p:nvSpPr>
            <p:spPr>
              <a:xfrm>
                <a:off x="5144547" y="3886249"/>
                <a:ext cx="1044140" cy="902608"/>
              </a:xfrm>
              <a:custGeom>
                <a:avLst/>
                <a:gdLst>
                  <a:gd name="connsiteX0" fmla="*/ 523726 w 1044140"/>
                  <a:gd name="connsiteY0" fmla="*/ 0 h 902608"/>
                  <a:gd name="connsiteX1" fmla="*/ 764384 w 1044140"/>
                  <a:gd name="connsiteY1" fmla="*/ 72434 h 902608"/>
                  <a:gd name="connsiteX2" fmla="*/ 988382 w 1044140"/>
                  <a:gd name="connsiteY2" fmla="*/ 363683 h 902608"/>
                  <a:gd name="connsiteX3" fmla="*/ 999042 w 1044140"/>
                  <a:gd name="connsiteY3" fmla="*/ 444029 h 902608"/>
                  <a:gd name="connsiteX4" fmla="*/ 1017193 w 1044140"/>
                  <a:gd name="connsiteY4" fmla="*/ 444029 h 902608"/>
                  <a:gd name="connsiteX5" fmla="*/ 1044140 w 1044140"/>
                  <a:gd name="connsiteY5" fmla="*/ 470976 h 902608"/>
                  <a:gd name="connsiteX6" fmla="*/ 1044140 w 1044140"/>
                  <a:gd name="connsiteY6" fmla="*/ 678813 h 902608"/>
                  <a:gd name="connsiteX7" fmla="*/ 1017193 w 1044140"/>
                  <a:gd name="connsiteY7" fmla="*/ 705760 h 902608"/>
                  <a:gd name="connsiteX8" fmla="*/ 988388 w 1044140"/>
                  <a:gd name="connsiteY8" fmla="*/ 705760 h 902608"/>
                  <a:gd name="connsiteX9" fmla="*/ 916860 w 1044140"/>
                  <a:gd name="connsiteY9" fmla="*/ 768535 h 902608"/>
                  <a:gd name="connsiteX10" fmla="*/ 677463 w 1044140"/>
                  <a:gd name="connsiteY10" fmla="*/ 868476 h 902608"/>
                  <a:gd name="connsiteX11" fmla="*/ 669581 w 1044140"/>
                  <a:gd name="connsiteY11" fmla="*/ 869232 h 902608"/>
                  <a:gd name="connsiteX12" fmla="*/ 669581 w 1044140"/>
                  <a:gd name="connsiteY12" fmla="*/ 875032 h 902608"/>
                  <a:gd name="connsiteX13" fmla="*/ 642005 w 1044140"/>
                  <a:gd name="connsiteY13" fmla="*/ 902608 h 902608"/>
                  <a:gd name="connsiteX14" fmla="*/ 492587 w 1044140"/>
                  <a:gd name="connsiteY14" fmla="*/ 902608 h 902608"/>
                  <a:gd name="connsiteX15" fmla="*/ 465011 w 1044140"/>
                  <a:gd name="connsiteY15" fmla="*/ 875032 h 902608"/>
                  <a:gd name="connsiteX16" fmla="*/ 465011 w 1044140"/>
                  <a:gd name="connsiteY16" fmla="*/ 857920 h 902608"/>
                  <a:gd name="connsiteX17" fmla="*/ 492587 w 1044140"/>
                  <a:gd name="connsiteY17" fmla="*/ 830344 h 902608"/>
                  <a:gd name="connsiteX18" fmla="*/ 642005 w 1044140"/>
                  <a:gd name="connsiteY18" fmla="*/ 830344 h 902608"/>
                  <a:gd name="connsiteX19" fmla="*/ 661505 w 1044140"/>
                  <a:gd name="connsiteY19" fmla="*/ 838421 h 902608"/>
                  <a:gd name="connsiteX20" fmla="*/ 667253 w 1044140"/>
                  <a:gd name="connsiteY20" fmla="*/ 852298 h 902608"/>
                  <a:gd name="connsiteX21" fmla="*/ 674545 w 1044140"/>
                  <a:gd name="connsiteY21" fmla="*/ 851599 h 902608"/>
                  <a:gd name="connsiteX22" fmla="*/ 906914 w 1044140"/>
                  <a:gd name="connsiteY22" fmla="*/ 754593 h 902608"/>
                  <a:gd name="connsiteX23" fmla="*/ 977432 w 1044140"/>
                  <a:gd name="connsiteY23" fmla="*/ 692704 h 902608"/>
                  <a:gd name="connsiteX24" fmla="*/ 977432 w 1044140"/>
                  <a:gd name="connsiteY24" fmla="*/ 489267 h 902608"/>
                  <a:gd name="connsiteX25" fmla="*/ 977300 w 1044140"/>
                  <a:gd name="connsiteY25" fmla="*/ 489267 h 902608"/>
                  <a:gd name="connsiteX26" fmla="*/ 750513 w 1044140"/>
                  <a:gd name="connsiteY26" fmla="*/ 96460 h 902608"/>
                  <a:gd name="connsiteX27" fmla="*/ 296939 w 1044140"/>
                  <a:gd name="connsiteY27" fmla="*/ 96460 h 902608"/>
                  <a:gd name="connsiteX28" fmla="*/ 70152 w 1044140"/>
                  <a:gd name="connsiteY28" fmla="*/ 489267 h 902608"/>
                  <a:gd name="connsiteX29" fmla="*/ 66709 w 1044140"/>
                  <a:gd name="connsiteY29" fmla="*/ 489267 h 902608"/>
                  <a:gd name="connsiteX30" fmla="*/ 66709 w 1044140"/>
                  <a:gd name="connsiteY30" fmla="*/ 705760 h 902608"/>
                  <a:gd name="connsiteX31" fmla="*/ 26947 w 1044140"/>
                  <a:gd name="connsiteY31" fmla="*/ 705760 h 902608"/>
                  <a:gd name="connsiteX32" fmla="*/ 0 w 1044140"/>
                  <a:gd name="connsiteY32" fmla="*/ 678813 h 902608"/>
                  <a:gd name="connsiteX33" fmla="*/ 0 w 1044140"/>
                  <a:gd name="connsiteY33" fmla="*/ 470976 h 902608"/>
                  <a:gd name="connsiteX34" fmla="*/ 26947 w 1044140"/>
                  <a:gd name="connsiteY34" fmla="*/ 444029 h 902608"/>
                  <a:gd name="connsiteX35" fmla="*/ 48410 w 1044140"/>
                  <a:gd name="connsiteY35" fmla="*/ 444029 h 902608"/>
                  <a:gd name="connsiteX36" fmla="*/ 59069 w 1044140"/>
                  <a:gd name="connsiteY36" fmla="*/ 363683 h 902608"/>
                  <a:gd name="connsiteX37" fmla="*/ 283067 w 1044140"/>
                  <a:gd name="connsiteY37" fmla="*/ 72434 h 902608"/>
                  <a:gd name="connsiteX38" fmla="*/ 523726 w 1044140"/>
                  <a:gd name="connsiteY38" fmla="*/ 0 h 90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4140" h="902608">
                    <a:moveTo>
                      <a:pt x="523726" y="0"/>
                    </a:moveTo>
                    <a:cubicBezTo>
                      <a:pt x="602235" y="0"/>
                      <a:pt x="680744" y="24145"/>
                      <a:pt x="764384" y="72434"/>
                    </a:cubicBezTo>
                    <a:cubicBezTo>
                      <a:pt x="876074" y="136918"/>
                      <a:pt x="955600" y="242418"/>
                      <a:pt x="988382" y="363683"/>
                    </a:cubicBezTo>
                    <a:lnTo>
                      <a:pt x="999042" y="444029"/>
                    </a:lnTo>
                    <a:lnTo>
                      <a:pt x="1017193" y="444029"/>
                    </a:lnTo>
                    <a:cubicBezTo>
                      <a:pt x="1032075" y="444029"/>
                      <a:pt x="1044140" y="456094"/>
                      <a:pt x="1044140" y="470976"/>
                    </a:cubicBezTo>
                    <a:lnTo>
                      <a:pt x="1044140" y="678813"/>
                    </a:lnTo>
                    <a:cubicBezTo>
                      <a:pt x="1044140" y="693695"/>
                      <a:pt x="1032075" y="705760"/>
                      <a:pt x="1017193" y="705760"/>
                    </a:cubicBezTo>
                    <a:lnTo>
                      <a:pt x="988388" y="705760"/>
                    </a:lnTo>
                    <a:lnTo>
                      <a:pt x="916860" y="768535"/>
                    </a:lnTo>
                    <a:cubicBezTo>
                      <a:pt x="845683" y="819316"/>
                      <a:pt x="763855" y="853537"/>
                      <a:pt x="677463" y="868476"/>
                    </a:cubicBezTo>
                    <a:lnTo>
                      <a:pt x="669581" y="869232"/>
                    </a:lnTo>
                    <a:lnTo>
                      <a:pt x="669581" y="875032"/>
                    </a:lnTo>
                    <a:cubicBezTo>
                      <a:pt x="669581" y="890262"/>
                      <a:pt x="657235" y="902608"/>
                      <a:pt x="642005" y="902608"/>
                    </a:cubicBezTo>
                    <a:lnTo>
                      <a:pt x="492587" y="902608"/>
                    </a:lnTo>
                    <a:cubicBezTo>
                      <a:pt x="477357" y="902608"/>
                      <a:pt x="465011" y="890262"/>
                      <a:pt x="465011" y="875032"/>
                    </a:cubicBezTo>
                    <a:lnTo>
                      <a:pt x="465011" y="857920"/>
                    </a:lnTo>
                    <a:cubicBezTo>
                      <a:pt x="465011" y="842690"/>
                      <a:pt x="477357" y="830344"/>
                      <a:pt x="492587" y="830344"/>
                    </a:cubicBezTo>
                    <a:lnTo>
                      <a:pt x="642005" y="830344"/>
                    </a:lnTo>
                    <a:cubicBezTo>
                      <a:pt x="649620" y="830344"/>
                      <a:pt x="656514" y="833431"/>
                      <a:pt x="661505" y="838421"/>
                    </a:cubicBezTo>
                    <a:lnTo>
                      <a:pt x="667253" y="852298"/>
                    </a:lnTo>
                    <a:lnTo>
                      <a:pt x="674545" y="851599"/>
                    </a:lnTo>
                    <a:cubicBezTo>
                      <a:pt x="758401" y="837098"/>
                      <a:pt x="837827" y="803882"/>
                      <a:pt x="906914" y="754593"/>
                    </a:cubicBezTo>
                    <a:lnTo>
                      <a:pt x="977432" y="692704"/>
                    </a:lnTo>
                    <a:lnTo>
                      <a:pt x="977432" y="489267"/>
                    </a:lnTo>
                    <a:lnTo>
                      <a:pt x="977300" y="489267"/>
                    </a:lnTo>
                    <a:cubicBezTo>
                      <a:pt x="977300" y="327221"/>
                      <a:pt x="890849" y="177484"/>
                      <a:pt x="750513" y="96460"/>
                    </a:cubicBezTo>
                    <a:cubicBezTo>
                      <a:pt x="610177" y="15437"/>
                      <a:pt x="437275" y="15437"/>
                      <a:pt x="296939" y="96460"/>
                    </a:cubicBezTo>
                    <a:cubicBezTo>
                      <a:pt x="156603" y="177483"/>
                      <a:pt x="70152" y="327220"/>
                      <a:pt x="70152" y="489267"/>
                    </a:cubicBezTo>
                    <a:lnTo>
                      <a:pt x="66709" y="489267"/>
                    </a:lnTo>
                    <a:lnTo>
                      <a:pt x="66709" y="705760"/>
                    </a:lnTo>
                    <a:lnTo>
                      <a:pt x="26947" y="705760"/>
                    </a:lnTo>
                    <a:cubicBezTo>
                      <a:pt x="12065" y="705760"/>
                      <a:pt x="0" y="693695"/>
                      <a:pt x="0" y="678813"/>
                    </a:cubicBezTo>
                    <a:lnTo>
                      <a:pt x="0" y="470976"/>
                    </a:lnTo>
                    <a:cubicBezTo>
                      <a:pt x="0" y="456094"/>
                      <a:pt x="12065" y="444029"/>
                      <a:pt x="26947" y="444029"/>
                    </a:cubicBezTo>
                    <a:lnTo>
                      <a:pt x="48410" y="444029"/>
                    </a:lnTo>
                    <a:lnTo>
                      <a:pt x="59069" y="363683"/>
                    </a:lnTo>
                    <a:cubicBezTo>
                      <a:pt x="91852" y="242418"/>
                      <a:pt x="171377" y="136918"/>
                      <a:pt x="283067" y="72434"/>
                    </a:cubicBezTo>
                    <a:cubicBezTo>
                      <a:pt x="366708" y="24145"/>
                      <a:pt x="445217" y="0"/>
                      <a:pt x="523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880122-993D-493A-9AF5-4B2983F29507}"/>
                </a:ext>
              </a:extLst>
            </p:cNvPr>
            <p:cNvGrpSpPr/>
            <p:nvPr/>
          </p:nvGrpSpPr>
          <p:grpSpPr>
            <a:xfrm>
              <a:off x="618525" y="1024372"/>
              <a:ext cx="2832651" cy="1235626"/>
              <a:chOff x="618525" y="1024372"/>
              <a:chExt cx="2832651" cy="12356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44025AF-8A04-4CE5-8166-98C53A090FC5}"/>
                  </a:ext>
                </a:extLst>
              </p:cNvPr>
              <p:cNvSpPr/>
              <p:nvPr/>
            </p:nvSpPr>
            <p:spPr>
              <a:xfrm rot="20705322">
                <a:off x="700635" y="1142977"/>
                <a:ext cx="2719919" cy="1117021"/>
              </a:xfrm>
              <a:custGeom>
                <a:avLst/>
                <a:gdLst>
                  <a:gd name="connsiteX0" fmla="*/ 531539 w 2833662"/>
                  <a:gd name="connsiteY0" fmla="*/ 155632 h 1163733"/>
                  <a:gd name="connsiteX1" fmla="*/ 502008 w 2833662"/>
                  <a:gd name="connsiteY1" fmla="*/ 349878 h 1163733"/>
                  <a:gd name="connsiteX2" fmla="*/ 503690 w 2833662"/>
                  <a:gd name="connsiteY2" fmla="*/ 339341 h 1163733"/>
                  <a:gd name="connsiteX3" fmla="*/ 529694 w 2833662"/>
                  <a:gd name="connsiteY3" fmla="*/ 169349 h 1163733"/>
                  <a:gd name="connsiteX4" fmla="*/ 717345 w 2833662"/>
                  <a:gd name="connsiteY4" fmla="*/ 119524 h 1163733"/>
                  <a:gd name="connsiteX5" fmla="*/ 551397 w 2833662"/>
                  <a:gd name="connsiteY5" fmla="*/ 119524 h 1163733"/>
                  <a:gd name="connsiteX6" fmla="*/ 543741 w 2833662"/>
                  <a:gd name="connsiteY6" fmla="*/ 121683 h 1163733"/>
                  <a:gd name="connsiteX7" fmla="*/ 551397 w 2833662"/>
                  <a:gd name="connsiteY7" fmla="*/ 119837 h 1163733"/>
                  <a:gd name="connsiteX8" fmla="*/ 711203 w 2833662"/>
                  <a:gd name="connsiteY8" fmla="*/ 119562 h 1163733"/>
                  <a:gd name="connsiteX9" fmla="*/ 886952 w 2833662"/>
                  <a:gd name="connsiteY9" fmla="*/ 122932 h 1163733"/>
                  <a:gd name="connsiteX10" fmla="*/ 885036 w 2833662"/>
                  <a:gd name="connsiteY10" fmla="*/ 122422 h 1163733"/>
                  <a:gd name="connsiteX11" fmla="*/ 889165 w 2833662"/>
                  <a:gd name="connsiteY11" fmla="*/ 135756 h 1163733"/>
                  <a:gd name="connsiteX12" fmla="*/ 889185 w 2833662"/>
                  <a:gd name="connsiteY12" fmla="*/ 135505 h 1163733"/>
                  <a:gd name="connsiteX13" fmla="*/ 886952 w 2833662"/>
                  <a:gd name="connsiteY13" fmla="*/ 122932 h 1163733"/>
                  <a:gd name="connsiteX14" fmla="*/ 1929084 w 2833662"/>
                  <a:gd name="connsiteY14" fmla="*/ 123097 h 1163733"/>
                  <a:gd name="connsiteX15" fmla="*/ 1926792 w 2833662"/>
                  <a:gd name="connsiteY15" fmla="*/ 123950 h 1163733"/>
                  <a:gd name="connsiteX16" fmla="*/ 1926382 w 2833662"/>
                  <a:gd name="connsiteY16" fmla="*/ 130830 h 1163733"/>
                  <a:gd name="connsiteX17" fmla="*/ 2279033 w 2833662"/>
                  <a:gd name="connsiteY17" fmla="*/ 121913 h 1163733"/>
                  <a:gd name="connsiteX18" fmla="*/ 2268536 w 2833662"/>
                  <a:gd name="connsiteY18" fmla="*/ 119524 h 1163733"/>
                  <a:gd name="connsiteX19" fmla="*/ 2068663 w 2833662"/>
                  <a:gd name="connsiteY19" fmla="*/ 119334 h 1163733"/>
                  <a:gd name="connsiteX20" fmla="*/ 2106848 w 2833662"/>
                  <a:gd name="connsiteY20" fmla="*/ 119563 h 1163733"/>
                  <a:gd name="connsiteX21" fmla="*/ 2269788 w 2833662"/>
                  <a:gd name="connsiteY21" fmla="*/ 119837 h 1163733"/>
                  <a:gd name="connsiteX22" fmla="*/ 2279116 w 2833662"/>
                  <a:gd name="connsiteY22" fmla="*/ 122087 h 1163733"/>
                  <a:gd name="connsiteX23" fmla="*/ 2391901 w 2833662"/>
                  <a:gd name="connsiteY23" fmla="*/ 3968 h 1163733"/>
                  <a:gd name="connsiteX24" fmla="*/ 2431163 w 2833662"/>
                  <a:gd name="connsiteY24" fmla="*/ 67509 h 1163733"/>
                  <a:gd name="connsiteX25" fmla="*/ 2441503 w 2833662"/>
                  <a:gd name="connsiteY25" fmla="*/ 112944 h 1163733"/>
                  <a:gd name="connsiteX26" fmla="*/ 2827859 w 2833662"/>
                  <a:gd name="connsiteY26" fmla="*/ 958979 h 1163733"/>
                  <a:gd name="connsiteX27" fmla="*/ 2828799 w 2833662"/>
                  <a:gd name="connsiteY27" fmla="*/ 992820 h 1163733"/>
                  <a:gd name="connsiteX28" fmla="*/ 2655832 w 2833662"/>
                  <a:gd name="connsiteY28" fmla="*/ 1126305 h 1163733"/>
                  <a:gd name="connsiteX29" fmla="*/ 2459990 w 2833662"/>
                  <a:gd name="connsiteY29" fmla="*/ 1080557 h 1163733"/>
                  <a:gd name="connsiteX30" fmla="*/ 2450640 w 2833662"/>
                  <a:gd name="connsiteY30" fmla="*/ 1064317 h 1163733"/>
                  <a:gd name="connsiteX31" fmla="*/ 2451216 w 2833662"/>
                  <a:gd name="connsiteY31" fmla="*/ 1071157 h 1163733"/>
                  <a:gd name="connsiteX32" fmla="*/ 2378520 w 2833662"/>
                  <a:gd name="connsiteY32" fmla="*/ 1108758 h 1163733"/>
                  <a:gd name="connsiteX33" fmla="*/ 2236260 w 2833662"/>
                  <a:gd name="connsiteY33" fmla="*/ 1157640 h 1163733"/>
                  <a:gd name="connsiteX34" fmla="*/ 2063607 w 2833662"/>
                  <a:gd name="connsiteY34" fmla="*/ 1116592 h 1163733"/>
                  <a:gd name="connsiteX35" fmla="*/ 2016605 w 2833662"/>
                  <a:gd name="connsiteY35" fmla="*/ 1078991 h 1163733"/>
                  <a:gd name="connsiteX36" fmla="*/ 2016450 w 2833662"/>
                  <a:gd name="connsiteY36" fmla="*/ 1077428 h 1163733"/>
                  <a:gd name="connsiteX37" fmla="*/ 1999371 w 2833662"/>
                  <a:gd name="connsiteY37" fmla="*/ 1097165 h 1163733"/>
                  <a:gd name="connsiteX38" fmla="*/ 1883433 w 2833662"/>
                  <a:gd name="connsiteY38" fmla="*/ 1152626 h 1163733"/>
                  <a:gd name="connsiteX39" fmla="*/ 1702318 w 2833662"/>
                  <a:gd name="connsiteY39" fmla="*/ 1112205 h 1163733"/>
                  <a:gd name="connsiteX40" fmla="*/ 1669731 w 2833662"/>
                  <a:gd name="connsiteY40" fmla="*/ 1087764 h 1163733"/>
                  <a:gd name="connsiteX41" fmla="*/ 1659247 w 2833662"/>
                  <a:gd name="connsiteY41" fmla="*/ 1075136 h 1163733"/>
                  <a:gd name="connsiteX42" fmla="*/ 1618029 w 2833662"/>
                  <a:gd name="connsiteY42" fmla="*/ 1100612 h 1163733"/>
                  <a:gd name="connsiteX43" fmla="*/ 1405893 w 2833662"/>
                  <a:gd name="connsiteY43" fmla="*/ 1160774 h 1163733"/>
                  <a:gd name="connsiteX44" fmla="*/ 1263633 w 2833662"/>
                  <a:gd name="connsiteY44" fmla="*/ 1111892 h 1163733"/>
                  <a:gd name="connsiteX45" fmla="*/ 1198487 w 2833662"/>
                  <a:gd name="connsiteY45" fmla="*/ 1074494 h 1163733"/>
                  <a:gd name="connsiteX46" fmla="*/ 1194070 w 2833662"/>
                  <a:gd name="connsiteY46" fmla="*/ 1082751 h 1163733"/>
                  <a:gd name="connsiteX47" fmla="*/ 1073432 w 2833662"/>
                  <a:gd name="connsiteY47" fmla="*/ 1153253 h 1163733"/>
                  <a:gd name="connsiteX48" fmla="*/ 870697 w 2833662"/>
                  <a:gd name="connsiteY48" fmla="*/ 1122232 h 1163733"/>
                  <a:gd name="connsiteX49" fmla="*/ 824635 w 2833662"/>
                  <a:gd name="connsiteY49" fmla="*/ 1089957 h 1163733"/>
                  <a:gd name="connsiteX50" fmla="*/ 817193 w 2833662"/>
                  <a:gd name="connsiteY50" fmla="*/ 1082946 h 1163733"/>
                  <a:gd name="connsiteX51" fmla="*/ 817147 w 2833662"/>
                  <a:gd name="connsiteY51" fmla="*/ 1081703 h 1163733"/>
                  <a:gd name="connsiteX52" fmla="*/ 817114 w 2833662"/>
                  <a:gd name="connsiteY52" fmla="*/ 1082123 h 1163733"/>
                  <a:gd name="connsiteX53" fmla="*/ 770113 w 2833662"/>
                  <a:gd name="connsiteY53" fmla="*/ 1119724 h 1163733"/>
                  <a:gd name="connsiteX54" fmla="*/ 597459 w 2833662"/>
                  <a:gd name="connsiteY54" fmla="*/ 1160772 h 1163733"/>
                  <a:gd name="connsiteX55" fmla="*/ 455200 w 2833662"/>
                  <a:gd name="connsiteY55" fmla="*/ 1111890 h 1163733"/>
                  <a:gd name="connsiteX56" fmla="*/ 388770 w 2833662"/>
                  <a:gd name="connsiteY56" fmla="*/ 1074289 h 1163733"/>
                  <a:gd name="connsiteX57" fmla="*/ 389103 w 2833662"/>
                  <a:gd name="connsiteY57" fmla="*/ 1069174 h 1163733"/>
                  <a:gd name="connsiteX58" fmla="*/ 382817 w 2833662"/>
                  <a:gd name="connsiteY58" fmla="*/ 1080557 h 1163733"/>
                  <a:gd name="connsiteX59" fmla="*/ 83885 w 2833662"/>
                  <a:gd name="connsiteY59" fmla="*/ 1079617 h 1163733"/>
                  <a:gd name="connsiteX60" fmla="*/ 10875 w 2833662"/>
                  <a:gd name="connsiteY60" fmla="*/ 1004728 h 1163733"/>
                  <a:gd name="connsiteX61" fmla="*/ 5234 w 2833662"/>
                  <a:gd name="connsiteY61" fmla="*/ 956159 h 1163733"/>
                  <a:gd name="connsiteX62" fmla="*/ 392217 w 2833662"/>
                  <a:gd name="connsiteY62" fmla="*/ 108557 h 1163733"/>
                  <a:gd name="connsiteX63" fmla="*/ 398484 w 2833662"/>
                  <a:gd name="connsiteY63" fmla="*/ 67509 h 1163733"/>
                  <a:gd name="connsiteX64" fmla="*/ 457706 w 2833662"/>
                  <a:gd name="connsiteY64" fmla="*/ 139 h 1163733"/>
                  <a:gd name="connsiteX65" fmla="*/ 617513 w 2833662"/>
                  <a:gd name="connsiteY65" fmla="*/ 139 h 1163733"/>
                  <a:gd name="connsiteX66" fmla="*/ 2360972 w 2833662"/>
                  <a:gd name="connsiteY66" fmla="*/ 139 h 1163733"/>
                  <a:gd name="connsiteX67" fmla="*/ 2391901 w 2833662"/>
                  <a:gd name="connsiteY67" fmla="*/ 3968 h 116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833662" h="1163733">
                    <a:moveTo>
                      <a:pt x="531539" y="155632"/>
                    </a:moveTo>
                    <a:lnTo>
                      <a:pt x="502008" y="349878"/>
                    </a:lnTo>
                    <a:lnTo>
                      <a:pt x="503690" y="339341"/>
                    </a:lnTo>
                    <a:cubicBezTo>
                      <a:pt x="514765" y="269260"/>
                      <a:pt x="523989" y="209471"/>
                      <a:pt x="529694" y="169349"/>
                    </a:cubicBezTo>
                    <a:close/>
                    <a:moveTo>
                      <a:pt x="717345" y="119524"/>
                    </a:moveTo>
                    <a:lnTo>
                      <a:pt x="551397" y="119524"/>
                    </a:lnTo>
                    <a:lnTo>
                      <a:pt x="543741" y="121683"/>
                    </a:lnTo>
                    <a:lnTo>
                      <a:pt x="551397" y="119837"/>
                    </a:lnTo>
                    <a:cubicBezTo>
                      <a:pt x="610933" y="119993"/>
                      <a:pt x="661068" y="119837"/>
                      <a:pt x="711203" y="119562"/>
                    </a:cubicBezTo>
                    <a:close/>
                    <a:moveTo>
                      <a:pt x="886952" y="122932"/>
                    </a:moveTo>
                    <a:lnTo>
                      <a:pt x="885036" y="122422"/>
                    </a:lnTo>
                    <a:lnTo>
                      <a:pt x="889165" y="135756"/>
                    </a:lnTo>
                    <a:lnTo>
                      <a:pt x="889185" y="135505"/>
                    </a:lnTo>
                    <a:cubicBezTo>
                      <a:pt x="889811" y="129395"/>
                      <a:pt x="889263" y="125400"/>
                      <a:pt x="886952" y="122932"/>
                    </a:cubicBezTo>
                    <a:close/>
                    <a:moveTo>
                      <a:pt x="1929084" y="123097"/>
                    </a:moveTo>
                    <a:lnTo>
                      <a:pt x="1926792" y="123950"/>
                    </a:lnTo>
                    <a:lnTo>
                      <a:pt x="1926382" y="130830"/>
                    </a:lnTo>
                    <a:close/>
                    <a:moveTo>
                      <a:pt x="2279033" y="121913"/>
                    </a:moveTo>
                    <a:cubicBezTo>
                      <a:pt x="2276604" y="120073"/>
                      <a:pt x="2273236" y="119524"/>
                      <a:pt x="2268536" y="119524"/>
                    </a:cubicBezTo>
                    <a:lnTo>
                      <a:pt x="2068663" y="119334"/>
                    </a:lnTo>
                    <a:lnTo>
                      <a:pt x="2106848" y="119563"/>
                    </a:lnTo>
                    <a:cubicBezTo>
                      <a:pt x="2158550" y="119838"/>
                      <a:pt x="2210253" y="119994"/>
                      <a:pt x="2269788" y="119837"/>
                    </a:cubicBezTo>
                    <a:lnTo>
                      <a:pt x="2279116" y="122087"/>
                    </a:lnTo>
                    <a:close/>
                    <a:moveTo>
                      <a:pt x="2391901" y="3968"/>
                    </a:moveTo>
                    <a:cubicBezTo>
                      <a:pt x="2417943" y="11753"/>
                      <a:pt x="2429752" y="31787"/>
                      <a:pt x="2431163" y="67509"/>
                    </a:cubicBezTo>
                    <a:cubicBezTo>
                      <a:pt x="2431789" y="82863"/>
                      <a:pt x="2434922" y="98217"/>
                      <a:pt x="2441503" y="112944"/>
                    </a:cubicBezTo>
                    <a:cubicBezTo>
                      <a:pt x="2570288" y="394955"/>
                      <a:pt x="2699074" y="676967"/>
                      <a:pt x="2827859" y="958979"/>
                    </a:cubicBezTo>
                    <a:cubicBezTo>
                      <a:pt x="2833186" y="970573"/>
                      <a:pt x="2837259" y="980913"/>
                      <a:pt x="2828799" y="992820"/>
                    </a:cubicBezTo>
                    <a:cubicBezTo>
                      <a:pt x="2784617" y="1054863"/>
                      <a:pt x="2734168" y="1109072"/>
                      <a:pt x="2655832" y="1126305"/>
                    </a:cubicBezTo>
                    <a:cubicBezTo>
                      <a:pt x="2583449" y="1142286"/>
                      <a:pt x="2518272" y="1126306"/>
                      <a:pt x="2459990" y="1080557"/>
                    </a:cubicBezTo>
                    <a:lnTo>
                      <a:pt x="2450640" y="1064317"/>
                    </a:lnTo>
                    <a:lnTo>
                      <a:pt x="2451216" y="1071157"/>
                    </a:lnTo>
                    <a:cubicBezTo>
                      <a:pt x="2428655" y="1084004"/>
                      <a:pt x="2400767" y="1095285"/>
                      <a:pt x="2378520" y="1108758"/>
                    </a:cubicBezTo>
                    <a:cubicBezTo>
                      <a:pt x="2334651" y="1135706"/>
                      <a:pt x="2287336" y="1152314"/>
                      <a:pt x="2236260" y="1157640"/>
                    </a:cubicBezTo>
                    <a:cubicBezTo>
                      <a:pt x="2157297" y="1156074"/>
                      <a:pt x="2135049" y="1156387"/>
                      <a:pt x="2063607" y="1116592"/>
                    </a:cubicBezTo>
                    <a:cubicBezTo>
                      <a:pt x="2049193" y="1106565"/>
                      <a:pt x="2031645" y="1088391"/>
                      <a:pt x="2016605" y="1078991"/>
                    </a:cubicBezTo>
                    <a:lnTo>
                      <a:pt x="2016450" y="1077428"/>
                    </a:lnTo>
                    <a:lnTo>
                      <a:pt x="1999371" y="1097165"/>
                    </a:lnTo>
                    <a:cubicBezTo>
                      <a:pt x="1964276" y="1123799"/>
                      <a:pt x="1927301" y="1145733"/>
                      <a:pt x="1883433" y="1152626"/>
                    </a:cubicBezTo>
                    <a:cubicBezTo>
                      <a:pt x="1818256" y="1162654"/>
                      <a:pt x="1756841" y="1152000"/>
                      <a:pt x="1702318" y="1112205"/>
                    </a:cubicBezTo>
                    <a:cubicBezTo>
                      <a:pt x="1691351" y="1104371"/>
                      <a:pt x="1680698" y="1095911"/>
                      <a:pt x="1669731" y="1087764"/>
                    </a:cubicBezTo>
                    <a:lnTo>
                      <a:pt x="1659247" y="1075136"/>
                    </a:lnTo>
                    <a:lnTo>
                      <a:pt x="1618029" y="1100612"/>
                    </a:lnTo>
                    <a:cubicBezTo>
                      <a:pt x="1554106" y="1145107"/>
                      <a:pt x="1483603" y="1165788"/>
                      <a:pt x="1405893" y="1160774"/>
                    </a:cubicBezTo>
                    <a:cubicBezTo>
                      <a:pt x="1354817" y="1155447"/>
                      <a:pt x="1307502" y="1138840"/>
                      <a:pt x="1263633" y="1111892"/>
                    </a:cubicBezTo>
                    <a:lnTo>
                      <a:pt x="1198487" y="1074494"/>
                    </a:lnTo>
                    <a:lnTo>
                      <a:pt x="1194070" y="1082751"/>
                    </a:lnTo>
                    <a:cubicBezTo>
                      <a:pt x="1155842" y="1109385"/>
                      <a:pt x="1119808" y="1139779"/>
                      <a:pt x="1073432" y="1153253"/>
                    </a:cubicBezTo>
                    <a:cubicBezTo>
                      <a:pt x="1000736" y="1174248"/>
                      <a:pt x="933366" y="1163594"/>
                      <a:pt x="870697" y="1122232"/>
                    </a:cubicBezTo>
                    <a:cubicBezTo>
                      <a:pt x="855030" y="1111892"/>
                      <a:pt x="840303" y="1100298"/>
                      <a:pt x="824635" y="1089957"/>
                    </a:cubicBezTo>
                    <a:cubicBezTo>
                      <a:pt x="821658" y="1087921"/>
                      <a:pt x="818838" y="1085727"/>
                      <a:pt x="817193" y="1082946"/>
                    </a:cubicBezTo>
                    <a:lnTo>
                      <a:pt x="817147" y="1081703"/>
                    </a:lnTo>
                    <a:lnTo>
                      <a:pt x="817114" y="1082123"/>
                    </a:lnTo>
                    <a:cubicBezTo>
                      <a:pt x="802074" y="1091523"/>
                      <a:pt x="784526" y="1109697"/>
                      <a:pt x="770113" y="1119724"/>
                    </a:cubicBezTo>
                    <a:cubicBezTo>
                      <a:pt x="698983" y="1159519"/>
                      <a:pt x="676422" y="1159206"/>
                      <a:pt x="597459" y="1160772"/>
                    </a:cubicBezTo>
                    <a:cubicBezTo>
                      <a:pt x="546383" y="1155446"/>
                      <a:pt x="499068" y="1138838"/>
                      <a:pt x="455200" y="1111890"/>
                    </a:cubicBezTo>
                    <a:cubicBezTo>
                      <a:pt x="432952" y="1098417"/>
                      <a:pt x="411331" y="1087136"/>
                      <a:pt x="388770" y="1074289"/>
                    </a:cubicBezTo>
                    <a:lnTo>
                      <a:pt x="389103" y="1069174"/>
                    </a:lnTo>
                    <a:lnTo>
                      <a:pt x="382817" y="1080557"/>
                    </a:lnTo>
                    <a:cubicBezTo>
                      <a:pt x="296333" y="1154507"/>
                      <a:pt x="169741" y="1154194"/>
                      <a:pt x="83885" y="1079617"/>
                    </a:cubicBezTo>
                    <a:cubicBezTo>
                      <a:pt x="57564" y="1056743"/>
                      <a:pt x="32182" y="1032615"/>
                      <a:pt x="10875" y="1004728"/>
                    </a:cubicBezTo>
                    <a:cubicBezTo>
                      <a:pt x="-1033" y="989373"/>
                      <a:pt x="-3539" y="975586"/>
                      <a:pt x="5234" y="956159"/>
                    </a:cubicBezTo>
                    <a:cubicBezTo>
                      <a:pt x="134647" y="673834"/>
                      <a:pt x="263119" y="391195"/>
                      <a:pt x="392217" y="108557"/>
                    </a:cubicBezTo>
                    <a:cubicBezTo>
                      <a:pt x="398171" y="95396"/>
                      <a:pt x="400364" y="81923"/>
                      <a:pt x="398484" y="67509"/>
                    </a:cubicBezTo>
                    <a:cubicBezTo>
                      <a:pt x="394097" y="30847"/>
                      <a:pt x="420732" y="453"/>
                      <a:pt x="457706" y="139"/>
                    </a:cubicBezTo>
                    <a:cubicBezTo>
                      <a:pt x="510975" y="-174"/>
                      <a:pt x="564244" y="139"/>
                      <a:pt x="617513" y="139"/>
                    </a:cubicBezTo>
                    <a:cubicBezTo>
                      <a:pt x="1198771" y="139"/>
                      <a:pt x="1780028" y="139"/>
                      <a:pt x="2360972" y="139"/>
                    </a:cubicBezTo>
                    <a:cubicBezTo>
                      <a:pt x="2372958" y="139"/>
                      <a:pt x="2383220" y="1373"/>
                      <a:pt x="2391901" y="396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32">
                <a:extLst>
                  <a:ext uri="{FF2B5EF4-FFF2-40B4-BE49-F238E27FC236}">
                    <a16:creationId xmlns:a16="http://schemas.microsoft.com/office/drawing/2014/main" id="{344F717C-CFD3-40A8-BD7B-AFB5E31A7922}"/>
                  </a:ext>
                </a:extLst>
              </p:cNvPr>
              <p:cNvGrpSpPr/>
              <p:nvPr/>
            </p:nvGrpSpPr>
            <p:grpSpPr>
              <a:xfrm rot="20705322">
                <a:off x="618525" y="1024372"/>
                <a:ext cx="2832651" cy="1165648"/>
                <a:chOff x="1790700" y="1657350"/>
                <a:chExt cx="8610600" cy="35433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B5368E6-DD5F-41E0-B0FF-78DFE3EFCBF1}"/>
                    </a:ext>
                  </a:extLst>
                </p:cNvPr>
                <p:cNvSpPr/>
                <p:nvPr/>
              </p:nvSpPr>
              <p:spPr>
                <a:xfrm>
                  <a:off x="1790981" y="1656926"/>
                  <a:ext cx="8613672" cy="3537479"/>
                </a:xfrm>
                <a:custGeom>
                  <a:avLst/>
                  <a:gdLst>
                    <a:gd name="connsiteX0" fmla="*/ 2482886 w 8613672"/>
                    <a:gd name="connsiteY0" fmla="*/ 3259879 h 3537479"/>
                    <a:gd name="connsiteX1" fmla="*/ 2530511 w 8613672"/>
                    <a:gd name="connsiteY1" fmla="*/ 2666471 h 3537479"/>
                    <a:gd name="connsiteX2" fmla="*/ 2612426 w 8613672"/>
                    <a:gd name="connsiteY2" fmla="*/ 1593956 h 3537479"/>
                    <a:gd name="connsiteX3" fmla="*/ 2674339 w 8613672"/>
                    <a:gd name="connsiteY3" fmla="*/ 777663 h 3537479"/>
                    <a:gd name="connsiteX4" fmla="*/ 2702914 w 8613672"/>
                    <a:gd name="connsiteY4" fmla="*/ 411903 h 3537479"/>
                    <a:gd name="connsiteX5" fmla="*/ 2657194 w 8613672"/>
                    <a:gd name="connsiteY5" fmla="*/ 363326 h 3537479"/>
                    <a:gd name="connsiteX6" fmla="*/ 1676119 w 8613672"/>
                    <a:gd name="connsiteY6" fmla="*/ 363326 h 3537479"/>
                    <a:gd name="connsiteX7" fmla="*/ 1625636 w 8613672"/>
                    <a:gd name="connsiteY7" fmla="*/ 408093 h 3537479"/>
                    <a:gd name="connsiteX8" fmla="*/ 1361794 w 8613672"/>
                    <a:gd name="connsiteY8" fmla="*/ 2143548 h 3537479"/>
                    <a:gd name="connsiteX9" fmla="*/ 1198916 w 8613672"/>
                    <a:gd name="connsiteY9" fmla="*/ 3220826 h 3537479"/>
                    <a:gd name="connsiteX10" fmla="*/ 1163674 w 8613672"/>
                    <a:gd name="connsiteY10" fmla="*/ 3284643 h 3537479"/>
                    <a:gd name="connsiteX11" fmla="*/ 254989 w 8613672"/>
                    <a:gd name="connsiteY11" fmla="*/ 3281786 h 3537479"/>
                    <a:gd name="connsiteX12" fmla="*/ 33056 w 8613672"/>
                    <a:gd name="connsiteY12" fmla="*/ 3054139 h 3537479"/>
                    <a:gd name="connsiteX13" fmla="*/ 15911 w 8613672"/>
                    <a:gd name="connsiteY13" fmla="*/ 2906501 h 3537479"/>
                    <a:gd name="connsiteX14" fmla="*/ 1192249 w 8613672"/>
                    <a:gd name="connsiteY14" fmla="*/ 329988 h 3537479"/>
                    <a:gd name="connsiteX15" fmla="*/ 1211299 w 8613672"/>
                    <a:gd name="connsiteY15" fmla="*/ 205211 h 3537479"/>
                    <a:gd name="connsiteX16" fmla="*/ 1391321 w 8613672"/>
                    <a:gd name="connsiteY16" fmla="*/ 423 h 3537479"/>
                    <a:gd name="connsiteX17" fmla="*/ 1877096 w 8613672"/>
                    <a:gd name="connsiteY17" fmla="*/ 423 h 3537479"/>
                    <a:gd name="connsiteX18" fmla="*/ 7176806 w 8613672"/>
                    <a:gd name="connsiteY18" fmla="*/ 423 h 3537479"/>
                    <a:gd name="connsiteX19" fmla="*/ 7390167 w 8613672"/>
                    <a:gd name="connsiteY19" fmla="*/ 205211 h 3537479"/>
                    <a:gd name="connsiteX20" fmla="*/ 7421599 w 8613672"/>
                    <a:gd name="connsiteY20" fmla="*/ 343323 h 3537479"/>
                    <a:gd name="connsiteX21" fmla="*/ 8596031 w 8613672"/>
                    <a:gd name="connsiteY21" fmla="*/ 2915073 h 3537479"/>
                    <a:gd name="connsiteX22" fmla="*/ 8598888 w 8613672"/>
                    <a:gd name="connsiteY22" fmla="*/ 3017943 h 3537479"/>
                    <a:gd name="connsiteX23" fmla="*/ 8073109 w 8613672"/>
                    <a:gd name="connsiteY23" fmla="*/ 3423708 h 3537479"/>
                    <a:gd name="connsiteX24" fmla="*/ 7477796 w 8613672"/>
                    <a:gd name="connsiteY24" fmla="*/ 3284643 h 3537479"/>
                    <a:gd name="connsiteX25" fmla="*/ 7441601 w 8613672"/>
                    <a:gd name="connsiteY25" fmla="*/ 3221779 h 3537479"/>
                    <a:gd name="connsiteX26" fmla="*/ 7169186 w 8613672"/>
                    <a:gd name="connsiteY26" fmla="*/ 1685396 h 3537479"/>
                    <a:gd name="connsiteX27" fmla="*/ 6942492 w 8613672"/>
                    <a:gd name="connsiteY27" fmla="*/ 401426 h 3537479"/>
                    <a:gd name="connsiteX28" fmla="*/ 6895819 w 8613672"/>
                    <a:gd name="connsiteY28" fmla="*/ 363326 h 3537479"/>
                    <a:gd name="connsiteX29" fmla="*/ 5895694 w 8613672"/>
                    <a:gd name="connsiteY29" fmla="*/ 362373 h 3537479"/>
                    <a:gd name="connsiteX30" fmla="*/ 5854736 w 8613672"/>
                    <a:gd name="connsiteY30" fmla="*/ 414761 h 3537479"/>
                    <a:gd name="connsiteX31" fmla="*/ 5934746 w 8613672"/>
                    <a:gd name="connsiteY31" fmla="*/ 1214861 h 3537479"/>
                    <a:gd name="connsiteX32" fmla="*/ 6025234 w 8613672"/>
                    <a:gd name="connsiteY32" fmla="*/ 2119736 h 3537479"/>
                    <a:gd name="connsiteX33" fmla="*/ 6126199 w 8613672"/>
                    <a:gd name="connsiteY33" fmla="*/ 3128433 h 3537479"/>
                    <a:gd name="connsiteX34" fmla="*/ 6130961 w 8613672"/>
                    <a:gd name="connsiteY34" fmla="*/ 3199871 h 3537479"/>
                    <a:gd name="connsiteX35" fmla="*/ 6077621 w 8613672"/>
                    <a:gd name="connsiteY35" fmla="*/ 3335126 h 3537479"/>
                    <a:gd name="connsiteX36" fmla="*/ 5725196 w 8613672"/>
                    <a:gd name="connsiteY36" fmla="*/ 3503718 h 3537479"/>
                    <a:gd name="connsiteX37" fmla="*/ 5174651 w 8613672"/>
                    <a:gd name="connsiteY37" fmla="*/ 3380846 h 3537479"/>
                    <a:gd name="connsiteX38" fmla="*/ 5075592 w 8613672"/>
                    <a:gd name="connsiteY38" fmla="*/ 3306551 h 3537479"/>
                    <a:gd name="connsiteX39" fmla="*/ 5033681 w 8613672"/>
                    <a:gd name="connsiteY39" fmla="*/ 3256068 h 3537479"/>
                    <a:gd name="connsiteX40" fmla="*/ 5010821 w 8613672"/>
                    <a:gd name="connsiteY40" fmla="*/ 2866496 h 3537479"/>
                    <a:gd name="connsiteX41" fmla="*/ 4975579 w 8613672"/>
                    <a:gd name="connsiteY41" fmla="*/ 2268326 h 3537479"/>
                    <a:gd name="connsiteX42" fmla="*/ 4953671 w 8613672"/>
                    <a:gd name="connsiteY42" fmla="*/ 1902566 h 3537479"/>
                    <a:gd name="connsiteX43" fmla="*/ 4918429 w 8613672"/>
                    <a:gd name="connsiteY43" fmla="*/ 1304396 h 3537479"/>
                    <a:gd name="connsiteX44" fmla="*/ 4895569 w 8613672"/>
                    <a:gd name="connsiteY44" fmla="*/ 905298 h 3537479"/>
                    <a:gd name="connsiteX45" fmla="*/ 4867946 w 8613672"/>
                    <a:gd name="connsiteY45" fmla="*/ 464291 h 3537479"/>
                    <a:gd name="connsiteX46" fmla="*/ 4782221 w 8613672"/>
                    <a:gd name="connsiteY46" fmla="*/ 387138 h 3537479"/>
                    <a:gd name="connsiteX47" fmla="*/ 3810671 w 8613672"/>
                    <a:gd name="connsiteY47" fmla="*/ 387138 h 3537479"/>
                    <a:gd name="connsiteX48" fmla="*/ 3724946 w 8613672"/>
                    <a:gd name="connsiteY48" fmla="*/ 472863 h 3537479"/>
                    <a:gd name="connsiteX49" fmla="*/ 3703991 w 8613672"/>
                    <a:gd name="connsiteY49" fmla="*/ 1286298 h 3537479"/>
                    <a:gd name="connsiteX50" fmla="*/ 3684941 w 8613672"/>
                    <a:gd name="connsiteY50" fmla="*/ 2061633 h 3537479"/>
                    <a:gd name="connsiteX51" fmla="*/ 3665891 w 8613672"/>
                    <a:gd name="connsiteY51" fmla="*/ 2798868 h 3537479"/>
                    <a:gd name="connsiteX52" fmla="*/ 3651604 w 8613672"/>
                    <a:gd name="connsiteY52" fmla="*/ 3250354 h 3537479"/>
                    <a:gd name="connsiteX53" fmla="*/ 3629696 w 8613672"/>
                    <a:gd name="connsiteY53" fmla="*/ 3291311 h 3537479"/>
                    <a:gd name="connsiteX54" fmla="*/ 3262984 w 8613672"/>
                    <a:gd name="connsiteY54" fmla="*/ 3505623 h 3537479"/>
                    <a:gd name="connsiteX55" fmla="*/ 2646716 w 8613672"/>
                    <a:gd name="connsiteY55" fmla="*/ 3411326 h 3537479"/>
                    <a:gd name="connsiteX56" fmla="*/ 2506699 w 8613672"/>
                    <a:gd name="connsiteY56" fmla="*/ 3313218 h 3537479"/>
                    <a:gd name="connsiteX57" fmla="*/ 2482886 w 8613672"/>
                    <a:gd name="connsiteY57" fmla="*/ 3259879 h 353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8613672" h="3537479">
                      <a:moveTo>
                        <a:pt x="2482886" y="3259879"/>
                      </a:moveTo>
                      <a:cubicBezTo>
                        <a:pt x="2499079" y="3061758"/>
                        <a:pt x="2515271" y="2864591"/>
                        <a:pt x="2530511" y="2666471"/>
                      </a:cubicBezTo>
                      <a:cubicBezTo>
                        <a:pt x="2558134" y="2309283"/>
                        <a:pt x="2585756" y="1951143"/>
                        <a:pt x="2612426" y="1593956"/>
                      </a:cubicBezTo>
                      <a:cubicBezTo>
                        <a:pt x="2633381" y="1321541"/>
                        <a:pt x="2653384" y="1050078"/>
                        <a:pt x="2674339" y="777663"/>
                      </a:cubicBezTo>
                      <a:cubicBezTo>
                        <a:pt x="2683864" y="655743"/>
                        <a:pt x="2692436" y="533823"/>
                        <a:pt x="2702914" y="411903"/>
                      </a:cubicBezTo>
                      <a:cubicBezTo>
                        <a:pt x="2706724" y="374756"/>
                        <a:pt x="2696246" y="363326"/>
                        <a:pt x="2657194" y="363326"/>
                      </a:cubicBezTo>
                      <a:cubicBezTo>
                        <a:pt x="2330486" y="365231"/>
                        <a:pt x="2002826" y="364278"/>
                        <a:pt x="1676119" y="363326"/>
                      </a:cubicBezTo>
                      <a:cubicBezTo>
                        <a:pt x="1640876" y="363326"/>
                        <a:pt x="1631351" y="375708"/>
                        <a:pt x="1625636" y="408093"/>
                      </a:cubicBezTo>
                      <a:cubicBezTo>
                        <a:pt x="1538006" y="987213"/>
                        <a:pt x="1449424" y="1565381"/>
                        <a:pt x="1361794" y="2143548"/>
                      </a:cubicBezTo>
                      <a:cubicBezTo>
                        <a:pt x="1307501" y="2502641"/>
                        <a:pt x="1252256" y="2861733"/>
                        <a:pt x="1198916" y="3220826"/>
                      </a:cubicBezTo>
                      <a:cubicBezTo>
                        <a:pt x="1195106" y="3248448"/>
                        <a:pt x="1183676" y="3267498"/>
                        <a:pt x="1163674" y="3284643"/>
                      </a:cubicBezTo>
                      <a:cubicBezTo>
                        <a:pt x="900784" y="3509433"/>
                        <a:pt x="515974" y="3508481"/>
                        <a:pt x="254989" y="3281786"/>
                      </a:cubicBezTo>
                      <a:cubicBezTo>
                        <a:pt x="174979" y="3212254"/>
                        <a:pt x="97826" y="3138911"/>
                        <a:pt x="33056" y="3054139"/>
                      </a:cubicBezTo>
                      <a:cubicBezTo>
                        <a:pt x="-3139" y="3007466"/>
                        <a:pt x="-10759" y="2965556"/>
                        <a:pt x="15911" y="2906501"/>
                      </a:cubicBezTo>
                      <a:cubicBezTo>
                        <a:pt x="409294" y="2048298"/>
                        <a:pt x="799819" y="1189143"/>
                        <a:pt x="1192249" y="329988"/>
                      </a:cubicBezTo>
                      <a:cubicBezTo>
                        <a:pt x="1210346" y="289983"/>
                        <a:pt x="1217014" y="249026"/>
                        <a:pt x="1211299" y="205211"/>
                      </a:cubicBezTo>
                      <a:cubicBezTo>
                        <a:pt x="1197964" y="93768"/>
                        <a:pt x="1278926" y="1376"/>
                        <a:pt x="1391321" y="423"/>
                      </a:cubicBezTo>
                      <a:cubicBezTo>
                        <a:pt x="1553246" y="-529"/>
                        <a:pt x="1715171" y="423"/>
                        <a:pt x="1877096" y="423"/>
                      </a:cubicBezTo>
                      <a:cubicBezTo>
                        <a:pt x="3643984" y="423"/>
                        <a:pt x="5410871" y="423"/>
                        <a:pt x="7176806" y="423"/>
                      </a:cubicBezTo>
                      <a:cubicBezTo>
                        <a:pt x="7322539" y="423"/>
                        <a:pt x="7384451" y="60431"/>
                        <a:pt x="7390167" y="205211"/>
                      </a:cubicBezTo>
                      <a:cubicBezTo>
                        <a:pt x="7392071" y="251883"/>
                        <a:pt x="7401596" y="298556"/>
                        <a:pt x="7421599" y="343323"/>
                      </a:cubicBezTo>
                      <a:cubicBezTo>
                        <a:pt x="7813076" y="1200573"/>
                        <a:pt x="8204554" y="2057823"/>
                        <a:pt x="8596031" y="2915073"/>
                      </a:cubicBezTo>
                      <a:cubicBezTo>
                        <a:pt x="8612224" y="2950316"/>
                        <a:pt x="8624606" y="2981748"/>
                        <a:pt x="8598888" y="3017943"/>
                      </a:cubicBezTo>
                      <a:cubicBezTo>
                        <a:pt x="8464586" y="3206539"/>
                        <a:pt x="8311234" y="3371321"/>
                        <a:pt x="8073109" y="3423708"/>
                      </a:cubicBezTo>
                      <a:cubicBezTo>
                        <a:pt x="7853081" y="3472286"/>
                        <a:pt x="7654961" y="3423708"/>
                        <a:pt x="7477796" y="3284643"/>
                      </a:cubicBezTo>
                      <a:cubicBezTo>
                        <a:pt x="7456842" y="3267498"/>
                        <a:pt x="7446364" y="3248448"/>
                        <a:pt x="7441601" y="3221779"/>
                      </a:cubicBezTo>
                      <a:cubicBezTo>
                        <a:pt x="7351114" y="2709333"/>
                        <a:pt x="7260626" y="2197841"/>
                        <a:pt x="7169186" y="1685396"/>
                      </a:cubicBezTo>
                      <a:cubicBezTo>
                        <a:pt x="7092986" y="1257723"/>
                        <a:pt x="7016786" y="830051"/>
                        <a:pt x="6942492" y="401426"/>
                      </a:cubicBezTo>
                      <a:cubicBezTo>
                        <a:pt x="6936776" y="369993"/>
                        <a:pt x="6924394" y="363326"/>
                        <a:pt x="6895819" y="363326"/>
                      </a:cubicBezTo>
                      <a:cubicBezTo>
                        <a:pt x="6562444" y="364278"/>
                        <a:pt x="6229069" y="364278"/>
                        <a:pt x="5895694" y="362373"/>
                      </a:cubicBezTo>
                      <a:cubicBezTo>
                        <a:pt x="5850926" y="362373"/>
                        <a:pt x="5850926" y="383328"/>
                        <a:pt x="5854736" y="414761"/>
                      </a:cubicBezTo>
                      <a:cubicBezTo>
                        <a:pt x="5881406" y="681461"/>
                        <a:pt x="5908076" y="948161"/>
                        <a:pt x="5934746" y="1214861"/>
                      </a:cubicBezTo>
                      <a:cubicBezTo>
                        <a:pt x="5965226" y="1516803"/>
                        <a:pt x="5995706" y="1817793"/>
                        <a:pt x="6025234" y="2119736"/>
                      </a:cubicBezTo>
                      <a:cubicBezTo>
                        <a:pt x="6058571" y="2455968"/>
                        <a:pt x="6092861" y="2792201"/>
                        <a:pt x="6126199" y="3128433"/>
                      </a:cubicBezTo>
                      <a:cubicBezTo>
                        <a:pt x="6128104" y="3152246"/>
                        <a:pt x="6130009" y="3176058"/>
                        <a:pt x="6130961" y="3199871"/>
                      </a:cubicBezTo>
                      <a:cubicBezTo>
                        <a:pt x="6147154" y="3257973"/>
                        <a:pt x="6129056" y="3297026"/>
                        <a:pt x="6077621" y="3335126"/>
                      </a:cubicBezTo>
                      <a:cubicBezTo>
                        <a:pt x="5970942" y="3416089"/>
                        <a:pt x="5858546" y="3482764"/>
                        <a:pt x="5725196" y="3503718"/>
                      </a:cubicBezTo>
                      <a:cubicBezTo>
                        <a:pt x="5527076" y="3534198"/>
                        <a:pt x="5340386" y="3501814"/>
                        <a:pt x="5174651" y="3380846"/>
                      </a:cubicBezTo>
                      <a:cubicBezTo>
                        <a:pt x="5141314" y="3357033"/>
                        <a:pt x="5108929" y="3331316"/>
                        <a:pt x="5075592" y="3306551"/>
                      </a:cubicBezTo>
                      <a:cubicBezTo>
                        <a:pt x="5057494" y="3293216"/>
                        <a:pt x="5042254" y="3277976"/>
                        <a:pt x="5033681" y="3256068"/>
                      </a:cubicBezTo>
                      <a:cubicBezTo>
                        <a:pt x="5027014" y="3126529"/>
                        <a:pt x="5017489" y="2996036"/>
                        <a:pt x="5010821" y="2866496"/>
                      </a:cubicBezTo>
                      <a:cubicBezTo>
                        <a:pt x="4999392" y="2667423"/>
                        <a:pt x="4987961" y="2467398"/>
                        <a:pt x="4975579" y="2268326"/>
                      </a:cubicBezTo>
                      <a:cubicBezTo>
                        <a:pt x="4967959" y="2146406"/>
                        <a:pt x="4960339" y="2024486"/>
                        <a:pt x="4953671" y="1902566"/>
                      </a:cubicBezTo>
                      <a:cubicBezTo>
                        <a:pt x="4943194" y="1703493"/>
                        <a:pt x="4928906" y="1503468"/>
                        <a:pt x="4918429" y="1304396"/>
                      </a:cubicBezTo>
                      <a:cubicBezTo>
                        <a:pt x="4911761" y="1171046"/>
                        <a:pt x="4902236" y="1038648"/>
                        <a:pt x="4895569" y="905298"/>
                      </a:cubicBezTo>
                      <a:cubicBezTo>
                        <a:pt x="4887949" y="757661"/>
                        <a:pt x="4881281" y="610976"/>
                        <a:pt x="4867946" y="464291"/>
                      </a:cubicBezTo>
                      <a:cubicBezTo>
                        <a:pt x="4862231" y="403331"/>
                        <a:pt x="4845086" y="388091"/>
                        <a:pt x="4782221" y="387138"/>
                      </a:cubicBezTo>
                      <a:cubicBezTo>
                        <a:pt x="4458371" y="386186"/>
                        <a:pt x="4134521" y="386186"/>
                        <a:pt x="3810671" y="387138"/>
                      </a:cubicBezTo>
                      <a:cubicBezTo>
                        <a:pt x="3743996" y="387138"/>
                        <a:pt x="3726851" y="406188"/>
                        <a:pt x="3724946" y="472863"/>
                      </a:cubicBezTo>
                      <a:cubicBezTo>
                        <a:pt x="3716374" y="744326"/>
                        <a:pt x="3708754" y="1014836"/>
                        <a:pt x="3703991" y="1286298"/>
                      </a:cubicBezTo>
                      <a:cubicBezTo>
                        <a:pt x="3699229" y="1544426"/>
                        <a:pt x="3691609" y="1803506"/>
                        <a:pt x="3684941" y="2061633"/>
                      </a:cubicBezTo>
                      <a:cubicBezTo>
                        <a:pt x="3679226" y="2307378"/>
                        <a:pt x="3672559" y="2553123"/>
                        <a:pt x="3665891" y="2798868"/>
                      </a:cubicBezTo>
                      <a:cubicBezTo>
                        <a:pt x="3661129" y="2949364"/>
                        <a:pt x="3664939" y="3099858"/>
                        <a:pt x="3651604" y="3250354"/>
                      </a:cubicBezTo>
                      <a:cubicBezTo>
                        <a:pt x="3647794" y="3265593"/>
                        <a:pt x="3643984" y="3280833"/>
                        <a:pt x="3629696" y="3291311"/>
                      </a:cubicBezTo>
                      <a:cubicBezTo>
                        <a:pt x="3513491" y="3372273"/>
                        <a:pt x="3403954" y="3464666"/>
                        <a:pt x="3262984" y="3505623"/>
                      </a:cubicBezTo>
                      <a:cubicBezTo>
                        <a:pt x="3042004" y="3569441"/>
                        <a:pt x="2837216" y="3537056"/>
                        <a:pt x="2646716" y="3411326"/>
                      </a:cubicBezTo>
                      <a:cubicBezTo>
                        <a:pt x="2599091" y="3379893"/>
                        <a:pt x="2554324" y="3344651"/>
                        <a:pt x="2506699" y="3313218"/>
                      </a:cubicBezTo>
                      <a:cubicBezTo>
                        <a:pt x="2488601" y="3300836"/>
                        <a:pt x="2472409" y="3286548"/>
                        <a:pt x="2482886" y="3259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AE76F6C-FC53-47E9-A1C1-C12F35512A9F}"/>
                    </a:ext>
                  </a:extLst>
                </p:cNvPr>
                <p:cNvSpPr/>
                <p:nvPr/>
              </p:nvSpPr>
              <p:spPr>
                <a:xfrm>
                  <a:off x="5419676" y="2020252"/>
                  <a:ext cx="1429057" cy="3167393"/>
                </a:xfrm>
                <a:custGeom>
                  <a:avLst/>
                  <a:gdLst>
                    <a:gd name="connsiteX0" fmla="*/ 644891 w 1429057"/>
                    <a:gd name="connsiteY0" fmla="*/ 3165158 h 3167393"/>
                    <a:gd name="connsiteX1" fmla="*/ 212456 w 1429057"/>
                    <a:gd name="connsiteY1" fmla="*/ 3016568 h 3167393"/>
                    <a:gd name="connsiteX2" fmla="*/ 6716 w 1429057"/>
                    <a:gd name="connsiteY2" fmla="*/ 2898458 h 3167393"/>
                    <a:gd name="connsiteX3" fmla="*/ 4811 w 1429057"/>
                    <a:gd name="connsiteY3" fmla="*/ 2781300 h 3167393"/>
                    <a:gd name="connsiteX4" fmla="*/ 40053 w 1429057"/>
                    <a:gd name="connsiteY4" fmla="*/ 1339215 h 3167393"/>
                    <a:gd name="connsiteX5" fmla="*/ 72438 w 1429057"/>
                    <a:gd name="connsiteY5" fmla="*/ 49530 h 3167393"/>
                    <a:gd name="connsiteX6" fmla="*/ 124826 w 1429057"/>
                    <a:gd name="connsiteY6" fmla="*/ 0 h 3167393"/>
                    <a:gd name="connsiteX7" fmla="*/ 1210676 w 1429057"/>
                    <a:gd name="connsiteY7" fmla="*/ 0 h 3167393"/>
                    <a:gd name="connsiteX8" fmla="*/ 1265921 w 1429057"/>
                    <a:gd name="connsiteY8" fmla="*/ 52388 h 3167393"/>
                    <a:gd name="connsiteX9" fmla="*/ 1338311 w 1429057"/>
                    <a:gd name="connsiteY9" fmla="*/ 1287780 h 3167393"/>
                    <a:gd name="connsiteX10" fmla="*/ 1398318 w 1429057"/>
                    <a:gd name="connsiteY10" fmla="*/ 2327910 h 3167393"/>
                    <a:gd name="connsiteX11" fmla="*/ 1428798 w 1429057"/>
                    <a:gd name="connsiteY11" fmla="*/ 2855595 h 3167393"/>
                    <a:gd name="connsiteX12" fmla="*/ 1426893 w 1429057"/>
                    <a:gd name="connsiteY12" fmla="*/ 2897505 h 3167393"/>
                    <a:gd name="connsiteX13" fmla="*/ 1289734 w 1429057"/>
                    <a:gd name="connsiteY13" fmla="*/ 2982278 h 3167393"/>
                    <a:gd name="connsiteX14" fmla="*/ 644891 w 1429057"/>
                    <a:gd name="connsiteY14" fmla="*/ 3165158 h 3167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29057" h="3167393">
                      <a:moveTo>
                        <a:pt x="644891" y="3165158"/>
                      </a:moveTo>
                      <a:cubicBezTo>
                        <a:pt x="489633" y="3148965"/>
                        <a:pt x="345806" y="3098483"/>
                        <a:pt x="212456" y="3016568"/>
                      </a:cubicBezTo>
                      <a:cubicBezTo>
                        <a:pt x="144828" y="2975610"/>
                        <a:pt x="75296" y="2937510"/>
                        <a:pt x="6716" y="2898458"/>
                      </a:cubicBezTo>
                      <a:cubicBezTo>
                        <a:pt x="-6619" y="2859405"/>
                        <a:pt x="3858" y="2820353"/>
                        <a:pt x="4811" y="2781300"/>
                      </a:cubicBezTo>
                      <a:cubicBezTo>
                        <a:pt x="16241" y="2300288"/>
                        <a:pt x="27671" y="1820228"/>
                        <a:pt x="40053" y="1339215"/>
                      </a:cubicBezTo>
                      <a:cubicBezTo>
                        <a:pt x="50531" y="909638"/>
                        <a:pt x="62913" y="480060"/>
                        <a:pt x="72438" y="49530"/>
                      </a:cubicBezTo>
                      <a:cubicBezTo>
                        <a:pt x="73391" y="9525"/>
                        <a:pt x="85773" y="0"/>
                        <a:pt x="124826" y="0"/>
                      </a:cubicBezTo>
                      <a:cubicBezTo>
                        <a:pt x="486776" y="953"/>
                        <a:pt x="848726" y="1905"/>
                        <a:pt x="1210676" y="0"/>
                      </a:cubicBezTo>
                      <a:cubicBezTo>
                        <a:pt x="1251634" y="0"/>
                        <a:pt x="1264016" y="10478"/>
                        <a:pt x="1265921" y="52388"/>
                      </a:cubicBezTo>
                      <a:cubicBezTo>
                        <a:pt x="1288781" y="463868"/>
                        <a:pt x="1314498" y="876300"/>
                        <a:pt x="1338311" y="1287780"/>
                      </a:cubicBezTo>
                      <a:cubicBezTo>
                        <a:pt x="1358313" y="1634490"/>
                        <a:pt x="1378316" y="1981200"/>
                        <a:pt x="1398318" y="2327910"/>
                      </a:cubicBezTo>
                      <a:cubicBezTo>
                        <a:pt x="1408796" y="2504123"/>
                        <a:pt x="1418321" y="2679383"/>
                        <a:pt x="1428798" y="2855595"/>
                      </a:cubicBezTo>
                      <a:cubicBezTo>
                        <a:pt x="1429751" y="2869883"/>
                        <a:pt x="1427846" y="2884170"/>
                        <a:pt x="1426893" y="2897505"/>
                      </a:cubicBezTo>
                      <a:cubicBezTo>
                        <a:pt x="1381173" y="2926080"/>
                        <a:pt x="1333548" y="2951798"/>
                        <a:pt x="1289734" y="2982278"/>
                      </a:cubicBezTo>
                      <a:cubicBezTo>
                        <a:pt x="1095423" y="3117533"/>
                        <a:pt x="881111" y="3180398"/>
                        <a:pt x="644891" y="31651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49349420-600D-47F2-913E-A03AFC76A1DD}"/>
                    </a:ext>
                  </a:extLst>
                </p:cNvPr>
                <p:cNvSpPr/>
                <p:nvPr/>
              </p:nvSpPr>
              <p:spPr>
                <a:xfrm>
                  <a:off x="2972429" y="2017394"/>
                  <a:ext cx="1521465" cy="3168014"/>
                </a:xfrm>
                <a:custGeom>
                  <a:avLst/>
                  <a:gdLst>
                    <a:gd name="connsiteX0" fmla="*/ 634688 w 1521465"/>
                    <a:gd name="connsiteY0" fmla="*/ 3168015 h 3168014"/>
                    <a:gd name="connsiteX1" fmla="*/ 202253 w 1521465"/>
                    <a:gd name="connsiteY1" fmla="*/ 3019425 h 3168014"/>
                    <a:gd name="connsiteX2" fmla="*/ 323 w 1521465"/>
                    <a:gd name="connsiteY2" fmla="*/ 2905125 h 3168014"/>
                    <a:gd name="connsiteX3" fmla="*/ 442283 w 1521465"/>
                    <a:gd name="connsiteY3" fmla="*/ 53340 h 3168014"/>
                    <a:gd name="connsiteX4" fmla="*/ 494670 w 1521465"/>
                    <a:gd name="connsiteY4" fmla="*/ 3810 h 3168014"/>
                    <a:gd name="connsiteX5" fmla="*/ 1466220 w 1521465"/>
                    <a:gd name="connsiteY5" fmla="*/ 0 h 3168014"/>
                    <a:gd name="connsiteX6" fmla="*/ 1521465 w 1521465"/>
                    <a:gd name="connsiteY6" fmla="*/ 52388 h 3168014"/>
                    <a:gd name="connsiteX7" fmla="*/ 1302390 w 1521465"/>
                    <a:gd name="connsiteY7" fmla="*/ 2928938 h 3168014"/>
                    <a:gd name="connsiteX8" fmla="*/ 1159515 w 1521465"/>
                    <a:gd name="connsiteY8" fmla="*/ 3043238 h 3168014"/>
                    <a:gd name="connsiteX9" fmla="*/ 634688 w 1521465"/>
                    <a:gd name="connsiteY9" fmla="*/ 3168015 h 3168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465" h="3168014">
                      <a:moveTo>
                        <a:pt x="634688" y="3168015"/>
                      </a:moveTo>
                      <a:cubicBezTo>
                        <a:pt x="479430" y="3151823"/>
                        <a:pt x="335603" y="3101340"/>
                        <a:pt x="202253" y="3019425"/>
                      </a:cubicBezTo>
                      <a:cubicBezTo>
                        <a:pt x="134625" y="2978468"/>
                        <a:pt x="68903" y="2944178"/>
                        <a:pt x="323" y="2905125"/>
                      </a:cubicBezTo>
                      <a:cubicBezTo>
                        <a:pt x="-13012" y="2866073"/>
                        <a:pt x="390848" y="474345"/>
                        <a:pt x="442283" y="53340"/>
                      </a:cubicBezTo>
                      <a:cubicBezTo>
                        <a:pt x="443235" y="13335"/>
                        <a:pt x="455618" y="3810"/>
                        <a:pt x="494670" y="3810"/>
                      </a:cubicBezTo>
                      <a:cubicBezTo>
                        <a:pt x="856620" y="4763"/>
                        <a:pt x="1104270" y="1905"/>
                        <a:pt x="1466220" y="0"/>
                      </a:cubicBezTo>
                      <a:cubicBezTo>
                        <a:pt x="1507178" y="0"/>
                        <a:pt x="1519561" y="10478"/>
                        <a:pt x="1521465" y="52388"/>
                      </a:cubicBezTo>
                      <a:cubicBezTo>
                        <a:pt x="1509083" y="476250"/>
                        <a:pt x="1302390" y="2914650"/>
                        <a:pt x="1302390" y="2928938"/>
                      </a:cubicBezTo>
                      <a:cubicBezTo>
                        <a:pt x="1256670" y="2957513"/>
                        <a:pt x="1203330" y="3012758"/>
                        <a:pt x="1159515" y="3043238"/>
                      </a:cubicBezTo>
                      <a:cubicBezTo>
                        <a:pt x="943298" y="3164205"/>
                        <a:pt x="874718" y="3163253"/>
                        <a:pt x="634688" y="31680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ACDF52D-3494-4312-B1D3-FDE6CE908FFA}"/>
                    </a:ext>
                  </a:extLst>
                </p:cNvPr>
                <p:cNvSpPr/>
                <p:nvPr/>
              </p:nvSpPr>
              <p:spPr>
                <a:xfrm>
                  <a:off x="7644764" y="2017394"/>
                  <a:ext cx="1597626" cy="3158489"/>
                </a:xfrm>
                <a:custGeom>
                  <a:avLst/>
                  <a:gdLst>
                    <a:gd name="connsiteX0" fmla="*/ 943928 w 1597626"/>
                    <a:gd name="connsiteY0" fmla="*/ 3158490 h 3158489"/>
                    <a:gd name="connsiteX1" fmla="*/ 1376363 w 1597626"/>
                    <a:gd name="connsiteY1" fmla="*/ 3009900 h 3158489"/>
                    <a:gd name="connsiteX2" fmla="*/ 1597343 w 1597626"/>
                    <a:gd name="connsiteY2" fmla="*/ 2895600 h 3158489"/>
                    <a:gd name="connsiteX3" fmla="*/ 1098233 w 1597626"/>
                    <a:gd name="connsiteY3" fmla="*/ 53340 h 3158489"/>
                    <a:gd name="connsiteX4" fmla="*/ 1045845 w 1597626"/>
                    <a:gd name="connsiteY4" fmla="*/ 3810 h 3158489"/>
                    <a:gd name="connsiteX5" fmla="*/ 55245 w 1597626"/>
                    <a:gd name="connsiteY5" fmla="*/ 0 h 3158489"/>
                    <a:gd name="connsiteX6" fmla="*/ 0 w 1597626"/>
                    <a:gd name="connsiteY6" fmla="*/ 42863 h 3158489"/>
                    <a:gd name="connsiteX7" fmla="*/ 276225 w 1597626"/>
                    <a:gd name="connsiteY7" fmla="*/ 2919413 h 3158489"/>
                    <a:gd name="connsiteX8" fmla="*/ 419100 w 1597626"/>
                    <a:gd name="connsiteY8" fmla="*/ 3033713 h 3158489"/>
                    <a:gd name="connsiteX9" fmla="*/ 943928 w 1597626"/>
                    <a:gd name="connsiteY9" fmla="*/ 3158490 h 315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97626" h="3158489">
                      <a:moveTo>
                        <a:pt x="943928" y="3158490"/>
                      </a:moveTo>
                      <a:cubicBezTo>
                        <a:pt x="1099185" y="3142298"/>
                        <a:pt x="1243013" y="3091815"/>
                        <a:pt x="1376363" y="3009900"/>
                      </a:cubicBezTo>
                      <a:cubicBezTo>
                        <a:pt x="1443990" y="2968943"/>
                        <a:pt x="1528763" y="2934653"/>
                        <a:pt x="1597343" y="2895600"/>
                      </a:cubicBezTo>
                      <a:cubicBezTo>
                        <a:pt x="1610678" y="2856548"/>
                        <a:pt x="1149668" y="474345"/>
                        <a:pt x="1098233" y="53340"/>
                      </a:cubicBezTo>
                      <a:cubicBezTo>
                        <a:pt x="1097280" y="13335"/>
                        <a:pt x="1084898" y="3810"/>
                        <a:pt x="1045845" y="3810"/>
                      </a:cubicBezTo>
                      <a:cubicBezTo>
                        <a:pt x="683895" y="4763"/>
                        <a:pt x="417195" y="1905"/>
                        <a:pt x="55245" y="0"/>
                      </a:cubicBezTo>
                      <a:cubicBezTo>
                        <a:pt x="14288" y="0"/>
                        <a:pt x="1905" y="953"/>
                        <a:pt x="0" y="42863"/>
                      </a:cubicBezTo>
                      <a:cubicBezTo>
                        <a:pt x="12383" y="466725"/>
                        <a:pt x="276225" y="2905125"/>
                        <a:pt x="276225" y="2919413"/>
                      </a:cubicBezTo>
                      <a:cubicBezTo>
                        <a:pt x="321945" y="2947988"/>
                        <a:pt x="375285" y="3003233"/>
                        <a:pt x="419100" y="3033713"/>
                      </a:cubicBezTo>
                      <a:cubicBezTo>
                        <a:pt x="636270" y="3154680"/>
                        <a:pt x="703898" y="3153728"/>
                        <a:pt x="943928" y="31584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4B6B90-6769-4080-BBA9-81D0FCC781D0}"/>
              </a:ext>
            </a:extLst>
          </p:cNvPr>
          <p:cNvGrpSpPr/>
          <p:nvPr/>
        </p:nvGrpSpPr>
        <p:grpSpPr>
          <a:xfrm>
            <a:off x="9399819" y="1661117"/>
            <a:ext cx="1624034" cy="2947905"/>
            <a:chOff x="9874907" y="2736937"/>
            <a:chExt cx="2301713" cy="4178011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B81862-642C-4F34-8C46-15C1084EB1E6}"/>
                </a:ext>
              </a:extLst>
            </p:cNvPr>
            <p:cNvSpPr/>
            <p:nvPr/>
          </p:nvSpPr>
          <p:spPr>
            <a:xfrm>
              <a:off x="10986596" y="3060626"/>
              <a:ext cx="1128" cy="967"/>
            </a:xfrm>
            <a:custGeom>
              <a:avLst/>
              <a:gdLst>
                <a:gd name="connsiteX0" fmla="*/ 0 w 1128"/>
                <a:gd name="connsiteY0" fmla="*/ 967 h 967"/>
                <a:gd name="connsiteX1" fmla="*/ 1128 w 1128"/>
                <a:gd name="connsiteY1" fmla="*/ 927 h 967"/>
                <a:gd name="connsiteX2" fmla="*/ 403 w 1128"/>
                <a:gd name="connsiteY2" fmla="*/ 0 h 967"/>
                <a:gd name="connsiteX3" fmla="*/ 0 w 1128"/>
                <a:gd name="connsiteY3" fmla="*/ 967 h 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" h="967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DF6703-892A-43F9-8BEA-3557A5265C6F}"/>
                </a:ext>
              </a:extLst>
            </p:cNvPr>
            <p:cNvSpPr/>
            <p:nvPr/>
          </p:nvSpPr>
          <p:spPr>
            <a:xfrm>
              <a:off x="11071056" y="3076382"/>
              <a:ext cx="231742" cy="106381"/>
            </a:xfrm>
            <a:custGeom>
              <a:avLst/>
              <a:gdLst>
                <a:gd name="connsiteX0" fmla="*/ 231743 w 231742"/>
                <a:gd name="connsiteY0" fmla="*/ 106382 h 106381"/>
                <a:gd name="connsiteX1" fmla="*/ 0 w 231742"/>
                <a:gd name="connsiteY1" fmla="*/ 0 h 106381"/>
                <a:gd name="connsiteX2" fmla="*/ 231743 w 231742"/>
                <a:gd name="connsiteY2" fmla="*/ 106382 h 10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42" h="106381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4C50A91-E596-4AEC-8D0F-C00679FBCD69}"/>
                </a:ext>
              </a:extLst>
            </p:cNvPr>
            <p:cNvSpPr/>
            <p:nvPr/>
          </p:nvSpPr>
          <p:spPr>
            <a:xfrm>
              <a:off x="10743529" y="4034906"/>
              <a:ext cx="118833" cy="195395"/>
            </a:xfrm>
            <a:custGeom>
              <a:avLst/>
              <a:gdLst>
                <a:gd name="connsiteX0" fmla="*/ 89175 w 118833"/>
                <a:gd name="connsiteY0" fmla="*/ 110089 h 195395"/>
                <a:gd name="connsiteX1" fmla="*/ 47509 w 118833"/>
                <a:gd name="connsiteY1" fmla="*/ 56576 h 195395"/>
                <a:gd name="connsiteX2" fmla="*/ 37798 w 118833"/>
                <a:gd name="connsiteY2" fmla="*/ 49161 h 195395"/>
                <a:gd name="connsiteX3" fmla="*/ 0 w 118833"/>
                <a:gd name="connsiteY3" fmla="*/ 0 h 195395"/>
                <a:gd name="connsiteX4" fmla="*/ 65844 w 118833"/>
                <a:gd name="connsiteY4" fmla="*/ 101828 h 195395"/>
                <a:gd name="connsiteX5" fmla="*/ 96630 w 118833"/>
                <a:gd name="connsiteY5" fmla="*/ 154133 h 195395"/>
                <a:gd name="connsiteX6" fmla="*/ 109485 w 118833"/>
                <a:gd name="connsiteY6" fmla="*/ 195396 h 195395"/>
                <a:gd name="connsiteX7" fmla="*/ 118833 w 118833"/>
                <a:gd name="connsiteY7" fmla="*/ 137893 h 195395"/>
                <a:gd name="connsiteX8" fmla="*/ 89175 w 118833"/>
                <a:gd name="connsiteY8" fmla="*/ 110089 h 1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33" h="195395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BA0FAF1-056C-402D-8FFB-765605E36054}"/>
                </a:ext>
              </a:extLst>
            </p:cNvPr>
            <p:cNvSpPr/>
            <p:nvPr/>
          </p:nvSpPr>
          <p:spPr>
            <a:xfrm>
              <a:off x="10682409" y="2736937"/>
              <a:ext cx="1211333" cy="1511457"/>
            </a:xfrm>
            <a:custGeom>
              <a:avLst/>
              <a:gdLst>
                <a:gd name="connsiteX0" fmla="*/ 1202991 w 1211333"/>
                <a:gd name="connsiteY0" fmla="*/ 1135898 h 1511457"/>
                <a:gd name="connsiteX1" fmla="*/ 1110431 w 1211333"/>
                <a:gd name="connsiteY1" fmla="*/ 787780 h 1511457"/>
                <a:gd name="connsiteX2" fmla="*/ 1110431 w 1211333"/>
                <a:gd name="connsiteY2" fmla="*/ 787780 h 1511457"/>
                <a:gd name="connsiteX3" fmla="*/ 1084843 w 1211333"/>
                <a:gd name="connsiteY3" fmla="*/ 680471 h 1511457"/>
                <a:gd name="connsiteX4" fmla="*/ 1084843 w 1211333"/>
                <a:gd name="connsiteY4" fmla="*/ 680471 h 1511457"/>
                <a:gd name="connsiteX5" fmla="*/ 1071586 w 1211333"/>
                <a:gd name="connsiteY5" fmla="*/ 585534 h 1511457"/>
                <a:gd name="connsiteX6" fmla="*/ 1066266 w 1211333"/>
                <a:gd name="connsiteY6" fmla="*/ 565305 h 1511457"/>
                <a:gd name="connsiteX7" fmla="*/ 1049544 w 1211333"/>
                <a:gd name="connsiteY7" fmla="*/ 314865 h 1511457"/>
                <a:gd name="connsiteX8" fmla="*/ 816753 w 1211333"/>
                <a:gd name="connsiteY8" fmla="*/ 34766 h 1511457"/>
                <a:gd name="connsiteX9" fmla="*/ 506956 w 1211333"/>
                <a:gd name="connsiteY9" fmla="*/ 11274 h 1511457"/>
                <a:gd name="connsiteX10" fmla="*/ 246523 w 1211333"/>
                <a:gd name="connsiteY10" fmla="*/ 179147 h 1511457"/>
                <a:gd name="connsiteX11" fmla="*/ 233104 w 1211333"/>
                <a:gd name="connsiteY11" fmla="*/ 193009 h 1511457"/>
                <a:gd name="connsiteX12" fmla="*/ 171370 w 1211333"/>
                <a:gd name="connsiteY12" fmla="*/ 273158 h 1511457"/>
                <a:gd name="connsiteX13" fmla="*/ 140463 w 1211333"/>
                <a:gd name="connsiteY13" fmla="*/ 588959 h 1511457"/>
                <a:gd name="connsiteX14" fmla="*/ 153036 w 1211333"/>
                <a:gd name="connsiteY14" fmla="*/ 590248 h 1511457"/>
                <a:gd name="connsiteX15" fmla="*/ 153036 w 1211333"/>
                <a:gd name="connsiteY15" fmla="*/ 590248 h 1511457"/>
                <a:gd name="connsiteX16" fmla="*/ 179148 w 1211333"/>
                <a:gd name="connsiteY16" fmla="*/ 775046 h 1511457"/>
                <a:gd name="connsiteX17" fmla="*/ 173748 w 1211333"/>
                <a:gd name="connsiteY17" fmla="*/ 807968 h 1511457"/>
                <a:gd name="connsiteX18" fmla="*/ 139738 w 1211333"/>
                <a:gd name="connsiteY18" fmla="*/ 916929 h 1511457"/>
                <a:gd name="connsiteX19" fmla="*/ 49354 w 1211333"/>
                <a:gd name="connsiteY19" fmla="*/ 1058368 h 1511457"/>
                <a:gd name="connsiteX20" fmla="*/ 38111 w 1211333"/>
                <a:gd name="connsiteY20" fmla="*/ 1074366 h 1511457"/>
                <a:gd name="connsiteX21" fmla="*/ 24773 w 1211333"/>
                <a:gd name="connsiteY21" fmla="*/ 1278909 h 1511457"/>
                <a:gd name="connsiteX22" fmla="*/ 108589 w 1211333"/>
                <a:gd name="connsiteY22" fmla="*/ 1408018 h 1511457"/>
                <a:gd name="connsiteX23" fmla="*/ 166374 w 1211333"/>
                <a:gd name="connsiteY23" fmla="*/ 1511458 h 1511457"/>
                <a:gd name="connsiteX24" fmla="*/ 170927 w 1211333"/>
                <a:gd name="connsiteY24" fmla="*/ 1499087 h 1511457"/>
                <a:gd name="connsiteX25" fmla="*/ 170564 w 1211333"/>
                <a:gd name="connsiteY25" fmla="*/ 1493365 h 1511457"/>
                <a:gd name="connsiteX26" fmla="*/ 169839 w 1211333"/>
                <a:gd name="connsiteY26" fmla="*/ 1497757 h 1511457"/>
                <a:gd name="connsiteX27" fmla="*/ 83767 w 1211333"/>
                <a:gd name="connsiteY27" fmla="*/ 1343625 h 1511457"/>
                <a:gd name="connsiteX28" fmla="*/ 40086 w 1211333"/>
                <a:gd name="connsiteY28" fmla="*/ 1262992 h 1511457"/>
                <a:gd name="connsiteX29" fmla="*/ 112457 w 1211333"/>
                <a:gd name="connsiteY29" fmla="*/ 1353779 h 1511457"/>
                <a:gd name="connsiteX30" fmla="*/ 180115 w 1211333"/>
                <a:gd name="connsiteY30" fmla="*/ 1434774 h 1511457"/>
                <a:gd name="connsiteX31" fmla="*/ 179953 w 1211333"/>
                <a:gd name="connsiteY31" fmla="*/ 1435862 h 1511457"/>
                <a:gd name="connsiteX32" fmla="*/ 181203 w 1211333"/>
                <a:gd name="connsiteY32" fmla="*/ 1436104 h 1511457"/>
                <a:gd name="connsiteX33" fmla="*/ 212754 w 1211333"/>
                <a:gd name="connsiteY33" fmla="*/ 1386741 h 1511457"/>
                <a:gd name="connsiteX34" fmla="*/ 397996 w 1211333"/>
                <a:gd name="connsiteY34" fmla="*/ 1283342 h 1511457"/>
                <a:gd name="connsiteX35" fmla="*/ 440669 w 1211333"/>
                <a:gd name="connsiteY35" fmla="*/ 1290434 h 1511457"/>
                <a:gd name="connsiteX36" fmla="*/ 559583 w 1211333"/>
                <a:gd name="connsiteY36" fmla="*/ 1471323 h 1511457"/>
                <a:gd name="connsiteX37" fmla="*/ 575822 w 1211333"/>
                <a:gd name="connsiteY37" fmla="*/ 1470799 h 1511457"/>
                <a:gd name="connsiteX38" fmla="*/ 726369 w 1211333"/>
                <a:gd name="connsiteY38" fmla="*/ 1272139 h 1511457"/>
                <a:gd name="connsiteX39" fmla="*/ 726369 w 1211333"/>
                <a:gd name="connsiteY39" fmla="*/ 1272139 h 1511457"/>
                <a:gd name="connsiteX40" fmla="*/ 761104 w 1211333"/>
                <a:gd name="connsiteY40" fmla="*/ 1261702 h 1511457"/>
                <a:gd name="connsiteX41" fmla="*/ 1048415 w 1211333"/>
                <a:gd name="connsiteY41" fmla="*/ 1384888 h 1511457"/>
                <a:gd name="connsiteX42" fmla="*/ 1048012 w 1211333"/>
                <a:gd name="connsiteY42" fmla="*/ 1384001 h 1511457"/>
                <a:gd name="connsiteX43" fmla="*/ 1093225 w 1211333"/>
                <a:gd name="connsiteY43" fmla="*/ 1224026 h 1511457"/>
                <a:gd name="connsiteX44" fmla="*/ 1093225 w 1211333"/>
                <a:gd name="connsiteY44" fmla="*/ 1223985 h 1511457"/>
                <a:gd name="connsiteX45" fmla="*/ 1094756 w 1211333"/>
                <a:gd name="connsiteY45" fmla="*/ 1218102 h 1511457"/>
                <a:gd name="connsiteX46" fmla="*/ 1061431 w 1211333"/>
                <a:gd name="connsiteY46" fmla="*/ 1392584 h 1511457"/>
                <a:gd name="connsiteX47" fmla="*/ 1050712 w 1211333"/>
                <a:gd name="connsiteY47" fmla="*/ 1388474 h 1511457"/>
                <a:gd name="connsiteX48" fmla="*/ 1062519 w 1211333"/>
                <a:gd name="connsiteY48" fmla="*/ 1393914 h 1511457"/>
                <a:gd name="connsiteX49" fmla="*/ 1062519 w 1211333"/>
                <a:gd name="connsiteY49" fmla="*/ 1393914 h 1511457"/>
                <a:gd name="connsiteX50" fmla="*/ 1096126 w 1211333"/>
                <a:gd name="connsiteY50" fmla="*/ 1439892 h 1511457"/>
                <a:gd name="connsiteX51" fmla="*/ 1121835 w 1211333"/>
                <a:gd name="connsiteY51" fmla="*/ 1392222 h 1511457"/>
                <a:gd name="connsiteX52" fmla="*/ 1169545 w 1211333"/>
                <a:gd name="connsiteY52" fmla="*/ 1183810 h 1511457"/>
                <a:gd name="connsiteX53" fmla="*/ 1157819 w 1211333"/>
                <a:gd name="connsiteY53" fmla="*/ 1049060 h 1511457"/>
                <a:gd name="connsiteX54" fmla="*/ 1161285 w 1211333"/>
                <a:gd name="connsiteY54" fmla="*/ 1049100 h 1511457"/>
                <a:gd name="connsiteX55" fmla="*/ 1162091 w 1211333"/>
                <a:gd name="connsiteY55" fmla="*/ 1050954 h 1511457"/>
                <a:gd name="connsiteX56" fmla="*/ 1130136 w 1211333"/>
                <a:gd name="connsiteY56" fmla="*/ 1456212 h 1511457"/>
                <a:gd name="connsiteX57" fmla="*/ 1131304 w 1211333"/>
                <a:gd name="connsiteY57" fmla="*/ 1477327 h 1511457"/>
                <a:gd name="connsiteX58" fmla="*/ 1146013 w 1211333"/>
                <a:gd name="connsiteY58" fmla="*/ 1467616 h 1511457"/>
                <a:gd name="connsiteX59" fmla="*/ 1202991 w 1211333"/>
                <a:gd name="connsiteY59" fmla="*/ 1135898 h 1511457"/>
                <a:gd name="connsiteX60" fmla="*/ 24975 w 1211333"/>
                <a:gd name="connsiteY60" fmla="*/ 1222817 h 1511457"/>
                <a:gd name="connsiteX61" fmla="*/ 46332 w 1211333"/>
                <a:gd name="connsiteY61" fmla="*/ 1093144 h 1511457"/>
                <a:gd name="connsiteX62" fmla="*/ 24975 w 1211333"/>
                <a:gd name="connsiteY62" fmla="*/ 1222817 h 1511457"/>
                <a:gd name="connsiteX63" fmla="*/ 304186 w 1211333"/>
                <a:gd name="connsiteY63" fmla="*/ 324657 h 1511457"/>
                <a:gd name="connsiteX64" fmla="*/ 304589 w 1211333"/>
                <a:gd name="connsiteY64" fmla="*/ 323690 h 1511457"/>
                <a:gd name="connsiteX65" fmla="*/ 305315 w 1211333"/>
                <a:gd name="connsiteY65" fmla="*/ 324616 h 1511457"/>
                <a:gd name="connsiteX66" fmla="*/ 304186 w 1211333"/>
                <a:gd name="connsiteY66" fmla="*/ 324657 h 1511457"/>
                <a:gd name="connsiteX67" fmla="*/ 388647 w 1211333"/>
                <a:gd name="connsiteY67" fmla="*/ 339445 h 1511457"/>
                <a:gd name="connsiteX68" fmla="*/ 620390 w 1211333"/>
                <a:gd name="connsiteY68" fmla="*/ 445827 h 1511457"/>
                <a:gd name="connsiteX69" fmla="*/ 388647 w 1211333"/>
                <a:gd name="connsiteY69" fmla="*/ 339445 h 15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11333" h="1511457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751E3B-41CA-4962-B841-334E1D39000B}"/>
                </a:ext>
              </a:extLst>
            </p:cNvPr>
            <p:cNvSpPr/>
            <p:nvPr/>
          </p:nvSpPr>
          <p:spPr>
            <a:xfrm>
              <a:off x="11321779" y="5818250"/>
              <a:ext cx="608713" cy="1096698"/>
            </a:xfrm>
            <a:custGeom>
              <a:avLst/>
              <a:gdLst>
                <a:gd name="connsiteX0" fmla="*/ 0 w 608713"/>
                <a:gd name="connsiteY0" fmla="*/ 244315 h 1096698"/>
                <a:gd name="connsiteX1" fmla="*/ 3264 w 608713"/>
                <a:gd name="connsiteY1" fmla="*/ 1096699 h 1096698"/>
                <a:gd name="connsiteX2" fmla="*/ 608713 w 608713"/>
                <a:gd name="connsiteY2" fmla="*/ 767157 h 1096698"/>
                <a:gd name="connsiteX3" fmla="*/ 599163 w 608713"/>
                <a:gd name="connsiteY3" fmla="*/ 0 h 109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13" h="1096698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11082F-B612-4B3C-A7DB-5B1148EE1C32}"/>
                </a:ext>
              </a:extLst>
            </p:cNvPr>
            <p:cNvSpPr/>
            <p:nvPr/>
          </p:nvSpPr>
          <p:spPr>
            <a:xfrm>
              <a:off x="10108946" y="6048865"/>
              <a:ext cx="1220851" cy="859556"/>
            </a:xfrm>
            <a:custGeom>
              <a:avLst/>
              <a:gdLst>
                <a:gd name="connsiteX0" fmla="*/ 2982 w 1220851"/>
                <a:gd name="connsiteY0" fmla="*/ 3264 h 859556"/>
                <a:gd name="connsiteX1" fmla="*/ 1220851 w 1220851"/>
                <a:gd name="connsiteY1" fmla="*/ 0 h 859556"/>
                <a:gd name="connsiteX2" fmla="*/ 1215291 w 1220851"/>
                <a:gd name="connsiteY2" fmla="*/ 859556 h 859556"/>
                <a:gd name="connsiteX3" fmla="*/ 0 w 1220851"/>
                <a:gd name="connsiteY3" fmla="*/ 859556 h 8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51" h="859556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5217D6-BCB4-43A9-8FBB-4CC03F2192BA}"/>
                </a:ext>
              </a:extLst>
            </p:cNvPr>
            <p:cNvSpPr/>
            <p:nvPr/>
          </p:nvSpPr>
          <p:spPr>
            <a:xfrm>
              <a:off x="10113943" y="5799795"/>
              <a:ext cx="1808126" cy="261682"/>
            </a:xfrm>
            <a:custGeom>
              <a:avLst/>
              <a:gdLst>
                <a:gd name="connsiteX0" fmla="*/ 1808127 w 1808126"/>
                <a:gd name="connsiteY0" fmla="*/ 17368 h 261682"/>
                <a:gd name="connsiteX1" fmla="*/ 1208964 w 1808126"/>
                <a:gd name="connsiteY1" fmla="*/ 261683 h 261682"/>
                <a:gd name="connsiteX2" fmla="*/ 0 w 1808126"/>
                <a:gd name="connsiteY2" fmla="*/ 257734 h 261682"/>
                <a:gd name="connsiteX3" fmla="*/ 560438 w 1808126"/>
                <a:gd name="connsiteY3" fmla="*/ 0 h 26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126" h="261682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88F11F-E727-4E5F-BAF7-8310AE7ACAE0}"/>
                </a:ext>
              </a:extLst>
            </p:cNvPr>
            <p:cNvSpPr/>
            <p:nvPr/>
          </p:nvSpPr>
          <p:spPr>
            <a:xfrm>
              <a:off x="9874907" y="5571759"/>
              <a:ext cx="784404" cy="490806"/>
            </a:xfrm>
            <a:custGeom>
              <a:avLst/>
              <a:gdLst>
                <a:gd name="connsiteX0" fmla="*/ 590983 w 784404"/>
                <a:gd name="connsiteY0" fmla="*/ 0 h 490806"/>
                <a:gd name="connsiteX1" fmla="*/ 784404 w 784404"/>
                <a:gd name="connsiteY1" fmla="*/ 249634 h 490806"/>
                <a:gd name="connsiteX2" fmla="*/ 238996 w 784404"/>
                <a:gd name="connsiteY2" fmla="*/ 490807 h 490806"/>
                <a:gd name="connsiteX3" fmla="*/ 0 w 784404"/>
                <a:gd name="connsiteY3" fmla="*/ 212884 h 4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04" h="490806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097D60-2AF3-4985-BF8C-4A427373EC63}"/>
                </a:ext>
              </a:extLst>
            </p:cNvPr>
            <p:cNvSpPr/>
            <p:nvPr/>
          </p:nvSpPr>
          <p:spPr>
            <a:xfrm>
              <a:off x="10634126" y="5457439"/>
              <a:ext cx="1485153" cy="355693"/>
            </a:xfrm>
            <a:custGeom>
              <a:avLst/>
              <a:gdLst>
                <a:gd name="connsiteX0" fmla="*/ 1485153 w 1485153"/>
                <a:gd name="connsiteY0" fmla="*/ 0 h 355693"/>
                <a:gd name="connsiteX1" fmla="*/ 1287944 w 1485153"/>
                <a:gd name="connsiteY1" fmla="*/ 355694 h 355693"/>
                <a:gd name="connsiteX2" fmla="*/ 0 w 1485153"/>
                <a:gd name="connsiteY2" fmla="*/ 350858 h 355693"/>
                <a:gd name="connsiteX3" fmla="*/ 172266 w 1485153"/>
                <a:gd name="connsiteY3" fmla="*/ 0 h 3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53" h="35569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146AB92-F103-45AF-881A-A52A720678E0}"/>
                </a:ext>
              </a:extLst>
            </p:cNvPr>
            <p:cNvSpPr/>
            <p:nvPr/>
          </p:nvSpPr>
          <p:spPr>
            <a:xfrm>
              <a:off x="10719314" y="3989535"/>
              <a:ext cx="1087327" cy="1534274"/>
            </a:xfrm>
            <a:custGeom>
              <a:avLst/>
              <a:gdLst>
                <a:gd name="connsiteX0" fmla="*/ 1058174 w 1087327"/>
                <a:gd name="connsiteY0" fmla="*/ 185923 h 1534274"/>
                <a:gd name="connsiteX1" fmla="*/ 1079531 w 1087327"/>
                <a:gd name="connsiteY1" fmla="*/ 549999 h 1534274"/>
                <a:gd name="connsiteX2" fmla="*/ 1008690 w 1087327"/>
                <a:gd name="connsiteY2" fmla="*/ 938292 h 1534274"/>
                <a:gd name="connsiteX3" fmla="*/ 1007199 w 1087327"/>
                <a:gd name="connsiteY3" fmla="*/ 968474 h 1534274"/>
                <a:gd name="connsiteX4" fmla="*/ 1027387 w 1087327"/>
                <a:gd name="connsiteY4" fmla="*/ 1395694 h 1534274"/>
                <a:gd name="connsiteX5" fmla="*/ 1006554 w 1087327"/>
                <a:gd name="connsiteY5" fmla="*/ 1410563 h 1534274"/>
                <a:gd name="connsiteX6" fmla="*/ 990476 w 1087327"/>
                <a:gd name="connsiteY6" fmla="*/ 1415962 h 1534274"/>
                <a:gd name="connsiteX7" fmla="*/ 864510 w 1087327"/>
                <a:gd name="connsiteY7" fmla="*/ 1413988 h 1534274"/>
                <a:gd name="connsiteX8" fmla="*/ 723313 w 1087327"/>
                <a:gd name="connsiteY8" fmla="*/ 1412376 h 1534274"/>
                <a:gd name="connsiteX9" fmla="*/ 697604 w 1087327"/>
                <a:gd name="connsiteY9" fmla="*/ 1426359 h 1534274"/>
                <a:gd name="connsiteX10" fmla="*/ 671129 w 1087327"/>
                <a:gd name="connsiteY10" fmla="*/ 1460852 h 1534274"/>
                <a:gd name="connsiteX11" fmla="*/ 626965 w 1087327"/>
                <a:gd name="connsiteY11" fmla="*/ 1521377 h 1534274"/>
                <a:gd name="connsiteX12" fmla="*/ 600208 w 1087327"/>
                <a:gd name="connsiteY12" fmla="*/ 1532055 h 1534274"/>
                <a:gd name="connsiteX13" fmla="*/ 449138 w 1087327"/>
                <a:gd name="connsiteY13" fmla="*/ 1456541 h 1534274"/>
                <a:gd name="connsiteX14" fmla="*/ 430078 w 1087327"/>
                <a:gd name="connsiteY14" fmla="*/ 1433693 h 1534274"/>
                <a:gd name="connsiteX15" fmla="*/ 438218 w 1087327"/>
                <a:gd name="connsiteY15" fmla="*/ 1411973 h 1534274"/>
                <a:gd name="connsiteX16" fmla="*/ 355248 w 1087327"/>
                <a:gd name="connsiteY16" fmla="*/ 1411369 h 1534274"/>
                <a:gd name="connsiteX17" fmla="*/ 327283 w 1087327"/>
                <a:gd name="connsiteY17" fmla="*/ 1404317 h 1534274"/>
                <a:gd name="connsiteX18" fmla="*/ 335664 w 1087327"/>
                <a:gd name="connsiteY18" fmla="*/ 1380744 h 1534274"/>
                <a:gd name="connsiteX19" fmla="*/ 404127 w 1087327"/>
                <a:gd name="connsiteY19" fmla="*/ 1282784 h 1534274"/>
                <a:gd name="connsiteX20" fmla="*/ 445955 w 1087327"/>
                <a:gd name="connsiteY20" fmla="*/ 1245187 h 1534274"/>
                <a:gd name="connsiteX21" fmla="*/ 521107 w 1087327"/>
                <a:gd name="connsiteY21" fmla="*/ 1179666 h 1534274"/>
                <a:gd name="connsiteX22" fmla="*/ 520785 w 1087327"/>
                <a:gd name="connsiteY22" fmla="*/ 1136831 h 1534274"/>
                <a:gd name="connsiteX23" fmla="*/ 444746 w 1087327"/>
                <a:gd name="connsiteY23" fmla="*/ 990677 h 1534274"/>
                <a:gd name="connsiteX24" fmla="*/ 433463 w 1087327"/>
                <a:gd name="connsiteY24" fmla="*/ 962430 h 1534274"/>
                <a:gd name="connsiteX25" fmla="*/ 373543 w 1087327"/>
                <a:gd name="connsiteY25" fmla="*/ 891065 h 1534274"/>
                <a:gd name="connsiteX26" fmla="*/ 339694 w 1087327"/>
                <a:gd name="connsiteY26" fmla="*/ 858063 h 1534274"/>
                <a:gd name="connsiteX27" fmla="*/ 273689 w 1087327"/>
                <a:gd name="connsiteY27" fmla="*/ 774488 h 1534274"/>
                <a:gd name="connsiteX28" fmla="*/ 244555 w 1087327"/>
                <a:gd name="connsiteY28" fmla="*/ 758289 h 1534274"/>
                <a:gd name="connsiteX29" fmla="*/ 131564 w 1087327"/>
                <a:gd name="connsiteY29" fmla="*/ 758330 h 1534274"/>
                <a:gd name="connsiteX30" fmla="*/ 104083 w 1087327"/>
                <a:gd name="connsiteY30" fmla="*/ 764414 h 1534274"/>
                <a:gd name="connsiteX31" fmla="*/ 10757 w 1087327"/>
                <a:gd name="connsiteY31" fmla="*/ 735361 h 1534274"/>
                <a:gd name="connsiteX32" fmla="*/ 1609 w 1087327"/>
                <a:gd name="connsiteY32" fmla="*/ 718195 h 1534274"/>
                <a:gd name="connsiteX33" fmla="*/ 122055 w 1087327"/>
                <a:gd name="connsiteY33" fmla="*/ 284971 h 1534274"/>
                <a:gd name="connsiteX34" fmla="*/ 128421 w 1087327"/>
                <a:gd name="connsiteY34" fmla="*/ 257610 h 1534274"/>
                <a:gd name="connsiteX35" fmla="*/ 128583 w 1087327"/>
                <a:gd name="connsiteY35" fmla="*/ 241250 h 1534274"/>
                <a:gd name="connsiteX36" fmla="*/ 137286 w 1087327"/>
                <a:gd name="connsiteY36" fmla="*/ 184553 h 1534274"/>
                <a:gd name="connsiteX37" fmla="*/ 189913 w 1087327"/>
                <a:gd name="connsiteY37" fmla="*/ 117984 h 1534274"/>
                <a:gd name="connsiteX38" fmla="*/ 364033 w 1087327"/>
                <a:gd name="connsiteY38" fmla="*/ 21757 h 1534274"/>
                <a:gd name="connsiteX39" fmla="*/ 404772 w 1087327"/>
                <a:gd name="connsiteY39" fmla="*/ 31912 h 1534274"/>
                <a:gd name="connsiteX40" fmla="*/ 517400 w 1087327"/>
                <a:gd name="connsiteY40" fmla="*/ 202364 h 1534274"/>
                <a:gd name="connsiteX41" fmla="*/ 542061 w 1087327"/>
                <a:gd name="connsiteY41" fmla="*/ 202807 h 1534274"/>
                <a:gd name="connsiteX42" fmla="*/ 687208 w 1087327"/>
                <a:gd name="connsiteY42" fmla="*/ 12852 h 1534274"/>
                <a:gd name="connsiteX43" fmla="*/ 725449 w 1087327"/>
                <a:gd name="connsiteY43" fmla="*/ 2818 h 1534274"/>
                <a:gd name="connsiteX44" fmla="*/ 912140 w 1087327"/>
                <a:gd name="connsiteY44" fmla="*/ 72006 h 1534274"/>
                <a:gd name="connsiteX45" fmla="*/ 1010826 w 1087327"/>
                <a:gd name="connsiteY45" fmla="*/ 125600 h 1534274"/>
                <a:gd name="connsiteX46" fmla="*/ 1026098 w 1087327"/>
                <a:gd name="connsiteY46" fmla="*/ 136520 h 1534274"/>
                <a:gd name="connsiteX47" fmla="*/ 1058174 w 1087327"/>
                <a:gd name="connsiteY47" fmla="*/ 185923 h 153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87327" h="1534274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82B7137-4776-4873-948D-03205ACEC2F5}"/>
                </a:ext>
              </a:extLst>
            </p:cNvPr>
            <p:cNvSpPr/>
            <p:nvPr/>
          </p:nvSpPr>
          <p:spPr>
            <a:xfrm>
              <a:off x="10833055" y="3060141"/>
              <a:ext cx="942606" cy="768064"/>
            </a:xfrm>
            <a:custGeom>
              <a:avLst/>
              <a:gdLst>
                <a:gd name="connsiteX0" fmla="*/ 27454 w 942606"/>
                <a:gd name="connsiteY0" fmla="*/ 450512 h 768064"/>
                <a:gd name="connsiteX1" fmla="*/ 1343 w 942606"/>
                <a:gd name="connsiteY1" fmla="*/ 265714 h 768064"/>
                <a:gd name="connsiteX2" fmla="*/ 7750 w 942606"/>
                <a:gd name="connsiteY2" fmla="*/ 246573 h 768064"/>
                <a:gd name="connsiteX3" fmla="*/ 137423 w 942606"/>
                <a:gd name="connsiteY3" fmla="*/ 20955 h 768064"/>
                <a:gd name="connsiteX4" fmla="*/ 172803 w 942606"/>
                <a:gd name="connsiteY4" fmla="*/ 14790 h 768064"/>
                <a:gd name="connsiteX5" fmla="*/ 421712 w 942606"/>
                <a:gd name="connsiteY5" fmla="*/ 149862 h 768064"/>
                <a:gd name="connsiteX6" fmla="*/ 686739 w 942606"/>
                <a:gd name="connsiteY6" fmla="*/ 196243 h 768064"/>
                <a:gd name="connsiteX7" fmla="*/ 822779 w 942606"/>
                <a:gd name="connsiteY7" fmla="*/ 233275 h 768064"/>
                <a:gd name="connsiteX8" fmla="*/ 861221 w 942606"/>
                <a:gd name="connsiteY8" fmla="*/ 236499 h 768064"/>
                <a:gd name="connsiteX9" fmla="*/ 914493 w 942606"/>
                <a:gd name="connsiteY9" fmla="*/ 240771 h 768064"/>
                <a:gd name="connsiteX10" fmla="*/ 919812 w 942606"/>
                <a:gd name="connsiteY10" fmla="*/ 260999 h 768064"/>
                <a:gd name="connsiteX11" fmla="*/ 933069 w 942606"/>
                <a:gd name="connsiteY11" fmla="*/ 355937 h 768064"/>
                <a:gd name="connsiteX12" fmla="*/ 900309 w 942606"/>
                <a:gd name="connsiteY12" fmla="*/ 403244 h 768064"/>
                <a:gd name="connsiteX13" fmla="*/ 823867 w 942606"/>
                <a:gd name="connsiteY13" fmla="*/ 493185 h 768064"/>
                <a:gd name="connsiteX14" fmla="*/ 597927 w 942606"/>
                <a:gd name="connsiteY14" fmla="*/ 699622 h 768064"/>
                <a:gd name="connsiteX15" fmla="*/ 574877 w 942606"/>
                <a:gd name="connsiteY15" fmla="*/ 711792 h 768064"/>
                <a:gd name="connsiteX16" fmla="*/ 426225 w 942606"/>
                <a:gd name="connsiteY16" fmla="*/ 765305 h 768064"/>
                <a:gd name="connsiteX17" fmla="*/ 379280 w 942606"/>
                <a:gd name="connsiteY17" fmla="*/ 764016 h 768064"/>
                <a:gd name="connsiteX18" fmla="*/ 298970 w 942606"/>
                <a:gd name="connsiteY18" fmla="*/ 737743 h 768064"/>
                <a:gd name="connsiteX19" fmla="*/ 61787 w 942606"/>
                <a:gd name="connsiteY19" fmla="*/ 541299 h 768064"/>
                <a:gd name="connsiteX20" fmla="*/ 27454 w 942606"/>
                <a:gd name="connsiteY20" fmla="*/ 450512 h 7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606" h="768064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7176528-0DBF-4257-91A5-BC4D5DA085FE}"/>
                </a:ext>
              </a:extLst>
            </p:cNvPr>
            <p:cNvSpPr/>
            <p:nvPr/>
          </p:nvSpPr>
          <p:spPr>
            <a:xfrm>
              <a:off x="10415371" y="4741612"/>
              <a:ext cx="844701" cy="780324"/>
            </a:xfrm>
            <a:custGeom>
              <a:avLst/>
              <a:gdLst>
                <a:gd name="connsiteX0" fmla="*/ 549787 w 844701"/>
                <a:gd name="connsiteY0" fmla="*/ 713691 h 780324"/>
                <a:gd name="connsiteX1" fmla="*/ 462505 w 844701"/>
                <a:gd name="connsiteY1" fmla="*/ 778850 h 780324"/>
                <a:gd name="connsiteX2" fmla="*/ 350684 w 844701"/>
                <a:gd name="connsiteY2" fmla="*/ 777440 h 780324"/>
                <a:gd name="connsiteX3" fmla="*/ 198848 w 844701"/>
                <a:gd name="connsiteY3" fmla="*/ 778367 h 780324"/>
                <a:gd name="connsiteX4" fmla="*/ 156215 w 844701"/>
                <a:gd name="connsiteY4" fmla="*/ 744196 h 780324"/>
                <a:gd name="connsiteX5" fmla="*/ 126597 w 844701"/>
                <a:gd name="connsiteY5" fmla="*/ 718970 h 780324"/>
                <a:gd name="connsiteX6" fmla="*/ 101976 w 844701"/>
                <a:gd name="connsiteY6" fmla="*/ 665618 h 780324"/>
                <a:gd name="connsiteX7" fmla="*/ 79974 w 844701"/>
                <a:gd name="connsiteY7" fmla="*/ 590668 h 780324"/>
                <a:gd name="connsiteX8" fmla="*/ 26502 w 844701"/>
                <a:gd name="connsiteY8" fmla="*/ 506126 h 780324"/>
                <a:gd name="connsiteX9" fmla="*/ 1760 w 844701"/>
                <a:gd name="connsiteY9" fmla="*/ 457247 h 780324"/>
                <a:gd name="connsiteX10" fmla="*/ 1357 w 844701"/>
                <a:gd name="connsiteY10" fmla="*/ 449671 h 780324"/>
                <a:gd name="connsiteX11" fmla="*/ 56925 w 844701"/>
                <a:gd name="connsiteY11" fmla="*/ 306580 h 780324"/>
                <a:gd name="connsiteX12" fmla="*/ 77396 w 844701"/>
                <a:gd name="connsiteY12" fmla="*/ 275028 h 780324"/>
                <a:gd name="connsiteX13" fmla="*/ 133044 w 844701"/>
                <a:gd name="connsiteY13" fmla="*/ 212932 h 780324"/>
                <a:gd name="connsiteX14" fmla="*/ 155489 w 844701"/>
                <a:gd name="connsiteY14" fmla="*/ 234409 h 780324"/>
                <a:gd name="connsiteX15" fmla="*/ 247244 w 844701"/>
                <a:gd name="connsiteY15" fmla="*/ 314357 h 780324"/>
                <a:gd name="connsiteX16" fmla="*/ 241884 w 844701"/>
                <a:gd name="connsiteY16" fmla="*/ 263302 h 780324"/>
                <a:gd name="connsiteX17" fmla="*/ 240514 w 844701"/>
                <a:gd name="connsiteY17" fmla="*/ 226552 h 780324"/>
                <a:gd name="connsiteX18" fmla="*/ 247365 w 844701"/>
                <a:gd name="connsiteY18" fmla="*/ 214221 h 780324"/>
                <a:gd name="connsiteX19" fmla="*/ 259655 w 844701"/>
                <a:gd name="connsiteY19" fmla="*/ 221515 h 780324"/>
                <a:gd name="connsiteX20" fmla="*/ 297614 w 844701"/>
                <a:gd name="connsiteY20" fmla="*/ 268742 h 780324"/>
                <a:gd name="connsiteX21" fmla="*/ 336097 w 844701"/>
                <a:gd name="connsiteY21" fmla="*/ 286109 h 780324"/>
                <a:gd name="connsiteX22" fmla="*/ 339038 w 844701"/>
                <a:gd name="connsiteY22" fmla="*/ 248433 h 780324"/>
                <a:gd name="connsiteX23" fmla="*/ 332671 w 844701"/>
                <a:gd name="connsiteY23" fmla="*/ 207693 h 780324"/>
                <a:gd name="connsiteX24" fmla="*/ 338232 w 844701"/>
                <a:gd name="connsiteY24" fmla="*/ 192622 h 780324"/>
                <a:gd name="connsiteX25" fmla="*/ 350361 w 844701"/>
                <a:gd name="connsiteY25" fmla="*/ 199876 h 780324"/>
                <a:gd name="connsiteX26" fmla="*/ 371557 w 844701"/>
                <a:gd name="connsiteY26" fmla="*/ 224497 h 780324"/>
                <a:gd name="connsiteX27" fmla="*/ 391222 w 844701"/>
                <a:gd name="connsiteY27" fmla="*/ 217646 h 780324"/>
                <a:gd name="connsiteX28" fmla="*/ 417736 w 844701"/>
                <a:gd name="connsiteY28" fmla="*/ 105905 h 780324"/>
                <a:gd name="connsiteX29" fmla="*/ 411531 w 844701"/>
                <a:gd name="connsiteY29" fmla="*/ 21565 h 780324"/>
                <a:gd name="connsiteX30" fmla="*/ 410241 w 844701"/>
                <a:gd name="connsiteY30" fmla="*/ 9114 h 780324"/>
                <a:gd name="connsiteX31" fmla="*/ 435709 w 844701"/>
                <a:gd name="connsiteY31" fmla="*/ 249 h 780324"/>
                <a:gd name="connsiteX32" fmla="*/ 553051 w 844701"/>
                <a:gd name="connsiteY32" fmla="*/ 7 h 780324"/>
                <a:gd name="connsiteX33" fmla="*/ 576423 w 844701"/>
                <a:gd name="connsiteY33" fmla="*/ 11854 h 780324"/>
                <a:gd name="connsiteX34" fmla="*/ 646296 w 844701"/>
                <a:gd name="connsiteY34" fmla="*/ 100385 h 780324"/>
                <a:gd name="connsiteX35" fmla="*/ 705894 w 844701"/>
                <a:gd name="connsiteY35" fmla="*/ 148337 h 780324"/>
                <a:gd name="connsiteX36" fmla="*/ 728984 w 844701"/>
                <a:gd name="connsiteY36" fmla="*/ 174207 h 780324"/>
                <a:gd name="connsiteX37" fmla="*/ 808004 w 844701"/>
                <a:gd name="connsiteY37" fmla="*/ 349374 h 780324"/>
                <a:gd name="connsiteX38" fmla="*/ 834761 w 844701"/>
                <a:gd name="connsiteY38" fmla="*/ 385883 h 780324"/>
                <a:gd name="connsiteX39" fmla="*/ 838186 w 844701"/>
                <a:gd name="connsiteY39" fmla="*/ 419409 h 780324"/>
                <a:gd name="connsiteX40" fmla="*/ 778024 w 844701"/>
                <a:gd name="connsiteY40" fmla="*/ 478241 h 780324"/>
                <a:gd name="connsiteX41" fmla="*/ 663543 w 844701"/>
                <a:gd name="connsiteY41" fmla="*/ 603038 h 780324"/>
                <a:gd name="connsiteX42" fmla="*/ 631669 w 844701"/>
                <a:gd name="connsiteY42" fmla="*/ 649459 h 780324"/>
                <a:gd name="connsiteX43" fmla="*/ 549787 w 844701"/>
                <a:gd name="connsiteY43" fmla="*/ 713691 h 78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44701" h="780324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B7E2A28-9349-47D0-B03E-EF1126E71F62}"/>
                </a:ext>
              </a:extLst>
            </p:cNvPr>
            <p:cNvSpPr/>
            <p:nvPr/>
          </p:nvSpPr>
          <p:spPr>
            <a:xfrm>
              <a:off x="10504419" y="4707730"/>
              <a:ext cx="340027" cy="358998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17E03EC-517B-4663-8D54-E42DF1DE68F1}"/>
                </a:ext>
              </a:extLst>
            </p:cNvPr>
            <p:cNvSpPr/>
            <p:nvPr/>
          </p:nvSpPr>
          <p:spPr>
            <a:xfrm>
              <a:off x="11922876" y="6204851"/>
              <a:ext cx="67218" cy="379428"/>
            </a:xfrm>
            <a:custGeom>
              <a:avLst/>
              <a:gdLst>
                <a:gd name="connsiteX0" fmla="*/ 8744 w 67218"/>
                <a:gd name="connsiteY0" fmla="*/ 379428 h 379428"/>
                <a:gd name="connsiteX1" fmla="*/ 0 w 67218"/>
                <a:gd name="connsiteY1" fmla="*/ 364519 h 379428"/>
                <a:gd name="connsiteX2" fmla="*/ 282 w 67218"/>
                <a:gd name="connsiteY2" fmla="*/ 7777 h 379428"/>
                <a:gd name="connsiteX3" fmla="*/ 3345 w 67218"/>
                <a:gd name="connsiteY3" fmla="*/ 0 h 379428"/>
                <a:gd name="connsiteX4" fmla="*/ 50572 w 67218"/>
                <a:gd name="connsiteY4" fmla="*/ 77691 h 379428"/>
                <a:gd name="connsiteX5" fmla="*/ 59195 w 67218"/>
                <a:gd name="connsiteY5" fmla="*/ 312819 h 379428"/>
                <a:gd name="connsiteX6" fmla="*/ 8744 w 67218"/>
                <a:gd name="connsiteY6" fmla="*/ 379428 h 3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18" h="37942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DDD44DF-3DF7-4740-8772-87F43032DCAB}"/>
                </a:ext>
              </a:extLst>
            </p:cNvPr>
            <p:cNvSpPr/>
            <p:nvPr/>
          </p:nvSpPr>
          <p:spPr>
            <a:xfrm>
              <a:off x="11381498" y="5394246"/>
              <a:ext cx="348521" cy="62060"/>
            </a:xfrm>
            <a:custGeom>
              <a:avLst/>
              <a:gdLst>
                <a:gd name="connsiteX0" fmla="*/ 348521 w 348521"/>
                <a:gd name="connsiteY0" fmla="*/ 61541 h 62060"/>
                <a:gd name="connsiteX1" fmla="*/ 13862 w 348521"/>
                <a:gd name="connsiteY1" fmla="*/ 61985 h 62060"/>
                <a:gd name="connsiteX2" fmla="*/ 0 w 348521"/>
                <a:gd name="connsiteY2" fmla="*/ 57995 h 62060"/>
                <a:gd name="connsiteX3" fmla="*/ 114844 w 348521"/>
                <a:gd name="connsiteY3" fmla="*/ 855 h 62060"/>
                <a:gd name="connsiteX4" fmla="*/ 344371 w 348521"/>
                <a:gd name="connsiteY4" fmla="*/ 5852 h 62060"/>
                <a:gd name="connsiteX5" fmla="*/ 348521 w 348521"/>
                <a:gd name="connsiteY5" fmla="*/ 61541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1" h="62060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10780E4-1FA6-479D-9C07-E99A828B0804}"/>
                </a:ext>
              </a:extLst>
            </p:cNvPr>
            <p:cNvSpPr/>
            <p:nvPr/>
          </p:nvSpPr>
          <p:spPr>
            <a:xfrm>
              <a:off x="10959629" y="5424339"/>
              <a:ext cx="360174" cy="276691"/>
            </a:xfrm>
            <a:custGeom>
              <a:avLst/>
              <a:gdLst>
                <a:gd name="connsiteX0" fmla="*/ 360175 w 360174"/>
                <a:gd name="connsiteY0" fmla="*/ 92859 h 276691"/>
                <a:gd name="connsiteX1" fmla="*/ 333176 w 360174"/>
                <a:gd name="connsiteY1" fmla="*/ 170993 h 276691"/>
                <a:gd name="connsiteX2" fmla="*/ 285103 w 360174"/>
                <a:gd name="connsiteY2" fmla="*/ 210846 h 276691"/>
                <a:gd name="connsiteX3" fmla="*/ 240818 w 360174"/>
                <a:gd name="connsiteY3" fmla="*/ 259605 h 276691"/>
                <a:gd name="connsiteX4" fmla="*/ 217043 w 360174"/>
                <a:gd name="connsiteY4" fmla="*/ 275521 h 276691"/>
                <a:gd name="connsiteX5" fmla="*/ 190971 w 360174"/>
                <a:gd name="connsiteY5" fmla="*/ 275723 h 276691"/>
                <a:gd name="connsiteX6" fmla="*/ 164900 w 360174"/>
                <a:gd name="connsiteY6" fmla="*/ 244775 h 276691"/>
                <a:gd name="connsiteX7" fmla="*/ 146968 w 360174"/>
                <a:gd name="connsiteY7" fmla="*/ 274957 h 276691"/>
                <a:gd name="connsiteX8" fmla="*/ 114409 w 360174"/>
                <a:gd name="connsiteY8" fmla="*/ 275521 h 276691"/>
                <a:gd name="connsiteX9" fmla="*/ 66376 w 360174"/>
                <a:gd name="connsiteY9" fmla="*/ 226562 h 276691"/>
                <a:gd name="connsiteX10" fmla="*/ 65086 w 360174"/>
                <a:gd name="connsiteY10" fmla="*/ 218946 h 276691"/>
                <a:gd name="connsiteX11" fmla="*/ 30552 w 360174"/>
                <a:gd name="connsiteY11" fmla="*/ 267301 h 276691"/>
                <a:gd name="connsiteX12" fmla="*/ 3796 w 360174"/>
                <a:gd name="connsiteY12" fmla="*/ 274836 h 276691"/>
                <a:gd name="connsiteX13" fmla="*/ 3876 w 360174"/>
                <a:gd name="connsiteY13" fmla="*/ 255655 h 276691"/>
                <a:gd name="connsiteX14" fmla="*/ 69156 w 360174"/>
                <a:gd name="connsiteY14" fmla="*/ 90522 h 276691"/>
                <a:gd name="connsiteX15" fmla="*/ 117068 w 360174"/>
                <a:gd name="connsiteY15" fmla="*/ 32213 h 276691"/>
                <a:gd name="connsiteX16" fmla="*/ 191938 w 360174"/>
                <a:gd name="connsiteY16" fmla="*/ 621 h 276691"/>
                <a:gd name="connsiteX17" fmla="*/ 205438 w 360174"/>
                <a:gd name="connsiteY17" fmla="*/ 14201 h 276691"/>
                <a:gd name="connsiteX18" fmla="*/ 360175 w 360174"/>
                <a:gd name="connsiteY18" fmla="*/ 92859 h 27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0174" h="276691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0FB5301-F03B-43DD-8E07-C0BA3BACC08F}"/>
                </a:ext>
              </a:extLst>
            </p:cNvPr>
            <p:cNvSpPr/>
            <p:nvPr/>
          </p:nvSpPr>
          <p:spPr>
            <a:xfrm>
              <a:off x="11122031" y="3924373"/>
              <a:ext cx="285699" cy="289589"/>
            </a:xfrm>
            <a:custGeom>
              <a:avLst/>
              <a:gdLst>
                <a:gd name="connsiteX0" fmla="*/ 0 w 285699"/>
                <a:gd name="connsiteY0" fmla="*/ 101667 h 289589"/>
                <a:gd name="connsiteX1" fmla="*/ 13781 w 285699"/>
                <a:gd name="connsiteY1" fmla="*/ 30303 h 289589"/>
                <a:gd name="connsiteX2" fmla="*/ 77328 w 285699"/>
                <a:gd name="connsiteY2" fmla="*/ 44890 h 289589"/>
                <a:gd name="connsiteX3" fmla="*/ 231259 w 285699"/>
                <a:gd name="connsiteY3" fmla="*/ 40457 h 289589"/>
                <a:gd name="connsiteX4" fmla="*/ 264222 w 285699"/>
                <a:gd name="connsiteY4" fmla="*/ 12331 h 289589"/>
                <a:gd name="connsiteX5" fmla="*/ 273288 w 285699"/>
                <a:gd name="connsiteY5" fmla="*/ 0 h 289589"/>
                <a:gd name="connsiteX6" fmla="*/ 285700 w 285699"/>
                <a:gd name="connsiteY6" fmla="*/ 83373 h 289589"/>
                <a:gd name="connsiteX7" fmla="*/ 135153 w 285699"/>
                <a:gd name="connsiteY7" fmla="*/ 282033 h 289589"/>
                <a:gd name="connsiteX8" fmla="*/ 118914 w 285699"/>
                <a:gd name="connsiteY8" fmla="*/ 282556 h 289589"/>
                <a:gd name="connsiteX9" fmla="*/ 0 w 285699"/>
                <a:gd name="connsiteY9" fmla="*/ 101667 h 2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699" h="28958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ED90968-A1A2-48EF-B86D-DC8AE14111AE}"/>
                </a:ext>
              </a:extLst>
            </p:cNvPr>
            <p:cNvSpPr/>
            <p:nvPr/>
          </p:nvSpPr>
          <p:spPr>
            <a:xfrm>
              <a:off x="10965158" y="5391112"/>
              <a:ext cx="207202" cy="65440"/>
            </a:xfrm>
            <a:custGeom>
              <a:avLst/>
              <a:gdLst>
                <a:gd name="connsiteX0" fmla="*/ 186490 w 207202"/>
                <a:gd name="connsiteY0" fmla="*/ 33809 h 65440"/>
                <a:gd name="connsiteX1" fmla="*/ 111620 w 207202"/>
                <a:gd name="connsiteY1" fmla="*/ 65441 h 65440"/>
                <a:gd name="connsiteX2" fmla="*/ 0 w 207202"/>
                <a:gd name="connsiteY2" fmla="*/ 64232 h 65440"/>
                <a:gd name="connsiteX3" fmla="*/ 81761 w 207202"/>
                <a:gd name="connsiteY3" fmla="*/ 0 h 65440"/>
                <a:gd name="connsiteX4" fmla="*/ 173515 w 207202"/>
                <a:gd name="connsiteY4" fmla="*/ 2982 h 65440"/>
                <a:gd name="connsiteX5" fmla="*/ 207203 w 207202"/>
                <a:gd name="connsiteY5" fmla="*/ 3063 h 65440"/>
                <a:gd name="connsiteX6" fmla="*/ 186490 w 207202"/>
                <a:gd name="connsiteY6" fmla="*/ 33809 h 6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02" h="65440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6F0A887-2CDB-4A33-B08B-BB5AA007EDEC}"/>
                </a:ext>
              </a:extLst>
            </p:cNvPr>
            <p:cNvSpPr/>
            <p:nvPr/>
          </p:nvSpPr>
          <p:spPr>
            <a:xfrm>
              <a:off x="11321499" y="6091257"/>
              <a:ext cx="8615" cy="774773"/>
            </a:xfrm>
            <a:custGeom>
              <a:avLst/>
              <a:gdLst>
                <a:gd name="connsiteX0" fmla="*/ 4390 w 8615"/>
                <a:gd name="connsiteY0" fmla="*/ 774773 h 774773"/>
                <a:gd name="connsiteX1" fmla="*/ 320 w 8615"/>
                <a:gd name="connsiteY1" fmla="*/ 756519 h 774773"/>
                <a:gd name="connsiteX2" fmla="*/ 642 w 8615"/>
                <a:gd name="connsiteY2" fmla="*/ 0 h 774773"/>
                <a:gd name="connsiteX3" fmla="*/ 7976 w 8615"/>
                <a:gd name="connsiteY3" fmla="*/ 17489 h 774773"/>
                <a:gd name="connsiteX4" fmla="*/ 8258 w 8615"/>
                <a:gd name="connsiteY4" fmla="*/ 756479 h 774773"/>
                <a:gd name="connsiteX5" fmla="*/ 4390 w 8615"/>
                <a:gd name="connsiteY5" fmla="*/ 774773 h 7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5" h="774773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8F10AA1-7C11-4E94-90CF-C690D5E109D1}"/>
                </a:ext>
              </a:extLst>
            </p:cNvPr>
            <p:cNvSpPr/>
            <p:nvPr/>
          </p:nvSpPr>
          <p:spPr>
            <a:xfrm>
              <a:off x="11131057" y="3775439"/>
              <a:ext cx="277398" cy="133841"/>
            </a:xfrm>
            <a:custGeom>
              <a:avLst/>
              <a:gdLst>
                <a:gd name="connsiteX0" fmla="*/ 7938 w 277398"/>
                <a:gd name="connsiteY0" fmla="*/ 91150 h 133841"/>
                <a:gd name="connsiteX1" fmla="*/ 0 w 277398"/>
                <a:gd name="connsiteY1" fmla="*/ 25628 h 133841"/>
                <a:gd name="connsiteX2" fmla="*/ 76160 w 277398"/>
                <a:gd name="connsiteY2" fmla="*/ 49202 h 133841"/>
                <a:gd name="connsiteX3" fmla="*/ 137168 w 277398"/>
                <a:gd name="connsiteY3" fmla="*/ 50088 h 133841"/>
                <a:gd name="connsiteX4" fmla="*/ 277398 w 277398"/>
                <a:gd name="connsiteY4" fmla="*/ 0 h 133841"/>
                <a:gd name="connsiteX5" fmla="*/ 264625 w 277398"/>
                <a:gd name="connsiteY5" fmla="*/ 90586 h 133841"/>
                <a:gd name="connsiteX6" fmla="*/ 248264 w 277398"/>
                <a:gd name="connsiteY6" fmla="*/ 100740 h 133841"/>
                <a:gd name="connsiteX7" fmla="*/ 124434 w 277398"/>
                <a:gd name="connsiteY7" fmla="*/ 133219 h 133841"/>
                <a:gd name="connsiteX8" fmla="*/ 7938 w 277398"/>
                <a:gd name="connsiteY8" fmla="*/ 91150 h 1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98" h="133841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8CD74-8AB1-4F7D-B5F8-CA4D7327D580}"/>
                </a:ext>
              </a:extLst>
            </p:cNvPr>
            <p:cNvSpPr/>
            <p:nvPr/>
          </p:nvSpPr>
          <p:spPr>
            <a:xfrm>
              <a:off x="10986381" y="3380558"/>
              <a:ext cx="117775" cy="112570"/>
            </a:xfrm>
            <a:custGeom>
              <a:avLst/>
              <a:gdLst>
                <a:gd name="connsiteX0" fmla="*/ 117759 w 117775"/>
                <a:gd name="connsiteY0" fmla="*/ 55708 h 112570"/>
                <a:gd name="connsiteX1" fmla="*/ 76455 w 117775"/>
                <a:gd name="connsiteY1" fmla="*/ 112566 h 112570"/>
                <a:gd name="connsiteX2" fmla="*/ 36764 w 117775"/>
                <a:gd name="connsiteY2" fmla="*/ 52243 h 112570"/>
                <a:gd name="connsiteX3" fmla="*/ 23748 w 117775"/>
                <a:gd name="connsiteY3" fmla="*/ 29879 h 112570"/>
                <a:gd name="connsiteX4" fmla="*/ 10772 w 117775"/>
                <a:gd name="connsiteY4" fmla="*/ 22424 h 112570"/>
                <a:gd name="connsiteX5" fmla="*/ 2512 w 117775"/>
                <a:gd name="connsiteY5" fmla="*/ 3082 h 112570"/>
                <a:gd name="connsiteX6" fmla="*/ 18429 w 117775"/>
                <a:gd name="connsiteY6" fmla="*/ 10859 h 112570"/>
                <a:gd name="connsiteX7" fmla="*/ 55219 w 117775"/>
                <a:gd name="connsiteY7" fmla="*/ 10375 h 112570"/>
                <a:gd name="connsiteX8" fmla="*/ 105589 w 117775"/>
                <a:gd name="connsiteY8" fmla="*/ 17024 h 112570"/>
                <a:gd name="connsiteX9" fmla="*/ 117759 w 117775"/>
                <a:gd name="connsiteY9" fmla="*/ 55708 h 11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75" h="112570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470337F-A809-4E87-ABBA-C5CA3F10C372}"/>
                </a:ext>
              </a:extLst>
            </p:cNvPr>
            <p:cNvSpPr/>
            <p:nvPr/>
          </p:nvSpPr>
          <p:spPr>
            <a:xfrm>
              <a:off x="11314818" y="3375968"/>
              <a:ext cx="118026" cy="112696"/>
            </a:xfrm>
            <a:custGeom>
              <a:avLst/>
              <a:gdLst>
                <a:gd name="connsiteX0" fmla="*/ 38593 w 118026"/>
                <a:gd name="connsiteY0" fmla="*/ 49217 h 112696"/>
                <a:gd name="connsiteX1" fmla="*/ 22555 w 118026"/>
                <a:gd name="connsiteY1" fmla="*/ 29714 h 112696"/>
                <a:gd name="connsiteX2" fmla="*/ 8371 w 118026"/>
                <a:gd name="connsiteY2" fmla="*/ 20164 h 112696"/>
                <a:gd name="connsiteX3" fmla="*/ 3254 w 118026"/>
                <a:gd name="connsiteY3" fmla="*/ 2353 h 112696"/>
                <a:gd name="connsiteX4" fmla="*/ 17962 w 118026"/>
                <a:gd name="connsiteY4" fmla="*/ 9727 h 112696"/>
                <a:gd name="connsiteX5" fmla="*/ 54430 w 118026"/>
                <a:gd name="connsiteY5" fmla="*/ 11420 h 112696"/>
                <a:gd name="connsiteX6" fmla="*/ 107258 w 118026"/>
                <a:gd name="connsiteY6" fmla="*/ 19398 h 112696"/>
                <a:gd name="connsiteX7" fmla="*/ 110159 w 118026"/>
                <a:gd name="connsiteY7" fmla="*/ 89755 h 112696"/>
                <a:gd name="connsiteX8" fmla="*/ 76310 w 118026"/>
                <a:gd name="connsiteY8" fmla="*/ 112684 h 112696"/>
                <a:gd name="connsiteX9" fmla="*/ 44476 w 118026"/>
                <a:gd name="connsiteY9" fmla="*/ 89916 h 112696"/>
                <a:gd name="connsiteX10" fmla="*/ 38593 w 118026"/>
                <a:gd name="connsiteY10" fmla="*/ 49217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026" h="11269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D266D1-02BE-43F2-804A-A4053EB6784E}"/>
                </a:ext>
              </a:extLst>
            </p:cNvPr>
            <p:cNvSpPr/>
            <p:nvPr/>
          </p:nvSpPr>
          <p:spPr>
            <a:xfrm>
              <a:off x="11116340" y="3607768"/>
              <a:ext cx="225839" cy="55164"/>
            </a:xfrm>
            <a:custGeom>
              <a:avLst/>
              <a:gdLst>
                <a:gd name="connsiteX0" fmla="*/ 117794 w 225839"/>
                <a:gd name="connsiteY0" fmla="*/ 55165 h 55164"/>
                <a:gd name="connsiteX1" fmla="*/ 14354 w 225839"/>
                <a:gd name="connsiteY1" fmla="*/ 28166 h 55164"/>
                <a:gd name="connsiteX2" fmla="*/ 1621 w 225839"/>
                <a:gd name="connsiteY2" fmla="*/ 6850 h 55164"/>
                <a:gd name="connsiteX3" fmla="*/ 25516 w 225839"/>
                <a:gd name="connsiteY3" fmla="*/ 6044 h 55164"/>
                <a:gd name="connsiteX4" fmla="*/ 203544 w 225839"/>
                <a:gd name="connsiteY4" fmla="*/ 3827 h 55164"/>
                <a:gd name="connsiteX5" fmla="*/ 223975 w 225839"/>
                <a:gd name="connsiteY5" fmla="*/ 6729 h 55164"/>
                <a:gd name="connsiteX6" fmla="*/ 217366 w 225839"/>
                <a:gd name="connsiteY6" fmla="*/ 24660 h 55164"/>
                <a:gd name="connsiteX7" fmla="*/ 117794 w 225839"/>
                <a:gd name="connsiteY7" fmla="*/ 55165 h 5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839" h="55164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DFFFD09-FEFD-474B-9B0D-B6084EC4601C}"/>
                </a:ext>
              </a:extLst>
            </p:cNvPr>
            <p:cNvSpPr/>
            <p:nvPr/>
          </p:nvSpPr>
          <p:spPr>
            <a:xfrm>
              <a:off x="11135893" y="3866025"/>
              <a:ext cx="259829" cy="118916"/>
            </a:xfrm>
            <a:custGeom>
              <a:avLst/>
              <a:gdLst>
                <a:gd name="connsiteX0" fmla="*/ 3103 w 259829"/>
                <a:gd name="connsiteY0" fmla="*/ 564 h 118916"/>
                <a:gd name="connsiteX1" fmla="*/ 193663 w 259829"/>
                <a:gd name="connsiteY1" fmla="*/ 19302 h 118916"/>
                <a:gd name="connsiteX2" fmla="*/ 259829 w 259829"/>
                <a:gd name="connsiteY2" fmla="*/ 0 h 118916"/>
                <a:gd name="connsiteX3" fmla="*/ 259467 w 259829"/>
                <a:gd name="connsiteY3" fmla="*/ 66408 h 118916"/>
                <a:gd name="connsiteX4" fmla="*/ 256001 w 259829"/>
                <a:gd name="connsiteY4" fmla="*/ 76200 h 118916"/>
                <a:gd name="connsiteX5" fmla="*/ 218566 w 259829"/>
                <a:gd name="connsiteY5" fmla="*/ 112869 h 118916"/>
                <a:gd name="connsiteX6" fmla="*/ 97517 w 259829"/>
                <a:gd name="connsiteY6" fmla="*/ 118914 h 118916"/>
                <a:gd name="connsiteX7" fmla="*/ 11404 w 259829"/>
                <a:gd name="connsiteY7" fmla="*/ 115771 h 118916"/>
                <a:gd name="connsiteX8" fmla="*/ 0 w 259829"/>
                <a:gd name="connsiteY8" fmla="*/ 96711 h 118916"/>
                <a:gd name="connsiteX9" fmla="*/ 3103 w 259829"/>
                <a:gd name="connsiteY9" fmla="*/ 564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829" h="118916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150E2A-3735-4EC8-9682-6A4B5F78F3B8}"/>
                </a:ext>
              </a:extLst>
            </p:cNvPr>
            <p:cNvSpPr/>
            <p:nvPr/>
          </p:nvSpPr>
          <p:spPr>
            <a:xfrm>
              <a:off x="9874907" y="5701875"/>
              <a:ext cx="1457711" cy="359683"/>
            </a:xfrm>
            <a:custGeom>
              <a:avLst/>
              <a:gdLst>
                <a:gd name="connsiteX0" fmla="*/ 0 w 1457711"/>
                <a:gd name="connsiteY0" fmla="*/ 4070 h 359683"/>
                <a:gd name="connsiteX1" fmla="*/ 239037 w 1457711"/>
                <a:gd name="connsiteY1" fmla="*/ 359683 h 359683"/>
                <a:gd name="connsiteX2" fmla="*/ 1457712 w 1457711"/>
                <a:gd name="connsiteY2" fmla="*/ 356379 h 359683"/>
                <a:gd name="connsiteX3" fmla="*/ 1365474 w 1457711"/>
                <a:gd name="connsiteY3" fmla="*/ 0 h 35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711" h="359683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40E082-AC2A-439D-B1C6-B2D14DE79EB3}"/>
                </a:ext>
              </a:extLst>
            </p:cNvPr>
            <p:cNvSpPr/>
            <p:nvPr/>
          </p:nvSpPr>
          <p:spPr>
            <a:xfrm>
              <a:off x="11331772" y="5606897"/>
              <a:ext cx="844848" cy="447367"/>
            </a:xfrm>
            <a:custGeom>
              <a:avLst/>
              <a:gdLst>
                <a:gd name="connsiteX0" fmla="*/ 0 w 844848"/>
                <a:gd name="connsiteY0" fmla="*/ 447368 h 447367"/>
                <a:gd name="connsiteX1" fmla="*/ 581070 w 844848"/>
                <a:gd name="connsiteY1" fmla="*/ 216350 h 447367"/>
                <a:gd name="connsiteX2" fmla="*/ 844848 w 844848"/>
                <a:gd name="connsiteY2" fmla="*/ 0 h 447367"/>
                <a:gd name="connsiteX3" fmla="*/ 308910 w 844848"/>
                <a:gd name="connsiteY3" fmla="*/ 150063 h 447367"/>
                <a:gd name="connsiteX4" fmla="*/ 0 w 844848"/>
                <a:gd name="connsiteY4" fmla="*/ 447368 h 4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848" h="447367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C7A8B51-048F-44D4-AEB4-A805EF74889A}"/>
              </a:ext>
            </a:extLst>
          </p:cNvPr>
          <p:cNvSpPr/>
          <p:nvPr/>
        </p:nvSpPr>
        <p:spPr>
          <a:xfrm>
            <a:off x="3169803" y="2941262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FC6B98CD-4F6F-4671-B7C8-3B9DDEC4B4B9}"/>
              </a:ext>
            </a:extLst>
          </p:cNvPr>
          <p:cNvSpPr/>
          <p:nvPr/>
        </p:nvSpPr>
        <p:spPr>
          <a:xfrm>
            <a:off x="7492177" y="2944438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8C1A85-0E6F-829E-38ED-F4A3E6A064DE}"/>
              </a:ext>
            </a:extLst>
          </p:cNvPr>
          <p:cNvSpPr txBox="1"/>
          <p:nvPr/>
        </p:nvSpPr>
        <p:spPr>
          <a:xfrm>
            <a:off x="431410" y="4908335"/>
            <a:ext cx="10977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</a:rPr>
              <a:t>Tìm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hiểu</a:t>
            </a:r>
            <a:r>
              <a:rPr lang="en-US" sz="3200" b="1" dirty="0">
                <a:latin typeface="Arial" panose="020B0604020202020204" pitchFamily="34" charset="0"/>
              </a:rPr>
              <a:t> framework </a:t>
            </a:r>
            <a:r>
              <a:rPr lang="en-US" sz="3200" b="1" dirty="0" err="1">
                <a:latin typeface="Arial" panose="020B0604020202020204" pitchFamily="34" charset="0"/>
              </a:rPr>
              <a:t>Vuejs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và</a:t>
            </a:r>
            <a:r>
              <a:rPr lang="en-US" sz="3200" b="1" dirty="0">
                <a:latin typeface="Arial" panose="020B0604020202020204" pitchFamily="34" charset="0"/>
              </a:rPr>
              <a:t> Nodejs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AE21B-FCE0-700B-2B4A-C6D3566228A3}"/>
              </a:ext>
            </a:extLst>
          </p:cNvPr>
          <p:cNvSpPr txBox="1"/>
          <p:nvPr/>
        </p:nvSpPr>
        <p:spPr>
          <a:xfrm>
            <a:off x="448366" y="5412945"/>
            <a:ext cx="109774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</a:rPr>
              <a:t>Xây</a:t>
            </a:r>
            <a:r>
              <a:rPr lang="en-US" sz="3200" b="1" dirty="0"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</a:rPr>
              <a:t>dựng</a:t>
            </a:r>
            <a:r>
              <a:rPr lang="en-US" sz="3200" b="1" dirty="0">
                <a:latin typeface="Arial" panose="020B0604020202020204" pitchFamily="34" charset="0"/>
              </a:rPr>
              <a:t> website </a:t>
            </a:r>
            <a:r>
              <a:rPr lang="en-US" sz="3200" b="1" dirty="0" err="1">
                <a:latin typeface="Arial" panose="020B0604020202020204" pitchFamily="34" charset="0"/>
              </a:rPr>
              <a:t>bán</a:t>
            </a:r>
            <a:r>
              <a:rPr lang="en-US" sz="3200" b="1" dirty="0">
                <a:latin typeface="Arial" panose="020B0604020202020204" pitchFamily="34" charset="0"/>
              </a:rPr>
              <a:t> laptop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2F351-9CD1-47D4-8564-53C9D5A1A989}"/>
              </a:ext>
            </a:extLst>
          </p:cNvPr>
          <p:cNvSpPr txBox="1"/>
          <p:nvPr/>
        </p:nvSpPr>
        <p:spPr>
          <a:xfrm>
            <a:off x="6322601" y="860159"/>
            <a:ext cx="4606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02</a:t>
            </a:r>
            <a:endParaRPr lang="en-GB" altLang="ko-KR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over and End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856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Century Gothic</vt:lpstr>
      <vt:lpstr>Times New Roman</vt:lpstr>
      <vt:lpstr>Wingdings 3</vt:lpstr>
      <vt:lpstr>Cover and End Slide Master</vt:lpstr>
      <vt:lpstr>Contents Slide Master</vt:lpstr>
      <vt:lpstr>Section Break Slide Master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TranDuy</cp:lastModifiedBy>
  <cp:revision>88</cp:revision>
  <dcterms:created xsi:type="dcterms:W3CDTF">2020-01-20T05:08:25Z</dcterms:created>
  <dcterms:modified xsi:type="dcterms:W3CDTF">2022-08-08T14:12:38Z</dcterms:modified>
</cp:coreProperties>
</file>