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 id="2147483694" r:id="rId4"/>
  </p:sldMasterIdLst>
  <p:notesMasterIdLst>
    <p:notesMasterId r:id="rId44"/>
  </p:notesMasterIdLst>
  <p:sldIdLst>
    <p:sldId id="344" r:id="rId5"/>
    <p:sldId id="342" r:id="rId6"/>
    <p:sldId id="347" r:id="rId7"/>
    <p:sldId id="350" r:id="rId8"/>
    <p:sldId id="260" r:id="rId9"/>
    <p:sldId id="298" r:id="rId10"/>
    <p:sldId id="348" r:id="rId11"/>
    <p:sldId id="349" r:id="rId12"/>
    <p:sldId id="351" r:id="rId13"/>
    <p:sldId id="353" r:id="rId14"/>
    <p:sldId id="354" r:id="rId15"/>
    <p:sldId id="371" r:id="rId16"/>
    <p:sldId id="365" r:id="rId17"/>
    <p:sldId id="367" r:id="rId18"/>
    <p:sldId id="368" r:id="rId19"/>
    <p:sldId id="369" r:id="rId20"/>
    <p:sldId id="370" r:id="rId21"/>
    <p:sldId id="372" r:id="rId22"/>
    <p:sldId id="374" r:id="rId23"/>
    <p:sldId id="355" r:id="rId24"/>
    <p:sldId id="377" r:id="rId25"/>
    <p:sldId id="378" r:id="rId26"/>
    <p:sldId id="379" r:id="rId27"/>
    <p:sldId id="380" r:id="rId28"/>
    <p:sldId id="382" r:id="rId29"/>
    <p:sldId id="381" r:id="rId30"/>
    <p:sldId id="385" r:id="rId31"/>
    <p:sldId id="357" r:id="rId32"/>
    <p:sldId id="358" r:id="rId33"/>
    <p:sldId id="386" r:id="rId34"/>
    <p:sldId id="359" r:id="rId35"/>
    <p:sldId id="360" r:id="rId36"/>
    <p:sldId id="361" r:id="rId37"/>
    <p:sldId id="362" r:id="rId38"/>
    <p:sldId id="363" r:id="rId39"/>
    <p:sldId id="312" r:id="rId40"/>
    <p:sldId id="375" r:id="rId41"/>
    <p:sldId id="376" r:id="rId42"/>
    <p:sldId id="36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 nguyen" initials="tn" lastIdx="4" clrIdx="0">
    <p:extLst>
      <p:ext uri="{19B8F6BF-5375-455C-9EA6-DF929625EA0E}">
        <p15:presenceInfo xmlns:p15="http://schemas.microsoft.com/office/powerpoint/2012/main" userId="e1cdf002423f6c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80" autoAdjust="0"/>
    <p:restoredTop sz="94660"/>
  </p:normalViewPr>
  <p:slideViewPr>
    <p:cSldViewPr snapToGrid="0" showGuides="1">
      <p:cViewPr varScale="1">
        <p:scale>
          <a:sx n="113" d="100"/>
          <a:sy n="113" d="100"/>
        </p:scale>
        <p:origin x="414" y="11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8/9/2022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9_Images &amp; Contents Layout">
    <p:spTree>
      <p:nvGrpSpPr>
        <p:cNvPr id="1" name=""/>
        <p:cNvGrpSpPr/>
        <p:nvPr/>
      </p:nvGrpSpPr>
      <p:grpSpPr>
        <a:xfrm>
          <a:off x="0" y="0"/>
          <a:ext cx="0" cy="0"/>
          <a:chOff x="0" y="0"/>
          <a:chExt cx="0" cy="0"/>
        </a:xfrm>
      </p:grpSpPr>
      <p:sp>
        <p:nvSpPr>
          <p:cNvPr id="5" name="자유형: 도형 4">
            <a:extLst>
              <a:ext uri="{FF2B5EF4-FFF2-40B4-BE49-F238E27FC236}">
                <a16:creationId xmlns:a16="http://schemas.microsoft.com/office/drawing/2014/main" id="{35A586F4-88B7-45EE-9708-47716F743070}"/>
              </a:ext>
            </a:extLst>
          </p:cNvPr>
          <p:cNvSpPr/>
          <p:nvPr userDrawn="1"/>
        </p:nvSpPr>
        <p:spPr>
          <a:xfrm flipV="1">
            <a:off x="152400" y="-1"/>
            <a:ext cx="6238876" cy="6848475"/>
          </a:xfrm>
          <a:custGeom>
            <a:avLst/>
            <a:gdLst>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8876" h="6858000">
                <a:moveTo>
                  <a:pt x="0" y="0"/>
                </a:moveTo>
                <a:lnTo>
                  <a:pt x="4819651" y="0"/>
                </a:lnTo>
                <a:cubicBezTo>
                  <a:pt x="4819651" y="1689100"/>
                  <a:pt x="5153027" y="4273550"/>
                  <a:pt x="6238876" y="5229225"/>
                </a:cubicBezTo>
                <a:cubicBezTo>
                  <a:pt x="5286376" y="5778500"/>
                  <a:pt x="4883152" y="6283325"/>
                  <a:pt x="4819651" y="6858000"/>
                </a:cubicBez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E34B3B3A-542A-46E1-A720-8928C9B91FC2}"/>
              </a:ext>
            </a:extLst>
          </p:cNvPr>
          <p:cNvCxnSpPr>
            <a:cxnSpLocks/>
          </p:cNvCxnSpPr>
          <p:nvPr userDrawn="1"/>
        </p:nvCxnSpPr>
        <p:spPr>
          <a:xfrm>
            <a:off x="6238876" y="1638302"/>
            <a:ext cx="595312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그림 개체 틀 15">
            <a:extLst>
              <a:ext uri="{FF2B5EF4-FFF2-40B4-BE49-F238E27FC236}">
                <a16:creationId xmlns:a16="http://schemas.microsoft.com/office/drawing/2014/main" id="{F31766EE-B13B-4F0C-AAE1-FB140846B864}"/>
              </a:ext>
            </a:extLst>
          </p:cNvPr>
          <p:cNvSpPr>
            <a:spLocks noGrp="1"/>
          </p:cNvSpPr>
          <p:nvPr>
            <p:ph type="pic" sz="quarter" idx="10" hasCustomPrompt="1"/>
          </p:nvPr>
        </p:nvSpPr>
        <p:spPr>
          <a:xfrm>
            <a:off x="0" y="0"/>
            <a:ext cx="6238876" cy="6858000"/>
          </a:xfrm>
          <a:custGeom>
            <a:avLst/>
            <a:gdLst>
              <a:gd name="connsiteX0" fmla="*/ 0 w 6238876"/>
              <a:gd name="connsiteY0" fmla="*/ 0 h 6858000"/>
              <a:gd name="connsiteX1" fmla="*/ 4819651 w 6238876"/>
              <a:gd name="connsiteY1" fmla="*/ 0 h 6858000"/>
              <a:gd name="connsiteX2" fmla="*/ 6238876 w 6238876"/>
              <a:gd name="connsiteY2" fmla="*/ 1628775 h 6858000"/>
              <a:gd name="connsiteX3" fmla="*/ 4819651 w 6238876"/>
              <a:gd name="connsiteY3" fmla="*/ 6858000 h 6858000"/>
              <a:gd name="connsiteX4" fmla="*/ 0 w 62388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8876" h="6858000">
                <a:moveTo>
                  <a:pt x="0" y="0"/>
                </a:moveTo>
                <a:lnTo>
                  <a:pt x="4819651" y="0"/>
                </a:lnTo>
                <a:cubicBezTo>
                  <a:pt x="4845052" y="371475"/>
                  <a:pt x="5222876" y="1143000"/>
                  <a:pt x="6238876" y="1628775"/>
                </a:cubicBezTo>
                <a:cubicBezTo>
                  <a:pt x="5153027" y="2584450"/>
                  <a:pt x="4819651" y="5168900"/>
                  <a:pt x="4819651" y="6858000"/>
                </a:cubicBezTo>
                <a:lnTo>
                  <a:pt x="0" y="685800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125260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 name="Group 14">
            <a:extLst>
              <a:ext uri="{FF2B5EF4-FFF2-40B4-BE49-F238E27FC236}">
                <a16:creationId xmlns:a16="http://schemas.microsoft.com/office/drawing/2014/main" id="{2A921263-B14B-4578-8B20-3AC423CD7911}"/>
              </a:ext>
            </a:extLst>
          </p:cNvPr>
          <p:cNvGrpSpPr/>
          <p:nvPr userDrawn="1"/>
        </p:nvGrpSpPr>
        <p:grpSpPr>
          <a:xfrm>
            <a:off x="8758046" y="1910898"/>
            <a:ext cx="2357831" cy="4144944"/>
            <a:chOff x="445712" y="1449040"/>
            <a:chExt cx="2113018" cy="3924176"/>
          </a:xfrm>
        </p:grpSpPr>
        <p:sp>
          <p:nvSpPr>
            <p:cNvPr id="3" name="Rounded Rectangle 15">
              <a:extLst>
                <a:ext uri="{FF2B5EF4-FFF2-40B4-BE49-F238E27FC236}">
                  <a16:creationId xmlns:a16="http://schemas.microsoft.com/office/drawing/2014/main" id="{8C3C820B-CE00-4BAD-9573-FCBB3CE63C1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16">
              <a:extLst>
                <a:ext uri="{FF2B5EF4-FFF2-40B4-BE49-F238E27FC236}">
                  <a16:creationId xmlns:a16="http://schemas.microsoft.com/office/drawing/2014/main" id="{335E9A53-BA4A-4973-9374-66FEFEC737C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17">
              <a:extLst>
                <a:ext uri="{FF2B5EF4-FFF2-40B4-BE49-F238E27FC236}">
                  <a16:creationId xmlns:a16="http://schemas.microsoft.com/office/drawing/2014/main" id="{C1CEE9FC-3896-4BDC-9E67-DA76492461DB}"/>
                </a:ext>
              </a:extLst>
            </p:cNvPr>
            <p:cNvGrpSpPr/>
            <p:nvPr userDrawn="1"/>
          </p:nvGrpSpPr>
          <p:grpSpPr>
            <a:xfrm>
              <a:off x="1407705" y="5045834"/>
              <a:ext cx="211967" cy="211967"/>
              <a:chOff x="1549420" y="5712364"/>
              <a:chExt cx="312583" cy="312583"/>
            </a:xfrm>
          </p:grpSpPr>
          <p:sp>
            <p:nvSpPr>
              <p:cNvPr id="6" name="Oval 18">
                <a:extLst>
                  <a:ext uri="{FF2B5EF4-FFF2-40B4-BE49-F238E27FC236}">
                    <a16:creationId xmlns:a16="http://schemas.microsoft.com/office/drawing/2014/main" id="{2FC925BD-DB85-4C13-A07E-FCBC2C4EF6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9">
                <a:extLst>
                  <a:ext uri="{FF2B5EF4-FFF2-40B4-BE49-F238E27FC236}">
                    <a16:creationId xmlns:a16="http://schemas.microsoft.com/office/drawing/2014/main" id="{B608E06C-085B-438A-88EF-35841D5F763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A08B97E3-9D87-44AD-9AA5-DB218399F068}"/>
              </a:ext>
            </a:extLst>
          </p:cNvPr>
          <p:cNvSpPr>
            <a:spLocks noGrp="1"/>
          </p:cNvSpPr>
          <p:nvPr>
            <p:ph type="pic" idx="12" hasCustomPrompt="1"/>
          </p:nvPr>
        </p:nvSpPr>
        <p:spPr>
          <a:xfrm>
            <a:off x="8924348" y="2256777"/>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9" name="Text Placeholder 9">
            <a:extLst>
              <a:ext uri="{FF2B5EF4-FFF2-40B4-BE49-F238E27FC236}">
                <a16:creationId xmlns:a16="http://schemas.microsoft.com/office/drawing/2014/main" id="{549CFBFE-8441-461C-BFBA-38F9B1FD5C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Images &amp; Contents">
    <p:spTree>
      <p:nvGrpSpPr>
        <p:cNvPr id="1" name=""/>
        <p:cNvGrpSpPr/>
        <p:nvPr/>
      </p:nvGrpSpPr>
      <p:grpSpPr>
        <a:xfrm>
          <a:off x="0" y="0"/>
          <a:ext cx="0" cy="0"/>
          <a:chOff x="0" y="0"/>
          <a:chExt cx="0" cy="0"/>
        </a:xfrm>
      </p:grpSpPr>
      <p:sp>
        <p:nvSpPr>
          <p:cNvPr id="4" name="Rectangle 32">
            <a:extLst>
              <a:ext uri="{FF2B5EF4-FFF2-40B4-BE49-F238E27FC236}">
                <a16:creationId xmlns:a16="http://schemas.microsoft.com/office/drawing/2014/main" id="{B1200484-72B4-43EB-A307-AC173EECE210}"/>
              </a:ext>
            </a:extLst>
          </p:cNvPr>
          <p:cNvSpPr/>
          <p:nvPr/>
        </p:nvSpPr>
        <p:spPr>
          <a:xfrm rot="2700000">
            <a:off x="7613275" y="909332"/>
            <a:ext cx="2073280" cy="5107827"/>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lumMod val="75000"/>
                </a:schemeClr>
              </a:solidFill>
            </a:endParaRPr>
          </a:p>
        </p:txBody>
      </p:sp>
      <p:sp>
        <p:nvSpPr>
          <p:cNvPr id="5" name="Rectangle 33">
            <a:extLst>
              <a:ext uri="{FF2B5EF4-FFF2-40B4-BE49-F238E27FC236}">
                <a16:creationId xmlns:a16="http://schemas.microsoft.com/office/drawing/2014/main" id="{746E5197-E35A-4AF6-8BB9-724E846289AD}"/>
              </a:ext>
            </a:extLst>
          </p:cNvPr>
          <p:cNvSpPr/>
          <p:nvPr/>
        </p:nvSpPr>
        <p:spPr>
          <a:xfrm rot="18900000">
            <a:off x="7613278" y="875086"/>
            <a:ext cx="2073279" cy="5107830"/>
          </a:xfrm>
          <a:prstGeom prst="rect">
            <a:avLst/>
          </a:prstGeom>
          <a:no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lumMod val="75000"/>
                </a:schemeClr>
              </a:solidFill>
            </a:endParaRPr>
          </a:p>
        </p:txBody>
      </p:sp>
      <p:sp>
        <p:nvSpPr>
          <p:cNvPr id="18" name="자유형: 도형 17">
            <a:extLst>
              <a:ext uri="{FF2B5EF4-FFF2-40B4-BE49-F238E27FC236}">
                <a16:creationId xmlns:a16="http://schemas.microsoft.com/office/drawing/2014/main" id="{5C6A544B-DEF5-42CF-B81D-EA204CF5C296}"/>
              </a:ext>
            </a:extLst>
          </p:cNvPr>
          <p:cNvSpPr>
            <a:spLocks noGrp="1"/>
          </p:cNvSpPr>
          <p:nvPr>
            <p:ph type="pic" sz="quarter" idx="10" hasCustomPrompt="1"/>
          </p:nvPr>
        </p:nvSpPr>
        <p:spPr>
          <a:xfrm>
            <a:off x="5969923" y="2050576"/>
            <a:ext cx="2565552" cy="2565552"/>
          </a:xfrm>
          <a:custGeom>
            <a:avLst/>
            <a:gdLst>
              <a:gd name="connsiteX0" fmla="*/ 1282776 w 2565552"/>
              <a:gd name="connsiteY0" fmla="*/ 0 h 2565552"/>
              <a:gd name="connsiteX1" fmla="*/ 2565552 w 2565552"/>
              <a:gd name="connsiteY1" fmla="*/ 1282777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6" y="0"/>
                </a:moveTo>
                <a:lnTo>
                  <a:pt x="2565552" y="1282777"/>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7" name="자유형: 도형 16">
            <a:extLst>
              <a:ext uri="{FF2B5EF4-FFF2-40B4-BE49-F238E27FC236}">
                <a16:creationId xmlns:a16="http://schemas.microsoft.com/office/drawing/2014/main" id="{C02AE221-A9B0-4F37-A129-07368400CD52}"/>
              </a:ext>
            </a:extLst>
          </p:cNvPr>
          <p:cNvSpPr>
            <a:spLocks noGrp="1"/>
          </p:cNvSpPr>
          <p:nvPr>
            <p:ph type="pic" sz="quarter" idx="11" hasCustomPrompt="1"/>
          </p:nvPr>
        </p:nvSpPr>
        <p:spPr>
          <a:xfrm>
            <a:off x="7370697" y="3451350"/>
            <a:ext cx="2565552" cy="2565552"/>
          </a:xfrm>
          <a:custGeom>
            <a:avLst/>
            <a:gdLst>
              <a:gd name="connsiteX0" fmla="*/ 1282775 w 2565552"/>
              <a:gd name="connsiteY0" fmla="*/ 0 h 2565552"/>
              <a:gd name="connsiteX1" fmla="*/ 2565552 w 2565552"/>
              <a:gd name="connsiteY1" fmla="*/ 1282776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5" y="0"/>
                </a:moveTo>
                <a:lnTo>
                  <a:pt x="2565552" y="1282776"/>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4" name="자유형: 도형 13">
            <a:extLst>
              <a:ext uri="{FF2B5EF4-FFF2-40B4-BE49-F238E27FC236}">
                <a16:creationId xmlns:a16="http://schemas.microsoft.com/office/drawing/2014/main" id="{E5285B70-0363-436C-AB13-3367F4E0FD78}"/>
              </a:ext>
            </a:extLst>
          </p:cNvPr>
          <p:cNvSpPr>
            <a:spLocks noGrp="1"/>
          </p:cNvSpPr>
          <p:nvPr>
            <p:ph type="pic" sz="quarter" idx="12" hasCustomPrompt="1"/>
          </p:nvPr>
        </p:nvSpPr>
        <p:spPr>
          <a:xfrm>
            <a:off x="8758182" y="2063864"/>
            <a:ext cx="2565552" cy="2565552"/>
          </a:xfrm>
          <a:custGeom>
            <a:avLst/>
            <a:gdLst>
              <a:gd name="connsiteX0" fmla="*/ 1282776 w 2565552"/>
              <a:gd name="connsiteY0" fmla="*/ 0 h 2565552"/>
              <a:gd name="connsiteX1" fmla="*/ 2565552 w 2565552"/>
              <a:gd name="connsiteY1" fmla="*/ 1282776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6" y="0"/>
                </a:moveTo>
                <a:lnTo>
                  <a:pt x="2565552" y="1282776"/>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자유형: 도형 12">
            <a:extLst>
              <a:ext uri="{FF2B5EF4-FFF2-40B4-BE49-F238E27FC236}">
                <a16:creationId xmlns:a16="http://schemas.microsoft.com/office/drawing/2014/main" id="{B86ADC2A-A8A4-4EF0-8AEC-78660E2990B3}"/>
              </a:ext>
            </a:extLst>
          </p:cNvPr>
          <p:cNvSpPr>
            <a:spLocks noGrp="1"/>
          </p:cNvSpPr>
          <p:nvPr>
            <p:ph type="pic" sz="quarter" idx="13" hasCustomPrompt="1"/>
          </p:nvPr>
        </p:nvSpPr>
        <p:spPr>
          <a:xfrm>
            <a:off x="7357409" y="663092"/>
            <a:ext cx="2565552" cy="2565553"/>
          </a:xfrm>
          <a:custGeom>
            <a:avLst/>
            <a:gdLst>
              <a:gd name="connsiteX0" fmla="*/ 1282775 w 2565552"/>
              <a:gd name="connsiteY0" fmla="*/ 0 h 2565553"/>
              <a:gd name="connsiteX1" fmla="*/ 2565552 w 2565552"/>
              <a:gd name="connsiteY1" fmla="*/ 1282777 h 2565553"/>
              <a:gd name="connsiteX2" fmla="*/ 1282776 w 2565552"/>
              <a:gd name="connsiteY2" fmla="*/ 2565553 h 2565553"/>
              <a:gd name="connsiteX3" fmla="*/ 0 w 2565552"/>
              <a:gd name="connsiteY3" fmla="*/ 1282776 h 2565553"/>
            </a:gdLst>
            <a:ahLst/>
            <a:cxnLst>
              <a:cxn ang="0">
                <a:pos x="connsiteX0" y="connsiteY0"/>
              </a:cxn>
              <a:cxn ang="0">
                <a:pos x="connsiteX1" y="connsiteY1"/>
              </a:cxn>
              <a:cxn ang="0">
                <a:pos x="connsiteX2" y="connsiteY2"/>
              </a:cxn>
              <a:cxn ang="0">
                <a:pos x="connsiteX3" y="connsiteY3"/>
              </a:cxn>
            </a:cxnLst>
            <a:rect l="l" t="t" r="r" b="b"/>
            <a:pathLst>
              <a:path w="2565552" h="2565553">
                <a:moveTo>
                  <a:pt x="1282775" y="0"/>
                </a:moveTo>
                <a:lnTo>
                  <a:pt x="2565552" y="1282777"/>
                </a:lnTo>
                <a:lnTo>
                  <a:pt x="1282776" y="2565553"/>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336827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4_Images &amp; Contents">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9A56A33B-1F69-4BF6-85FA-7D0554CE98DA}"/>
              </a:ext>
            </a:extLst>
          </p:cNvPr>
          <p:cNvSpPr>
            <a:spLocks noGrp="1"/>
          </p:cNvSpPr>
          <p:nvPr>
            <p:ph type="pic" sz="quarter" idx="10" hasCustomPrompt="1"/>
          </p:nvPr>
        </p:nvSpPr>
        <p:spPr>
          <a:xfrm>
            <a:off x="3" y="0"/>
            <a:ext cx="7896225" cy="6858000"/>
          </a:xfrm>
          <a:custGeom>
            <a:avLst/>
            <a:gdLst>
              <a:gd name="connsiteX0" fmla="*/ 6193612 w 7896225"/>
              <a:gd name="connsiteY0" fmla="*/ 0 h 6858000"/>
              <a:gd name="connsiteX1" fmla="*/ 7896225 w 7896225"/>
              <a:gd name="connsiteY1" fmla="*/ 0 h 6858000"/>
              <a:gd name="connsiteX2" fmla="*/ 4598214 w 7896225"/>
              <a:gd name="connsiteY2" fmla="*/ 6858000 h 6858000"/>
              <a:gd name="connsiteX3" fmla="*/ 2895600 w 7896225"/>
              <a:gd name="connsiteY3" fmla="*/ 6858000 h 6858000"/>
              <a:gd name="connsiteX4" fmla="*/ 4383861 w 7896225"/>
              <a:gd name="connsiteY4" fmla="*/ 0 h 6858000"/>
              <a:gd name="connsiteX5" fmla="*/ 6086474 w 7896225"/>
              <a:gd name="connsiteY5" fmla="*/ 0 h 6858000"/>
              <a:gd name="connsiteX6" fmla="*/ 2788462 w 7896225"/>
              <a:gd name="connsiteY6" fmla="*/ 6858000 h 6858000"/>
              <a:gd name="connsiteX7" fmla="*/ 1085849 w 7896225"/>
              <a:gd name="connsiteY7" fmla="*/ 6858000 h 6858000"/>
              <a:gd name="connsiteX8" fmla="*/ 2574110 w 7896225"/>
              <a:gd name="connsiteY8" fmla="*/ 0 h 6858000"/>
              <a:gd name="connsiteX9" fmla="*/ 4276723 w 7896225"/>
              <a:gd name="connsiteY9" fmla="*/ 0 h 6858000"/>
              <a:gd name="connsiteX10" fmla="*/ 978711 w 7896225"/>
              <a:gd name="connsiteY10" fmla="*/ 6858000 h 6858000"/>
              <a:gd name="connsiteX11" fmla="*/ 0 w 7896225"/>
              <a:gd name="connsiteY11" fmla="*/ 6858000 h 6858000"/>
              <a:gd name="connsiteX12" fmla="*/ 0 w 7896225"/>
              <a:gd name="connsiteY12" fmla="*/ 5352694 h 6858000"/>
              <a:gd name="connsiteX13" fmla="*/ 764359 w 7896225"/>
              <a:gd name="connsiteY13" fmla="*/ 0 h 6858000"/>
              <a:gd name="connsiteX14" fmla="*/ 2466972 w 7896225"/>
              <a:gd name="connsiteY14" fmla="*/ 0 h 6858000"/>
              <a:gd name="connsiteX15" fmla="*/ 0 w 7896225"/>
              <a:gd name="connsiteY15" fmla="*/ 5129907 h 6858000"/>
              <a:gd name="connsiteX16" fmla="*/ 0 w 7896225"/>
              <a:gd name="connsiteY16" fmla="*/ 15894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96225" h="6858000">
                <a:moveTo>
                  <a:pt x="6193612" y="0"/>
                </a:moveTo>
                <a:lnTo>
                  <a:pt x="7896225" y="0"/>
                </a:lnTo>
                <a:lnTo>
                  <a:pt x="4598214" y="6858000"/>
                </a:lnTo>
                <a:lnTo>
                  <a:pt x="2895600" y="6858000"/>
                </a:lnTo>
                <a:close/>
                <a:moveTo>
                  <a:pt x="4383861" y="0"/>
                </a:moveTo>
                <a:lnTo>
                  <a:pt x="6086474" y="0"/>
                </a:lnTo>
                <a:lnTo>
                  <a:pt x="2788462" y="6858000"/>
                </a:lnTo>
                <a:lnTo>
                  <a:pt x="1085849" y="6858000"/>
                </a:lnTo>
                <a:close/>
                <a:moveTo>
                  <a:pt x="2574110" y="0"/>
                </a:moveTo>
                <a:lnTo>
                  <a:pt x="4276723" y="0"/>
                </a:lnTo>
                <a:lnTo>
                  <a:pt x="978711" y="6858000"/>
                </a:lnTo>
                <a:lnTo>
                  <a:pt x="0" y="6858000"/>
                </a:lnTo>
                <a:lnTo>
                  <a:pt x="0" y="5352694"/>
                </a:lnTo>
                <a:close/>
                <a:moveTo>
                  <a:pt x="764359" y="0"/>
                </a:moveTo>
                <a:lnTo>
                  <a:pt x="2466972" y="0"/>
                </a:lnTo>
                <a:lnTo>
                  <a:pt x="0" y="5129907"/>
                </a:lnTo>
                <a:lnTo>
                  <a:pt x="0" y="1589435"/>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950318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65105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74203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05900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065268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8365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22088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74490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03389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88501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1917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246739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843906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277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58556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055319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38390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34830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8052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5" name="Arrow: Chevron 4">
            <a:extLst>
              <a:ext uri="{FF2B5EF4-FFF2-40B4-BE49-F238E27FC236}">
                <a16:creationId xmlns:a16="http://schemas.microsoft.com/office/drawing/2014/main" id="{F91D817D-42AC-406F-8992-462616433CC0}"/>
              </a:ext>
            </a:extLst>
          </p:cNvPr>
          <p:cNvSpPr/>
          <p:nvPr userDrawn="1"/>
        </p:nvSpPr>
        <p:spPr>
          <a:xfrm flipH="1">
            <a:off x="706744" y="1827783"/>
            <a:ext cx="2156579" cy="2692456"/>
          </a:xfrm>
          <a:prstGeom prst="chevron">
            <a:avLst>
              <a:gd name="adj" fmla="val 2333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B25403C2-8B82-4969-AE72-6E497CE5EEEF}"/>
              </a:ext>
            </a:extLst>
          </p:cNvPr>
          <p:cNvSpPr/>
          <p:nvPr userDrawn="1"/>
        </p:nvSpPr>
        <p:spPr>
          <a:xfrm flipH="1">
            <a:off x="3455827" y="1827783"/>
            <a:ext cx="2156579" cy="2692456"/>
          </a:xfrm>
          <a:prstGeom prst="chevron">
            <a:avLst>
              <a:gd name="adj" fmla="val 2333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D3AC05D6-8180-4CE8-A0E8-F9872B179B12}"/>
              </a:ext>
            </a:extLst>
          </p:cNvPr>
          <p:cNvSpPr/>
          <p:nvPr userDrawn="1"/>
        </p:nvSpPr>
        <p:spPr>
          <a:xfrm flipH="1">
            <a:off x="6204910" y="1827783"/>
            <a:ext cx="2156579" cy="2692456"/>
          </a:xfrm>
          <a:prstGeom prst="chevron">
            <a:avLst>
              <a:gd name="adj" fmla="val 2333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F62E6301-BF9F-403B-8314-60195D054878}"/>
              </a:ext>
            </a:extLst>
          </p:cNvPr>
          <p:cNvSpPr/>
          <p:nvPr userDrawn="1"/>
        </p:nvSpPr>
        <p:spPr>
          <a:xfrm flipH="1">
            <a:off x="8953992" y="1827783"/>
            <a:ext cx="2156579" cy="2692456"/>
          </a:xfrm>
          <a:prstGeom prst="chevron">
            <a:avLst>
              <a:gd name="adj" fmla="val 2333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9" name="Rectangle 8">
            <a:extLst>
              <a:ext uri="{FF2B5EF4-FFF2-40B4-BE49-F238E27FC236}">
                <a16:creationId xmlns:a16="http://schemas.microsoft.com/office/drawing/2014/main" id="{56C10C1C-79E5-4295-B426-8F2C929EE511}"/>
              </a:ext>
            </a:extLst>
          </p:cNvPr>
          <p:cNvSpPr/>
          <p:nvPr userDrawn="1"/>
        </p:nvSpPr>
        <p:spPr>
          <a:xfrm>
            <a:off x="0" y="2456886"/>
            <a:ext cx="12192000" cy="14342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89F4AA7-ECDF-4958-8870-F7868FC79F32}"/>
              </a:ext>
            </a:extLst>
          </p:cNvPr>
          <p:cNvGrpSpPr/>
          <p:nvPr userDrawn="1"/>
        </p:nvGrpSpPr>
        <p:grpSpPr>
          <a:xfrm>
            <a:off x="1215508" y="1827783"/>
            <a:ext cx="2164227" cy="2692456"/>
            <a:chOff x="3487166" y="1850315"/>
            <a:chExt cx="1781307" cy="2216076"/>
          </a:xfrm>
        </p:grpSpPr>
        <p:sp>
          <p:nvSpPr>
            <p:cNvPr id="14" name="Arrow: Chevron 13">
              <a:extLst>
                <a:ext uri="{FF2B5EF4-FFF2-40B4-BE49-F238E27FC236}">
                  <a16:creationId xmlns:a16="http://schemas.microsoft.com/office/drawing/2014/main" id="{C9960CBA-7FBA-4310-95D8-EBCE652C09AE}"/>
                </a:ext>
              </a:extLst>
            </p:cNvPr>
            <p:cNvSpPr/>
            <p:nvPr/>
          </p:nvSpPr>
          <p:spPr>
            <a:xfrm>
              <a:off x="3487166" y="1850315"/>
              <a:ext cx="1775013" cy="2216076"/>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Parallelogram 14">
              <a:extLst>
                <a:ext uri="{FF2B5EF4-FFF2-40B4-BE49-F238E27FC236}">
                  <a16:creationId xmlns:a16="http://schemas.microsoft.com/office/drawing/2014/main" id="{4EFA4637-95F3-4F02-AF64-2DCDD3E2DE57}"/>
                </a:ext>
              </a:extLst>
            </p:cNvPr>
            <p:cNvSpPr/>
            <p:nvPr/>
          </p:nvSpPr>
          <p:spPr>
            <a:xfrm flipH="1">
              <a:off x="3493461" y="1850315"/>
              <a:ext cx="1775012" cy="1123794"/>
            </a:xfrm>
            <a:prstGeom prst="parallelogram">
              <a:avLst>
                <a:gd name="adj" fmla="val 3722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14EFE26-466B-4A45-9AD1-3BFD06B10144}"/>
              </a:ext>
            </a:extLst>
          </p:cNvPr>
          <p:cNvGrpSpPr/>
          <p:nvPr userDrawn="1"/>
        </p:nvGrpSpPr>
        <p:grpSpPr>
          <a:xfrm>
            <a:off x="3967140" y="1827783"/>
            <a:ext cx="2161678" cy="2692456"/>
            <a:chOff x="5417867" y="1850315"/>
            <a:chExt cx="1779209" cy="2216076"/>
          </a:xfrm>
        </p:grpSpPr>
        <p:sp>
          <p:nvSpPr>
            <p:cNvPr id="17" name="Arrow: Chevron 16">
              <a:extLst>
                <a:ext uri="{FF2B5EF4-FFF2-40B4-BE49-F238E27FC236}">
                  <a16:creationId xmlns:a16="http://schemas.microsoft.com/office/drawing/2014/main" id="{39781837-3ED6-4351-99BA-9A1DAFE710E5}"/>
                </a:ext>
              </a:extLst>
            </p:cNvPr>
            <p:cNvSpPr/>
            <p:nvPr/>
          </p:nvSpPr>
          <p:spPr>
            <a:xfrm>
              <a:off x="5417867" y="1850315"/>
              <a:ext cx="1775013" cy="2216076"/>
            </a:xfrm>
            <a:prstGeom prst="chevron">
              <a:avLst>
                <a:gd name="adj" fmla="val 233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arallelogram 17">
              <a:extLst>
                <a:ext uri="{FF2B5EF4-FFF2-40B4-BE49-F238E27FC236}">
                  <a16:creationId xmlns:a16="http://schemas.microsoft.com/office/drawing/2014/main" id="{C49DE6DC-76E9-4C44-B94C-B17CDDD4873D}"/>
                </a:ext>
              </a:extLst>
            </p:cNvPr>
            <p:cNvSpPr/>
            <p:nvPr/>
          </p:nvSpPr>
          <p:spPr>
            <a:xfrm flipH="1">
              <a:off x="5422064" y="1850315"/>
              <a:ext cx="1775012" cy="1123794"/>
            </a:xfrm>
            <a:prstGeom prst="parallelogram">
              <a:avLst>
                <a:gd name="adj" fmla="val 37228"/>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AED15D2-D741-4DDB-BFB5-D04808F7CC74}"/>
              </a:ext>
            </a:extLst>
          </p:cNvPr>
          <p:cNvGrpSpPr/>
          <p:nvPr userDrawn="1"/>
        </p:nvGrpSpPr>
        <p:grpSpPr>
          <a:xfrm>
            <a:off x="6716223" y="1827783"/>
            <a:ext cx="2159129" cy="2692456"/>
            <a:chOff x="7348568" y="1850315"/>
            <a:chExt cx="1777111" cy="2216076"/>
          </a:xfrm>
        </p:grpSpPr>
        <p:sp>
          <p:nvSpPr>
            <p:cNvPr id="20" name="Arrow: Chevron 19">
              <a:extLst>
                <a:ext uri="{FF2B5EF4-FFF2-40B4-BE49-F238E27FC236}">
                  <a16:creationId xmlns:a16="http://schemas.microsoft.com/office/drawing/2014/main" id="{ED50CA78-1F5E-4AD7-B4B4-90B2A0BC0AB5}"/>
                </a:ext>
              </a:extLst>
            </p:cNvPr>
            <p:cNvSpPr/>
            <p:nvPr/>
          </p:nvSpPr>
          <p:spPr>
            <a:xfrm>
              <a:off x="7348568" y="1850315"/>
              <a:ext cx="1775013" cy="2216076"/>
            </a:xfrm>
            <a:prstGeom prst="chevron">
              <a:avLst>
                <a:gd name="adj" fmla="val 233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Parallelogram 20">
              <a:extLst>
                <a:ext uri="{FF2B5EF4-FFF2-40B4-BE49-F238E27FC236}">
                  <a16:creationId xmlns:a16="http://schemas.microsoft.com/office/drawing/2014/main" id="{62FEE9DF-D5EF-4A52-9FCE-9947107046DE}"/>
                </a:ext>
              </a:extLst>
            </p:cNvPr>
            <p:cNvSpPr/>
            <p:nvPr/>
          </p:nvSpPr>
          <p:spPr>
            <a:xfrm flipH="1">
              <a:off x="7350667" y="1850315"/>
              <a:ext cx="1775012" cy="1123794"/>
            </a:xfrm>
            <a:prstGeom prst="parallelogram">
              <a:avLst>
                <a:gd name="adj" fmla="val 3722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75B5629-C87D-454E-8AD6-034D2D75D9F0}"/>
              </a:ext>
            </a:extLst>
          </p:cNvPr>
          <p:cNvGrpSpPr/>
          <p:nvPr userDrawn="1"/>
        </p:nvGrpSpPr>
        <p:grpSpPr>
          <a:xfrm>
            <a:off x="9462756" y="1827783"/>
            <a:ext cx="2156580" cy="2692456"/>
            <a:chOff x="9279270" y="1850315"/>
            <a:chExt cx="1775013" cy="2216076"/>
          </a:xfrm>
        </p:grpSpPr>
        <p:sp>
          <p:nvSpPr>
            <p:cNvPr id="23" name="Arrow: Chevron 22">
              <a:extLst>
                <a:ext uri="{FF2B5EF4-FFF2-40B4-BE49-F238E27FC236}">
                  <a16:creationId xmlns:a16="http://schemas.microsoft.com/office/drawing/2014/main" id="{BE20F662-8C83-43D8-B88A-F2DF00833E32}"/>
                </a:ext>
              </a:extLst>
            </p:cNvPr>
            <p:cNvSpPr/>
            <p:nvPr/>
          </p:nvSpPr>
          <p:spPr>
            <a:xfrm>
              <a:off x="9279270" y="1850315"/>
              <a:ext cx="1775013" cy="2216076"/>
            </a:xfrm>
            <a:prstGeom prst="chevron">
              <a:avLst>
                <a:gd name="adj" fmla="val 2333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Parallelogram 23">
              <a:extLst>
                <a:ext uri="{FF2B5EF4-FFF2-40B4-BE49-F238E27FC236}">
                  <a16:creationId xmlns:a16="http://schemas.microsoft.com/office/drawing/2014/main" id="{097D1647-C0E5-4A68-8D71-C07F4CF7D4CC}"/>
                </a:ext>
              </a:extLst>
            </p:cNvPr>
            <p:cNvSpPr/>
            <p:nvPr/>
          </p:nvSpPr>
          <p:spPr>
            <a:xfrm flipH="1">
              <a:off x="9279271" y="1850315"/>
              <a:ext cx="1775012" cy="1123794"/>
            </a:xfrm>
            <a:prstGeom prst="parallelogram">
              <a:avLst>
                <a:gd name="adj" fmla="val 37228"/>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Picture Placeholder 48">
            <a:extLst>
              <a:ext uri="{FF2B5EF4-FFF2-40B4-BE49-F238E27FC236}">
                <a16:creationId xmlns:a16="http://schemas.microsoft.com/office/drawing/2014/main" id="{C6E031D4-7C96-4991-960F-15488A1643FE}"/>
              </a:ext>
            </a:extLst>
          </p:cNvPr>
          <p:cNvSpPr>
            <a:spLocks noGrp="1"/>
          </p:cNvSpPr>
          <p:nvPr userDrawn="1">
            <p:ph type="pic" sz="quarter" idx="14" hasCustomPrompt="1"/>
          </p:nvPr>
        </p:nvSpPr>
        <p:spPr>
          <a:xfrm>
            <a:off x="1296297"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0" name="Picture Placeholder 49">
            <a:extLst>
              <a:ext uri="{FF2B5EF4-FFF2-40B4-BE49-F238E27FC236}">
                <a16:creationId xmlns:a16="http://schemas.microsoft.com/office/drawing/2014/main" id="{ED74A7CE-680E-450D-BA13-E6BAAE8C5DC3}"/>
              </a:ext>
            </a:extLst>
          </p:cNvPr>
          <p:cNvSpPr>
            <a:spLocks noGrp="1"/>
          </p:cNvSpPr>
          <p:nvPr userDrawn="1">
            <p:ph type="pic" sz="quarter" idx="15" hasCustomPrompt="1"/>
          </p:nvPr>
        </p:nvSpPr>
        <p:spPr>
          <a:xfrm>
            <a:off x="4046113"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1" name="Picture Placeholder 50">
            <a:extLst>
              <a:ext uri="{FF2B5EF4-FFF2-40B4-BE49-F238E27FC236}">
                <a16:creationId xmlns:a16="http://schemas.microsoft.com/office/drawing/2014/main" id="{A1B08C67-8E64-40CA-915D-A094C01A2458}"/>
              </a:ext>
            </a:extLst>
          </p:cNvPr>
          <p:cNvSpPr>
            <a:spLocks noGrp="1"/>
          </p:cNvSpPr>
          <p:nvPr userDrawn="1">
            <p:ph type="pic" sz="quarter" idx="16" hasCustomPrompt="1"/>
          </p:nvPr>
        </p:nvSpPr>
        <p:spPr>
          <a:xfrm>
            <a:off x="6795929"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2" name="Picture Placeholder 51">
            <a:extLst>
              <a:ext uri="{FF2B5EF4-FFF2-40B4-BE49-F238E27FC236}">
                <a16:creationId xmlns:a16="http://schemas.microsoft.com/office/drawing/2014/main" id="{E135FB35-8423-4DC2-B6E0-A84848A40487}"/>
              </a:ext>
            </a:extLst>
          </p:cNvPr>
          <p:cNvSpPr>
            <a:spLocks noGrp="1"/>
          </p:cNvSpPr>
          <p:nvPr userDrawn="1">
            <p:ph type="pic" sz="quarter" idx="17" hasCustomPrompt="1"/>
          </p:nvPr>
        </p:nvSpPr>
        <p:spPr>
          <a:xfrm>
            <a:off x="9545745"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330907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266504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2319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9_Images &amp; Contents Layout">
    <p:spTree>
      <p:nvGrpSpPr>
        <p:cNvPr id="1" name=""/>
        <p:cNvGrpSpPr/>
        <p:nvPr/>
      </p:nvGrpSpPr>
      <p:grpSpPr>
        <a:xfrm>
          <a:off x="0" y="0"/>
          <a:ext cx="0" cy="0"/>
          <a:chOff x="0" y="0"/>
          <a:chExt cx="0" cy="0"/>
        </a:xfrm>
      </p:grpSpPr>
      <p:sp>
        <p:nvSpPr>
          <p:cNvPr id="5" name="자유형: 도형 4">
            <a:extLst>
              <a:ext uri="{FF2B5EF4-FFF2-40B4-BE49-F238E27FC236}">
                <a16:creationId xmlns:a16="http://schemas.microsoft.com/office/drawing/2014/main" id="{35A586F4-88B7-45EE-9708-47716F743070}"/>
              </a:ext>
            </a:extLst>
          </p:cNvPr>
          <p:cNvSpPr/>
          <p:nvPr userDrawn="1"/>
        </p:nvSpPr>
        <p:spPr>
          <a:xfrm flipV="1">
            <a:off x="152400" y="-1"/>
            <a:ext cx="6238876" cy="6848475"/>
          </a:xfrm>
          <a:custGeom>
            <a:avLst/>
            <a:gdLst>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8876" h="6858000">
                <a:moveTo>
                  <a:pt x="0" y="0"/>
                </a:moveTo>
                <a:lnTo>
                  <a:pt x="4819651" y="0"/>
                </a:lnTo>
                <a:cubicBezTo>
                  <a:pt x="4819651" y="1689100"/>
                  <a:pt x="5153027" y="4273550"/>
                  <a:pt x="6238876" y="5229225"/>
                </a:cubicBezTo>
                <a:cubicBezTo>
                  <a:pt x="5286376" y="5778500"/>
                  <a:pt x="4883152" y="6283325"/>
                  <a:pt x="4819651" y="6858000"/>
                </a:cubicBez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E34B3B3A-542A-46E1-A720-8928C9B91FC2}"/>
              </a:ext>
            </a:extLst>
          </p:cNvPr>
          <p:cNvCxnSpPr>
            <a:cxnSpLocks/>
          </p:cNvCxnSpPr>
          <p:nvPr userDrawn="1"/>
        </p:nvCxnSpPr>
        <p:spPr>
          <a:xfrm>
            <a:off x="6238876" y="1638302"/>
            <a:ext cx="595312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그림 개체 틀 15">
            <a:extLst>
              <a:ext uri="{FF2B5EF4-FFF2-40B4-BE49-F238E27FC236}">
                <a16:creationId xmlns:a16="http://schemas.microsoft.com/office/drawing/2014/main" id="{F31766EE-B13B-4F0C-AAE1-FB140846B864}"/>
              </a:ext>
            </a:extLst>
          </p:cNvPr>
          <p:cNvSpPr>
            <a:spLocks noGrp="1"/>
          </p:cNvSpPr>
          <p:nvPr>
            <p:ph type="pic" sz="quarter" idx="10" hasCustomPrompt="1"/>
          </p:nvPr>
        </p:nvSpPr>
        <p:spPr>
          <a:xfrm>
            <a:off x="0" y="0"/>
            <a:ext cx="6238876" cy="6858000"/>
          </a:xfrm>
          <a:custGeom>
            <a:avLst/>
            <a:gdLst>
              <a:gd name="connsiteX0" fmla="*/ 0 w 6238876"/>
              <a:gd name="connsiteY0" fmla="*/ 0 h 6858000"/>
              <a:gd name="connsiteX1" fmla="*/ 4819651 w 6238876"/>
              <a:gd name="connsiteY1" fmla="*/ 0 h 6858000"/>
              <a:gd name="connsiteX2" fmla="*/ 6238876 w 6238876"/>
              <a:gd name="connsiteY2" fmla="*/ 1628775 h 6858000"/>
              <a:gd name="connsiteX3" fmla="*/ 4819651 w 6238876"/>
              <a:gd name="connsiteY3" fmla="*/ 6858000 h 6858000"/>
              <a:gd name="connsiteX4" fmla="*/ 0 w 62388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8876" h="6858000">
                <a:moveTo>
                  <a:pt x="0" y="0"/>
                </a:moveTo>
                <a:lnTo>
                  <a:pt x="4819651" y="0"/>
                </a:lnTo>
                <a:cubicBezTo>
                  <a:pt x="4845052" y="371475"/>
                  <a:pt x="5222876" y="1143000"/>
                  <a:pt x="6238876" y="1628775"/>
                </a:cubicBezTo>
                <a:cubicBezTo>
                  <a:pt x="5153027" y="2584450"/>
                  <a:pt x="4819651" y="5168900"/>
                  <a:pt x="4819651" y="6858000"/>
                </a:cubicBezTo>
                <a:lnTo>
                  <a:pt x="0" y="685800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471942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3392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5" name="Arrow: Chevron 4">
            <a:extLst>
              <a:ext uri="{FF2B5EF4-FFF2-40B4-BE49-F238E27FC236}">
                <a16:creationId xmlns:a16="http://schemas.microsoft.com/office/drawing/2014/main" id="{F91D817D-42AC-406F-8992-462616433CC0}"/>
              </a:ext>
            </a:extLst>
          </p:cNvPr>
          <p:cNvSpPr/>
          <p:nvPr userDrawn="1"/>
        </p:nvSpPr>
        <p:spPr>
          <a:xfrm flipH="1">
            <a:off x="706744" y="1827783"/>
            <a:ext cx="2156579" cy="2692456"/>
          </a:xfrm>
          <a:prstGeom prst="chevron">
            <a:avLst>
              <a:gd name="adj" fmla="val 2333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B25403C2-8B82-4969-AE72-6E497CE5EEEF}"/>
              </a:ext>
            </a:extLst>
          </p:cNvPr>
          <p:cNvSpPr/>
          <p:nvPr userDrawn="1"/>
        </p:nvSpPr>
        <p:spPr>
          <a:xfrm flipH="1">
            <a:off x="3455827" y="1827783"/>
            <a:ext cx="2156579" cy="2692456"/>
          </a:xfrm>
          <a:prstGeom prst="chevron">
            <a:avLst>
              <a:gd name="adj" fmla="val 2333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D3AC05D6-8180-4CE8-A0E8-F9872B179B12}"/>
              </a:ext>
            </a:extLst>
          </p:cNvPr>
          <p:cNvSpPr/>
          <p:nvPr userDrawn="1"/>
        </p:nvSpPr>
        <p:spPr>
          <a:xfrm flipH="1">
            <a:off x="6204910" y="1827783"/>
            <a:ext cx="2156579" cy="2692456"/>
          </a:xfrm>
          <a:prstGeom prst="chevron">
            <a:avLst>
              <a:gd name="adj" fmla="val 2333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F62E6301-BF9F-403B-8314-60195D054878}"/>
              </a:ext>
            </a:extLst>
          </p:cNvPr>
          <p:cNvSpPr/>
          <p:nvPr userDrawn="1"/>
        </p:nvSpPr>
        <p:spPr>
          <a:xfrm flipH="1">
            <a:off x="8953992" y="1827783"/>
            <a:ext cx="2156579" cy="2692456"/>
          </a:xfrm>
          <a:prstGeom prst="chevron">
            <a:avLst>
              <a:gd name="adj" fmla="val 2333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9" name="Rectangle 8">
            <a:extLst>
              <a:ext uri="{FF2B5EF4-FFF2-40B4-BE49-F238E27FC236}">
                <a16:creationId xmlns:a16="http://schemas.microsoft.com/office/drawing/2014/main" id="{56C10C1C-79E5-4295-B426-8F2C929EE511}"/>
              </a:ext>
            </a:extLst>
          </p:cNvPr>
          <p:cNvSpPr/>
          <p:nvPr userDrawn="1"/>
        </p:nvSpPr>
        <p:spPr>
          <a:xfrm>
            <a:off x="0" y="2456886"/>
            <a:ext cx="12192000" cy="14342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89F4AA7-ECDF-4958-8870-F7868FC79F32}"/>
              </a:ext>
            </a:extLst>
          </p:cNvPr>
          <p:cNvGrpSpPr/>
          <p:nvPr userDrawn="1"/>
        </p:nvGrpSpPr>
        <p:grpSpPr>
          <a:xfrm>
            <a:off x="1215508" y="1827783"/>
            <a:ext cx="2164227" cy="2692456"/>
            <a:chOff x="3487166" y="1850315"/>
            <a:chExt cx="1781307" cy="2216076"/>
          </a:xfrm>
        </p:grpSpPr>
        <p:sp>
          <p:nvSpPr>
            <p:cNvPr id="14" name="Arrow: Chevron 13">
              <a:extLst>
                <a:ext uri="{FF2B5EF4-FFF2-40B4-BE49-F238E27FC236}">
                  <a16:creationId xmlns:a16="http://schemas.microsoft.com/office/drawing/2014/main" id="{C9960CBA-7FBA-4310-95D8-EBCE652C09AE}"/>
                </a:ext>
              </a:extLst>
            </p:cNvPr>
            <p:cNvSpPr/>
            <p:nvPr/>
          </p:nvSpPr>
          <p:spPr>
            <a:xfrm>
              <a:off x="3487166" y="1850315"/>
              <a:ext cx="1775013" cy="2216076"/>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Parallelogram 14">
              <a:extLst>
                <a:ext uri="{FF2B5EF4-FFF2-40B4-BE49-F238E27FC236}">
                  <a16:creationId xmlns:a16="http://schemas.microsoft.com/office/drawing/2014/main" id="{4EFA4637-95F3-4F02-AF64-2DCDD3E2DE57}"/>
                </a:ext>
              </a:extLst>
            </p:cNvPr>
            <p:cNvSpPr/>
            <p:nvPr/>
          </p:nvSpPr>
          <p:spPr>
            <a:xfrm flipH="1">
              <a:off x="3493461" y="1850315"/>
              <a:ext cx="1775012" cy="1123794"/>
            </a:xfrm>
            <a:prstGeom prst="parallelogram">
              <a:avLst>
                <a:gd name="adj" fmla="val 3722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14EFE26-466B-4A45-9AD1-3BFD06B10144}"/>
              </a:ext>
            </a:extLst>
          </p:cNvPr>
          <p:cNvGrpSpPr/>
          <p:nvPr userDrawn="1"/>
        </p:nvGrpSpPr>
        <p:grpSpPr>
          <a:xfrm>
            <a:off x="3967140" y="1827783"/>
            <a:ext cx="2161678" cy="2692456"/>
            <a:chOff x="5417867" y="1850315"/>
            <a:chExt cx="1779209" cy="2216076"/>
          </a:xfrm>
        </p:grpSpPr>
        <p:sp>
          <p:nvSpPr>
            <p:cNvPr id="17" name="Arrow: Chevron 16">
              <a:extLst>
                <a:ext uri="{FF2B5EF4-FFF2-40B4-BE49-F238E27FC236}">
                  <a16:creationId xmlns:a16="http://schemas.microsoft.com/office/drawing/2014/main" id="{39781837-3ED6-4351-99BA-9A1DAFE710E5}"/>
                </a:ext>
              </a:extLst>
            </p:cNvPr>
            <p:cNvSpPr/>
            <p:nvPr/>
          </p:nvSpPr>
          <p:spPr>
            <a:xfrm>
              <a:off x="5417867" y="1850315"/>
              <a:ext cx="1775013" cy="2216076"/>
            </a:xfrm>
            <a:prstGeom prst="chevron">
              <a:avLst>
                <a:gd name="adj" fmla="val 233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arallelogram 17">
              <a:extLst>
                <a:ext uri="{FF2B5EF4-FFF2-40B4-BE49-F238E27FC236}">
                  <a16:creationId xmlns:a16="http://schemas.microsoft.com/office/drawing/2014/main" id="{C49DE6DC-76E9-4C44-B94C-B17CDDD4873D}"/>
                </a:ext>
              </a:extLst>
            </p:cNvPr>
            <p:cNvSpPr/>
            <p:nvPr/>
          </p:nvSpPr>
          <p:spPr>
            <a:xfrm flipH="1">
              <a:off x="5422064" y="1850315"/>
              <a:ext cx="1775012" cy="1123794"/>
            </a:xfrm>
            <a:prstGeom prst="parallelogram">
              <a:avLst>
                <a:gd name="adj" fmla="val 37228"/>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AED15D2-D741-4DDB-BFB5-D04808F7CC74}"/>
              </a:ext>
            </a:extLst>
          </p:cNvPr>
          <p:cNvGrpSpPr/>
          <p:nvPr userDrawn="1"/>
        </p:nvGrpSpPr>
        <p:grpSpPr>
          <a:xfrm>
            <a:off x="6716223" y="1827783"/>
            <a:ext cx="2159129" cy="2692456"/>
            <a:chOff x="7348568" y="1850315"/>
            <a:chExt cx="1777111" cy="2216076"/>
          </a:xfrm>
        </p:grpSpPr>
        <p:sp>
          <p:nvSpPr>
            <p:cNvPr id="20" name="Arrow: Chevron 19">
              <a:extLst>
                <a:ext uri="{FF2B5EF4-FFF2-40B4-BE49-F238E27FC236}">
                  <a16:creationId xmlns:a16="http://schemas.microsoft.com/office/drawing/2014/main" id="{ED50CA78-1F5E-4AD7-B4B4-90B2A0BC0AB5}"/>
                </a:ext>
              </a:extLst>
            </p:cNvPr>
            <p:cNvSpPr/>
            <p:nvPr/>
          </p:nvSpPr>
          <p:spPr>
            <a:xfrm>
              <a:off x="7348568" y="1850315"/>
              <a:ext cx="1775013" cy="2216076"/>
            </a:xfrm>
            <a:prstGeom prst="chevron">
              <a:avLst>
                <a:gd name="adj" fmla="val 233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Parallelogram 20">
              <a:extLst>
                <a:ext uri="{FF2B5EF4-FFF2-40B4-BE49-F238E27FC236}">
                  <a16:creationId xmlns:a16="http://schemas.microsoft.com/office/drawing/2014/main" id="{62FEE9DF-D5EF-4A52-9FCE-9947107046DE}"/>
                </a:ext>
              </a:extLst>
            </p:cNvPr>
            <p:cNvSpPr/>
            <p:nvPr/>
          </p:nvSpPr>
          <p:spPr>
            <a:xfrm flipH="1">
              <a:off x="7350667" y="1850315"/>
              <a:ext cx="1775012" cy="1123794"/>
            </a:xfrm>
            <a:prstGeom prst="parallelogram">
              <a:avLst>
                <a:gd name="adj" fmla="val 3722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75B5629-C87D-454E-8AD6-034D2D75D9F0}"/>
              </a:ext>
            </a:extLst>
          </p:cNvPr>
          <p:cNvGrpSpPr/>
          <p:nvPr userDrawn="1"/>
        </p:nvGrpSpPr>
        <p:grpSpPr>
          <a:xfrm>
            <a:off x="9462756" y="1827783"/>
            <a:ext cx="2156580" cy="2692456"/>
            <a:chOff x="9279270" y="1850315"/>
            <a:chExt cx="1775013" cy="2216076"/>
          </a:xfrm>
        </p:grpSpPr>
        <p:sp>
          <p:nvSpPr>
            <p:cNvPr id="23" name="Arrow: Chevron 22">
              <a:extLst>
                <a:ext uri="{FF2B5EF4-FFF2-40B4-BE49-F238E27FC236}">
                  <a16:creationId xmlns:a16="http://schemas.microsoft.com/office/drawing/2014/main" id="{BE20F662-8C83-43D8-B88A-F2DF00833E32}"/>
                </a:ext>
              </a:extLst>
            </p:cNvPr>
            <p:cNvSpPr/>
            <p:nvPr/>
          </p:nvSpPr>
          <p:spPr>
            <a:xfrm>
              <a:off x="9279270" y="1850315"/>
              <a:ext cx="1775013" cy="2216076"/>
            </a:xfrm>
            <a:prstGeom prst="chevron">
              <a:avLst>
                <a:gd name="adj" fmla="val 2333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Parallelogram 23">
              <a:extLst>
                <a:ext uri="{FF2B5EF4-FFF2-40B4-BE49-F238E27FC236}">
                  <a16:creationId xmlns:a16="http://schemas.microsoft.com/office/drawing/2014/main" id="{097D1647-C0E5-4A68-8D71-C07F4CF7D4CC}"/>
                </a:ext>
              </a:extLst>
            </p:cNvPr>
            <p:cNvSpPr/>
            <p:nvPr/>
          </p:nvSpPr>
          <p:spPr>
            <a:xfrm flipH="1">
              <a:off x="9279271" y="1850315"/>
              <a:ext cx="1775012" cy="1123794"/>
            </a:xfrm>
            <a:prstGeom prst="parallelogram">
              <a:avLst>
                <a:gd name="adj" fmla="val 37228"/>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Picture Placeholder 48">
            <a:extLst>
              <a:ext uri="{FF2B5EF4-FFF2-40B4-BE49-F238E27FC236}">
                <a16:creationId xmlns:a16="http://schemas.microsoft.com/office/drawing/2014/main" id="{C6E031D4-7C96-4991-960F-15488A1643FE}"/>
              </a:ext>
            </a:extLst>
          </p:cNvPr>
          <p:cNvSpPr>
            <a:spLocks noGrp="1"/>
          </p:cNvSpPr>
          <p:nvPr userDrawn="1">
            <p:ph type="pic" sz="quarter" idx="14" hasCustomPrompt="1"/>
          </p:nvPr>
        </p:nvSpPr>
        <p:spPr>
          <a:xfrm>
            <a:off x="1296297"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0" name="Picture Placeholder 49">
            <a:extLst>
              <a:ext uri="{FF2B5EF4-FFF2-40B4-BE49-F238E27FC236}">
                <a16:creationId xmlns:a16="http://schemas.microsoft.com/office/drawing/2014/main" id="{ED74A7CE-680E-450D-BA13-E6BAAE8C5DC3}"/>
              </a:ext>
            </a:extLst>
          </p:cNvPr>
          <p:cNvSpPr>
            <a:spLocks noGrp="1"/>
          </p:cNvSpPr>
          <p:nvPr userDrawn="1">
            <p:ph type="pic" sz="quarter" idx="15" hasCustomPrompt="1"/>
          </p:nvPr>
        </p:nvSpPr>
        <p:spPr>
          <a:xfrm>
            <a:off x="4046113"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1" name="Picture Placeholder 50">
            <a:extLst>
              <a:ext uri="{FF2B5EF4-FFF2-40B4-BE49-F238E27FC236}">
                <a16:creationId xmlns:a16="http://schemas.microsoft.com/office/drawing/2014/main" id="{A1B08C67-8E64-40CA-915D-A094C01A2458}"/>
              </a:ext>
            </a:extLst>
          </p:cNvPr>
          <p:cNvSpPr>
            <a:spLocks noGrp="1"/>
          </p:cNvSpPr>
          <p:nvPr userDrawn="1">
            <p:ph type="pic" sz="quarter" idx="16" hasCustomPrompt="1"/>
          </p:nvPr>
        </p:nvSpPr>
        <p:spPr>
          <a:xfrm>
            <a:off x="6795929"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2" name="Picture Placeholder 51">
            <a:extLst>
              <a:ext uri="{FF2B5EF4-FFF2-40B4-BE49-F238E27FC236}">
                <a16:creationId xmlns:a16="http://schemas.microsoft.com/office/drawing/2014/main" id="{E135FB35-8423-4DC2-B6E0-A84848A40487}"/>
              </a:ext>
            </a:extLst>
          </p:cNvPr>
          <p:cNvSpPr>
            <a:spLocks noGrp="1"/>
          </p:cNvSpPr>
          <p:nvPr userDrawn="1">
            <p:ph type="pic" sz="quarter" idx="17" hasCustomPrompt="1"/>
          </p:nvPr>
        </p:nvSpPr>
        <p:spPr>
          <a:xfrm>
            <a:off x="9545745"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6EE34E5-ADA6-4EE7-BC24-98C8E9A86B83}"/>
              </a:ext>
            </a:extLst>
          </p:cNvPr>
          <p:cNvSpPr>
            <a:spLocks noGrp="1"/>
          </p:cNvSpPr>
          <p:nvPr>
            <p:ph type="pic" idx="13" hasCustomPrompt="1"/>
          </p:nvPr>
        </p:nvSpPr>
        <p:spPr>
          <a:xfrm>
            <a:off x="661852" y="653142"/>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FDE143D-2918-4056-AC94-92DF81A575B9}"/>
              </a:ext>
            </a:extLst>
          </p:cNvPr>
          <p:cNvSpPr>
            <a:spLocks noGrp="1"/>
          </p:cNvSpPr>
          <p:nvPr>
            <p:ph type="pic" idx="14" hasCustomPrompt="1"/>
          </p:nvPr>
        </p:nvSpPr>
        <p:spPr>
          <a:xfrm>
            <a:off x="3705502" y="2576900"/>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1334882F-9259-4D67-9996-302AE17E5F75}"/>
              </a:ext>
            </a:extLst>
          </p:cNvPr>
          <p:cNvSpPr>
            <a:spLocks noGrp="1"/>
          </p:cNvSpPr>
          <p:nvPr>
            <p:ph type="pic" idx="15" hasCustomPrompt="1"/>
          </p:nvPr>
        </p:nvSpPr>
        <p:spPr>
          <a:xfrm>
            <a:off x="2183677" y="4500658"/>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3443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2AE845BB-8A29-4779-8B43-B934E6DDFB8B}"/>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D7F19DBF-5292-43E5-94EE-D6AB60DDA7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2FA08303-7450-4465-89B5-546560128F0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A112214A-ECD6-47B6-B65C-5EF7FE51EF1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C2EA0A9-6A68-4C40-88D6-04895709446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D6F68883-C3B7-4C94-BD31-32F98D8BE1A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ABDEA13E-D294-4005-85D1-E56FE964E046}"/>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AC12858-C367-4E68-B947-5BEE6E2C134E}"/>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8AD4EFD-83E4-4211-9083-D69FFAF1094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5EED995C-31D2-4B3D-8F59-FF50BED6369B}"/>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0EE93CA1-2CCC-43DD-A5A9-685B033F3F4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image" Target="../media/image15.png"/><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image" Target="../media/image14.png"/><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image" Target="../media/image17.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image" Target="../media/image1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79" r:id="rId7"/>
    <p:sldLayoutId id="2147483680" r:id="rId8"/>
    <p:sldLayoutId id="2147483691" r:id="rId9"/>
    <p:sldLayoutId id="2147483682" r:id="rId10"/>
    <p:sldLayoutId id="2147483683" r:id="rId11"/>
    <p:sldLayoutId id="2147483684" r:id="rId12"/>
    <p:sldLayoutId id="2147483692" r:id="rId13"/>
    <p:sldLayoutId id="2147483686" r:id="rId14"/>
    <p:sldLayoutId id="2147483693" r:id="rId15"/>
    <p:sldLayoutId id="2147483687" r:id="rId16"/>
    <p:sldLayoutId id="2147483688" r:id="rId17"/>
    <p:sldLayoutId id="2147483671" r:id="rId18"/>
    <p:sldLayoutId id="2147483672" r:id="rId19"/>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32737530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6" r:id="rId21"/>
    <p:sldLayoutId id="2147483718" r:id="rId22"/>
    <p:sldLayoutId id="2147483724" r:id="rId23"/>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42.xml"/><Relationship Id="rId5" Type="http://schemas.openxmlformats.org/officeDocument/2006/relationships/image" Target="../media/image28.jpg"/><Relationship Id="rId4" Type="http://schemas.openxmlformats.org/officeDocument/2006/relationships/image" Target="../media/image27.jp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4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1.xml"/><Relationship Id="rId5" Type="http://schemas.openxmlformats.org/officeDocument/2006/relationships/image" Target="../media/image24.jpg"/><Relationship Id="rId4"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5022778"/>
            <a:ext cx="12192000" cy="769441"/>
          </a:xfrm>
          <a:prstGeom prst="rect">
            <a:avLst/>
          </a:prstGeom>
          <a:noFill/>
        </p:spPr>
        <p:txBody>
          <a:bodyPr wrap="square" rtlCol="0" anchor="ctr">
            <a:spAutoFit/>
          </a:bodyPr>
          <a:lstStyle/>
          <a:p>
            <a:pPr algn="ctr"/>
            <a:r>
              <a:rPr lang="en-US" sz="4400" b="1" dirty="0">
                <a:latin typeface="Arial" panose="020B0604020202020204" pitchFamily="34" charset="0"/>
                <a:cs typeface="Arial" panose="020B0604020202020204" pitchFamily="34" charset="0"/>
              </a:rPr>
              <a:t>TRƯỜNG ĐẠI HỌC CÔNG NGHỆ SÀI GÒN</a:t>
            </a:r>
            <a:endParaRPr lang="ko-KR" altLang="en-US" sz="44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147" y="5869164"/>
            <a:ext cx="12191853" cy="379656"/>
          </a:xfrm>
          <a:prstGeom prst="rect">
            <a:avLst/>
          </a:prstGeom>
          <a:noFill/>
        </p:spPr>
        <p:txBody>
          <a:bodyPr wrap="square" rtlCol="0" anchor="ctr">
            <a:spAutoFit/>
          </a:bodyPr>
          <a:lstStyle/>
          <a:p>
            <a:pPr algn="ctr"/>
            <a:r>
              <a:rPr lang="en-US" altLang="ko-KR" sz="1867" dirty="0">
                <a:latin typeface="Arial" panose="020B0604020202020204" pitchFamily="34" charset="0"/>
                <a:cs typeface="Arial" panose="020B0604020202020204" pitchFamily="34" charset="0"/>
              </a:rPr>
              <a:t>KHOA CÔNG NGHỆ THÔNG TIN</a:t>
            </a:r>
            <a:endParaRPr lang="ko-KR" altLang="en-US" sz="1867"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D9F0CB1-CD75-0DB4-1E2C-CEB9398A1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06"/>
            <a:ext cx="2250831" cy="2250831"/>
          </a:xfrm>
          <a:prstGeom prst="ellipse">
            <a:avLst/>
          </a:prstGeom>
          <a:ln>
            <a:noFill/>
          </a:ln>
          <a:effectLst>
            <a:softEdge rad="112500"/>
          </a:effectLst>
        </p:spPr>
      </p:pic>
    </p:spTree>
    <p:extLst>
      <p:ext uri="{BB962C8B-B14F-4D97-AF65-F5344CB8AC3E}">
        <p14:creationId xmlns:p14="http://schemas.microsoft.com/office/powerpoint/2010/main" val="3057340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20000"/>
          </a:bodyPr>
          <a:lstStyle/>
          <a:p>
            <a:r>
              <a:rPr lang="en-US" b="1" dirty="0">
                <a:latin typeface="Arial" panose="020B0604020202020204" pitchFamily="34" charset="0"/>
              </a:rPr>
              <a:t>GIẢI PHÁP CÔNG NGHỆ</a:t>
            </a:r>
          </a:p>
        </p:txBody>
      </p:sp>
      <p:sp>
        <p:nvSpPr>
          <p:cNvPr id="3" name="Cube 2">
            <a:extLst>
              <a:ext uri="{FF2B5EF4-FFF2-40B4-BE49-F238E27FC236}">
                <a16:creationId xmlns:a16="http://schemas.microsoft.com/office/drawing/2014/main" id="{0DA5AC96-DC5A-4037-8A95-3F0DC9126E47}"/>
              </a:ext>
            </a:extLst>
          </p:cNvPr>
          <p:cNvSpPr/>
          <p:nvPr/>
        </p:nvSpPr>
        <p:spPr>
          <a:xfrm>
            <a:off x="975948" y="3476276"/>
            <a:ext cx="2192702" cy="52995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Cube 3">
            <a:extLst>
              <a:ext uri="{FF2B5EF4-FFF2-40B4-BE49-F238E27FC236}">
                <a16:creationId xmlns:a16="http://schemas.microsoft.com/office/drawing/2014/main" id="{B4A623CE-68F4-43B8-BAD3-20FA400A2AA3}"/>
              </a:ext>
            </a:extLst>
          </p:cNvPr>
          <p:cNvSpPr/>
          <p:nvPr/>
        </p:nvSpPr>
        <p:spPr>
          <a:xfrm>
            <a:off x="3646136" y="3476276"/>
            <a:ext cx="2192702" cy="529958"/>
          </a:xfrm>
          <a:prstGeom prst="cube">
            <a:avLst>
              <a:gd name="adj" fmla="val 173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Cube 4">
            <a:extLst>
              <a:ext uri="{FF2B5EF4-FFF2-40B4-BE49-F238E27FC236}">
                <a16:creationId xmlns:a16="http://schemas.microsoft.com/office/drawing/2014/main" id="{E114A6F8-64A2-4B92-BC40-3A3C1FCA7CFB}"/>
              </a:ext>
            </a:extLst>
          </p:cNvPr>
          <p:cNvSpPr/>
          <p:nvPr/>
        </p:nvSpPr>
        <p:spPr>
          <a:xfrm>
            <a:off x="6316324" y="3476276"/>
            <a:ext cx="2192702" cy="529958"/>
          </a:xfrm>
          <a:prstGeom prst="cube">
            <a:avLst>
              <a:gd name="adj" fmla="val 173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Cube 5">
            <a:extLst>
              <a:ext uri="{FF2B5EF4-FFF2-40B4-BE49-F238E27FC236}">
                <a16:creationId xmlns:a16="http://schemas.microsoft.com/office/drawing/2014/main" id="{A587E6D9-A51D-4845-A88A-AA461C393B80}"/>
              </a:ext>
            </a:extLst>
          </p:cNvPr>
          <p:cNvSpPr/>
          <p:nvPr/>
        </p:nvSpPr>
        <p:spPr>
          <a:xfrm>
            <a:off x="8986513" y="3476276"/>
            <a:ext cx="2380267" cy="529958"/>
          </a:xfrm>
          <a:prstGeom prst="cube">
            <a:avLst>
              <a:gd name="adj" fmla="val 17308"/>
            </a:avLst>
          </a:prstGeom>
          <a:solidFill>
            <a:schemeClr val="accent4"/>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ardrop 12">
            <a:extLst>
              <a:ext uri="{FF2B5EF4-FFF2-40B4-BE49-F238E27FC236}">
                <a16:creationId xmlns:a16="http://schemas.microsoft.com/office/drawing/2014/main" id="{89E37DE1-E201-4F5E-857C-7D445258DB3B}"/>
              </a:ext>
            </a:extLst>
          </p:cNvPr>
          <p:cNvSpPr/>
          <p:nvPr/>
        </p:nvSpPr>
        <p:spPr>
          <a:xfrm rot="8100000">
            <a:off x="1467799" y="1887226"/>
            <a:ext cx="1239172" cy="1239172"/>
          </a:xfrm>
          <a:custGeom>
            <a:avLst/>
            <a:gdLst/>
            <a:ahLst/>
            <a:cxnLst/>
            <a:rect l="l" t="t" r="r" b="b"/>
            <a:pathLst>
              <a:path w="1239172" h="1239172">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ardrop 12">
            <a:extLst>
              <a:ext uri="{FF2B5EF4-FFF2-40B4-BE49-F238E27FC236}">
                <a16:creationId xmlns:a16="http://schemas.microsoft.com/office/drawing/2014/main" id="{0B525869-D9E3-41A8-9AFD-71AB07AF1B98}"/>
              </a:ext>
            </a:extLst>
          </p:cNvPr>
          <p:cNvSpPr/>
          <p:nvPr/>
        </p:nvSpPr>
        <p:spPr>
          <a:xfrm rot="8100000">
            <a:off x="4137988" y="1887225"/>
            <a:ext cx="1239172" cy="1239172"/>
          </a:xfrm>
          <a:custGeom>
            <a:avLst/>
            <a:gdLst/>
            <a:ahLst/>
            <a:cxnLst/>
            <a:rect l="l" t="t" r="r" b="b"/>
            <a:pathLst>
              <a:path w="1239172" h="1239172">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ardrop 12">
            <a:extLst>
              <a:ext uri="{FF2B5EF4-FFF2-40B4-BE49-F238E27FC236}">
                <a16:creationId xmlns:a16="http://schemas.microsoft.com/office/drawing/2014/main" id="{27120948-4045-4306-B22F-1F0C240DDEE8}"/>
              </a:ext>
            </a:extLst>
          </p:cNvPr>
          <p:cNvSpPr/>
          <p:nvPr/>
        </p:nvSpPr>
        <p:spPr>
          <a:xfrm rot="8100000">
            <a:off x="6808177" y="1887224"/>
            <a:ext cx="1239172" cy="1239172"/>
          </a:xfrm>
          <a:custGeom>
            <a:avLst/>
            <a:gdLst/>
            <a:ahLst/>
            <a:cxnLst/>
            <a:rect l="l" t="t" r="r" b="b"/>
            <a:pathLst>
              <a:path w="1239172" h="1239172">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eardrop 12">
            <a:extLst>
              <a:ext uri="{FF2B5EF4-FFF2-40B4-BE49-F238E27FC236}">
                <a16:creationId xmlns:a16="http://schemas.microsoft.com/office/drawing/2014/main" id="{3593FEA9-9BD2-44EA-8E5C-1B865D54FCC3}"/>
              </a:ext>
            </a:extLst>
          </p:cNvPr>
          <p:cNvSpPr/>
          <p:nvPr/>
        </p:nvSpPr>
        <p:spPr>
          <a:xfrm rot="8100000">
            <a:off x="9478365" y="1887223"/>
            <a:ext cx="1239172" cy="1239172"/>
          </a:xfrm>
          <a:custGeom>
            <a:avLst/>
            <a:gdLst/>
            <a:ahLst/>
            <a:cxnLst/>
            <a:rect l="l" t="t" r="r" b="b"/>
            <a:pathLst>
              <a:path w="1239172" h="1239172">
                <a:moveTo>
                  <a:pt x="226976" y="1012196"/>
                </a:moveTo>
                <a:cubicBezTo>
                  <a:pt x="425211" y="1210431"/>
                  <a:pt x="746612" y="1210431"/>
                  <a:pt x="944847" y="1012196"/>
                </a:cubicBezTo>
                <a:cubicBezTo>
                  <a:pt x="1143081" y="813962"/>
                  <a:pt x="1143081" y="492561"/>
                  <a:pt x="944847" y="294326"/>
                </a:cubicBezTo>
                <a:cubicBezTo>
                  <a:pt x="746612" y="96092"/>
                  <a:pt x="425211" y="96092"/>
                  <a:pt x="226976" y="294326"/>
                </a:cubicBezTo>
                <a:cubicBezTo>
                  <a:pt x="28742" y="492561"/>
                  <a:pt x="28742" y="813962"/>
                  <a:pt x="226976" y="1012196"/>
                </a:cubicBezTo>
                <a:close/>
                <a:moveTo>
                  <a:pt x="171609" y="1067563"/>
                </a:moveTo>
                <a:cubicBezTo>
                  <a:pt x="65580" y="961534"/>
                  <a:pt x="0" y="815056"/>
                  <a:pt x="0" y="653261"/>
                </a:cubicBezTo>
                <a:lnTo>
                  <a:pt x="1" y="653261"/>
                </a:lnTo>
                <a:cubicBezTo>
                  <a:pt x="1" y="329671"/>
                  <a:pt x="262322" y="67350"/>
                  <a:pt x="585912" y="67350"/>
                </a:cubicBezTo>
                <a:cubicBezTo>
                  <a:pt x="803665" y="67350"/>
                  <a:pt x="1021419" y="44900"/>
                  <a:pt x="1239172" y="0"/>
                </a:cubicBezTo>
                <a:cubicBezTo>
                  <a:pt x="1194272" y="217753"/>
                  <a:pt x="1171822" y="435507"/>
                  <a:pt x="1171822" y="653261"/>
                </a:cubicBezTo>
                <a:cubicBezTo>
                  <a:pt x="1171822" y="976851"/>
                  <a:pt x="909501" y="1239172"/>
                  <a:pt x="585911" y="1239172"/>
                </a:cubicBezTo>
                <a:cubicBezTo>
                  <a:pt x="424116" y="1239172"/>
                  <a:pt x="277638" y="1173592"/>
                  <a:pt x="171609" y="1067563"/>
                </a:cubicBezTo>
                <a:close/>
              </a:path>
            </a:pathLst>
          </a:custGeom>
          <a:solidFill>
            <a:schemeClr val="accent4"/>
          </a:solidFill>
          <a:ln>
            <a:noFill/>
          </a:ln>
          <a:scene3d>
            <a:camera prst="orthographicFront"/>
            <a:lightRig rig="threePt" dir="t"/>
          </a:scene3d>
          <a:sp3d extrusionH="7620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11BF06E5-48E0-40E5-9A2F-F92F39FB8168}"/>
              </a:ext>
            </a:extLst>
          </p:cNvPr>
          <p:cNvSpPr txBox="1"/>
          <p:nvPr/>
        </p:nvSpPr>
        <p:spPr>
          <a:xfrm>
            <a:off x="1243013" y="3615942"/>
            <a:ext cx="1727683" cy="369332"/>
          </a:xfrm>
          <a:prstGeom prst="rect">
            <a:avLst/>
          </a:prstGeom>
          <a:noFill/>
        </p:spPr>
        <p:txBody>
          <a:bodyPr wrap="square" rtlCol="0">
            <a:spAutoFit/>
          </a:bodyPr>
          <a:lstStyle/>
          <a:p>
            <a:pPr algn="ctr"/>
            <a:r>
              <a:rPr lang="en-US" altLang="ko-KR" b="1" dirty="0">
                <a:solidFill>
                  <a:schemeClr val="bg1"/>
                </a:solidFill>
                <a:latin typeface="Arial" panose="020B0604020202020204" pitchFamily="34" charset="0"/>
                <a:cs typeface="Arial" panose="020B0604020202020204" pitchFamily="34" charset="0"/>
              </a:rPr>
              <a:t>VUEJS</a:t>
            </a:r>
            <a:endParaRPr lang="ko-KR" altLang="en-US" b="1"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0C907B96-A7C7-4173-A636-CD4A65C176A2}"/>
              </a:ext>
            </a:extLst>
          </p:cNvPr>
          <p:cNvSpPr txBox="1"/>
          <p:nvPr/>
        </p:nvSpPr>
        <p:spPr>
          <a:xfrm>
            <a:off x="3911521" y="3615942"/>
            <a:ext cx="1727683" cy="369332"/>
          </a:xfrm>
          <a:prstGeom prst="rect">
            <a:avLst/>
          </a:prstGeom>
          <a:noFill/>
        </p:spPr>
        <p:txBody>
          <a:bodyPr wrap="square" rtlCol="0">
            <a:spAutoFit/>
          </a:bodyPr>
          <a:lstStyle/>
          <a:p>
            <a:pPr algn="ctr"/>
            <a:r>
              <a:rPr lang="en-US" altLang="ko-KR" b="1" dirty="0">
                <a:solidFill>
                  <a:schemeClr val="bg1"/>
                </a:solidFill>
                <a:latin typeface="Arial" panose="020B0604020202020204" pitchFamily="34" charset="0"/>
                <a:cs typeface="Arial" panose="020B0604020202020204" pitchFamily="34" charset="0"/>
              </a:rPr>
              <a:t>NODEJS</a:t>
            </a:r>
            <a:endParaRPr lang="ko-KR" altLang="en-US" b="1" dirty="0">
              <a:solidFill>
                <a:schemeClr val="bg1"/>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D55152F-C507-4C1E-8030-C69BCA05888A}"/>
              </a:ext>
            </a:extLst>
          </p:cNvPr>
          <p:cNvSpPr txBox="1"/>
          <p:nvPr/>
        </p:nvSpPr>
        <p:spPr>
          <a:xfrm>
            <a:off x="6580029" y="3615942"/>
            <a:ext cx="1727683" cy="369332"/>
          </a:xfrm>
          <a:prstGeom prst="rect">
            <a:avLst/>
          </a:prstGeom>
          <a:noFill/>
        </p:spPr>
        <p:txBody>
          <a:bodyPr wrap="square" rtlCol="0">
            <a:spAutoFit/>
          </a:bodyPr>
          <a:lstStyle/>
          <a:p>
            <a:pPr algn="ctr"/>
            <a:r>
              <a:rPr lang="en-US" altLang="ko-KR" b="1" dirty="0">
                <a:solidFill>
                  <a:schemeClr val="bg1"/>
                </a:solidFill>
                <a:latin typeface="Arial" panose="020B0604020202020204" pitchFamily="34" charset="0"/>
                <a:cs typeface="Arial" panose="020B0604020202020204" pitchFamily="34" charset="0"/>
              </a:rPr>
              <a:t>MYSQL</a:t>
            </a:r>
            <a:endParaRPr lang="ko-KR" altLang="en-US" b="1" dirty="0">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9D8A133-4E8E-47A0-91A7-AD36FD744813}"/>
              </a:ext>
            </a:extLst>
          </p:cNvPr>
          <p:cNvSpPr txBox="1"/>
          <p:nvPr/>
        </p:nvSpPr>
        <p:spPr>
          <a:xfrm>
            <a:off x="8986513" y="3615942"/>
            <a:ext cx="2380268" cy="369332"/>
          </a:xfrm>
          <a:prstGeom prst="rect">
            <a:avLst/>
          </a:prstGeom>
          <a:noFill/>
        </p:spPr>
        <p:txBody>
          <a:bodyPr wrap="square" rtlCol="0">
            <a:spAutoFit/>
          </a:bodyPr>
          <a:lstStyle/>
          <a:p>
            <a:pPr algn="ctr"/>
            <a:r>
              <a:rPr lang="en-US" altLang="ko-KR" b="1" dirty="0">
                <a:solidFill>
                  <a:schemeClr val="bg1"/>
                </a:solidFill>
                <a:latin typeface="Arial" panose="020B0604020202020204" pitchFamily="34" charset="0"/>
                <a:cs typeface="Arial" panose="020B0604020202020204" pitchFamily="34" charset="0"/>
              </a:rPr>
              <a:t>JSON WEB TOKEN</a:t>
            </a:r>
            <a:endParaRPr lang="ko-KR" altLang="en-US" b="1" dirty="0">
              <a:solidFill>
                <a:schemeClr val="bg1"/>
              </a:solidFill>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86C44392-10D2-706D-5AE1-F1A6CB838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33" y="4131903"/>
            <a:ext cx="2496703" cy="1666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8" name="Picture 27">
            <a:extLst>
              <a:ext uri="{FF2B5EF4-FFF2-40B4-BE49-F238E27FC236}">
                <a16:creationId xmlns:a16="http://schemas.microsoft.com/office/drawing/2014/main" id="{EBC30DF7-3B18-10C3-BFD5-E7AA1EEE2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649" y="4127141"/>
            <a:ext cx="2380269"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 name="Picture 28">
            <a:extLst>
              <a:ext uri="{FF2B5EF4-FFF2-40B4-BE49-F238E27FC236}">
                <a16:creationId xmlns:a16="http://schemas.microsoft.com/office/drawing/2014/main" id="{9B4B1451-096C-0954-E8F6-2898337D2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606" y="4119157"/>
            <a:ext cx="2380269"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84BE4DA2-1111-0BFF-F6E8-8BE2C17C7A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0563" y="4119156"/>
            <a:ext cx="2511004"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277299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12083-CDB6-427E-AFC1-A9E1796B328F}"/>
              </a:ext>
            </a:extLst>
          </p:cNvPr>
          <p:cNvSpPr txBox="1"/>
          <p:nvPr/>
        </p:nvSpPr>
        <p:spPr>
          <a:xfrm>
            <a:off x="5679583" y="3184959"/>
            <a:ext cx="6400800" cy="2246769"/>
          </a:xfrm>
          <a:prstGeom prst="rect">
            <a:avLst/>
          </a:prstGeom>
          <a:noFill/>
        </p:spPr>
        <p:txBody>
          <a:bodyPr wrap="square" rtlCol="0">
            <a:spAutoFit/>
          </a:bodyPr>
          <a:lstStyle/>
          <a:p>
            <a:r>
              <a:rPr lang="en-US" sz="2800" dirty="0" err="1">
                <a:effectLst/>
                <a:latin typeface="Arial" panose="020B0604020202020204" pitchFamily="34" charset="0"/>
                <a:ea typeface="Times New Roman" panose="02020603050405020304" pitchFamily="18" charset="0"/>
                <a:cs typeface="Arial" panose="020B0604020202020204" pitchFamily="34" charset="0"/>
              </a:rPr>
              <a:t>VueJS</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effectLst/>
                <a:latin typeface="Arial" panose="020B0604020202020204" pitchFamily="34" charset="0"/>
                <a:ea typeface="Times New Roman" panose="02020603050405020304" pitchFamily="18" charset="0"/>
                <a:cs typeface="Arial" panose="020B0604020202020204" pitchFamily="34" charset="0"/>
              </a:rPr>
              <a:t>đã</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effectLst/>
                <a:latin typeface="Arial" panose="020B0604020202020204" pitchFamily="34" charset="0"/>
                <a:ea typeface="Times New Roman" panose="02020603050405020304" pitchFamily="18" charset="0"/>
                <a:cs typeface="Arial" panose="020B0604020202020204" pitchFamily="34" charset="0"/>
              </a:rPr>
              <a:t>tạo</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effectLst/>
                <a:latin typeface="Arial" panose="020B0604020202020204" pitchFamily="34" charset="0"/>
                <a:ea typeface="Times New Roman" panose="02020603050405020304" pitchFamily="18" charset="0"/>
                <a:cs typeface="Arial" panose="020B0604020202020204" pitchFamily="34" charset="0"/>
              </a:rPr>
              <a:t>ra</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effectLst/>
                <a:latin typeface="Arial" panose="020B0604020202020204" pitchFamily="34" charset="0"/>
                <a:ea typeface="Times New Roman" panose="02020603050405020304" pitchFamily="18" charset="0"/>
                <a:cs typeface="Arial" panose="020B0604020202020204" pitchFamily="34" charset="0"/>
              </a:rPr>
              <a:t>và</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effectLst/>
                <a:latin typeface="Arial" panose="020B0604020202020204" pitchFamily="34" charset="0"/>
                <a:ea typeface="Times New Roman" panose="02020603050405020304" pitchFamily="18" charset="0"/>
                <a:cs typeface="Arial" panose="020B0604020202020204" pitchFamily="34" charset="0"/>
              </a:rPr>
              <a:t>phát</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effectLst/>
                <a:latin typeface="Arial" panose="020B0604020202020204" pitchFamily="34" charset="0"/>
                <a:ea typeface="Times New Roman" panose="02020603050405020304" pitchFamily="18" charset="0"/>
                <a:cs typeface="Arial" panose="020B0604020202020204" pitchFamily="34" charset="0"/>
              </a:rPr>
              <a:t>triển</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effectLst/>
                <a:latin typeface="Arial" panose="020B0604020202020204" pitchFamily="34" charset="0"/>
                <a:ea typeface="Times New Roman" panose="02020603050405020304" pitchFamily="18" charset="0"/>
                <a:cs typeface="Arial" panose="020B0604020202020204" pitchFamily="34" charset="0"/>
              </a:rPr>
              <a:t>bởi</a:t>
            </a:r>
            <a:r>
              <a:rPr lang="en-US" sz="2800" dirty="0">
                <a:effectLst/>
                <a:latin typeface="Arial" panose="020B0604020202020204" pitchFamily="34" charset="0"/>
                <a:ea typeface="Times New Roman" panose="02020603050405020304" pitchFamily="18" charset="0"/>
                <a:cs typeface="Arial" panose="020B0604020202020204" pitchFamily="34" charset="0"/>
              </a:rPr>
              <a:t> Evan You </a:t>
            </a:r>
          </a:p>
          <a:p>
            <a:r>
              <a:rPr lang="en-US" sz="2800" dirty="0">
                <a:effectLst/>
                <a:latin typeface="Arial" panose="020B0604020202020204" pitchFamily="34" charset="0"/>
                <a:ea typeface="Calibri" panose="020F0502020204030204" pitchFamily="34" charset="0"/>
                <a:cs typeface="Arial" panose="020B0604020202020204" pitchFamily="34" charset="0"/>
              </a:rPr>
              <a:t>Vue.js </a:t>
            </a:r>
            <a:r>
              <a:rPr lang="en-US" sz="2800" dirty="0" err="1">
                <a:effectLst/>
                <a:latin typeface="Arial" panose="020B0604020202020204" pitchFamily="34" charset="0"/>
                <a:ea typeface="Calibri" panose="020F0502020204030204" pitchFamily="34" charset="0"/>
                <a:cs typeface="Arial" panose="020B0604020202020204" pitchFamily="34" charset="0"/>
              </a:rPr>
              <a:t>là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một</a:t>
            </a:r>
            <a:r>
              <a:rPr lang="en-US" sz="2800" dirty="0">
                <a:effectLst/>
                <a:latin typeface="Arial" panose="020B0604020202020204" pitchFamily="34" charset="0"/>
                <a:ea typeface="Calibri" panose="020F0502020204030204" pitchFamily="34" charset="0"/>
                <a:cs typeface="Arial" panose="020B0604020202020204" pitchFamily="34" charset="0"/>
              </a:rPr>
              <a:t> framework </a:t>
            </a:r>
            <a:r>
              <a:rPr lang="en-US" sz="2800" dirty="0" err="1">
                <a:effectLst/>
                <a:latin typeface="Arial" panose="020B0604020202020204" pitchFamily="34" charset="0"/>
                <a:ea typeface="Calibri" panose="020F0502020204030204" pitchFamily="34" charset="0"/>
                <a:cs typeface="Arial" panose="020B0604020202020204" pitchFamily="34" charset="0"/>
              </a:rPr>
              <a:t>rất</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linh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động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được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dùng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phổ</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biến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để</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xây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dựng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nên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các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giao</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diện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người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dùng</a:t>
            </a:r>
            <a:r>
              <a:rPr lang="en-US" altLang="ko-KR" sz="2800" dirty="0">
                <a:solidFill>
                  <a:schemeClr val="tx1">
                    <a:lumMod val="75000"/>
                    <a:lumOff val="25000"/>
                  </a:schemeClr>
                </a:solidFill>
                <a:latin typeface="Arial" panose="020B0604020202020204" pitchFamily="34" charset="0"/>
                <a:cs typeface="Arial" panose="020B0604020202020204" pitchFamily="34" charset="0"/>
              </a:rPr>
              <a:t>. </a:t>
            </a:r>
            <a:endParaRPr lang="ko-KR" altLang="en-US" sz="2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직사각형 5">
            <a:extLst>
              <a:ext uri="{FF2B5EF4-FFF2-40B4-BE49-F238E27FC236}">
                <a16:creationId xmlns:a16="http://schemas.microsoft.com/office/drawing/2014/main" id="{41D4E2A3-2FC2-4D97-89C6-46E9B63910BF}"/>
              </a:ext>
            </a:extLst>
          </p:cNvPr>
          <p:cNvSpPr/>
          <p:nvPr/>
        </p:nvSpPr>
        <p:spPr>
          <a:xfrm>
            <a:off x="6965702" y="847725"/>
            <a:ext cx="4396803" cy="720638"/>
          </a:xfrm>
          <a:prstGeom prst="rect">
            <a:avLst/>
          </a:prstGeom>
          <a:noFill/>
        </p:spPr>
        <p:txBody>
          <a:bodyPr lIns="0" anchor="ctr"/>
          <a:lstStyle/>
          <a:p>
            <a:r>
              <a:rPr lang="en-US" altLang="ko-KR" sz="4000" b="1" dirty="0">
                <a:solidFill>
                  <a:schemeClr val="tx1">
                    <a:lumMod val="75000"/>
                    <a:lumOff val="25000"/>
                  </a:schemeClr>
                </a:solidFill>
                <a:latin typeface="Arial" panose="020B0604020202020204" pitchFamily="34" charset="0"/>
                <a:cs typeface="Arial" panose="020B0604020202020204" pitchFamily="34" charset="0"/>
              </a:rPr>
              <a:t>VUEJS</a:t>
            </a:r>
          </a:p>
        </p:txBody>
      </p:sp>
      <p:sp>
        <p:nvSpPr>
          <p:cNvPr id="7" name="직사각형 6">
            <a:extLst>
              <a:ext uri="{FF2B5EF4-FFF2-40B4-BE49-F238E27FC236}">
                <a16:creationId xmlns:a16="http://schemas.microsoft.com/office/drawing/2014/main" id="{FC6AA8D9-558E-4907-8262-B34875DE4C9C}"/>
              </a:ext>
            </a:extLst>
          </p:cNvPr>
          <p:cNvSpPr/>
          <p:nvPr/>
        </p:nvSpPr>
        <p:spPr>
          <a:xfrm>
            <a:off x="6965703" y="1705909"/>
            <a:ext cx="4396804" cy="720638"/>
          </a:xfrm>
          <a:prstGeom prst="rect">
            <a:avLst/>
          </a:prstGeom>
          <a:noFill/>
        </p:spPr>
        <p:txBody>
          <a:bodyPr lIns="0" anchor="ctr"/>
          <a:lstStyle/>
          <a:p>
            <a:r>
              <a:rPr lang="en-US" altLang="ko-KR" sz="4000" b="1" dirty="0">
                <a:solidFill>
                  <a:schemeClr val="tx1">
                    <a:lumMod val="75000"/>
                    <a:lumOff val="25000"/>
                  </a:schemeClr>
                </a:solidFill>
                <a:latin typeface="Arial" panose="020B0604020202020204" pitchFamily="34" charset="0"/>
                <a:cs typeface="Arial" panose="020B0604020202020204" pitchFamily="34" charset="0"/>
              </a:rPr>
              <a:t>Font-end</a:t>
            </a:r>
          </a:p>
        </p:txBody>
      </p:sp>
      <p:sp>
        <p:nvSpPr>
          <p:cNvPr id="8" name="TextBox 7">
            <a:extLst>
              <a:ext uri="{FF2B5EF4-FFF2-40B4-BE49-F238E27FC236}">
                <a16:creationId xmlns:a16="http://schemas.microsoft.com/office/drawing/2014/main" id="{6C82EAF9-A181-4F91-8552-1A566BBF224C}"/>
              </a:ext>
            </a:extLst>
          </p:cNvPr>
          <p:cNvSpPr txBox="1"/>
          <p:nvPr/>
        </p:nvSpPr>
        <p:spPr>
          <a:xfrm>
            <a:off x="2043955" y="5580232"/>
            <a:ext cx="2635530" cy="830997"/>
          </a:xfrm>
          <a:prstGeom prst="rect">
            <a:avLst/>
          </a:prstGeom>
          <a:noFill/>
        </p:spPr>
        <p:txBody>
          <a:bodyPr wrap="square" rtlCol="0">
            <a:spAutoFit/>
          </a:bodyPr>
          <a:lstStyle/>
          <a:p>
            <a:r>
              <a:rPr lang="en-US" altLang="ko-KR" sz="2400" b="1" dirty="0">
                <a:solidFill>
                  <a:schemeClr val="tx1">
                    <a:lumMod val="75000"/>
                    <a:lumOff val="25000"/>
                  </a:schemeClr>
                </a:solidFill>
              </a:rPr>
              <a:t>Modern Portfolio Designed</a:t>
            </a:r>
          </a:p>
        </p:txBody>
      </p:sp>
      <p:pic>
        <p:nvPicPr>
          <p:cNvPr id="9" name="Picture Placeholder 8">
            <a:extLst>
              <a:ext uri="{FF2B5EF4-FFF2-40B4-BE49-F238E27FC236}">
                <a16:creationId xmlns:a16="http://schemas.microsoft.com/office/drawing/2014/main" id="{6C0F3B5B-0B2E-16A5-6B07-4B617464071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334" r="48750"/>
          <a:stretch/>
        </p:blipFill>
        <p:spPr>
          <a:xfrm>
            <a:off x="0" y="0"/>
            <a:ext cx="6238876" cy="6858000"/>
          </a:xfrm>
        </p:spPr>
      </p:pic>
    </p:spTree>
    <p:extLst>
      <p:ext uri="{BB962C8B-B14F-4D97-AF65-F5344CB8AC3E}">
        <p14:creationId xmlns:p14="http://schemas.microsoft.com/office/powerpoint/2010/main" val="2262437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20000"/>
          </a:bodyPr>
          <a:lstStyle/>
          <a:p>
            <a:r>
              <a:rPr lang="en-US" dirty="0">
                <a:latin typeface="Arial" panose="020B0604020202020204" pitchFamily="34" charset="0"/>
              </a:rPr>
              <a:t>VUEJS</a:t>
            </a:r>
          </a:p>
        </p:txBody>
      </p:sp>
      <p:cxnSp>
        <p:nvCxnSpPr>
          <p:cNvPr id="39" name="Straight Connector 38">
            <a:extLst>
              <a:ext uri="{FF2B5EF4-FFF2-40B4-BE49-F238E27FC236}">
                <a16:creationId xmlns:a16="http://schemas.microsoft.com/office/drawing/2014/main" id="{1EE1402F-8686-4E2C-82C5-AD7834C75E4B}"/>
              </a:ext>
            </a:extLst>
          </p:cNvPr>
          <p:cNvCxnSpPr>
            <a:cxnSpLocks/>
          </p:cNvCxnSpPr>
          <p:nvPr/>
        </p:nvCxnSpPr>
        <p:spPr>
          <a:xfrm>
            <a:off x="914401" y="5311800"/>
            <a:ext cx="10383715"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Teardrop 39">
            <a:extLst>
              <a:ext uri="{FF2B5EF4-FFF2-40B4-BE49-F238E27FC236}">
                <a16:creationId xmlns:a16="http://schemas.microsoft.com/office/drawing/2014/main" id="{4BEECB1F-EDAB-4063-A3BC-385807958416}"/>
              </a:ext>
            </a:extLst>
          </p:cNvPr>
          <p:cNvSpPr/>
          <p:nvPr/>
        </p:nvSpPr>
        <p:spPr>
          <a:xfrm rot="18900000">
            <a:off x="1311919" y="5081457"/>
            <a:ext cx="432048" cy="432048"/>
          </a:xfrm>
          <a:prstGeom prst="teardrop">
            <a:avLst>
              <a:gd name="adj" fmla="val 20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06DB6C8-EE3C-4B17-8097-562C6FC457F8}"/>
              </a:ext>
            </a:extLst>
          </p:cNvPr>
          <p:cNvSpPr txBox="1"/>
          <p:nvPr/>
        </p:nvSpPr>
        <p:spPr>
          <a:xfrm>
            <a:off x="792481" y="5602986"/>
            <a:ext cx="1470926" cy="276999"/>
          </a:xfrm>
          <a:prstGeom prst="rect">
            <a:avLst/>
          </a:prstGeom>
          <a:noFill/>
        </p:spPr>
        <p:txBody>
          <a:bodyPr wrap="square" lIns="0" tIns="0" rIns="0" bIns="0" rtlCol="0">
            <a:spAutoFit/>
          </a:bodyPr>
          <a:lstStyle/>
          <a:p>
            <a:pPr algn="ctr"/>
            <a:r>
              <a:rPr lang="en-US" altLang="ko-KR" b="1" dirty="0">
                <a:solidFill>
                  <a:schemeClr val="tx1">
                    <a:lumMod val="75000"/>
                    <a:lumOff val="25000"/>
                  </a:schemeClr>
                </a:solidFill>
                <a:latin typeface="Arial" panose="020B0604020202020204" pitchFamily="34" charset="0"/>
                <a:cs typeface="Arial" panose="020B0604020202020204" pitchFamily="34" charset="0"/>
              </a:rPr>
              <a:t>GIỚI THIỆU</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E43CD37D-F48E-41AE-A440-C52437F35347}"/>
              </a:ext>
            </a:extLst>
          </p:cNvPr>
          <p:cNvSpPr/>
          <p:nvPr/>
        </p:nvSpPr>
        <p:spPr>
          <a:xfrm>
            <a:off x="1425418" y="5196873"/>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3" name="Teardrop 42">
            <a:extLst>
              <a:ext uri="{FF2B5EF4-FFF2-40B4-BE49-F238E27FC236}">
                <a16:creationId xmlns:a16="http://schemas.microsoft.com/office/drawing/2014/main" id="{39BA694E-E127-4D4F-8CB5-A0C732DE34C7}"/>
              </a:ext>
            </a:extLst>
          </p:cNvPr>
          <p:cNvSpPr/>
          <p:nvPr/>
        </p:nvSpPr>
        <p:spPr>
          <a:xfrm rot="18900000">
            <a:off x="3031161" y="5081457"/>
            <a:ext cx="432048" cy="432048"/>
          </a:xfrm>
          <a:prstGeom prst="teardrop">
            <a:avLst>
              <a:gd name="adj" fmla="val 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6C9A7B0D-9A81-430D-8592-31DFF1BB238A}"/>
              </a:ext>
            </a:extLst>
          </p:cNvPr>
          <p:cNvSpPr txBox="1"/>
          <p:nvPr/>
        </p:nvSpPr>
        <p:spPr>
          <a:xfrm>
            <a:off x="2263405" y="5602986"/>
            <a:ext cx="1719244" cy="553998"/>
          </a:xfrm>
          <a:prstGeom prst="rect">
            <a:avLst/>
          </a:prstGeom>
          <a:noFill/>
        </p:spPr>
        <p:txBody>
          <a:bodyPr wrap="square" lIns="0" tIns="0" rIns="0" bIns="0" rtlCol="0">
            <a:spAutoFit/>
          </a:bodyPr>
          <a:lstStyle/>
          <a:p>
            <a:pPr algn="ctr"/>
            <a:r>
              <a:rPr lang="en-US" altLang="ko-KR" b="1" dirty="0">
                <a:solidFill>
                  <a:schemeClr val="tx1">
                    <a:lumMod val="75000"/>
                    <a:lumOff val="25000"/>
                  </a:schemeClr>
                </a:solidFill>
                <a:latin typeface="Arial" panose="020B0604020202020204" pitchFamily="34" charset="0"/>
                <a:cs typeface="Arial" panose="020B0604020202020204" pitchFamily="34" charset="0"/>
              </a:rPr>
              <a:t>LÝ DO SỬ DỤNG</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421FCE92-7DDD-4C10-8921-E7BF23544EF1}"/>
              </a:ext>
            </a:extLst>
          </p:cNvPr>
          <p:cNvSpPr/>
          <p:nvPr/>
        </p:nvSpPr>
        <p:spPr>
          <a:xfrm>
            <a:off x="3144660" y="5196873"/>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6" name="Teardrop 45">
            <a:extLst>
              <a:ext uri="{FF2B5EF4-FFF2-40B4-BE49-F238E27FC236}">
                <a16:creationId xmlns:a16="http://schemas.microsoft.com/office/drawing/2014/main" id="{360FBCAF-8621-4D52-8B00-A075A4F4FD71}"/>
              </a:ext>
            </a:extLst>
          </p:cNvPr>
          <p:cNvSpPr/>
          <p:nvPr/>
        </p:nvSpPr>
        <p:spPr>
          <a:xfrm rot="18900000">
            <a:off x="4750403" y="5081457"/>
            <a:ext cx="432048" cy="432048"/>
          </a:xfrm>
          <a:prstGeom prst="teardrop">
            <a:avLst>
              <a:gd name="adj" fmla="val 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733D890C-D269-4892-8AF3-E611C819080A}"/>
              </a:ext>
            </a:extLst>
          </p:cNvPr>
          <p:cNvSpPr txBox="1"/>
          <p:nvPr/>
        </p:nvSpPr>
        <p:spPr>
          <a:xfrm>
            <a:off x="4230965" y="5602986"/>
            <a:ext cx="1470926" cy="553998"/>
          </a:xfrm>
          <a:prstGeom prst="rect">
            <a:avLst/>
          </a:prstGeom>
          <a:noFill/>
        </p:spPr>
        <p:txBody>
          <a:bodyPr wrap="square" lIns="0" tIns="0" rIns="0" bIns="0" rtlCol="0">
            <a:spAutoFit/>
          </a:bodyPr>
          <a:lstStyle/>
          <a:p>
            <a:pPr algn="ctr"/>
            <a:r>
              <a:rPr lang="en-US" altLang="ko-KR" b="1" dirty="0">
                <a:solidFill>
                  <a:schemeClr val="tx1">
                    <a:lumMod val="75000"/>
                    <a:lumOff val="25000"/>
                  </a:schemeClr>
                </a:solidFill>
                <a:latin typeface="Arial" panose="020B0604020202020204" pitchFamily="34" charset="0"/>
                <a:cs typeface="Arial" panose="020B0604020202020204" pitchFamily="34" charset="0"/>
              </a:rPr>
              <a:t>TẠO PROJECT</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E4FE1230-6D6F-4176-96E8-F3FC480B5497}"/>
              </a:ext>
            </a:extLst>
          </p:cNvPr>
          <p:cNvSpPr/>
          <p:nvPr/>
        </p:nvSpPr>
        <p:spPr>
          <a:xfrm>
            <a:off x="4863902" y="5196873"/>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9" name="Teardrop 48">
            <a:extLst>
              <a:ext uri="{FF2B5EF4-FFF2-40B4-BE49-F238E27FC236}">
                <a16:creationId xmlns:a16="http://schemas.microsoft.com/office/drawing/2014/main" id="{DF32DFB5-65F9-49B6-B965-7B4FB6CBA1F9}"/>
              </a:ext>
            </a:extLst>
          </p:cNvPr>
          <p:cNvSpPr/>
          <p:nvPr/>
        </p:nvSpPr>
        <p:spPr>
          <a:xfrm rot="18900000">
            <a:off x="6469645" y="5081457"/>
            <a:ext cx="432048" cy="432048"/>
          </a:xfrm>
          <a:prstGeom prst="teardrop">
            <a:avLst>
              <a:gd name="adj" fmla="val 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F338EA13-26EB-40AC-BEE8-5202D251C110}"/>
              </a:ext>
            </a:extLst>
          </p:cNvPr>
          <p:cNvSpPr txBox="1"/>
          <p:nvPr/>
        </p:nvSpPr>
        <p:spPr>
          <a:xfrm>
            <a:off x="5950207" y="5602986"/>
            <a:ext cx="1470926" cy="276999"/>
          </a:xfrm>
          <a:prstGeom prst="rect">
            <a:avLst/>
          </a:prstGeom>
          <a:noFill/>
        </p:spPr>
        <p:txBody>
          <a:bodyPr wrap="square" lIns="0" tIns="0" rIns="0" bIns="0" rtlCol="0">
            <a:spAutoFit/>
          </a:bodyPr>
          <a:lstStyle/>
          <a:p>
            <a:pPr algn="ctr"/>
            <a:r>
              <a:rPr lang="en-US" altLang="ko-KR" b="1" dirty="0">
                <a:solidFill>
                  <a:schemeClr val="tx1">
                    <a:lumMod val="75000"/>
                    <a:lumOff val="25000"/>
                  </a:schemeClr>
                </a:solidFill>
                <a:latin typeface="Arial" panose="020B0604020202020204" pitchFamily="34" charset="0"/>
                <a:cs typeface="Arial" panose="020B0604020202020204" pitchFamily="34" charset="0"/>
              </a:rPr>
              <a:t>ƯU ĐIỂM</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1" name="Oval 50">
            <a:extLst>
              <a:ext uri="{FF2B5EF4-FFF2-40B4-BE49-F238E27FC236}">
                <a16:creationId xmlns:a16="http://schemas.microsoft.com/office/drawing/2014/main" id="{437F5A47-BB0D-4ECD-B7E6-AE3BA86A1714}"/>
              </a:ext>
            </a:extLst>
          </p:cNvPr>
          <p:cNvSpPr/>
          <p:nvPr/>
        </p:nvSpPr>
        <p:spPr>
          <a:xfrm>
            <a:off x="6583144" y="5196873"/>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Teardrop 51">
            <a:extLst>
              <a:ext uri="{FF2B5EF4-FFF2-40B4-BE49-F238E27FC236}">
                <a16:creationId xmlns:a16="http://schemas.microsoft.com/office/drawing/2014/main" id="{73054CA6-FE59-45CA-A5FF-845511FBA32E}"/>
              </a:ext>
            </a:extLst>
          </p:cNvPr>
          <p:cNvSpPr/>
          <p:nvPr/>
        </p:nvSpPr>
        <p:spPr>
          <a:xfrm rot="18900000">
            <a:off x="8188887" y="5081457"/>
            <a:ext cx="432048" cy="432048"/>
          </a:xfrm>
          <a:prstGeom prst="teardrop">
            <a:avLst>
              <a:gd name="adj" fmla="val 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E698D656-F8A1-4754-B3B5-4469869764B0}"/>
              </a:ext>
            </a:extLst>
          </p:cNvPr>
          <p:cNvSpPr txBox="1"/>
          <p:nvPr/>
        </p:nvSpPr>
        <p:spPr>
          <a:xfrm>
            <a:off x="7669449" y="5602986"/>
            <a:ext cx="1470926" cy="553998"/>
          </a:xfrm>
          <a:prstGeom prst="rect">
            <a:avLst/>
          </a:prstGeom>
          <a:noFill/>
        </p:spPr>
        <p:txBody>
          <a:bodyPr wrap="square" lIns="0" tIns="0" rIns="0" bIns="0" rtlCol="0">
            <a:spAutoFit/>
          </a:bodyPr>
          <a:lstStyle/>
          <a:p>
            <a:pPr algn="ctr"/>
            <a:r>
              <a:rPr lang="en-US" altLang="ko-KR" b="1" dirty="0">
                <a:solidFill>
                  <a:schemeClr val="tx1">
                    <a:lumMod val="75000"/>
                    <a:lumOff val="25000"/>
                  </a:schemeClr>
                </a:solidFill>
                <a:latin typeface="Arial" panose="020B0604020202020204" pitchFamily="34" charset="0"/>
                <a:cs typeface="Arial" panose="020B0604020202020204" pitchFamily="34" charset="0"/>
              </a:rPr>
              <a:t>NHƯỢC ĐIỂM</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D1FF7CF2-6844-436B-9098-2215C4B30168}"/>
              </a:ext>
            </a:extLst>
          </p:cNvPr>
          <p:cNvSpPr/>
          <p:nvPr/>
        </p:nvSpPr>
        <p:spPr>
          <a:xfrm>
            <a:off x="8302386" y="5196873"/>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Teardrop 54">
            <a:extLst>
              <a:ext uri="{FF2B5EF4-FFF2-40B4-BE49-F238E27FC236}">
                <a16:creationId xmlns:a16="http://schemas.microsoft.com/office/drawing/2014/main" id="{0C2B0CAC-259F-4D21-84A2-3BACF4DA6C2B}"/>
              </a:ext>
            </a:extLst>
          </p:cNvPr>
          <p:cNvSpPr/>
          <p:nvPr/>
        </p:nvSpPr>
        <p:spPr>
          <a:xfrm rot="18900000">
            <a:off x="9908131" y="5081457"/>
            <a:ext cx="432048" cy="432048"/>
          </a:xfrm>
          <a:prstGeom prst="teardrop">
            <a:avLst>
              <a:gd name="adj" fmla="val 20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7DFF5DB5-FF8B-4B6B-97A4-624C63928113}"/>
              </a:ext>
            </a:extLst>
          </p:cNvPr>
          <p:cNvSpPr txBox="1"/>
          <p:nvPr/>
        </p:nvSpPr>
        <p:spPr>
          <a:xfrm>
            <a:off x="9388693" y="5602986"/>
            <a:ext cx="1470926" cy="276999"/>
          </a:xfrm>
          <a:prstGeom prst="rect">
            <a:avLst/>
          </a:prstGeom>
          <a:noFill/>
        </p:spPr>
        <p:txBody>
          <a:bodyPr wrap="square" lIns="0" tIns="0" rIns="0" bIns="0" rtlCol="0">
            <a:spAutoFit/>
          </a:bodyPr>
          <a:lstStyle/>
          <a:p>
            <a:pPr algn="ctr"/>
            <a:r>
              <a:rPr lang="en-US" altLang="ko-KR" b="1" dirty="0">
                <a:solidFill>
                  <a:schemeClr val="tx1">
                    <a:lumMod val="75000"/>
                    <a:lumOff val="25000"/>
                  </a:schemeClr>
                </a:solidFill>
                <a:latin typeface="Arial" panose="020B0604020202020204" pitchFamily="34" charset="0"/>
                <a:cs typeface="Arial" panose="020B0604020202020204" pitchFamily="34" charset="0"/>
              </a:rPr>
              <a:t>SỬ DỤNG</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7" name="Oval 56">
            <a:extLst>
              <a:ext uri="{FF2B5EF4-FFF2-40B4-BE49-F238E27FC236}">
                <a16:creationId xmlns:a16="http://schemas.microsoft.com/office/drawing/2014/main" id="{B8ED1B4E-8A58-40FC-B177-36704E60B176}"/>
              </a:ext>
            </a:extLst>
          </p:cNvPr>
          <p:cNvSpPr/>
          <p:nvPr/>
        </p:nvSpPr>
        <p:spPr>
          <a:xfrm>
            <a:off x="10021630" y="5196873"/>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8" name="Rounded Rectangle 51">
            <a:extLst>
              <a:ext uri="{FF2B5EF4-FFF2-40B4-BE49-F238E27FC236}">
                <a16:creationId xmlns:a16="http://schemas.microsoft.com/office/drawing/2014/main" id="{E38B2AF9-08E3-4605-9C2B-8BBB5985DB24}"/>
              </a:ext>
            </a:extLst>
          </p:cNvPr>
          <p:cNvSpPr/>
          <p:nvPr/>
        </p:nvSpPr>
        <p:spPr>
          <a:xfrm>
            <a:off x="1498207" y="4424158"/>
            <a:ext cx="2160000" cy="10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anose="020B0604020202020204" pitchFamily="34" charset="0"/>
              <a:cs typeface="Arial" panose="020B0604020202020204" pitchFamily="34" charset="0"/>
            </a:endParaRPr>
          </a:p>
        </p:txBody>
      </p:sp>
      <p:sp>
        <p:nvSpPr>
          <p:cNvPr id="59" name="Rounded Rectangle 52">
            <a:extLst>
              <a:ext uri="{FF2B5EF4-FFF2-40B4-BE49-F238E27FC236}">
                <a16:creationId xmlns:a16="http://schemas.microsoft.com/office/drawing/2014/main" id="{20531BFB-87DF-461D-9F69-9C0A8888B693}"/>
              </a:ext>
            </a:extLst>
          </p:cNvPr>
          <p:cNvSpPr/>
          <p:nvPr/>
        </p:nvSpPr>
        <p:spPr>
          <a:xfrm>
            <a:off x="3339923" y="4226136"/>
            <a:ext cx="2160000" cy="108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anose="020B0604020202020204" pitchFamily="34" charset="0"/>
              <a:cs typeface="Arial" panose="020B0604020202020204" pitchFamily="34" charset="0"/>
            </a:endParaRPr>
          </a:p>
        </p:txBody>
      </p:sp>
      <p:sp>
        <p:nvSpPr>
          <p:cNvPr id="60" name="Rounded Rectangle 53">
            <a:extLst>
              <a:ext uri="{FF2B5EF4-FFF2-40B4-BE49-F238E27FC236}">
                <a16:creationId xmlns:a16="http://schemas.microsoft.com/office/drawing/2014/main" id="{3618E357-DE72-4DD8-B832-D99E2FA18560}"/>
              </a:ext>
            </a:extLst>
          </p:cNvPr>
          <p:cNvSpPr/>
          <p:nvPr/>
        </p:nvSpPr>
        <p:spPr>
          <a:xfrm>
            <a:off x="5181639" y="4028114"/>
            <a:ext cx="2160000" cy="10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anose="020B0604020202020204" pitchFamily="34" charset="0"/>
              <a:cs typeface="Arial" panose="020B0604020202020204" pitchFamily="34" charset="0"/>
            </a:endParaRPr>
          </a:p>
        </p:txBody>
      </p:sp>
      <p:sp>
        <p:nvSpPr>
          <p:cNvPr id="61" name="Rounded Rectangle 54">
            <a:extLst>
              <a:ext uri="{FF2B5EF4-FFF2-40B4-BE49-F238E27FC236}">
                <a16:creationId xmlns:a16="http://schemas.microsoft.com/office/drawing/2014/main" id="{F288EA12-B507-45D1-BFCA-993107168AE5}"/>
              </a:ext>
            </a:extLst>
          </p:cNvPr>
          <p:cNvSpPr/>
          <p:nvPr/>
        </p:nvSpPr>
        <p:spPr>
          <a:xfrm>
            <a:off x="7023355" y="3804754"/>
            <a:ext cx="2160000" cy="10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anose="020B0604020202020204" pitchFamily="34" charset="0"/>
              <a:cs typeface="Arial" panose="020B0604020202020204" pitchFamily="34" charset="0"/>
            </a:endParaRPr>
          </a:p>
        </p:txBody>
      </p:sp>
      <p:sp>
        <p:nvSpPr>
          <p:cNvPr id="62" name="Rounded Rectangle 55">
            <a:extLst>
              <a:ext uri="{FF2B5EF4-FFF2-40B4-BE49-F238E27FC236}">
                <a16:creationId xmlns:a16="http://schemas.microsoft.com/office/drawing/2014/main" id="{AB641D42-95E7-4B54-A18F-C23D554E1FD0}"/>
              </a:ext>
            </a:extLst>
          </p:cNvPr>
          <p:cNvSpPr/>
          <p:nvPr/>
        </p:nvSpPr>
        <p:spPr>
          <a:xfrm>
            <a:off x="8865071" y="3632070"/>
            <a:ext cx="2160000" cy="10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anose="020B0604020202020204" pitchFamily="34" charset="0"/>
              <a:cs typeface="Arial" panose="020B0604020202020204" pitchFamily="34" charset="0"/>
            </a:endParaRPr>
          </a:p>
        </p:txBody>
      </p:sp>
      <p:grpSp>
        <p:nvGrpSpPr>
          <p:cNvPr id="63" name="Group 62">
            <a:extLst>
              <a:ext uri="{FF2B5EF4-FFF2-40B4-BE49-F238E27FC236}">
                <a16:creationId xmlns:a16="http://schemas.microsoft.com/office/drawing/2014/main" id="{CD1C25DD-42A0-4A12-A1B0-946265F8735D}"/>
              </a:ext>
            </a:extLst>
          </p:cNvPr>
          <p:cNvGrpSpPr/>
          <p:nvPr/>
        </p:nvGrpSpPr>
        <p:grpSpPr>
          <a:xfrm>
            <a:off x="1585304" y="2641951"/>
            <a:ext cx="1607390" cy="1446550"/>
            <a:chOff x="1704484" y="1766707"/>
            <a:chExt cx="1038452" cy="1446550"/>
          </a:xfrm>
        </p:grpSpPr>
        <p:sp>
          <p:nvSpPr>
            <p:cNvPr id="64" name="TextBox 63">
              <a:extLst>
                <a:ext uri="{FF2B5EF4-FFF2-40B4-BE49-F238E27FC236}">
                  <a16:creationId xmlns:a16="http://schemas.microsoft.com/office/drawing/2014/main" id="{ED0A8C8A-BC19-497D-A0E3-293CE04EC25D}"/>
                </a:ext>
              </a:extLst>
            </p:cNvPr>
            <p:cNvSpPr txBox="1"/>
            <p:nvPr/>
          </p:nvSpPr>
          <p:spPr>
            <a:xfrm>
              <a:off x="1724504" y="2012928"/>
              <a:ext cx="1018432" cy="1200329"/>
            </a:xfrm>
            <a:prstGeom prst="rect">
              <a:avLst/>
            </a:prstGeom>
            <a:noFill/>
          </p:spPr>
          <p:txBody>
            <a:bodyPr wrap="square" rtlCol="0">
              <a:spAutoFit/>
            </a:bodyPr>
            <a:lstStyle/>
            <a:p>
              <a:r>
                <a:rPr lang="en-US" altLang="ko-KR" dirty="0">
                  <a:solidFill>
                    <a:schemeClr val="tx1">
                      <a:lumMod val="75000"/>
                      <a:lumOff val="25000"/>
                    </a:schemeClr>
                  </a:solidFill>
                  <a:latin typeface="Arial" panose="020B0604020202020204" pitchFamily="34" charset="0"/>
                  <a:cs typeface="Arial" panose="020B0604020202020204" pitchFamily="34" charset="0"/>
                </a:rPr>
                <a:t>Vue </a:t>
              </a:r>
              <a:r>
                <a:rPr lang="en-US" altLang="ko-KR" dirty="0" err="1">
                  <a:solidFill>
                    <a:schemeClr val="tx1">
                      <a:lumMod val="75000"/>
                      <a:lumOff val="25000"/>
                    </a:schemeClr>
                  </a:solidFill>
                  <a:latin typeface="Arial" panose="020B0604020202020204" pitchFamily="34" charset="0"/>
                  <a:cs typeface="Arial" panose="020B0604020202020204" pitchFamily="34" charset="0"/>
                </a:rPr>
                <a:t>được</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tạo</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ra</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và</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phát</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triển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bởi</a:t>
              </a:r>
              <a:r>
                <a:rPr lang="en-US" altLang="ko-KR" dirty="0">
                  <a:solidFill>
                    <a:schemeClr val="tx1">
                      <a:lumMod val="75000"/>
                      <a:lumOff val="25000"/>
                    </a:schemeClr>
                  </a:solidFill>
                  <a:latin typeface="Arial" panose="020B0604020202020204" pitchFamily="34" charset="0"/>
                  <a:cs typeface="Arial" panose="020B0604020202020204" pitchFamily="34" charset="0"/>
                </a:rPr>
                <a:t> Evan You</a:t>
              </a:r>
            </a:p>
          </p:txBody>
        </p:sp>
        <p:sp>
          <p:nvSpPr>
            <p:cNvPr id="65" name="TextBox 64">
              <a:extLst>
                <a:ext uri="{FF2B5EF4-FFF2-40B4-BE49-F238E27FC236}">
                  <a16:creationId xmlns:a16="http://schemas.microsoft.com/office/drawing/2014/main" id="{3BCBB396-1F20-4B4D-BB67-7576FEC4C0A5}"/>
                </a:ext>
              </a:extLst>
            </p:cNvPr>
            <p:cNvSpPr txBox="1"/>
            <p:nvPr/>
          </p:nvSpPr>
          <p:spPr>
            <a:xfrm>
              <a:off x="1704484" y="1766707"/>
              <a:ext cx="1023846" cy="369332"/>
            </a:xfrm>
            <a:prstGeom prst="rect">
              <a:avLst/>
            </a:prstGeom>
            <a:noFill/>
          </p:spPr>
          <p:txBody>
            <a:bodyPr wrap="square" lIns="108000" rIns="108000" rtlCol="0">
              <a:spAutoFit/>
            </a:bodyPr>
            <a:lstStyle/>
            <a:p>
              <a:r>
                <a:rPr lang="en-US" altLang="ko-KR" b="1" dirty="0" err="1">
                  <a:solidFill>
                    <a:schemeClr val="tx1">
                      <a:lumMod val="75000"/>
                      <a:lumOff val="25000"/>
                    </a:schemeClr>
                  </a:solidFill>
                  <a:latin typeface="Arial" panose="020B0604020202020204" pitchFamily="34" charset="0"/>
                  <a:cs typeface="Arial" panose="020B0604020202020204" pitchFamily="34" charset="0"/>
                </a:rPr>
                <a:t>Giới</a:t>
              </a:r>
              <a:r>
                <a:rPr lang="en-US" altLang="ko-KR" b="1" dirty="0">
                  <a:solidFill>
                    <a:schemeClr val="tx1">
                      <a:lumMod val="75000"/>
                      <a:lumOff val="25000"/>
                    </a:schemeClr>
                  </a:solidFill>
                  <a:latin typeface="Arial" panose="020B0604020202020204" pitchFamily="34" charset="0"/>
                  <a:cs typeface="Arial" panose="020B0604020202020204" pitchFamily="34" charset="0"/>
                </a:rPr>
                <a:t> </a:t>
              </a:r>
              <a:r>
                <a:rPr lang="en-US" altLang="ko-KR" b="1" dirty="0" err="1">
                  <a:solidFill>
                    <a:schemeClr val="tx1">
                      <a:lumMod val="75000"/>
                      <a:lumOff val="25000"/>
                    </a:schemeClr>
                  </a:solidFill>
                  <a:latin typeface="Arial" panose="020B0604020202020204" pitchFamily="34" charset="0"/>
                  <a:cs typeface="Arial" panose="020B0604020202020204" pitchFamily="34" charset="0"/>
                </a:rPr>
                <a:t>thiệu</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grpSp>
      <p:cxnSp>
        <p:nvCxnSpPr>
          <p:cNvPr id="66" name="Straight Connector 65">
            <a:extLst>
              <a:ext uri="{FF2B5EF4-FFF2-40B4-BE49-F238E27FC236}">
                <a16:creationId xmlns:a16="http://schemas.microsoft.com/office/drawing/2014/main" id="{B601CE44-86D9-4EAB-8BFB-372CB6803816}"/>
              </a:ext>
            </a:extLst>
          </p:cNvPr>
          <p:cNvCxnSpPr/>
          <p:nvPr/>
        </p:nvCxnSpPr>
        <p:spPr>
          <a:xfrm>
            <a:off x="1498208" y="2699122"/>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4FCFBB65-AE70-4C83-86D3-3AED20E37CC0}"/>
              </a:ext>
            </a:extLst>
          </p:cNvPr>
          <p:cNvGrpSpPr/>
          <p:nvPr/>
        </p:nvGrpSpPr>
        <p:grpSpPr>
          <a:xfrm>
            <a:off x="3361657" y="2344393"/>
            <a:ext cx="1980165" cy="1552823"/>
            <a:chOff x="1662255" y="1670315"/>
            <a:chExt cx="1279282" cy="1552823"/>
          </a:xfrm>
        </p:grpSpPr>
        <p:sp>
          <p:nvSpPr>
            <p:cNvPr id="68" name="TextBox 67">
              <a:extLst>
                <a:ext uri="{FF2B5EF4-FFF2-40B4-BE49-F238E27FC236}">
                  <a16:creationId xmlns:a16="http://schemas.microsoft.com/office/drawing/2014/main" id="{429DE2FC-0D65-4B36-B736-043775F3461B}"/>
                </a:ext>
              </a:extLst>
            </p:cNvPr>
            <p:cNvSpPr txBox="1"/>
            <p:nvPr/>
          </p:nvSpPr>
          <p:spPr>
            <a:xfrm>
              <a:off x="1749753" y="2022809"/>
              <a:ext cx="1018432" cy="1200329"/>
            </a:xfrm>
            <a:prstGeom prst="rect">
              <a:avLst/>
            </a:prstGeom>
            <a:noFill/>
          </p:spPr>
          <p:txBody>
            <a:bodyPr wrap="square" rtlCol="0">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Là</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sự</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kết</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hợp</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những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gì</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tốt</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của</a:t>
              </a:r>
              <a:r>
                <a:rPr lang="en-US" altLang="ko-KR" dirty="0">
                  <a:solidFill>
                    <a:schemeClr val="tx1">
                      <a:lumMod val="75000"/>
                      <a:lumOff val="25000"/>
                    </a:schemeClr>
                  </a:solidFill>
                  <a:latin typeface="Arial" panose="020B0604020202020204" pitchFamily="34" charset="0"/>
                  <a:cs typeface="Arial" panose="020B0604020202020204" pitchFamily="34" charset="0"/>
                </a:rPr>
                <a:t> React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và</a:t>
              </a:r>
              <a:r>
                <a:rPr lang="en-US" altLang="ko-KR" dirty="0">
                  <a:solidFill>
                    <a:schemeClr val="tx1">
                      <a:lumMod val="75000"/>
                      <a:lumOff val="25000"/>
                    </a:schemeClr>
                  </a:solidFill>
                  <a:latin typeface="Arial" panose="020B0604020202020204" pitchFamily="34" charset="0"/>
                  <a:cs typeface="Arial" panose="020B0604020202020204" pitchFamily="34" charset="0"/>
                </a:rPr>
                <a:t> Angular</a:t>
              </a:r>
            </a:p>
          </p:txBody>
        </p:sp>
        <p:sp>
          <p:nvSpPr>
            <p:cNvPr id="69" name="TextBox 68">
              <a:extLst>
                <a:ext uri="{FF2B5EF4-FFF2-40B4-BE49-F238E27FC236}">
                  <a16:creationId xmlns:a16="http://schemas.microsoft.com/office/drawing/2014/main" id="{39CB8877-245D-425C-B2CA-6ECFD37F7113}"/>
                </a:ext>
              </a:extLst>
            </p:cNvPr>
            <p:cNvSpPr txBox="1"/>
            <p:nvPr/>
          </p:nvSpPr>
          <p:spPr>
            <a:xfrm>
              <a:off x="1662255" y="1670315"/>
              <a:ext cx="1279282" cy="369332"/>
            </a:xfrm>
            <a:prstGeom prst="rect">
              <a:avLst/>
            </a:prstGeom>
            <a:noFill/>
          </p:spPr>
          <p:txBody>
            <a:bodyPr wrap="square" lIns="108000" rIns="108000" rtlCol="0">
              <a:spAutoFit/>
            </a:bodyPr>
            <a:lstStyle/>
            <a:p>
              <a:r>
                <a:rPr lang="en-US" altLang="ko-KR" b="1"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b="1" dirty="0">
                  <a:solidFill>
                    <a:schemeClr val="tx1">
                      <a:lumMod val="75000"/>
                      <a:lumOff val="25000"/>
                    </a:schemeClr>
                  </a:solidFill>
                  <a:latin typeface="Arial" panose="020B0604020202020204" pitchFamily="34" charset="0"/>
                  <a:cs typeface="Arial" panose="020B0604020202020204" pitchFamily="34" charset="0"/>
                </a:rPr>
                <a:t> do </a:t>
              </a:r>
              <a:r>
                <a:rPr lang="en-US" altLang="ko-KR" b="1" dirty="0" err="1">
                  <a:solidFill>
                    <a:schemeClr val="tx1">
                      <a:lumMod val="75000"/>
                      <a:lumOff val="25000"/>
                    </a:schemeClr>
                  </a:solidFill>
                  <a:latin typeface="Arial" panose="020B0604020202020204" pitchFamily="34" charset="0"/>
                  <a:cs typeface="Arial" panose="020B0604020202020204" pitchFamily="34" charset="0"/>
                </a:rPr>
                <a:t>sử</a:t>
              </a:r>
              <a:r>
                <a:rPr lang="en-US" altLang="ko-KR" b="1" dirty="0">
                  <a:solidFill>
                    <a:schemeClr val="tx1">
                      <a:lumMod val="75000"/>
                      <a:lumOff val="25000"/>
                    </a:schemeClr>
                  </a:solidFill>
                  <a:latin typeface="Arial" panose="020B0604020202020204" pitchFamily="34" charset="0"/>
                  <a:cs typeface="Arial" panose="020B0604020202020204" pitchFamily="34" charset="0"/>
                </a:rPr>
                <a:t> </a:t>
              </a:r>
              <a:r>
                <a:rPr lang="en-US" altLang="ko-KR" b="1" dirty="0" err="1">
                  <a:solidFill>
                    <a:schemeClr val="tx1">
                      <a:lumMod val="75000"/>
                      <a:lumOff val="25000"/>
                    </a:schemeClr>
                  </a:solidFill>
                  <a:latin typeface="Arial" panose="020B0604020202020204" pitchFamily="34" charset="0"/>
                  <a:cs typeface="Arial" panose="020B0604020202020204" pitchFamily="34" charset="0"/>
                </a:rPr>
                <a:t>dụng</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grpSp>
      <p:cxnSp>
        <p:nvCxnSpPr>
          <p:cNvPr id="70" name="Straight Connector 69">
            <a:extLst>
              <a:ext uri="{FF2B5EF4-FFF2-40B4-BE49-F238E27FC236}">
                <a16:creationId xmlns:a16="http://schemas.microsoft.com/office/drawing/2014/main" id="{B52D0344-D2A2-47C3-830E-8BE03795FA45}"/>
              </a:ext>
            </a:extLst>
          </p:cNvPr>
          <p:cNvCxnSpPr/>
          <p:nvPr/>
        </p:nvCxnSpPr>
        <p:spPr>
          <a:xfrm>
            <a:off x="3339924" y="2502354"/>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C350308C-3F3D-4406-B485-067261C5EF90}"/>
              </a:ext>
            </a:extLst>
          </p:cNvPr>
          <p:cNvGrpSpPr/>
          <p:nvPr/>
        </p:nvGrpSpPr>
        <p:grpSpPr>
          <a:xfrm>
            <a:off x="5268736" y="2239619"/>
            <a:ext cx="1819108" cy="2000547"/>
            <a:chOff x="1704484" y="1766707"/>
            <a:chExt cx="1038452" cy="2000547"/>
          </a:xfrm>
        </p:grpSpPr>
        <p:sp>
          <p:nvSpPr>
            <p:cNvPr id="72" name="TextBox 71">
              <a:extLst>
                <a:ext uri="{FF2B5EF4-FFF2-40B4-BE49-F238E27FC236}">
                  <a16:creationId xmlns:a16="http://schemas.microsoft.com/office/drawing/2014/main" id="{9CE7BA5E-4F7D-41C3-B6D5-21974C21EE6C}"/>
                </a:ext>
              </a:extLst>
            </p:cNvPr>
            <p:cNvSpPr txBox="1"/>
            <p:nvPr/>
          </p:nvSpPr>
          <p:spPr>
            <a:xfrm>
              <a:off x="1724504" y="2012928"/>
              <a:ext cx="1018432" cy="1754326"/>
            </a:xfrm>
            <a:prstGeom prst="rect">
              <a:avLst/>
            </a:prstGeom>
            <a:noFill/>
          </p:spPr>
          <p:txBody>
            <a:bodyPr wrap="square" rtlCol="0">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Tài</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liệu</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phổ</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biến</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a:p>
              <a:r>
                <a:rPr lang="en-US" altLang="ko-KR" dirty="0" err="1">
                  <a:solidFill>
                    <a:schemeClr val="tx1">
                      <a:lumMod val="75000"/>
                      <a:lumOff val="25000"/>
                    </a:schemeClr>
                  </a:solidFill>
                  <a:latin typeface="Arial" panose="020B0604020202020204" pitchFamily="34" charset="0"/>
                  <a:cs typeface="Arial" panose="020B0604020202020204" pitchFamily="34" charset="0"/>
                </a:rPr>
                <a:t>Ít</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phức</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tạp</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a:p>
              <a:r>
                <a:rPr lang="en-US" altLang="ko-KR" dirty="0" err="1">
                  <a:solidFill>
                    <a:schemeClr val="tx1">
                      <a:lumMod val="75000"/>
                      <a:lumOff val="25000"/>
                    </a:schemeClr>
                  </a:solidFill>
                  <a:latin typeface="Arial" panose="020B0604020202020204" pitchFamily="34" charset="0"/>
                  <a:cs typeface="Arial" panose="020B0604020202020204" pitchFamily="34" charset="0"/>
                </a:rPr>
                <a:t>Dễ</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học</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a:p>
              <a:r>
                <a:rPr lang="en-US" altLang="ko-KR" dirty="0" err="1">
                  <a:solidFill>
                    <a:schemeClr val="tx1">
                      <a:lumMod val="75000"/>
                      <a:lumOff val="25000"/>
                    </a:schemeClr>
                  </a:solidFill>
                  <a:latin typeface="Arial" panose="020B0604020202020204" pitchFamily="34" charset="0"/>
                  <a:cs typeface="Arial" panose="020B0604020202020204" pitchFamily="34" charset="0"/>
                </a:rPr>
                <a:t>Cộng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đồng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lớn</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E7DFB3FE-68BC-4BE5-9B82-C9BD846CE8E8}"/>
                </a:ext>
              </a:extLst>
            </p:cNvPr>
            <p:cNvSpPr txBox="1"/>
            <p:nvPr/>
          </p:nvSpPr>
          <p:spPr>
            <a:xfrm>
              <a:off x="1704484" y="1766707"/>
              <a:ext cx="1023846" cy="369332"/>
            </a:xfrm>
            <a:prstGeom prst="rect">
              <a:avLst/>
            </a:prstGeom>
            <a:noFill/>
          </p:spPr>
          <p:txBody>
            <a:bodyPr wrap="square" lIns="108000" rIns="108000" rtlCol="0">
              <a:spAutoFit/>
            </a:bodyPr>
            <a:lstStyle/>
            <a:p>
              <a:r>
                <a:rPr lang="en-US" altLang="ko-KR" b="1" dirty="0" err="1">
                  <a:solidFill>
                    <a:schemeClr val="tx1">
                      <a:lumMod val="75000"/>
                      <a:lumOff val="25000"/>
                    </a:schemeClr>
                  </a:solidFill>
                  <a:latin typeface="Arial" panose="020B0604020202020204" pitchFamily="34" charset="0"/>
                  <a:cs typeface="Arial" panose="020B0604020202020204" pitchFamily="34" charset="0"/>
                </a:rPr>
                <a:t>Ưu</a:t>
              </a:r>
              <a:r>
                <a:rPr lang="en-US" altLang="ko-KR" b="1" dirty="0">
                  <a:solidFill>
                    <a:schemeClr val="tx1">
                      <a:lumMod val="75000"/>
                      <a:lumOff val="25000"/>
                    </a:schemeClr>
                  </a:solidFill>
                  <a:latin typeface="Arial" panose="020B0604020202020204" pitchFamily="34" charset="0"/>
                  <a:cs typeface="Arial" panose="020B0604020202020204" pitchFamily="34" charset="0"/>
                </a:rPr>
                <a:t> </a:t>
              </a:r>
              <a:r>
                <a:rPr lang="en-US" altLang="ko-KR" b="1" dirty="0" err="1">
                  <a:solidFill>
                    <a:schemeClr val="tx1">
                      <a:lumMod val="75000"/>
                      <a:lumOff val="25000"/>
                    </a:schemeClr>
                  </a:solidFill>
                  <a:latin typeface="Arial" panose="020B0604020202020204" pitchFamily="34" charset="0"/>
                  <a:cs typeface="Arial" panose="020B0604020202020204" pitchFamily="34" charset="0"/>
                </a:rPr>
                <a:t>điểm</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grpSp>
      <p:cxnSp>
        <p:nvCxnSpPr>
          <p:cNvPr id="74" name="Straight Connector 73">
            <a:extLst>
              <a:ext uri="{FF2B5EF4-FFF2-40B4-BE49-F238E27FC236}">
                <a16:creationId xmlns:a16="http://schemas.microsoft.com/office/drawing/2014/main" id="{AF96712C-C63C-4139-9E9E-10AB13AF04E5}"/>
              </a:ext>
            </a:extLst>
          </p:cNvPr>
          <p:cNvCxnSpPr/>
          <p:nvPr/>
        </p:nvCxnSpPr>
        <p:spPr>
          <a:xfrm>
            <a:off x="5181640" y="2305582"/>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712A3D9-2760-423C-AD97-2940F2009745}"/>
              </a:ext>
            </a:extLst>
          </p:cNvPr>
          <p:cNvGrpSpPr/>
          <p:nvPr/>
        </p:nvGrpSpPr>
        <p:grpSpPr>
          <a:xfrm>
            <a:off x="7110452" y="2038453"/>
            <a:ext cx="1607390" cy="2000547"/>
            <a:chOff x="1704484" y="1766707"/>
            <a:chExt cx="1038452" cy="2000547"/>
          </a:xfrm>
        </p:grpSpPr>
        <p:sp>
          <p:nvSpPr>
            <p:cNvPr id="76" name="TextBox 75">
              <a:extLst>
                <a:ext uri="{FF2B5EF4-FFF2-40B4-BE49-F238E27FC236}">
                  <a16:creationId xmlns:a16="http://schemas.microsoft.com/office/drawing/2014/main" id="{11BFABCC-B16D-4FD1-9ED2-B5AA835CE799}"/>
                </a:ext>
              </a:extLst>
            </p:cNvPr>
            <p:cNvSpPr txBox="1"/>
            <p:nvPr/>
          </p:nvSpPr>
          <p:spPr>
            <a:xfrm>
              <a:off x="1724504" y="2012928"/>
              <a:ext cx="1018432" cy="1754326"/>
            </a:xfrm>
            <a:prstGeom prst="rect">
              <a:avLst/>
            </a:prstGeom>
            <a:noFill/>
          </p:spPr>
          <p:txBody>
            <a:bodyPr wrap="square" rtlCol="0">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Rào</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cảng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ngôn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ngữ</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a:p>
              <a:r>
                <a:rPr lang="en-US" altLang="ko-KR" dirty="0" err="1">
                  <a:solidFill>
                    <a:schemeClr val="tx1">
                      <a:lumMod val="75000"/>
                      <a:lumOff val="25000"/>
                    </a:schemeClr>
                  </a:solidFill>
                  <a:latin typeface="Arial" panose="020B0604020202020204" pitchFamily="34" charset="0"/>
                  <a:cs typeface="Arial" panose="020B0604020202020204" pitchFamily="34" charset="0"/>
                </a:rPr>
                <a:t>Nguồn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tài</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nguyên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giới</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hạn</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a:p>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DBA63489-CFC1-4942-AAB8-8886F6ADDF9D}"/>
                </a:ext>
              </a:extLst>
            </p:cNvPr>
            <p:cNvSpPr txBox="1"/>
            <p:nvPr/>
          </p:nvSpPr>
          <p:spPr>
            <a:xfrm>
              <a:off x="1704484" y="1766707"/>
              <a:ext cx="1023846" cy="369332"/>
            </a:xfrm>
            <a:prstGeom prst="rect">
              <a:avLst/>
            </a:prstGeom>
            <a:noFill/>
          </p:spPr>
          <p:txBody>
            <a:bodyPr wrap="square" lIns="108000" rIns="108000" rtlCol="0">
              <a:spAutoFit/>
            </a:bodyPr>
            <a:lstStyle/>
            <a:p>
              <a:r>
                <a:rPr lang="en-US" altLang="ko-KR" b="1" dirty="0" err="1">
                  <a:solidFill>
                    <a:schemeClr val="tx1">
                      <a:lumMod val="75000"/>
                      <a:lumOff val="25000"/>
                    </a:schemeClr>
                  </a:solidFill>
                  <a:latin typeface="Arial" panose="020B0604020202020204" pitchFamily="34" charset="0"/>
                  <a:cs typeface="Arial" panose="020B0604020202020204" pitchFamily="34" charset="0"/>
                </a:rPr>
                <a:t>Nhược</a:t>
              </a:r>
              <a:r>
                <a:rPr lang="en-US" altLang="ko-KR" b="1" dirty="0">
                  <a:solidFill>
                    <a:schemeClr val="tx1">
                      <a:lumMod val="75000"/>
                      <a:lumOff val="25000"/>
                    </a:schemeClr>
                  </a:solidFill>
                  <a:latin typeface="Arial" panose="020B0604020202020204" pitchFamily="34" charset="0"/>
                  <a:cs typeface="Arial" panose="020B0604020202020204" pitchFamily="34" charset="0"/>
                </a:rPr>
                <a:t> </a:t>
              </a:r>
              <a:r>
                <a:rPr lang="en-US" altLang="ko-KR" b="1" dirty="0" err="1">
                  <a:solidFill>
                    <a:schemeClr val="tx1">
                      <a:lumMod val="75000"/>
                      <a:lumOff val="25000"/>
                    </a:schemeClr>
                  </a:solidFill>
                  <a:latin typeface="Arial" panose="020B0604020202020204" pitchFamily="34" charset="0"/>
                  <a:cs typeface="Arial" panose="020B0604020202020204" pitchFamily="34" charset="0"/>
                </a:rPr>
                <a:t>điểm</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grpSp>
      <p:cxnSp>
        <p:nvCxnSpPr>
          <p:cNvPr id="78" name="Straight Connector 77">
            <a:extLst>
              <a:ext uri="{FF2B5EF4-FFF2-40B4-BE49-F238E27FC236}">
                <a16:creationId xmlns:a16="http://schemas.microsoft.com/office/drawing/2014/main" id="{32C78CCC-2873-40C4-9867-9BF0C580D7FE}"/>
              </a:ext>
            </a:extLst>
          </p:cNvPr>
          <p:cNvCxnSpPr/>
          <p:nvPr/>
        </p:nvCxnSpPr>
        <p:spPr>
          <a:xfrm>
            <a:off x="7023356" y="2108812"/>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F98F7BE2-CF6E-430B-8E81-D08DF644AB14}"/>
              </a:ext>
            </a:extLst>
          </p:cNvPr>
          <p:cNvGrpSpPr/>
          <p:nvPr/>
        </p:nvGrpSpPr>
        <p:grpSpPr>
          <a:xfrm>
            <a:off x="8952167" y="1837287"/>
            <a:ext cx="2522910" cy="1723549"/>
            <a:chOff x="1704484" y="1766707"/>
            <a:chExt cx="1116785" cy="1723549"/>
          </a:xfrm>
        </p:grpSpPr>
        <p:sp>
          <p:nvSpPr>
            <p:cNvPr id="80" name="TextBox 79">
              <a:extLst>
                <a:ext uri="{FF2B5EF4-FFF2-40B4-BE49-F238E27FC236}">
                  <a16:creationId xmlns:a16="http://schemas.microsoft.com/office/drawing/2014/main" id="{352CC455-BAFA-49C5-A91A-66659A84DBAA}"/>
                </a:ext>
              </a:extLst>
            </p:cNvPr>
            <p:cNvSpPr txBox="1"/>
            <p:nvPr/>
          </p:nvSpPr>
          <p:spPr>
            <a:xfrm>
              <a:off x="1724504" y="2012928"/>
              <a:ext cx="1018432" cy="1477328"/>
            </a:xfrm>
            <a:prstGeom prst="rect">
              <a:avLst/>
            </a:prstGeom>
            <a:noFill/>
          </p:spPr>
          <p:txBody>
            <a:bodyPr wrap="square" rtlCol="0">
              <a:spAutoFit/>
            </a:bodyPr>
            <a:lstStyle/>
            <a:p>
              <a:r>
                <a:rPr lang="en-US" altLang="ko-KR" dirty="0">
                  <a:solidFill>
                    <a:schemeClr val="tx1">
                      <a:lumMod val="75000"/>
                      <a:lumOff val="25000"/>
                    </a:schemeClr>
                  </a:solidFill>
                  <a:latin typeface="Arial" panose="020B0604020202020204" pitchFamily="34" charset="0"/>
                  <a:cs typeface="Arial" panose="020B0604020202020204" pitchFamily="34" charset="0"/>
                </a:rPr>
                <a:t>Google</a:t>
              </a:r>
            </a:p>
            <a:p>
              <a:r>
                <a:rPr lang="en-US" altLang="ko-KR" dirty="0">
                  <a:solidFill>
                    <a:schemeClr val="tx1">
                      <a:lumMod val="75000"/>
                      <a:lumOff val="25000"/>
                    </a:schemeClr>
                  </a:solidFill>
                  <a:latin typeface="Arial" panose="020B0604020202020204" pitchFamily="34" charset="0"/>
                  <a:cs typeface="Arial" panose="020B0604020202020204" pitchFamily="34" charset="0"/>
                </a:rPr>
                <a:t>Apple</a:t>
              </a:r>
            </a:p>
            <a:p>
              <a:r>
                <a:rPr lang="en-US" altLang="ko-KR" dirty="0">
                  <a:solidFill>
                    <a:schemeClr val="tx1">
                      <a:lumMod val="75000"/>
                      <a:lumOff val="25000"/>
                    </a:schemeClr>
                  </a:solidFill>
                  <a:latin typeface="Arial" panose="020B0604020202020204" pitchFamily="34" charset="0"/>
                  <a:cs typeface="Arial" panose="020B0604020202020204" pitchFamily="34" charset="0"/>
                </a:rPr>
                <a:t>Zoom</a:t>
              </a:r>
            </a:p>
            <a:p>
              <a:r>
                <a:rPr lang="en-US" altLang="ko-KR" dirty="0">
                  <a:solidFill>
                    <a:schemeClr val="tx1">
                      <a:lumMod val="75000"/>
                      <a:lumOff val="25000"/>
                    </a:schemeClr>
                  </a:solidFill>
                  <a:latin typeface="Arial" panose="020B0604020202020204" pitchFamily="34" charset="0"/>
                  <a:cs typeface="Arial" panose="020B0604020202020204" pitchFamily="34" charset="0"/>
                </a:rPr>
                <a:t>BMW</a:t>
              </a:r>
            </a:p>
            <a:p>
              <a:r>
                <a:rPr lang="en-US" altLang="ko-KR" dirty="0">
                  <a:solidFill>
                    <a:schemeClr val="tx1">
                      <a:lumMod val="75000"/>
                      <a:lumOff val="25000"/>
                    </a:schemeClr>
                  </a:solidFill>
                  <a:latin typeface="Arial" panose="020B0604020202020204" pitchFamily="34" charset="0"/>
                  <a:cs typeface="Arial" panose="020B0604020202020204" pitchFamily="34" charset="0"/>
                </a:rPr>
                <a:t>Upwork</a:t>
              </a:r>
            </a:p>
          </p:txBody>
        </p:sp>
        <p:sp>
          <p:nvSpPr>
            <p:cNvPr id="81" name="TextBox 80">
              <a:extLst>
                <a:ext uri="{FF2B5EF4-FFF2-40B4-BE49-F238E27FC236}">
                  <a16:creationId xmlns:a16="http://schemas.microsoft.com/office/drawing/2014/main" id="{F04A6348-CE10-4C4A-ACDF-BDEA69E0B692}"/>
                </a:ext>
              </a:extLst>
            </p:cNvPr>
            <p:cNvSpPr txBox="1"/>
            <p:nvPr/>
          </p:nvSpPr>
          <p:spPr>
            <a:xfrm>
              <a:off x="1704484" y="1766707"/>
              <a:ext cx="1116785" cy="369332"/>
            </a:xfrm>
            <a:prstGeom prst="rect">
              <a:avLst/>
            </a:prstGeom>
            <a:noFill/>
          </p:spPr>
          <p:txBody>
            <a:bodyPr wrap="square" lIns="108000" rIns="108000" rtlCol="0">
              <a:spAutoFit/>
            </a:bodyPr>
            <a:lstStyle/>
            <a:p>
              <a:r>
                <a:rPr lang="en-US" altLang="ko-KR" b="1" dirty="0" err="1">
                  <a:solidFill>
                    <a:schemeClr val="tx1">
                      <a:lumMod val="75000"/>
                      <a:lumOff val="25000"/>
                    </a:schemeClr>
                  </a:solidFill>
                  <a:latin typeface="Arial" panose="020B0604020202020204" pitchFamily="34" charset="0"/>
                  <a:cs typeface="Arial" panose="020B0604020202020204" pitchFamily="34" charset="0"/>
                </a:rPr>
                <a:t>Các</a:t>
              </a:r>
              <a:r>
                <a:rPr lang="en-US" altLang="ko-KR" b="1" dirty="0">
                  <a:solidFill>
                    <a:schemeClr val="tx1">
                      <a:lumMod val="75000"/>
                      <a:lumOff val="25000"/>
                    </a:schemeClr>
                  </a:solidFill>
                  <a:latin typeface="Arial" panose="020B0604020202020204" pitchFamily="34" charset="0"/>
                  <a:cs typeface="Arial" panose="020B0604020202020204" pitchFamily="34" charset="0"/>
                </a:rPr>
                <a:t> </a:t>
              </a:r>
              <a:r>
                <a:rPr lang="en-US" altLang="ko-KR" b="1" dirty="0" err="1">
                  <a:solidFill>
                    <a:schemeClr val="tx1">
                      <a:lumMod val="75000"/>
                      <a:lumOff val="25000"/>
                    </a:schemeClr>
                  </a:solidFill>
                  <a:latin typeface="Arial" panose="020B0604020202020204" pitchFamily="34" charset="0"/>
                  <a:cs typeface="Arial" panose="020B0604020202020204" pitchFamily="34" charset="0"/>
                </a:rPr>
                <a:t>công</a:t>
              </a:r>
              <a:r>
                <a:rPr lang="en-US" altLang="ko-KR" b="1" dirty="0">
                  <a:solidFill>
                    <a:schemeClr val="tx1">
                      <a:lumMod val="75000"/>
                      <a:lumOff val="25000"/>
                    </a:schemeClr>
                  </a:solidFill>
                  <a:latin typeface="Arial" panose="020B0604020202020204" pitchFamily="34" charset="0"/>
                  <a:cs typeface="Arial" panose="020B0604020202020204" pitchFamily="34" charset="0"/>
                </a:rPr>
                <a:t> ty </a:t>
              </a:r>
              <a:r>
                <a:rPr lang="en-US" altLang="ko-KR" b="1" dirty="0" err="1">
                  <a:solidFill>
                    <a:schemeClr val="tx1">
                      <a:lumMod val="75000"/>
                      <a:lumOff val="25000"/>
                    </a:schemeClr>
                  </a:solidFill>
                  <a:latin typeface="Arial" panose="020B0604020202020204" pitchFamily="34" charset="0"/>
                  <a:cs typeface="Arial" panose="020B0604020202020204" pitchFamily="34" charset="0"/>
                </a:rPr>
                <a:t>sử</a:t>
              </a:r>
              <a:r>
                <a:rPr lang="en-US" altLang="ko-KR" b="1" dirty="0">
                  <a:solidFill>
                    <a:schemeClr val="tx1">
                      <a:lumMod val="75000"/>
                      <a:lumOff val="25000"/>
                    </a:schemeClr>
                  </a:solidFill>
                  <a:latin typeface="Arial" panose="020B0604020202020204" pitchFamily="34" charset="0"/>
                  <a:cs typeface="Arial" panose="020B0604020202020204" pitchFamily="34" charset="0"/>
                </a:rPr>
                <a:t> </a:t>
              </a:r>
              <a:r>
                <a:rPr lang="en-US" altLang="ko-KR" b="1" dirty="0" err="1">
                  <a:solidFill>
                    <a:schemeClr val="tx1">
                      <a:lumMod val="75000"/>
                      <a:lumOff val="25000"/>
                    </a:schemeClr>
                  </a:solidFill>
                  <a:latin typeface="Arial" panose="020B0604020202020204" pitchFamily="34" charset="0"/>
                  <a:cs typeface="Arial" panose="020B0604020202020204" pitchFamily="34" charset="0"/>
                </a:rPr>
                <a:t>dụng</a:t>
              </a:r>
              <a:endParaRPr lang="ko-KR" altLang="en-US" b="1" dirty="0">
                <a:solidFill>
                  <a:schemeClr val="tx1">
                    <a:lumMod val="75000"/>
                    <a:lumOff val="25000"/>
                  </a:schemeClr>
                </a:solidFill>
                <a:latin typeface="Arial" panose="020B0604020202020204" pitchFamily="34" charset="0"/>
                <a:cs typeface="Arial" panose="020B0604020202020204" pitchFamily="34" charset="0"/>
              </a:endParaRPr>
            </a:p>
          </p:txBody>
        </p:sp>
      </p:grpSp>
      <p:cxnSp>
        <p:nvCxnSpPr>
          <p:cNvPr id="82" name="Straight Connector 81">
            <a:extLst>
              <a:ext uri="{FF2B5EF4-FFF2-40B4-BE49-F238E27FC236}">
                <a16:creationId xmlns:a16="http://schemas.microsoft.com/office/drawing/2014/main" id="{FBE69F73-E546-467A-859D-1F25510D625B}"/>
              </a:ext>
            </a:extLst>
          </p:cNvPr>
          <p:cNvCxnSpPr/>
          <p:nvPr/>
        </p:nvCxnSpPr>
        <p:spPr>
          <a:xfrm>
            <a:off x="8865072" y="1912040"/>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6961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87497"/>
            <a:ext cx="11573197" cy="724247"/>
          </a:xfrm>
        </p:spPr>
        <p:txBody>
          <a:bodyPr>
            <a:normAutofit lnSpcReduction="10000"/>
          </a:bodyPr>
          <a:lstStyle/>
          <a:p>
            <a:pPr algn="l"/>
            <a:r>
              <a:rPr lang="en-US" sz="4200" dirty="0">
                <a:latin typeface="Arial" panose="020B0604020202020204" pitchFamily="34" charset="0"/>
              </a:rPr>
              <a:t>KHỞI TẠO DỰ ÁN</a:t>
            </a:r>
          </a:p>
        </p:txBody>
      </p:sp>
      <p:sp>
        <p:nvSpPr>
          <p:cNvPr id="5" name="TextBox 4">
            <a:extLst>
              <a:ext uri="{FF2B5EF4-FFF2-40B4-BE49-F238E27FC236}">
                <a16:creationId xmlns:a16="http://schemas.microsoft.com/office/drawing/2014/main" id="{5F88DF10-142D-7D69-10AF-35C2289AA2D9}"/>
              </a:ext>
            </a:extLst>
          </p:cNvPr>
          <p:cNvSpPr txBox="1"/>
          <p:nvPr/>
        </p:nvSpPr>
        <p:spPr>
          <a:xfrm>
            <a:off x="309401" y="911744"/>
            <a:ext cx="6098146" cy="369332"/>
          </a:xfrm>
          <a:prstGeom prst="rect">
            <a:avLst/>
          </a:prstGeom>
          <a:noFill/>
        </p:spPr>
        <p:txBody>
          <a:bodyPr wrap="square">
            <a:spAutoFit/>
          </a:bodyPr>
          <a:lstStyle/>
          <a:p>
            <a:pPr algn="l"/>
            <a:r>
              <a:rPr lang="en-US" sz="1800" dirty="0" err="1">
                <a:latin typeface="Arial" panose="020B0604020202020204" pitchFamily="34" charset="0"/>
              </a:rPr>
              <a:t>Tiến</a:t>
            </a:r>
            <a:r>
              <a:rPr lang="en-US" sz="1800" dirty="0">
                <a:latin typeface="Arial" panose="020B0604020202020204" pitchFamily="34" charset="0"/>
              </a:rPr>
              <a:t> </a:t>
            </a:r>
            <a:r>
              <a:rPr lang="en-US" sz="1800" dirty="0" err="1">
                <a:latin typeface="Arial" panose="020B0604020202020204" pitchFamily="34" charset="0"/>
              </a:rPr>
              <a:t>hành</a:t>
            </a:r>
            <a:r>
              <a:rPr lang="en-US" sz="1800" dirty="0">
                <a:latin typeface="Arial" panose="020B0604020202020204" pitchFamily="34" charset="0"/>
              </a:rPr>
              <a:t> insta</a:t>
            </a:r>
            <a:r>
              <a:rPr lang="en-US" dirty="0">
                <a:latin typeface="Arial" panose="020B0604020202020204" pitchFamily="34" charset="0"/>
              </a:rPr>
              <a:t>ll </a:t>
            </a:r>
            <a:r>
              <a:rPr lang="en-US" dirty="0" err="1">
                <a:latin typeface="Arial" panose="020B0604020202020204" pitchFamily="34" charset="0"/>
              </a:rPr>
              <a:t>vue</a:t>
            </a:r>
            <a:r>
              <a:rPr lang="en-US" dirty="0">
                <a:latin typeface="Arial" panose="020B0604020202020204" pitchFamily="34" charset="0"/>
              </a:rPr>
              <a:t>-cli: “</a:t>
            </a:r>
            <a:r>
              <a:rPr lang="en-US" dirty="0" err="1">
                <a:latin typeface="Arial" panose="020B0604020202020204" pitchFamily="34" charset="0"/>
              </a:rPr>
              <a:t>npm</a:t>
            </a:r>
            <a:r>
              <a:rPr lang="en-US" dirty="0">
                <a:latin typeface="Arial" panose="020B0604020202020204" pitchFamily="34" charset="0"/>
              </a:rPr>
              <a:t> install –g @vue/cli</a:t>
            </a:r>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6A7097D0-D741-07B3-2334-FE81AC858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01" y="1376691"/>
            <a:ext cx="9749307" cy="5481309"/>
          </a:xfrm>
          <a:prstGeom prst="rect">
            <a:avLst/>
          </a:prstGeom>
        </p:spPr>
      </p:pic>
    </p:spTree>
    <p:extLst>
      <p:ext uri="{BB962C8B-B14F-4D97-AF65-F5344CB8AC3E}">
        <p14:creationId xmlns:p14="http://schemas.microsoft.com/office/powerpoint/2010/main" val="730533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87497"/>
            <a:ext cx="11573197" cy="724247"/>
          </a:xfrm>
        </p:spPr>
        <p:txBody>
          <a:bodyPr>
            <a:normAutofit lnSpcReduction="10000"/>
          </a:bodyPr>
          <a:lstStyle/>
          <a:p>
            <a:pPr algn="l"/>
            <a:r>
              <a:rPr lang="en-US" sz="4200" dirty="0">
                <a:latin typeface="Arial" panose="020B0604020202020204" pitchFamily="34" charset="0"/>
              </a:rPr>
              <a:t>KHỞI TẠO DỰ ÁN</a:t>
            </a:r>
          </a:p>
        </p:txBody>
      </p:sp>
      <p:sp>
        <p:nvSpPr>
          <p:cNvPr id="5" name="TextBox 4">
            <a:extLst>
              <a:ext uri="{FF2B5EF4-FFF2-40B4-BE49-F238E27FC236}">
                <a16:creationId xmlns:a16="http://schemas.microsoft.com/office/drawing/2014/main" id="{5F88DF10-142D-7D69-10AF-35C2289AA2D9}"/>
              </a:ext>
            </a:extLst>
          </p:cNvPr>
          <p:cNvSpPr txBox="1"/>
          <p:nvPr/>
        </p:nvSpPr>
        <p:spPr>
          <a:xfrm>
            <a:off x="309401" y="911744"/>
            <a:ext cx="6098146" cy="369332"/>
          </a:xfrm>
          <a:prstGeom prst="rect">
            <a:avLst/>
          </a:prstGeom>
          <a:noFill/>
        </p:spPr>
        <p:txBody>
          <a:bodyPr wrap="square">
            <a:spAutoFit/>
          </a:bodyPr>
          <a:lstStyle/>
          <a:p>
            <a:pPr algn="l"/>
            <a:r>
              <a:rPr lang="en-US" dirty="0" err="1">
                <a:latin typeface="Arial" panose="020B0604020202020204" pitchFamily="34" charset="0"/>
              </a:rPr>
              <a:t>Tạo</a:t>
            </a:r>
            <a:r>
              <a:rPr lang="en-US" dirty="0">
                <a:latin typeface="Arial" panose="020B0604020202020204" pitchFamily="34" charset="0"/>
              </a:rPr>
              <a:t> project </a:t>
            </a:r>
            <a:r>
              <a:rPr lang="en-US" dirty="0" err="1">
                <a:latin typeface="Arial" panose="020B0604020202020204" pitchFamily="34" charset="0"/>
              </a:rPr>
              <a:t>với</a:t>
            </a:r>
            <a:r>
              <a:rPr lang="en-US" dirty="0">
                <a:latin typeface="Arial" panose="020B0604020202020204" pitchFamily="34" charset="0"/>
              </a:rPr>
              <a:t> </a:t>
            </a:r>
            <a:r>
              <a:rPr lang="en-US" dirty="0" err="1">
                <a:latin typeface="Arial" panose="020B0604020202020204" pitchFamily="34" charset="0"/>
              </a:rPr>
              <a:t>vue</a:t>
            </a:r>
            <a:r>
              <a:rPr lang="en-US" dirty="0">
                <a:latin typeface="Arial" panose="020B0604020202020204" pitchFamily="34" charset="0"/>
              </a:rPr>
              <a:t>-cli: “</a:t>
            </a:r>
            <a:r>
              <a:rPr lang="en-US" dirty="0" err="1">
                <a:latin typeface="Arial" panose="020B0604020202020204" pitchFamily="34" charset="0"/>
              </a:rPr>
              <a:t>vue</a:t>
            </a:r>
            <a:r>
              <a:rPr lang="en-US" dirty="0">
                <a:latin typeface="Arial" panose="020B0604020202020204" pitchFamily="34" charset="0"/>
              </a:rPr>
              <a:t> create &lt;</a:t>
            </a:r>
            <a:r>
              <a:rPr lang="en-US" dirty="0" err="1">
                <a:latin typeface="Arial" panose="020B0604020202020204" pitchFamily="34" charset="0"/>
              </a:rPr>
              <a:t>tên</a:t>
            </a:r>
            <a:r>
              <a:rPr lang="en-US" dirty="0">
                <a:latin typeface="Arial" panose="020B0604020202020204" pitchFamily="34" charset="0"/>
              </a:rPr>
              <a:t> </a:t>
            </a:r>
            <a:r>
              <a:rPr lang="en-US" dirty="0" err="1">
                <a:latin typeface="Arial" panose="020B0604020202020204" pitchFamily="34" charset="0"/>
              </a:rPr>
              <a:t>dự</a:t>
            </a:r>
            <a:r>
              <a:rPr lang="en-US" dirty="0">
                <a:latin typeface="Arial" panose="020B0604020202020204" pitchFamily="34" charset="0"/>
              </a:rPr>
              <a:t> </a:t>
            </a:r>
            <a:r>
              <a:rPr lang="en-US" dirty="0" err="1">
                <a:latin typeface="Arial" panose="020B0604020202020204" pitchFamily="34" charset="0"/>
              </a:rPr>
              <a:t>án</a:t>
            </a:r>
            <a:r>
              <a:rPr lang="en-US" dirty="0">
                <a:latin typeface="Arial" panose="020B0604020202020204" pitchFamily="34" charset="0"/>
              </a:rPr>
              <a:t>&gt;”</a:t>
            </a:r>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6A7097D0-D741-07B3-2334-FE81AC858E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9401" y="1376691"/>
            <a:ext cx="9749307" cy="5481308"/>
          </a:xfrm>
          <a:prstGeom prst="rect">
            <a:avLst/>
          </a:prstGeom>
        </p:spPr>
      </p:pic>
    </p:spTree>
    <p:extLst>
      <p:ext uri="{BB962C8B-B14F-4D97-AF65-F5344CB8AC3E}">
        <p14:creationId xmlns:p14="http://schemas.microsoft.com/office/powerpoint/2010/main" val="23579864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87497"/>
            <a:ext cx="11573197" cy="724247"/>
          </a:xfrm>
        </p:spPr>
        <p:txBody>
          <a:bodyPr>
            <a:normAutofit lnSpcReduction="10000"/>
          </a:bodyPr>
          <a:lstStyle/>
          <a:p>
            <a:pPr algn="l"/>
            <a:r>
              <a:rPr lang="en-US" sz="4200" dirty="0">
                <a:latin typeface="Arial" panose="020B0604020202020204" pitchFamily="34" charset="0"/>
              </a:rPr>
              <a:t>KHỞI TẠO DỰ ÁN</a:t>
            </a:r>
          </a:p>
        </p:txBody>
      </p:sp>
      <p:pic>
        <p:nvPicPr>
          <p:cNvPr id="7" name="Picture 6">
            <a:extLst>
              <a:ext uri="{FF2B5EF4-FFF2-40B4-BE49-F238E27FC236}">
                <a16:creationId xmlns:a16="http://schemas.microsoft.com/office/drawing/2014/main" id="{6A7097D0-D741-07B3-2334-FE81AC858E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9401" y="1189195"/>
            <a:ext cx="9749305" cy="5481308"/>
          </a:xfrm>
          <a:prstGeom prst="rect">
            <a:avLst/>
          </a:prstGeom>
        </p:spPr>
      </p:pic>
    </p:spTree>
    <p:extLst>
      <p:ext uri="{BB962C8B-B14F-4D97-AF65-F5344CB8AC3E}">
        <p14:creationId xmlns:p14="http://schemas.microsoft.com/office/powerpoint/2010/main" val="1199434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87497"/>
            <a:ext cx="11573197" cy="724247"/>
          </a:xfrm>
        </p:spPr>
        <p:txBody>
          <a:bodyPr>
            <a:normAutofit lnSpcReduction="10000"/>
          </a:bodyPr>
          <a:lstStyle/>
          <a:p>
            <a:pPr algn="l"/>
            <a:r>
              <a:rPr lang="en-US" sz="4200" dirty="0">
                <a:latin typeface="Arial" panose="020B0604020202020204" pitchFamily="34" charset="0"/>
              </a:rPr>
              <a:t>KHỞI TẠO DỰ ÁN</a:t>
            </a:r>
          </a:p>
        </p:txBody>
      </p:sp>
      <p:sp>
        <p:nvSpPr>
          <p:cNvPr id="5" name="TextBox 4">
            <a:extLst>
              <a:ext uri="{FF2B5EF4-FFF2-40B4-BE49-F238E27FC236}">
                <a16:creationId xmlns:a16="http://schemas.microsoft.com/office/drawing/2014/main" id="{5F88DF10-142D-7D69-10AF-35C2289AA2D9}"/>
              </a:ext>
            </a:extLst>
          </p:cNvPr>
          <p:cNvSpPr txBox="1"/>
          <p:nvPr/>
        </p:nvSpPr>
        <p:spPr>
          <a:xfrm>
            <a:off x="309401" y="911744"/>
            <a:ext cx="6098146" cy="646331"/>
          </a:xfrm>
          <a:prstGeom prst="rect">
            <a:avLst/>
          </a:prstGeom>
          <a:noFill/>
        </p:spPr>
        <p:txBody>
          <a:bodyPr wrap="square">
            <a:spAutoFit/>
          </a:bodyPr>
          <a:lstStyle/>
          <a:p>
            <a:pPr algn="l"/>
            <a:r>
              <a:rPr lang="en-US" dirty="0">
                <a:latin typeface="Arial" panose="020B0604020202020204" pitchFamily="34" charset="0"/>
              </a:rPr>
              <a:t>Di </a:t>
            </a:r>
            <a:r>
              <a:rPr lang="en-US" dirty="0" err="1">
                <a:latin typeface="Arial" panose="020B0604020202020204" pitchFamily="34" charset="0"/>
              </a:rPr>
              <a:t>chuyển</a:t>
            </a:r>
            <a:r>
              <a:rPr lang="en-US" dirty="0">
                <a:latin typeface="Arial" panose="020B0604020202020204" pitchFamily="34" charset="0"/>
              </a:rPr>
              <a:t> </a:t>
            </a:r>
            <a:r>
              <a:rPr lang="en-US" dirty="0" err="1">
                <a:latin typeface="Arial" panose="020B0604020202020204" pitchFamily="34" charset="0"/>
              </a:rPr>
              <a:t>vào</a:t>
            </a:r>
            <a:r>
              <a:rPr lang="en-US" dirty="0">
                <a:latin typeface="Arial" panose="020B0604020202020204" pitchFamily="34" charset="0"/>
              </a:rPr>
              <a:t> project </a:t>
            </a:r>
            <a:r>
              <a:rPr lang="en-US" dirty="0" err="1">
                <a:latin typeface="Arial" panose="020B0604020202020204" pitchFamily="34" charset="0"/>
              </a:rPr>
              <a:t>và</a:t>
            </a:r>
            <a:r>
              <a:rPr lang="en-US" dirty="0">
                <a:latin typeface="Arial" panose="020B0604020202020204" pitchFamily="34" charset="0"/>
              </a:rPr>
              <a:t> </a:t>
            </a:r>
            <a:r>
              <a:rPr lang="en-US" dirty="0" err="1">
                <a:latin typeface="Arial" panose="020B0604020202020204" pitchFamily="34" charset="0"/>
              </a:rPr>
              <a:t>thực</a:t>
            </a:r>
            <a:r>
              <a:rPr lang="en-US" dirty="0">
                <a:latin typeface="Arial" panose="020B0604020202020204" pitchFamily="34" charset="0"/>
              </a:rPr>
              <a:t> </a:t>
            </a:r>
            <a:r>
              <a:rPr lang="en-US" dirty="0" err="1">
                <a:latin typeface="Arial" panose="020B0604020202020204" pitchFamily="34" charset="0"/>
              </a:rPr>
              <a:t>hiện</a:t>
            </a:r>
            <a:r>
              <a:rPr lang="en-US" dirty="0">
                <a:latin typeface="Arial" panose="020B0604020202020204" pitchFamily="34" charset="0"/>
              </a:rPr>
              <a:t> run: cd &lt;</a:t>
            </a:r>
            <a:r>
              <a:rPr lang="en-US" dirty="0" err="1">
                <a:latin typeface="Arial" panose="020B0604020202020204" pitchFamily="34" charset="0"/>
              </a:rPr>
              <a:t>tên</a:t>
            </a:r>
            <a:r>
              <a:rPr lang="en-US" dirty="0">
                <a:latin typeface="Arial" panose="020B0604020202020204" pitchFamily="34" charset="0"/>
              </a:rPr>
              <a:t> </a:t>
            </a:r>
            <a:r>
              <a:rPr lang="en-US" dirty="0" err="1">
                <a:latin typeface="Arial" panose="020B0604020202020204" pitchFamily="34" charset="0"/>
              </a:rPr>
              <a:t>dự</a:t>
            </a:r>
            <a:r>
              <a:rPr lang="en-US" dirty="0">
                <a:latin typeface="Arial" panose="020B0604020202020204" pitchFamily="34" charset="0"/>
              </a:rPr>
              <a:t> </a:t>
            </a:r>
            <a:r>
              <a:rPr lang="en-US" dirty="0" err="1">
                <a:latin typeface="Arial" panose="020B0604020202020204" pitchFamily="34" charset="0"/>
              </a:rPr>
              <a:t>án</a:t>
            </a:r>
            <a:r>
              <a:rPr lang="en-US" dirty="0">
                <a:latin typeface="Arial" panose="020B0604020202020204" pitchFamily="34" charset="0"/>
              </a:rPr>
              <a:t>&gt;</a:t>
            </a:r>
          </a:p>
          <a:p>
            <a:pPr algn="l"/>
            <a:r>
              <a:rPr lang="en-US" sz="1800" dirty="0">
                <a:latin typeface="Arial" panose="020B0604020202020204" pitchFamily="34" charset="0"/>
              </a:rPr>
              <a:t>				     “</a:t>
            </a:r>
            <a:r>
              <a:rPr lang="en-US" dirty="0" err="1">
                <a:latin typeface="Arial" panose="020B0604020202020204" pitchFamily="34" charset="0"/>
              </a:rPr>
              <a:t>npm</a:t>
            </a:r>
            <a:r>
              <a:rPr lang="en-US" dirty="0">
                <a:latin typeface="Arial" panose="020B0604020202020204" pitchFamily="34" charset="0"/>
              </a:rPr>
              <a:t> run serve”</a:t>
            </a:r>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6A7097D0-D741-07B3-2334-FE81AC858E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9402" y="1558075"/>
            <a:ext cx="9749305" cy="5299924"/>
          </a:xfrm>
          <a:prstGeom prst="rect">
            <a:avLst/>
          </a:prstGeom>
        </p:spPr>
      </p:pic>
    </p:spTree>
    <p:extLst>
      <p:ext uri="{BB962C8B-B14F-4D97-AF65-F5344CB8AC3E}">
        <p14:creationId xmlns:p14="http://schemas.microsoft.com/office/powerpoint/2010/main" val="2422613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87497"/>
            <a:ext cx="11573197" cy="724247"/>
          </a:xfrm>
        </p:spPr>
        <p:txBody>
          <a:bodyPr>
            <a:normAutofit lnSpcReduction="10000"/>
          </a:bodyPr>
          <a:lstStyle/>
          <a:p>
            <a:pPr algn="l"/>
            <a:r>
              <a:rPr lang="en-US" sz="4200" dirty="0">
                <a:latin typeface="Arial" panose="020B0604020202020204" pitchFamily="34" charset="0"/>
              </a:rPr>
              <a:t>KHỞI TẠO DỰ ÁN</a:t>
            </a:r>
          </a:p>
        </p:txBody>
      </p:sp>
      <p:sp>
        <p:nvSpPr>
          <p:cNvPr id="5" name="TextBox 4">
            <a:extLst>
              <a:ext uri="{FF2B5EF4-FFF2-40B4-BE49-F238E27FC236}">
                <a16:creationId xmlns:a16="http://schemas.microsoft.com/office/drawing/2014/main" id="{5F88DF10-142D-7D69-10AF-35C2289AA2D9}"/>
              </a:ext>
            </a:extLst>
          </p:cNvPr>
          <p:cNvSpPr txBox="1"/>
          <p:nvPr/>
        </p:nvSpPr>
        <p:spPr>
          <a:xfrm>
            <a:off x="309401" y="911744"/>
            <a:ext cx="8023230" cy="369332"/>
          </a:xfrm>
          <a:prstGeom prst="rect">
            <a:avLst/>
          </a:prstGeom>
          <a:noFill/>
        </p:spPr>
        <p:txBody>
          <a:bodyPr wrap="square">
            <a:spAutoFit/>
          </a:bodyPr>
          <a:lstStyle/>
          <a:p>
            <a:pPr algn="l"/>
            <a:r>
              <a:rPr lang="en-US" sz="1800" dirty="0" err="1">
                <a:latin typeface="Arial" panose="020B0604020202020204" pitchFamily="34" charset="0"/>
              </a:rPr>
              <a:t>Kiểm</a:t>
            </a:r>
            <a:r>
              <a:rPr lang="en-US" sz="1800" dirty="0">
                <a:latin typeface="Arial" panose="020B0604020202020204" pitchFamily="34" charset="0"/>
              </a:rPr>
              <a:t> </a:t>
            </a:r>
            <a:r>
              <a:rPr lang="en-US" sz="1800" dirty="0" err="1">
                <a:latin typeface="Arial" panose="020B0604020202020204" pitchFamily="34" charset="0"/>
              </a:rPr>
              <a:t>tra</a:t>
            </a:r>
            <a:r>
              <a:rPr lang="en-US" sz="1800" dirty="0">
                <a:latin typeface="Arial" panose="020B0604020202020204" pitchFamily="34" charset="0"/>
              </a:rPr>
              <a:t> web </a:t>
            </a:r>
            <a:r>
              <a:rPr lang="en-US" sz="1800" dirty="0" err="1">
                <a:latin typeface="Arial" panose="020B0604020202020204" pitchFamily="34" charset="0"/>
              </a:rPr>
              <a:t>đã</a:t>
            </a:r>
            <a:r>
              <a:rPr lang="en-US" sz="1800" dirty="0">
                <a:latin typeface="Arial" panose="020B0604020202020204" pitchFamily="34" charset="0"/>
              </a:rPr>
              <a:t> start </a:t>
            </a:r>
            <a:r>
              <a:rPr lang="en-US" sz="1800" dirty="0" err="1">
                <a:latin typeface="Arial" panose="020B0604020202020204" pitchFamily="34" charset="0"/>
              </a:rPr>
              <a:t>thành</a:t>
            </a:r>
            <a:r>
              <a:rPr lang="en-US" sz="1800" dirty="0">
                <a:latin typeface="Arial" panose="020B0604020202020204" pitchFamily="34" charset="0"/>
              </a:rPr>
              <a:t> </a:t>
            </a:r>
            <a:r>
              <a:rPr lang="en-US" sz="1800" dirty="0" err="1">
                <a:latin typeface="Arial" panose="020B0604020202020204" pitchFamily="34" charset="0"/>
              </a:rPr>
              <a:t>công</a:t>
            </a:r>
            <a:r>
              <a:rPr lang="en-US" sz="1800" dirty="0">
                <a:latin typeface="Arial" panose="020B0604020202020204" pitchFamily="34" charset="0"/>
              </a:rPr>
              <a:t> </a:t>
            </a:r>
            <a:r>
              <a:rPr lang="en-US" sz="1800" dirty="0" err="1">
                <a:latin typeface="Arial" panose="020B0604020202020204" pitchFamily="34" charset="0"/>
              </a:rPr>
              <a:t>theo</a:t>
            </a:r>
            <a:r>
              <a:rPr lang="en-US" sz="1800" dirty="0">
                <a:latin typeface="Arial" panose="020B0604020202020204" pitchFamily="34" charset="0"/>
              </a:rPr>
              <a:t> </a:t>
            </a:r>
            <a:r>
              <a:rPr lang="en-US" sz="1800" dirty="0" err="1">
                <a:latin typeface="Arial" panose="020B0604020202020204" pitchFamily="34" charset="0"/>
              </a:rPr>
              <a:t>đường</a:t>
            </a:r>
            <a:r>
              <a:rPr lang="en-US" sz="1800" dirty="0">
                <a:latin typeface="Arial" panose="020B0604020202020204" pitchFamily="34" charset="0"/>
              </a:rPr>
              <a:t> </a:t>
            </a:r>
            <a:r>
              <a:rPr lang="en-US" sz="1800" dirty="0" err="1">
                <a:latin typeface="Arial" panose="020B0604020202020204" pitchFamily="34" charset="0"/>
              </a:rPr>
              <a:t>dẫn</a:t>
            </a:r>
            <a:r>
              <a:rPr lang="en-US" sz="1800" dirty="0">
                <a:latin typeface="Arial" panose="020B0604020202020204" pitchFamily="34" charset="0"/>
              </a:rPr>
              <a:t> http://localhost:8080</a:t>
            </a:r>
          </a:p>
        </p:txBody>
      </p:sp>
      <p:pic>
        <p:nvPicPr>
          <p:cNvPr id="7" name="Picture 6">
            <a:extLst>
              <a:ext uri="{FF2B5EF4-FFF2-40B4-BE49-F238E27FC236}">
                <a16:creationId xmlns:a16="http://schemas.microsoft.com/office/drawing/2014/main" id="{6A7097D0-D741-07B3-2334-FE81AC858E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0711" y="1281076"/>
            <a:ext cx="9426687" cy="5576923"/>
          </a:xfrm>
          <a:prstGeom prst="rect">
            <a:avLst/>
          </a:prstGeom>
        </p:spPr>
      </p:pic>
    </p:spTree>
    <p:extLst>
      <p:ext uri="{BB962C8B-B14F-4D97-AF65-F5344CB8AC3E}">
        <p14:creationId xmlns:p14="http://schemas.microsoft.com/office/powerpoint/2010/main" val="19085193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1D4085-3B08-460D-4E3B-5FABF7EE5637}"/>
              </a:ext>
            </a:extLst>
          </p:cNvPr>
          <p:cNvSpPr>
            <a:spLocks noGrp="1"/>
          </p:cNvSpPr>
          <p:nvPr>
            <p:ph type="body" sz="quarter" idx="10"/>
          </p:nvPr>
        </p:nvSpPr>
        <p:spPr/>
        <p:txBody>
          <a:bodyPr>
            <a:normAutofit/>
          </a:bodyPr>
          <a:lstStyle/>
          <a:p>
            <a:pPr algn="l"/>
            <a:r>
              <a:rPr lang="en-US" sz="4000" b="1" dirty="0">
                <a:latin typeface="Arial" panose="020B0604020202020204" pitchFamily="34" charset="0"/>
              </a:rPr>
              <a:t>So </a:t>
            </a:r>
            <a:r>
              <a:rPr lang="en-US" sz="4000" b="1" dirty="0" err="1">
                <a:latin typeface="Arial" panose="020B0604020202020204" pitchFamily="34" charset="0"/>
              </a:rPr>
              <a:t>sánh</a:t>
            </a:r>
            <a:r>
              <a:rPr lang="en-US" sz="4000" b="1" dirty="0">
                <a:latin typeface="Arial" panose="020B0604020202020204" pitchFamily="34" charset="0"/>
              </a:rPr>
              <a:t> </a:t>
            </a:r>
            <a:r>
              <a:rPr lang="en-US" sz="4000" b="1" dirty="0" err="1">
                <a:latin typeface="Arial" panose="020B0604020202020204" pitchFamily="34" charset="0"/>
              </a:rPr>
              <a:t>giữa</a:t>
            </a:r>
            <a:r>
              <a:rPr lang="en-US" sz="4000" b="1" dirty="0">
                <a:latin typeface="Arial" panose="020B0604020202020204" pitchFamily="34" charset="0"/>
              </a:rPr>
              <a:t> Vue, React </a:t>
            </a:r>
            <a:r>
              <a:rPr lang="en-US" sz="4000" b="1" dirty="0" err="1">
                <a:latin typeface="Arial" panose="020B0604020202020204" pitchFamily="34" charset="0"/>
              </a:rPr>
              <a:t>và</a:t>
            </a:r>
            <a:r>
              <a:rPr lang="en-US" sz="4000" b="1" dirty="0">
                <a:latin typeface="Arial" panose="020B0604020202020204" pitchFamily="34" charset="0"/>
              </a:rPr>
              <a:t> Angular</a:t>
            </a:r>
          </a:p>
        </p:txBody>
      </p:sp>
      <p:pic>
        <p:nvPicPr>
          <p:cNvPr id="4" name="Picture 3">
            <a:extLst>
              <a:ext uri="{FF2B5EF4-FFF2-40B4-BE49-F238E27FC236}">
                <a16:creationId xmlns:a16="http://schemas.microsoft.com/office/drawing/2014/main" id="{30981235-D3C2-B803-66CF-9394EB8BC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1063756"/>
            <a:ext cx="10591800" cy="5743575"/>
          </a:xfrm>
          <a:prstGeom prst="rect">
            <a:avLst/>
          </a:prstGeom>
        </p:spPr>
      </p:pic>
    </p:spTree>
    <p:extLst>
      <p:ext uri="{BB962C8B-B14F-4D97-AF65-F5344CB8AC3E}">
        <p14:creationId xmlns:p14="http://schemas.microsoft.com/office/powerpoint/2010/main" val="15089851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pPr algn="l"/>
            <a:r>
              <a:rPr lang="en-US" sz="4000" b="1" dirty="0">
                <a:latin typeface="Arial" panose="020B0604020202020204" pitchFamily="34" charset="0"/>
              </a:rPr>
              <a:t>So </a:t>
            </a:r>
            <a:r>
              <a:rPr lang="en-US" sz="4000" b="1" dirty="0" err="1">
                <a:latin typeface="Arial" panose="020B0604020202020204" pitchFamily="34" charset="0"/>
              </a:rPr>
              <a:t>sánh</a:t>
            </a:r>
            <a:r>
              <a:rPr lang="en-US" sz="4000" b="1" dirty="0">
                <a:latin typeface="Arial" panose="020B0604020202020204" pitchFamily="34" charset="0"/>
              </a:rPr>
              <a:t> </a:t>
            </a:r>
            <a:r>
              <a:rPr lang="en-US" sz="4000" b="1" dirty="0" err="1">
                <a:latin typeface="Arial" panose="020B0604020202020204" pitchFamily="34" charset="0"/>
              </a:rPr>
              <a:t>giữa</a:t>
            </a:r>
            <a:r>
              <a:rPr lang="en-US" sz="4000" b="1" dirty="0">
                <a:latin typeface="Arial" panose="020B0604020202020204" pitchFamily="34" charset="0"/>
              </a:rPr>
              <a:t> Vue, React </a:t>
            </a:r>
            <a:r>
              <a:rPr lang="en-US" sz="4000" b="1" dirty="0" err="1">
                <a:latin typeface="Arial" panose="020B0604020202020204" pitchFamily="34" charset="0"/>
              </a:rPr>
              <a:t>và</a:t>
            </a:r>
            <a:r>
              <a:rPr lang="en-US" sz="4000" b="1" dirty="0">
                <a:latin typeface="Arial" panose="020B0604020202020204" pitchFamily="34" charset="0"/>
              </a:rPr>
              <a:t> Angular</a:t>
            </a:r>
          </a:p>
        </p:txBody>
      </p:sp>
      <p:graphicFrame>
        <p:nvGraphicFramePr>
          <p:cNvPr id="13" name="Table Placeholder 5">
            <a:extLst>
              <a:ext uri="{FF2B5EF4-FFF2-40B4-BE49-F238E27FC236}">
                <a16:creationId xmlns:a16="http://schemas.microsoft.com/office/drawing/2014/main" id="{B5D9F954-DEB3-495B-B627-52E39FB867FC}"/>
              </a:ext>
            </a:extLst>
          </p:cNvPr>
          <p:cNvGraphicFramePr>
            <a:graphicFrameLocks/>
          </p:cNvGraphicFramePr>
          <p:nvPr>
            <p:extLst>
              <p:ext uri="{D42A27DB-BD31-4B8C-83A1-F6EECF244321}">
                <p14:modId xmlns:p14="http://schemas.microsoft.com/office/powerpoint/2010/main" val="2238759255"/>
              </p:ext>
            </p:extLst>
          </p:nvPr>
        </p:nvGraphicFramePr>
        <p:xfrm>
          <a:off x="1030310" y="1571223"/>
          <a:ext cx="9723844" cy="4728017"/>
        </p:xfrm>
        <a:graphic>
          <a:graphicData uri="http://schemas.openxmlformats.org/drawingml/2006/table">
            <a:tbl>
              <a:tblPr firstRow="1" bandRow="1">
                <a:tableStyleId>{00A15C55-8517-42AA-B614-E9B94910E393}</a:tableStyleId>
              </a:tblPr>
              <a:tblGrid>
                <a:gridCol w="2430961">
                  <a:extLst>
                    <a:ext uri="{9D8B030D-6E8A-4147-A177-3AD203B41FA5}">
                      <a16:colId xmlns:a16="http://schemas.microsoft.com/office/drawing/2014/main" val="20000"/>
                    </a:ext>
                  </a:extLst>
                </a:gridCol>
                <a:gridCol w="2430961">
                  <a:extLst>
                    <a:ext uri="{9D8B030D-6E8A-4147-A177-3AD203B41FA5}">
                      <a16:colId xmlns:a16="http://schemas.microsoft.com/office/drawing/2014/main" val="20001"/>
                    </a:ext>
                  </a:extLst>
                </a:gridCol>
                <a:gridCol w="2430961">
                  <a:extLst>
                    <a:ext uri="{9D8B030D-6E8A-4147-A177-3AD203B41FA5}">
                      <a16:colId xmlns:a16="http://schemas.microsoft.com/office/drawing/2014/main" val="20002"/>
                    </a:ext>
                  </a:extLst>
                </a:gridCol>
                <a:gridCol w="2430961">
                  <a:extLst>
                    <a:ext uri="{9D8B030D-6E8A-4147-A177-3AD203B41FA5}">
                      <a16:colId xmlns:a16="http://schemas.microsoft.com/office/drawing/2014/main" val="20003"/>
                    </a:ext>
                  </a:extLst>
                </a:gridCol>
              </a:tblGrid>
              <a:tr h="509219">
                <a:tc>
                  <a:txBody>
                    <a:bodyPr/>
                    <a:lstStyle/>
                    <a:p>
                      <a:pPr algn="ctr"/>
                      <a:endParaRPr lang="en-JM" sz="1800" b="1" spc="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n-JM" altLang="ko-KR" sz="1800" b="1" spc="0" dirty="0">
                          <a:solidFill>
                            <a:schemeClr val="bg1"/>
                          </a:solidFill>
                          <a:latin typeface="Arial" panose="020B0604020202020204" pitchFamily="34" charset="0"/>
                          <a:cs typeface="Arial" panose="020B0604020202020204" pitchFamily="34" charset="0"/>
                        </a:rPr>
                        <a:t>Angular</a:t>
                      </a:r>
                    </a:p>
                  </a:txBody>
                  <a:tcPr anchor="ctr"/>
                </a:tc>
                <a:tc>
                  <a:txBody>
                    <a:bodyPr/>
                    <a:lstStyle/>
                    <a:p>
                      <a:pPr algn="ctr"/>
                      <a:r>
                        <a:rPr lang="en-JM" altLang="ko-KR" sz="1800" b="1" spc="0" dirty="0">
                          <a:solidFill>
                            <a:schemeClr val="bg1"/>
                          </a:solidFill>
                          <a:latin typeface="Arial" panose="020B0604020202020204" pitchFamily="34" charset="0"/>
                          <a:cs typeface="Arial" panose="020B0604020202020204" pitchFamily="34" charset="0"/>
                        </a:rPr>
                        <a:t>React</a:t>
                      </a:r>
                    </a:p>
                  </a:txBody>
                  <a:tcPr anchor="ctr"/>
                </a:tc>
                <a:tc>
                  <a:txBody>
                    <a:bodyPr/>
                    <a:lstStyle/>
                    <a:p>
                      <a:pPr algn="ctr"/>
                      <a:r>
                        <a:rPr lang="en-JM" altLang="ko-KR" sz="1800" b="1" spc="0" dirty="0">
                          <a:solidFill>
                            <a:schemeClr val="bg1"/>
                          </a:solidFill>
                          <a:latin typeface="Arial" panose="020B0604020202020204" pitchFamily="34" charset="0"/>
                          <a:cs typeface="Arial" panose="020B0604020202020204" pitchFamily="34" charset="0"/>
                        </a:rPr>
                        <a:t>Vue</a:t>
                      </a:r>
                    </a:p>
                  </a:txBody>
                  <a:tcPr anchor="ctr"/>
                </a:tc>
                <a:extLst>
                  <a:ext uri="{0D108BD9-81ED-4DB2-BD59-A6C34878D82A}">
                    <a16:rowId xmlns:a16="http://schemas.microsoft.com/office/drawing/2014/main" val="10000"/>
                  </a:ext>
                </a:extLst>
              </a:tr>
              <a:tr h="592693">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aseline="0" dirty="0" err="1">
                          <a:solidFill>
                            <a:schemeClr val="bg1"/>
                          </a:solidFill>
                          <a:latin typeface="Arial" panose="020B0604020202020204" pitchFamily="34" charset="0"/>
                          <a:cs typeface="Arial" panose="020B0604020202020204" pitchFamily="34" charset="0"/>
                        </a:rPr>
                        <a:t>Phát</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hành</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lần</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đầu</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2010</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2013</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2014</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71123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Trang web </a:t>
                      </a:r>
                      <a:r>
                        <a:rPr lang="en-US" altLang="ko-KR" sz="1800" baseline="0" dirty="0" err="1">
                          <a:solidFill>
                            <a:schemeClr val="bg1"/>
                          </a:solidFill>
                          <a:latin typeface="Arial" panose="020B0604020202020204" pitchFamily="34" charset="0"/>
                          <a:cs typeface="Arial" panose="020B0604020202020204" pitchFamily="34" charset="0"/>
                        </a:rPr>
                        <a:t>chính</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thức</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Angle.io</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Reactjs.org</a:t>
                      </a: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Vuejs.org</a:t>
                      </a:r>
                    </a:p>
                  </a:txBody>
                  <a:tcPr anchor="ctr"/>
                </a:tc>
                <a:extLst>
                  <a:ext uri="{0D108BD9-81ED-4DB2-BD59-A6C34878D82A}">
                    <a16:rowId xmlns:a16="http://schemas.microsoft.com/office/drawing/2014/main" val="10002"/>
                  </a:ext>
                </a:extLst>
              </a:tr>
              <a:tr h="71123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aseline="0" dirty="0" err="1">
                          <a:solidFill>
                            <a:schemeClr val="bg1"/>
                          </a:solidFill>
                          <a:latin typeface="Arial" panose="020B0604020202020204" pitchFamily="34" charset="0"/>
                          <a:cs typeface="Arial" panose="020B0604020202020204" pitchFamily="34" charset="0"/>
                        </a:rPr>
                        <a:t>Phiên</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bản</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13.x</a:t>
                      </a: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17.x</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3.x</a:t>
                      </a:r>
                    </a:p>
                  </a:txBody>
                  <a:tcPr anchor="ctr"/>
                </a:tc>
                <a:extLst>
                  <a:ext uri="{0D108BD9-81ED-4DB2-BD59-A6C34878D82A}">
                    <a16:rowId xmlns:a16="http://schemas.microsoft.com/office/drawing/2014/main" val="10003"/>
                  </a:ext>
                </a:extLst>
              </a:tr>
              <a:tr h="71123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aseline="0" dirty="0" err="1">
                          <a:solidFill>
                            <a:schemeClr val="bg1"/>
                          </a:solidFill>
                          <a:latin typeface="Arial" panose="020B0604020202020204" pitchFamily="34" charset="0"/>
                          <a:cs typeface="Arial" panose="020B0604020202020204" pitchFamily="34" charset="0"/>
                        </a:rPr>
                        <a:t>Được</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sử</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dụng</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bởi</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Google, </a:t>
                      </a:r>
                      <a:r>
                        <a:rPr lang="en-US" altLang="ko-KR" sz="1800" baseline="0" dirty="0" err="1">
                          <a:solidFill>
                            <a:schemeClr val="bg1"/>
                          </a:solidFill>
                          <a:latin typeface="Arial" panose="020B0604020202020204" pitchFamily="34" charset="0"/>
                          <a:cs typeface="Arial" panose="020B0604020202020204" pitchFamily="34" charset="0"/>
                        </a:rPr>
                        <a:t>Wix</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Facebook, Uber</a:t>
                      </a: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Alibaba, GitLab</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r h="74620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aseline="0" dirty="0" err="1">
                          <a:solidFill>
                            <a:schemeClr val="bg1"/>
                          </a:solidFill>
                          <a:latin typeface="Arial" panose="020B0604020202020204" pitchFamily="34" charset="0"/>
                          <a:cs typeface="Arial" panose="020B0604020202020204" pitchFamily="34" charset="0"/>
                        </a:rPr>
                        <a:t>Lượt</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theo</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dõi</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3.1K</a:t>
                      </a: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6.7K</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6.3K</a:t>
                      </a:r>
                    </a:p>
                  </a:txBody>
                  <a:tcPr anchor="ctr"/>
                </a:tc>
                <a:extLst>
                  <a:ext uri="{0D108BD9-81ED-4DB2-BD59-A6C34878D82A}">
                    <a16:rowId xmlns:a16="http://schemas.microsoft.com/office/drawing/2014/main" val="10005"/>
                  </a:ext>
                </a:extLst>
              </a:tr>
              <a:tr h="74620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aseline="0" dirty="0" err="1">
                          <a:solidFill>
                            <a:schemeClr val="bg1"/>
                          </a:solidFill>
                          <a:latin typeface="Arial" panose="020B0604020202020204" pitchFamily="34" charset="0"/>
                          <a:cs typeface="Arial" panose="020B0604020202020204" pitchFamily="34" charset="0"/>
                        </a:rPr>
                        <a:t>Số</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sao</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bình</a:t>
                      </a:r>
                      <a:r>
                        <a:rPr lang="en-US" altLang="ko-KR" sz="1800" baseline="0" dirty="0">
                          <a:solidFill>
                            <a:schemeClr val="bg1"/>
                          </a:solidFill>
                          <a:latin typeface="Arial" panose="020B0604020202020204" pitchFamily="34" charset="0"/>
                          <a:cs typeface="Arial" panose="020B0604020202020204" pitchFamily="34" charset="0"/>
                        </a:rPr>
                        <a:t> </a:t>
                      </a:r>
                      <a:r>
                        <a:rPr lang="en-US" altLang="ko-KR" sz="1800" baseline="0" dirty="0" err="1">
                          <a:solidFill>
                            <a:schemeClr val="bg1"/>
                          </a:solidFill>
                          <a:latin typeface="Arial" panose="020B0604020202020204" pitchFamily="34" charset="0"/>
                          <a:cs typeface="Arial" panose="020B0604020202020204" pitchFamily="34" charset="0"/>
                        </a:rPr>
                        <a:t>chọn</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78.4K</a:t>
                      </a:r>
                    </a:p>
                  </a:txBody>
                  <a:tcPr anchor="ctr"/>
                </a:tc>
                <a:tc>
                  <a:txBody>
                    <a:bodyPr/>
                    <a:lstStyle/>
                    <a:p>
                      <a:pPr algn="ctr"/>
                      <a:r>
                        <a:rPr lang="en-US" altLang="ko-KR" sz="1800" baseline="0" dirty="0">
                          <a:solidFill>
                            <a:schemeClr val="bg1"/>
                          </a:solidFill>
                          <a:latin typeface="Arial" panose="020B0604020202020204" pitchFamily="34" charset="0"/>
                          <a:cs typeface="Arial" panose="020B0604020202020204" pitchFamily="34" charset="0"/>
                        </a:rPr>
                        <a:t>180K</a:t>
                      </a: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a:solidFill>
                            <a:schemeClr val="bg1"/>
                          </a:solidFill>
                          <a:latin typeface="Arial" panose="020B0604020202020204" pitchFamily="34" charset="0"/>
                          <a:cs typeface="Arial" panose="020B0604020202020204" pitchFamily="34" charset="0"/>
                        </a:rPr>
                        <a:t>218K</a:t>
                      </a:r>
                      <a:endParaRPr lang="en-JM" altLang="ko-KR" sz="1800" baseline="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77625900"/>
                  </a:ext>
                </a:extLst>
              </a:tr>
            </a:tbl>
          </a:graphicData>
        </a:graphic>
      </p:graphicFrame>
    </p:spTree>
    <p:extLst>
      <p:ext uri="{BB962C8B-B14F-4D97-AF65-F5344CB8AC3E}">
        <p14:creationId xmlns:p14="http://schemas.microsoft.com/office/powerpoint/2010/main" val="1557296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193183" y="422587"/>
            <a:ext cx="11678405" cy="5889432"/>
            <a:chOff x="-15472" y="419185"/>
            <a:chExt cx="11678405" cy="5889432"/>
          </a:xfrm>
        </p:grpSpPr>
        <p:sp>
          <p:nvSpPr>
            <p:cNvPr id="8" name="TextBox 7">
              <a:extLst>
                <a:ext uri="{FF2B5EF4-FFF2-40B4-BE49-F238E27FC236}">
                  <a16:creationId xmlns:a16="http://schemas.microsoft.com/office/drawing/2014/main" id="{5CF5BDA4-10C7-46A6-AC30-523A3FC438AC}"/>
                </a:ext>
              </a:extLst>
            </p:cNvPr>
            <p:cNvSpPr txBox="1"/>
            <p:nvPr/>
          </p:nvSpPr>
          <p:spPr>
            <a:xfrm>
              <a:off x="-15472" y="419185"/>
              <a:ext cx="11678405" cy="1138773"/>
            </a:xfrm>
            <a:prstGeom prst="rect">
              <a:avLst/>
            </a:prstGeom>
            <a:noFill/>
          </p:spPr>
          <p:txBody>
            <a:bodyPr wrap="square" rtlCol="0" anchor="ctr">
              <a:spAutoFit/>
            </a:bodyPr>
            <a:lstStyle/>
            <a:p>
              <a:r>
                <a:rPr lang="en-US" altLang="ko-KR" sz="3400" i="1" u="sng" dirty="0" err="1">
                  <a:latin typeface="+mj-lt"/>
                  <a:cs typeface="Arial" pitchFamily="34" charset="0"/>
                </a:rPr>
                <a:t>Đề</a:t>
              </a:r>
              <a:r>
                <a:rPr lang="en-US" altLang="ko-KR" sz="3400" i="1" u="sng" dirty="0">
                  <a:latin typeface="+mj-lt"/>
                  <a:cs typeface="Arial" pitchFamily="34" charset="0"/>
                </a:rPr>
                <a:t> </a:t>
              </a:r>
              <a:r>
                <a:rPr lang="en-US" altLang="ko-KR" sz="3400" i="1" u="sng" dirty="0" err="1">
                  <a:latin typeface="+mj-lt"/>
                  <a:cs typeface="Arial" pitchFamily="34" charset="0"/>
                </a:rPr>
                <a:t>tài</a:t>
              </a:r>
              <a:r>
                <a:rPr lang="en-US" altLang="ko-KR" sz="3400" i="1" u="sng" dirty="0">
                  <a:latin typeface="+mj-lt"/>
                  <a:cs typeface="Arial" pitchFamily="34" charset="0"/>
                </a:rPr>
                <a:t> </a:t>
              </a:r>
              <a:r>
                <a:rPr lang="en-US" altLang="ko-KR" sz="3400" i="1" u="sng" dirty="0" err="1">
                  <a:latin typeface="+mj-lt"/>
                  <a:cs typeface="Arial" pitchFamily="34" charset="0"/>
                </a:rPr>
                <a:t>tốt</a:t>
              </a:r>
              <a:r>
                <a:rPr lang="en-US" altLang="ko-KR" sz="3400" i="1" u="sng" dirty="0">
                  <a:latin typeface="+mj-lt"/>
                  <a:cs typeface="Arial" pitchFamily="34" charset="0"/>
                </a:rPr>
                <a:t> </a:t>
              </a:r>
              <a:r>
                <a:rPr lang="en-US" altLang="ko-KR" sz="3400" i="1" u="sng" dirty="0" err="1">
                  <a:latin typeface="+mj-lt"/>
                  <a:cs typeface="Arial" pitchFamily="34" charset="0"/>
                </a:rPr>
                <a:t>nghiệp</a:t>
              </a:r>
              <a:r>
                <a:rPr lang="en-US" altLang="ko-KR" sz="3400" dirty="0">
                  <a:latin typeface="+mj-lt"/>
                  <a:cs typeface="Arial" pitchFamily="34" charset="0"/>
                </a:rPr>
                <a:t>: </a:t>
              </a:r>
              <a:r>
                <a:rPr lang="en-US" altLang="ko-KR" sz="3400" b="1" dirty="0" err="1">
                  <a:latin typeface="+mj-lt"/>
                  <a:cs typeface="Arial" pitchFamily="34" charset="0"/>
                </a:rPr>
                <a:t>Tìm</a:t>
              </a:r>
              <a:r>
                <a:rPr lang="en-US" altLang="ko-KR" sz="3400" b="1" dirty="0">
                  <a:latin typeface="+mj-lt"/>
                  <a:cs typeface="Arial" pitchFamily="34" charset="0"/>
                </a:rPr>
                <a:t> </a:t>
              </a:r>
              <a:r>
                <a:rPr lang="en-US" altLang="ko-KR" sz="3400" b="1" dirty="0" err="1">
                  <a:latin typeface="+mj-lt"/>
                  <a:cs typeface="Arial" pitchFamily="34" charset="0"/>
                </a:rPr>
                <a:t>hiểu</a:t>
              </a:r>
              <a:r>
                <a:rPr lang="en-US" altLang="ko-KR" sz="3400" b="1" dirty="0">
                  <a:latin typeface="+mj-lt"/>
                  <a:cs typeface="Arial" pitchFamily="34" charset="0"/>
                </a:rPr>
                <a:t> framework </a:t>
              </a:r>
              <a:r>
                <a:rPr lang="en-US" altLang="ko-KR" sz="3400" b="1" dirty="0" err="1">
                  <a:latin typeface="+mj-lt"/>
                  <a:cs typeface="Arial" pitchFamily="34" charset="0"/>
                </a:rPr>
                <a:t>VueJS</a:t>
              </a:r>
              <a:r>
                <a:rPr lang="en-US" altLang="ko-KR" sz="3400" b="1" dirty="0">
                  <a:latin typeface="+mj-lt"/>
                  <a:cs typeface="Arial" pitchFamily="34" charset="0"/>
                </a:rPr>
                <a:t> </a:t>
              </a:r>
              <a:r>
                <a:rPr lang="en-US" altLang="ko-KR" sz="3400" b="1" dirty="0" err="1">
                  <a:latin typeface="+mj-lt"/>
                  <a:cs typeface="Arial" pitchFamily="34" charset="0"/>
                </a:rPr>
                <a:t>và</a:t>
              </a:r>
              <a:r>
                <a:rPr lang="en-US" altLang="ko-KR" sz="3400" b="1" dirty="0">
                  <a:latin typeface="+mj-lt"/>
                  <a:cs typeface="Arial" pitchFamily="34" charset="0"/>
                </a:rPr>
                <a:t> NodeJS</a:t>
              </a:r>
            </a:p>
            <a:p>
              <a:r>
                <a:rPr lang="en-US" altLang="ko-KR" sz="3400" b="1" dirty="0">
                  <a:latin typeface="+mj-lt"/>
                  <a:cs typeface="Arial" pitchFamily="34" charset="0"/>
                </a:rPr>
                <a:t>			     </a:t>
              </a:r>
              <a:r>
                <a:rPr lang="en-US" altLang="ko-KR" sz="3400" b="1" dirty="0" err="1">
                  <a:latin typeface="+mj-lt"/>
                  <a:cs typeface="Arial" pitchFamily="34" charset="0"/>
                </a:rPr>
                <a:t>Áp</a:t>
              </a:r>
              <a:r>
                <a:rPr lang="en-US" altLang="ko-KR" sz="3400" b="1" dirty="0">
                  <a:latin typeface="+mj-lt"/>
                  <a:cs typeface="Arial" pitchFamily="34" charset="0"/>
                </a:rPr>
                <a:t> </a:t>
              </a:r>
              <a:r>
                <a:rPr lang="en-US" altLang="ko-KR" sz="3400" b="1" dirty="0" err="1">
                  <a:latin typeface="+mj-lt"/>
                  <a:cs typeface="Arial" pitchFamily="34" charset="0"/>
                </a:rPr>
                <a:t>dụng</a:t>
              </a:r>
              <a:r>
                <a:rPr lang="en-US" altLang="ko-KR" sz="3400" b="1" dirty="0">
                  <a:latin typeface="+mj-lt"/>
                  <a:cs typeface="Arial" pitchFamily="34" charset="0"/>
                </a:rPr>
                <a:t> </a:t>
              </a:r>
              <a:r>
                <a:rPr lang="en-US" altLang="ko-KR" sz="3400" b="1" dirty="0" err="1">
                  <a:latin typeface="+mj-lt"/>
                  <a:cs typeface="Arial" pitchFamily="34" charset="0"/>
                </a:rPr>
                <a:t>xây</a:t>
              </a:r>
              <a:r>
                <a:rPr lang="en-US" altLang="ko-KR" sz="3400" b="1" dirty="0">
                  <a:latin typeface="+mj-lt"/>
                  <a:cs typeface="Arial" pitchFamily="34" charset="0"/>
                </a:rPr>
                <a:t> </a:t>
              </a:r>
              <a:r>
                <a:rPr lang="en-US" altLang="ko-KR" sz="3400" b="1" dirty="0" err="1">
                  <a:latin typeface="+mj-lt"/>
                  <a:cs typeface="Arial" pitchFamily="34" charset="0"/>
                </a:rPr>
                <a:t>dựng</a:t>
              </a:r>
              <a:r>
                <a:rPr lang="en-US" altLang="ko-KR" sz="3400" b="1" dirty="0">
                  <a:latin typeface="+mj-lt"/>
                  <a:cs typeface="Arial" pitchFamily="34" charset="0"/>
                </a:rPr>
                <a:t> website </a:t>
              </a:r>
              <a:r>
                <a:rPr lang="en-US" altLang="ko-KR" sz="3400" b="1" dirty="0" err="1">
                  <a:latin typeface="+mj-lt"/>
                  <a:cs typeface="Arial" pitchFamily="34" charset="0"/>
                </a:rPr>
                <a:t>bán</a:t>
              </a:r>
              <a:r>
                <a:rPr lang="en-US" altLang="ko-KR" sz="3400" b="1" dirty="0">
                  <a:latin typeface="+mj-lt"/>
                  <a:cs typeface="Arial" pitchFamily="34" charset="0"/>
                </a:rPr>
                <a:t> </a:t>
              </a:r>
              <a:r>
                <a:rPr lang="en-US" altLang="ko-KR" sz="3400" b="1" dirty="0" err="1">
                  <a:latin typeface="+mj-lt"/>
                  <a:cs typeface="Arial" pitchFamily="34" charset="0"/>
                </a:rPr>
                <a:t>LapTop</a:t>
              </a:r>
              <a:endParaRPr lang="ko-KR" altLang="en-US" sz="3400" b="1" dirty="0">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4543649" y="4831289"/>
              <a:ext cx="7119284" cy="1477328"/>
            </a:xfrm>
            <a:prstGeom prst="rect">
              <a:avLst/>
            </a:prstGeom>
            <a:noFill/>
          </p:spPr>
          <p:txBody>
            <a:bodyPr wrap="square" rtlCol="0" anchor="ctr">
              <a:spAutoFit/>
            </a:bodyPr>
            <a:lstStyle/>
            <a:p>
              <a:r>
                <a:rPr lang="en-US" altLang="ko-KR" dirty="0" err="1">
                  <a:cs typeface="Arial" pitchFamily="34" charset="0"/>
                </a:rPr>
                <a:t>Giáo</a:t>
              </a:r>
              <a:r>
                <a:rPr lang="en-US" altLang="ko-KR" dirty="0">
                  <a:cs typeface="Arial" pitchFamily="34" charset="0"/>
                </a:rPr>
                <a:t> </a:t>
              </a:r>
              <a:r>
                <a:rPr lang="en-US" altLang="ko-KR" dirty="0" err="1">
                  <a:cs typeface="Arial" pitchFamily="34" charset="0"/>
                </a:rPr>
                <a:t>viên</a:t>
              </a:r>
              <a:r>
                <a:rPr lang="en-US" altLang="ko-KR" dirty="0">
                  <a:cs typeface="Arial" pitchFamily="34" charset="0"/>
                </a:rPr>
                <a:t> </a:t>
              </a:r>
              <a:r>
                <a:rPr lang="en-US" altLang="ko-KR" dirty="0" err="1">
                  <a:cs typeface="Arial" pitchFamily="34" charset="0"/>
                </a:rPr>
                <a:t>hướng</a:t>
              </a:r>
              <a:r>
                <a:rPr lang="en-US" altLang="ko-KR" dirty="0">
                  <a:cs typeface="Arial" pitchFamily="34" charset="0"/>
                </a:rPr>
                <a:t> </a:t>
              </a:r>
              <a:r>
                <a:rPr lang="en-US" altLang="ko-KR" dirty="0" err="1">
                  <a:cs typeface="Arial" pitchFamily="34" charset="0"/>
                </a:rPr>
                <a:t>dẫn</a:t>
              </a:r>
              <a:r>
                <a:rPr lang="en-US" altLang="ko-KR" dirty="0">
                  <a:cs typeface="Arial" pitchFamily="34" charset="0"/>
                </a:rPr>
                <a:t>: </a:t>
              </a:r>
              <a:r>
                <a:rPr lang="en-US" altLang="ko-KR" b="1" dirty="0" err="1">
                  <a:cs typeface="Arial" pitchFamily="34" charset="0"/>
                </a:rPr>
                <a:t>ThS</a:t>
              </a:r>
              <a:r>
                <a:rPr lang="en-US" altLang="ko-KR" b="1" dirty="0">
                  <a:cs typeface="Arial" pitchFamily="34" charset="0"/>
                </a:rPr>
                <a:t>. DƯƠNG VĂN ĐEO</a:t>
              </a:r>
            </a:p>
            <a:p>
              <a:r>
                <a:rPr lang="en-US" altLang="ko-KR" dirty="0" err="1">
                  <a:cs typeface="Arial" pitchFamily="34" charset="0"/>
                </a:rPr>
                <a:t>Sinh</a:t>
              </a:r>
              <a:r>
                <a:rPr lang="en-US" altLang="ko-KR" dirty="0">
                  <a:cs typeface="Arial" pitchFamily="34" charset="0"/>
                </a:rPr>
                <a:t> </a:t>
              </a:r>
              <a:r>
                <a:rPr lang="en-US" altLang="ko-KR" dirty="0" err="1">
                  <a:cs typeface="Arial" pitchFamily="34" charset="0"/>
                </a:rPr>
                <a:t>viên</a:t>
              </a:r>
              <a:r>
                <a:rPr lang="en-US" altLang="ko-KR" dirty="0">
                  <a:cs typeface="Arial" pitchFamily="34" charset="0"/>
                </a:rPr>
                <a:t> </a:t>
              </a:r>
              <a:r>
                <a:rPr lang="en-US" altLang="ko-KR" dirty="0" err="1">
                  <a:cs typeface="Arial" pitchFamily="34" charset="0"/>
                </a:rPr>
                <a:t>thực</a:t>
              </a:r>
              <a:r>
                <a:rPr lang="en-US" altLang="ko-KR" dirty="0">
                  <a:cs typeface="Arial" pitchFamily="34" charset="0"/>
                </a:rPr>
                <a:t> </a:t>
              </a:r>
              <a:r>
                <a:rPr lang="en-US" altLang="ko-KR" dirty="0" err="1">
                  <a:cs typeface="Arial" pitchFamily="34" charset="0"/>
                </a:rPr>
                <a:t>hiện</a:t>
              </a:r>
              <a:r>
                <a:rPr lang="en-US" altLang="ko-KR" dirty="0">
                  <a:cs typeface="Arial" pitchFamily="34" charset="0"/>
                </a:rPr>
                <a:t>:</a:t>
              </a:r>
            </a:p>
            <a:p>
              <a:r>
                <a:rPr lang="en-US" altLang="ko-KR" dirty="0">
                  <a:cs typeface="Arial" pitchFamily="34" charset="0"/>
                </a:rPr>
                <a:t>		</a:t>
              </a:r>
              <a:r>
                <a:rPr lang="en-US" altLang="ko-KR" b="1" dirty="0">
                  <a:cs typeface="Arial" pitchFamily="34" charset="0"/>
                </a:rPr>
                <a:t>TRẦN KHÁNH DUY		DH51804430</a:t>
              </a:r>
            </a:p>
            <a:p>
              <a:r>
                <a:rPr lang="en-US" altLang="ko-KR" b="1" dirty="0">
                  <a:cs typeface="Arial" pitchFamily="34" charset="0"/>
                </a:rPr>
                <a:t>		PHẠM ĐĂNG HẢI DƯƠNG	DH51804453</a:t>
              </a:r>
              <a:r>
                <a:rPr lang="en-US" altLang="ko-KR" dirty="0">
                  <a:cs typeface="Arial" pitchFamily="34" charset="0"/>
                </a:rPr>
                <a:t>	</a:t>
              </a:r>
              <a:endParaRPr lang="ko-KR" altLang="en-US" dirty="0">
                <a:cs typeface="Arial" pitchFamily="34" charset="0"/>
              </a:endParaRPr>
            </a:p>
          </p:txBody>
        </p:sp>
      </p:grpSp>
      <p:pic>
        <p:nvPicPr>
          <p:cNvPr id="3" name="Picture 2">
            <a:extLst>
              <a:ext uri="{FF2B5EF4-FFF2-40B4-BE49-F238E27FC236}">
                <a16:creationId xmlns:a16="http://schemas.microsoft.com/office/drawing/2014/main" id="{EE76677D-DBB9-825A-4B43-A2A7272B4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304" y="2023309"/>
            <a:ext cx="2943627" cy="1464403"/>
          </a:xfrm>
          <a:prstGeom prst="rect">
            <a:avLst/>
          </a:prstGeom>
        </p:spPr>
      </p:pic>
      <p:pic>
        <p:nvPicPr>
          <p:cNvPr id="21" name="Picture 20">
            <a:extLst>
              <a:ext uri="{FF2B5EF4-FFF2-40B4-BE49-F238E27FC236}">
                <a16:creationId xmlns:a16="http://schemas.microsoft.com/office/drawing/2014/main" id="{A0DA018E-BA33-6A3A-06F5-B5C2A52EC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576" y="3261700"/>
            <a:ext cx="3305175" cy="1381125"/>
          </a:xfrm>
          <a:prstGeom prst="rect">
            <a:avLst/>
          </a:prstGeom>
        </p:spPr>
      </p:pic>
    </p:spTree>
    <p:extLst>
      <p:ext uri="{BB962C8B-B14F-4D97-AF65-F5344CB8AC3E}">
        <p14:creationId xmlns:p14="http://schemas.microsoft.com/office/powerpoint/2010/main" val="976459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12083-CDB6-427E-AFC1-A9E1796B328F}"/>
              </a:ext>
            </a:extLst>
          </p:cNvPr>
          <p:cNvSpPr txBox="1"/>
          <p:nvPr/>
        </p:nvSpPr>
        <p:spPr>
          <a:xfrm>
            <a:off x="5791200" y="2733300"/>
            <a:ext cx="6400800" cy="3539430"/>
          </a:xfrm>
          <a:prstGeom prst="rect">
            <a:avLst/>
          </a:prstGeom>
          <a:noFill/>
        </p:spPr>
        <p:txBody>
          <a:bodyPr wrap="square" rtlCol="0">
            <a:spAutoFit/>
          </a:bodyPr>
          <a:lstStyle/>
          <a:p>
            <a:r>
              <a:rPr lang="en-US" sz="2800" dirty="0">
                <a:latin typeface="Arial" panose="020B0604020202020204" pitchFamily="34" charset="0"/>
                <a:ea typeface="Calibri" panose="020F0502020204030204" pitchFamily="34" charset="0"/>
                <a:cs typeface="Arial" panose="020B0604020202020204" pitchFamily="34" charset="0"/>
              </a:rPr>
              <a:t>NodeJS </a:t>
            </a:r>
            <a:r>
              <a:rPr lang="en-US" sz="2800" dirty="0" err="1">
                <a:latin typeface="Arial" panose="020B0604020202020204" pitchFamily="34" charset="0"/>
                <a:ea typeface="Calibri" panose="020F0502020204030204" pitchFamily="34" charset="0"/>
                <a:cs typeface="Arial" panose="020B0604020202020204" pitchFamily="34" charset="0"/>
              </a:rPr>
              <a:t>xuất</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hiện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lần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đầu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vào</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năm</a:t>
            </a:r>
            <a:r>
              <a:rPr lang="en-US" sz="2800" dirty="0">
                <a:latin typeface="Arial" panose="020B0604020202020204" pitchFamily="34" charset="0"/>
                <a:ea typeface="Calibri" panose="020F0502020204030204" pitchFamily="34" charset="0"/>
                <a:cs typeface="Arial" panose="020B0604020202020204" pitchFamily="34" charset="0"/>
              </a:rPr>
              <a:t> 2009 </a:t>
            </a:r>
            <a:r>
              <a:rPr lang="en-US" sz="2800" dirty="0" err="1">
                <a:latin typeface="Arial" panose="020B0604020202020204" pitchFamily="34" charset="0"/>
                <a:ea typeface="Calibri" panose="020F0502020204030204" pitchFamily="34" charset="0"/>
                <a:cs typeface="Arial" panose="020B0604020202020204" pitchFamily="34" charset="0"/>
              </a:rPr>
              <a:t>bởi</a:t>
            </a:r>
            <a:r>
              <a:rPr lang="en-US" sz="2800" dirty="0">
                <a:latin typeface="Arial" panose="020B0604020202020204" pitchFamily="34" charset="0"/>
                <a:ea typeface="Calibri" panose="020F0502020204030204" pitchFamily="34" charset="0"/>
                <a:cs typeface="Arial" panose="020B0604020202020204" pitchFamily="34" charset="0"/>
              </a:rPr>
              <a:t> Ryan Dahl.</a:t>
            </a:r>
          </a:p>
          <a:p>
            <a:r>
              <a:rPr lang="en-US" sz="2800" dirty="0">
                <a:effectLst/>
                <a:latin typeface="Arial" panose="020B0604020202020204" pitchFamily="34" charset="0"/>
                <a:ea typeface="Calibri" panose="020F0502020204030204" pitchFamily="34" charset="0"/>
                <a:cs typeface="Arial" panose="020B0604020202020204" pitchFamily="34" charset="0"/>
              </a:rPr>
              <a:t>NodeJS </a:t>
            </a:r>
            <a:r>
              <a:rPr lang="en-US" sz="2800" dirty="0" err="1">
                <a:effectLst/>
                <a:latin typeface="Arial" panose="020B0604020202020204" pitchFamily="34" charset="0"/>
                <a:ea typeface="Calibri" panose="020F0502020204030204" pitchFamily="34" charset="0"/>
                <a:cs typeface="Arial" panose="020B0604020202020204" pitchFamily="34" charset="0"/>
              </a:rPr>
              <a:t>là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mã</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nguồn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mở</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chạy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trên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môi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trường</a:t>
            </a:r>
            <a:r>
              <a:rPr lang="en-US" sz="2800" dirty="0">
                <a:effectLst/>
                <a:latin typeface="Arial" panose="020B0604020202020204" pitchFamily="34" charset="0"/>
                <a:ea typeface="Calibri" panose="020F0502020204030204" pitchFamily="34" charset="0"/>
                <a:cs typeface="Arial" panose="020B0604020202020204" pitchFamily="34" charset="0"/>
              </a:rPr>
              <a:t> V8 JavaScript runtime.</a:t>
            </a:r>
          </a:p>
          <a:p>
            <a:r>
              <a:rPr lang="en-US" sz="2800" dirty="0">
                <a:effectLst/>
                <a:latin typeface="Arial" panose="020B0604020202020204" pitchFamily="34" charset="0"/>
                <a:ea typeface="Calibri" panose="020F0502020204030204" pitchFamily="34" charset="0"/>
                <a:cs typeface="Arial" panose="020B0604020202020204" pitchFamily="34" charset="0"/>
              </a:rPr>
              <a:t>NodeJS </a:t>
            </a:r>
            <a:r>
              <a:rPr lang="en-US" sz="2800" dirty="0" err="1">
                <a:effectLst/>
                <a:latin typeface="Arial" panose="020B0604020202020204" pitchFamily="34" charset="0"/>
                <a:ea typeface="Calibri" panose="020F0502020204030204" pitchFamily="34" charset="0"/>
                <a:cs typeface="Arial" panose="020B0604020202020204" pitchFamily="34" charset="0"/>
              </a:rPr>
              <a:t>giúp</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các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nhà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phát</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triển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xây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dựng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các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ứng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dụng</a:t>
            </a:r>
            <a:r>
              <a:rPr lang="en-US" sz="2800" dirty="0">
                <a:effectLst/>
                <a:latin typeface="Arial" panose="020B0604020202020204" pitchFamily="34" charset="0"/>
                <a:ea typeface="Calibri" panose="020F0502020204030204" pitchFamily="34" charset="0"/>
                <a:cs typeface="Arial" panose="020B0604020202020204" pitchFamily="34" charset="0"/>
              </a:rPr>
              <a:t> web </a:t>
            </a:r>
            <a:r>
              <a:rPr lang="en-US" sz="2800" dirty="0" err="1">
                <a:effectLst/>
                <a:latin typeface="Arial" panose="020B0604020202020204" pitchFamily="34" charset="0"/>
                <a:ea typeface="Calibri" panose="020F0502020204030204" pitchFamily="34" charset="0"/>
                <a:cs typeface="Arial" panose="020B0604020202020204" pitchFamily="34" charset="0"/>
              </a:rPr>
              <a:t>một</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cách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đơn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giản</a:t>
            </a:r>
            <a:r>
              <a:rPr lang="en-US" sz="2800" dirty="0">
                <a:effectLst/>
                <a:latin typeface="Arial" panose="020B0604020202020204" pitchFamily="34" charset="0"/>
                <a:ea typeface="Calibri" panose="020F0502020204030204" pitchFamily="34" charset="0"/>
                <a:cs typeface="Arial" panose="020B0604020202020204" pitchFamily="34" charset="0"/>
              </a:rPr>
              <a:t>.</a:t>
            </a:r>
          </a:p>
          <a:p>
            <a:r>
              <a:rPr lang="en-US" altLang="ko-KR" sz="2800" dirty="0" err="1">
                <a:solidFill>
                  <a:schemeClr val="tx1">
                    <a:lumMod val="75000"/>
                    <a:lumOff val="25000"/>
                  </a:schemeClr>
                </a:solidFill>
                <a:latin typeface="Arial" panose="020B0604020202020204" pitchFamily="34" charset="0"/>
                <a:cs typeface="Arial" panose="020B0604020202020204" pitchFamily="34" charset="0"/>
              </a:rPr>
              <a:t>Là</a:t>
            </a:r>
            <a:r>
              <a:rPr lang="en-US" altLang="ko-KR" sz="2800" dirty="0">
                <a:solidFill>
                  <a:schemeClr val="tx1">
                    <a:lumMod val="75000"/>
                    <a:lumOff val="25000"/>
                  </a:schemeClr>
                </a:solidFill>
                <a:latin typeface="Arial" panose="020B0604020202020204" pitchFamily="34" charset="0"/>
                <a:cs typeface="Arial" panose="020B0604020202020204" pitchFamily="34" charset="0"/>
              </a:rPr>
              <a:t> Platform </a:t>
            </a:r>
            <a:r>
              <a:rPr lang="en-US" altLang="ko-KR" sz="2800" dirty="0" err="1">
                <a:solidFill>
                  <a:schemeClr val="tx1">
                    <a:lumMod val="75000"/>
                    <a:lumOff val="25000"/>
                  </a:schemeClr>
                </a:solidFill>
                <a:latin typeface="Arial" panose="020B0604020202020204" pitchFamily="34" charset="0"/>
                <a:cs typeface="Arial" panose="020B0604020202020204" pitchFamily="34" charset="0"/>
              </a:rPr>
              <a:t>chứ</a:t>
            </a:r>
            <a:r>
              <a:rPr lang="en-US" altLang="ko-KR" sz="28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800" dirty="0" err="1">
                <a:solidFill>
                  <a:schemeClr val="tx1">
                    <a:lumMod val="75000"/>
                    <a:lumOff val="25000"/>
                  </a:schemeClr>
                </a:solidFill>
                <a:latin typeface="Arial" panose="020B0604020202020204" pitchFamily="34" charset="0"/>
                <a:cs typeface="Arial" panose="020B0604020202020204" pitchFamily="34" charset="0"/>
              </a:rPr>
              <a:t>không</a:t>
            </a:r>
            <a:r>
              <a:rPr lang="en-US" altLang="ko-KR" sz="28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800" dirty="0" err="1">
                <a:solidFill>
                  <a:schemeClr val="tx1">
                    <a:lumMod val="75000"/>
                    <a:lumOff val="25000"/>
                  </a:schemeClr>
                </a:solidFill>
                <a:latin typeface="Arial" panose="020B0604020202020204" pitchFamily="34" charset="0"/>
                <a:cs typeface="Arial" panose="020B0604020202020204" pitchFamily="34" charset="0"/>
              </a:rPr>
              <a:t>phải</a:t>
            </a:r>
            <a:r>
              <a:rPr lang="en-US" altLang="ko-KR" sz="28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800" dirty="0" err="1">
                <a:solidFill>
                  <a:schemeClr val="tx1">
                    <a:lumMod val="75000"/>
                    <a:lumOff val="25000"/>
                  </a:schemeClr>
                </a:solidFill>
                <a:latin typeface="Arial" panose="020B0604020202020204" pitchFamily="34" charset="0"/>
                <a:cs typeface="Arial" panose="020B0604020202020204" pitchFamily="34" charset="0"/>
              </a:rPr>
              <a:t>framwork</a:t>
            </a:r>
            <a:endParaRPr lang="ko-KR" altLang="en-US" sz="2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직사각형 5">
            <a:extLst>
              <a:ext uri="{FF2B5EF4-FFF2-40B4-BE49-F238E27FC236}">
                <a16:creationId xmlns:a16="http://schemas.microsoft.com/office/drawing/2014/main" id="{41D4E2A3-2FC2-4D97-89C6-46E9B63910BF}"/>
              </a:ext>
            </a:extLst>
          </p:cNvPr>
          <p:cNvSpPr/>
          <p:nvPr/>
        </p:nvSpPr>
        <p:spPr>
          <a:xfrm>
            <a:off x="6965702" y="847725"/>
            <a:ext cx="4396803" cy="720638"/>
          </a:xfrm>
          <a:prstGeom prst="rect">
            <a:avLst/>
          </a:prstGeom>
          <a:noFill/>
        </p:spPr>
        <p:txBody>
          <a:bodyPr lIns="0" anchor="ctr"/>
          <a:lstStyle/>
          <a:p>
            <a:r>
              <a:rPr lang="en-US" altLang="ko-KR" sz="4000" b="1" dirty="0">
                <a:solidFill>
                  <a:schemeClr val="tx1">
                    <a:lumMod val="75000"/>
                    <a:lumOff val="25000"/>
                  </a:schemeClr>
                </a:solidFill>
                <a:latin typeface="Arial" panose="020B0604020202020204" pitchFamily="34" charset="0"/>
                <a:cs typeface="Arial" panose="020B0604020202020204" pitchFamily="34" charset="0"/>
              </a:rPr>
              <a:t>NODEJS</a:t>
            </a:r>
          </a:p>
        </p:txBody>
      </p:sp>
      <p:sp>
        <p:nvSpPr>
          <p:cNvPr id="7" name="직사각형 6">
            <a:extLst>
              <a:ext uri="{FF2B5EF4-FFF2-40B4-BE49-F238E27FC236}">
                <a16:creationId xmlns:a16="http://schemas.microsoft.com/office/drawing/2014/main" id="{FC6AA8D9-558E-4907-8262-B34875DE4C9C}"/>
              </a:ext>
            </a:extLst>
          </p:cNvPr>
          <p:cNvSpPr/>
          <p:nvPr/>
        </p:nvSpPr>
        <p:spPr>
          <a:xfrm>
            <a:off x="6965703" y="1705909"/>
            <a:ext cx="4396804" cy="720638"/>
          </a:xfrm>
          <a:prstGeom prst="rect">
            <a:avLst/>
          </a:prstGeom>
          <a:noFill/>
        </p:spPr>
        <p:txBody>
          <a:bodyPr lIns="0" anchor="ctr"/>
          <a:lstStyle/>
          <a:p>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Giới</a:t>
            </a:r>
            <a:r>
              <a:rPr lang="en-US" altLang="ko-KR" sz="4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thiệu</a:t>
            </a:r>
            <a:endParaRPr lang="en-US" altLang="ko-KR" sz="4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C82EAF9-A181-4F91-8552-1A566BBF224C}"/>
              </a:ext>
            </a:extLst>
          </p:cNvPr>
          <p:cNvSpPr txBox="1"/>
          <p:nvPr/>
        </p:nvSpPr>
        <p:spPr>
          <a:xfrm>
            <a:off x="2043955" y="5580232"/>
            <a:ext cx="2635530" cy="830997"/>
          </a:xfrm>
          <a:prstGeom prst="rect">
            <a:avLst/>
          </a:prstGeom>
          <a:noFill/>
        </p:spPr>
        <p:txBody>
          <a:bodyPr wrap="square" rtlCol="0">
            <a:spAutoFit/>
          </a:bodyPr>
          <a:lstStyle/>
          <a:p>
            <a:r>
              <a:rPr lang="en-US" altLang="ko-KR" sz="2400" b="1" dirty="0">
                <a:solidFill>
                  <a:schemeClr val="tx1">
                    <a:lumMod val="75000"/>
                    <a:lumOff val="25000"/>
                  </a:schemeClr>
                </a:solidFill>
              </a:rPr>
              <a:t>Modern Portfolio Designed</a:t>
            </a:r>
          </a:p>
        </p:txBody>
      </p:sp>
      <p:pic>
        <p:nvPicPr>
          <p:cNvPr id="9" name="Picture Placeholder 8">
            <a:extLst>
              <a:ext uri="{FF2B5EF4-FFF2-40B4-BE49-F238E27FC236}">
                <a16:creationId xmlns:a16="http://schemas.microsoft.com/office/drawing/2014/main" id="{6C0F3B5B-0B2E-16A5-6B07-4B617464071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708" r="22708"/>
          <a:stretch/>
        </p:blipFill>
        <p:spPr>
          <a:xfrm>
            <a:off x="0" y="0"/>
            <a:ext cx="6238876" cy="6858000"/>
          </a:xfrm>
        </p:spPr>
      </p:pic>
    </p:spTree>
    <p:extLst>
      <p:ext uri="{BB962C8B-B14F-4D97-AF65-F5344CB8AC3E}">
        <p14:creationId xmlns:p14="http://schemas.microsoft.com/office/powerpoint/2010/main" val="4220434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12083-CDB6-427E-AFC1-A9E1796B328F}"/>
              </a:ext>
            </a:extLst>
          </p:cNvPr>
          <p:cNvSpPr txBox="1"/>
          <p:nvPr/>
        </p:nvSpPr>
        <p:spPr>
          <a:xfrm>
            <a:off x="5791200" y="2733300"/>
            <a:ext cx="6400800" cy="3416320"/>
          </a:xfrm>
          <a:prstGeom prst="rect">
            <a:avLst/>
          </a:prstGeom>
          <a:noFill/>
        </p:spPr>
        <p:txBody>
          <a:bodyPr wrap="square" rtlCol="0">
            <a:spAutoFit/>
          </a:bodyPr>
          <a:lstStyle/>
          <a:p>
            <a:pPr marL="342900" indent="-342900">
              <a:buFont typeface="Arial" panose="020B0604020202020204" pitchFamily="34" charset="0"/>
              <a:buChar char="•"/>
            </a:pPr>
            <a:r>
              <a:rPr lang="vi-VN" sz="2400" dirty="0">
                <a:latin typeface="Arial" panose="020B0604020202020204" pitchFamily="34" charset="0"/>
                <a:ea typeface="Calibri" panose="020F0502020204030204" pitchFamily="34" charset="0"/>
                <a:cs typeface="Arial" panose="020B0604020202020204" pitchFamily="34" charset="0"/>
              </a:rPr>
              <a:t>Phần core của NodeJS </a:t>
            </a:r>
            <a:r>
              <a:rPr lang="en-US" sz="2400" dirty="0" err="1">
                <a:latin typeface="Arial" panose="020B0604020202020204" pitchFamily="34" charset="0"/>
                <a:ea typeface="Calibri" panose="020F0502020204030204" pitchFamily="34" charset="0"/>
                <a:cs typeface="Arial" panose="020B0604020202020204" pitchFamily="34" charset="0"/>
              </a:rPr>
              <a:t>là</a:t>
            </a:r>
            <a:r>
              <a:rPr lang="en-US" sz="2400" dirty="0">
                <a:latin typeface="Arial" panose="020B0604020202020204" pitchFamily="34" charset="0"/>
                <a:ea typeface="Calibri" panose="020F0502020204030204" pitchFamily="34" charset="0"/>
                <a:cs typeface="Arial" panose="020B0604020202020204" pitchFamily="34" charset="0"/>
              </a:rPr>
              <a:t> </a:t>
            </a:r>
            <a:r>
              <a:rPr lang="vi-VN" sz="2400" dirty="0">
                <a:latin typeface="Arial" panose="020B0604020202020204" pitchFamily="34" charset="0"/>
                <a:ea typeface="Calibri" panose="020F0502020204030204" pitchFamily="34" charset="0"/>
                <a:cs typeface="Arial" panose="020B0604020202020204" pitchFamily="34" charset="0"/>
              </a:rPr>
              <a:t>ngôn ngữ 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nên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tốc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độ</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nhanh</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Toàn</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bộ</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dự</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án</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được</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viết</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bằng</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JS</a:t>
            </a:r>
          </a:p>
          <a:p>
            <a:pPr marL="342900" indent="-342900">
              <a:buFont typeface="Arial" panose="020B0604020202020204" pitchFamily="34" charset="0"/>
              <a:buChar char="•"/>
            </a:pP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Thư</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viện</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lớn</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giúp</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tối</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ưu</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được</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số</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lượng</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code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và</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code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trông</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gọn</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gàng</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hơn</a:t>
            </a:r>
            <a:endParaRPr lang="en-US" altLang="ko-KR" sz="24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altLang="ko-KR" sz="2400" dirty="0">
                <a:solidFill>
                  <a:schemeClr val="tx1">
                    <a:lumMod val="75000"/>
                    <a:lumOff val="25000"/>
                  </a:schemeClr>
                </a:solidFill>
                <a:latin typeface="Arial" panose="020B0604020202020204" pitchFamily="34" charset="0"/>
                <a:cs typeface="Arial" panose="020B0604020202020204" pitchFamily="34" charset="0"/>
              </a:rPr>
              <a:t>Có một cộng đồng lớn mạnh, có nhiều mã được chia sẻ qua github</a:t>
            </a:r>
            <a:endParaRPr lang="en-US" altLang="ko-KR" sz="24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Có</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thể</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chạy</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trên</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đa</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nền</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tảng</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dirty="0" err="1">
                <a:solidFill>
                  <a:schemeClr val="tx1">
                    <a:lumMod val="75000"/>
                    <a:lumOff val="25000"/>
                  </a:schemeClr>
                </a:solidFill>
                <a:latin typeface="Arial" panose="020B0604020202020204" pitchFamily="34" charset="0"/>
                <a:cs typeface="Arial" panose="020B0604020202020204" pitchFamily="34" charset="0"/>
              </a:rPr>
              <a:t>gồm</a:t>
            </a:r>
            <a:r>
              <a:rPr lang="en-US" altLang="ko-KR" sz="2400" dirty="0">
                <a:solidFill>
                  <a:schemeClr val="tx1">
                    <a:lumMod val="75000"/>
                    <a:lumOff val="25000"/>
                  </a:schemeClr>
                </a:solidFill>
                <a:latin typeface="Arial" panose="020B0604020202020204" pitchFamily="34" charset="0"/>
                <a:cs typeface="Arial" panose="020B0604020202020204" pitchFamily="34" charset="0"/>
              </a:rPr>
              <a:t>: Window, MacOS, Linux.</a:t>
            </a:r>
            <a:endParaRPr lang="ko-KR"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직사각형 5">
            <a:extLst>
              <a:ext uri="{FF2B5EF4-FFF2-40B4-BE49-F238E27FC236}">
                <a16:creationId xmlns:a16="http://schemas.microsoft.com/office/drawing/2014/main" id="{41D4E2A3-2FC2-4D97-89C6-46E9B63910BF}"/>
              </a:ext>
            </a:extLst>
          </p:cNvPr>
          <p:cNvSpPr/>
          <p:nvPr/>
        </p:nvSpPr>
        <p:spPr>
          <a:xfrm>
            <a:off x="6965702" y="847725"/>
            <a:ext cx="4396803" cy="720638"/>
          </a:xfrm>
          <a:prstGeom prst="rect">
            <a:avLst/>
          </a:prstGeom>
          <a:noFill/>
        </p:spPr>
        <p:txBody>
          <a:bodyPr lIns="0" anchor="ctr"/>
          <a:lstStyle/>
          <a:p>
            <a:r>
              <a:rPr lang="en-US" altLang="ko-KR" sz="4000" b="1" dirty="0">
                <a:solidFill>
                  <a:schemeClr val="tx1">
                    <a:lumMod val="75000"/>
                    <a:lumOff val="25000"/>
                  </a:schemeClr>
                </a:solidFill>
                <a:latin typeface="Arial" panose="020B0604020202020204" pitchFamily="34" charset="0"/>
                <a:cs typeface="Arial" panose="020B0604020202020204" pitchFamily="34" charset="0"/>
              </a:rPr>
              <a:t>NODEJS</a:t>
            </a:r>
          </a:p>
        </p:txBody>
      </p:sp>
      <p:sp>
        <p:nvSpPr>
          <p:cNvPr id="7" name="직사각형 6">
            <a:extLst>
              <a:ext uri="{FF2B5EF4-FFF2-40B4-BE49-F238E27FC236}">
                <a16:creationId xmlns:a16="http://schemas.microsoft.com/office/drawing/2014/main" id="{FC6AA8D9-558E-4907-8262-B34875DE4C9C}"/>
              </a:ext>
            </a:extLst>
          </p:cNvPr>
          <p:cNvSpPr/>
          <p:nvPr/>
        </p:nvSpPr>
        <p:spPr>
          <a:xfrm>
            <a:off x="6965703" y="1705909"/>
            <a:ext cx="4396804" cy="720638"/>
          </a:xfrm>
          <a:prstGeom prst="rect">
            <a:avLst/>
          </a:prstGeom>
          <a:noFill/>
        </p:spPr>
        <p:txBody>
          <a:bodyPr lIns="0" anchor="ctr"/>
          <a:lstStyle/>
          <a:p>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Ưu</a:t>
            </a:r>
            <a:r>
              <a:rPr lang="en-US" altLang="ko-KR" sz="4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điểm</a:t>
            </a:r>
            <a:endParaRPr lang="en-US" altLang="ko-KR" sz="4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C82EAF9-A181-4F91-8552-1A566BBF224C}"/>
              </a:ext>
            </a:extLst>
          </p:cNvPr>
          <p:cNvSpPr txBox="1"/>
          <p:nvPr/>
        </p:nvSpPr>
        <p:spPr>
          <a:xfrm>
            <a:off x="2043955" y="5580232"/>
            <a:ext cx="2635530" cy="830997"/>
          </a:xfrm>
          <a:prstGeom prst="rect">
            <a:avLst/>
          </a:prstGeom>
          <a:noFill/>
        </p:spPr>
        <p:txBody>
          <a:bodyPr wrap="square" rtlCol="0">
            <a:spAutoFit/>
          </a:bodyPr>
          <a:lstStyle/>
          <a:p>
            <a:r>
              <a:rPr lang="en-US" altLang="ko-KR" sz="2400" b="1" dirty="0">
                <a:solidFill>
                  <a:schemeClr val="tx1">
                    <a:lumMod val="75000"/>
                    <a:lumOff val="25000"/>
                  </a:schemeClr>
                </a:solidFill>
              </a:rPr>
              <a:t>Modern Portfolio Designed</a:t>
            </a:r>
          </a:p>
        </p:txBody>
      </p:sp>
      <p:pic>
        <p:nvPicPr>
          <p:cNvPr id="9" name="Picture Placeholder 8">
            <a:extLst>
              <a:ext uri="{FF2B5EF4-FFF2-40B4-BE49-F238E27FC236}">
                <a16:creationId xmlns:a16="http://schemas.microsoft.com/office/drawing/2014/main" id="{6C0F3B5B-0B2E-16A5-6B07-4B617464071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708" r="22708"/>
          <a:stretch/>
        </p:blipFill>
        <p:spPr>
          <a:xfrm>
            <a:off x="0" y="0"/>
            <a:ext cx="6238876" cy="6858000"/>
          </a:xfrm>
        </p:spPr>
      </p:pic>
    </p:spTree>
    <p:extLst>
      <p:ext uri="{BB962C8B-B14F-4D97-AF65-F5344CB8AC3E}">
        <p14:creationId xmlns:p14="http://schemas.microsoft.com/office/powerpoint/2010/main" val="2461750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12083-CDB6-427E-AFC1-A9E1796B328F}"/>
              </a:ext>
            </a:extLst>
          </p:cNvPr>
          <p:cNvSpPr txBox="1"/>
          <p:nvPr/>
        </p:nvSpPr>
        <p:spPr>
          <a:xfrm>
            <a:off x="5791200" y="2733300"/>
            <a:ext cx="6400800" cy="3416320"/>
          </a:xfrm>
          <a:prstGeom prst="rect">
            <a:avLst/>
          </a:prstGeom>
          <a:noFill/>
        </p:spPr>
        <p:txBody>
          <a:bodyPr wrap="square" rtlCol="0">
            <a:spAutoFit/>
          </a:bodyPr>
          <a:lstStyle/>
          <a:p>
            <a:pPr marL="342900" indent="-342900">
              <a:buFont typeface="Arial" panose="020B0604020202020204" pitchFamily="34" charset="0"/>
              <a:buChar char="•"/>
            </a:pPr>
            <a:r>
              <a:rPr lang="vi-VN" altLang="ko-KR" sz="2400" dirty="0">
                <a:solidFill>
                  <a:schemeClr val="tx1">
                    <a:lumMod val="75000"/>
                    <a:lumOff val="25000"/>
                  </a:schemeClr>
                </a:solidFill>
                <a:latin typeface="Arial" panose="020B0604020202020204" pitchFamily="34" charset="0"/>
                <a:cs typeface="Arial" panose="020B0604020202020204" pitchFamily="34" charset="0"/>
              </a:rPr>
              <a:t>Nodejs xử lý bất đồng bộ các tác vụ nên chúng ta dễ dàng tạo các giải pháp phía máy chủ có khả năng tận dụng CPU khi phục vụ đồng thời nhiều yêu cầu cực tốt so với ngôn ngữ đa luồng như PHP</a:t>
            </a:r>
            <a:endParaRPr lang="en-US" altLang="ko-KR" sz="24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K</a:t>
            </a:r>
            <a:r>
              <a:rPr lang="vi-VN" sz="2400" dirty="0">
                <a:latin typeface="Arial" panose="020B0604020202020204" pitchFamily="34" charset="0"/>
                <a:cs typeface="Arial" panose="020B0604020202020204" pitchFamily="34" charset="0"/>
              </a:rPr>
              <a:t>hó khăn nếu bạn tải lên một ứng dụng NodeJS. VPS và Dedicated server là một sự lựa chọn tốt hơn nhiều.</a:t>
            </a:r>
            <a:endParaRPr lang="ko-KR"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직사각형 5">
            <a:extLst>
              <a:ext uri="{FF2B5EF4-FFF2-40B4-BE49-F238E27FC236}">
                <a16:creationId xmlns:a16="http://schemas.microsoft.com/office/drawing/2014/main" id="{41D4E2A3-2FC2-4D97-89C6-46E9B63910BF}"/>
              </a:ext>
            </a:extLst>
          </p:cNvPr>
          <p:cNvSpPr/>
          <p:nvPr/>
        </p:nvSpPr>
        <p:spPr>
          <a:xfrm>
            <a:off x="6965702" y="847725"/>
            <a:ext cx="4396803" cy="720638"/>
          </a:xfrm>
          <a:prstGeom prst="rect">
            <a:avLst/>
          </a:prstGeom>
          <a:noFill/>
        </p:spPr>
        <p:txBody>
          <a:bodyPr lIns="0" anchor="ctr"/>
          <a:lstStyle/>
          <a:p>
            <a:r>
              <a:rPr lang="en-US" altLang="ko-KR" sz="4000" b="1" dirty="0">
                <a:solidFill>
                  <a:schemeClr val="tx1">
                    <a:lumMod val="75000"/>
                    <a:lumOff val="25000"/>
                  </a:schemeClr>
                </a:solidFill>
                <a:latin typeface="Arial" panose="020B0604020202020204" pitchFamily="34" charset="0"/>
                <a:cs typeface="Arial" panose="020B0604020202020204" pitchFamily="34" charset="0"/>
              </a:rPr>
              <a:t>NODEJS</a:t>
            </a:r>
          </a:p>
        </p:txBody>
      </p:sp>
      <p:sp>
        <p:nvSpPr>
          <p:cNvPr id="7" name="직사각형 6">
            <a:extLst>
              <a:ext uri="{FF2B5EF4-FFF2-40B4-BE49-F238E27FC236}">
                <a16:creationId xmlns:a16="http://schemas.microsoft.com/office/drawing/2014/main" id="{FC6AA8D9-558E-4907-8262-B34875DE4C9C}"/>
              </a:ext>
            </a:extLst>
          </p:cNvPr>
          <p:cNvSpPr/>
          <p:nvPr/>
        </p:nvSpPr>
        <p:spPr>
          <a:xfrm>
            <a:off x="6965703" y="1705909"/>
            <a:ext cx="4396804" cy="720638"/>
          </a:xfrm>
          <a:prstGeom prst="rect">
            <a:avLst/>
          </a:prstGeom>
          <a:noFill/>
        </p:spPr>
        <p:txBody>
          <a:bodyPr lIns="0" anchor="ctr"/>
          <a:lstStyle/>
          <a:p>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Nhược</a:t>
            </a:r>
            <a:r>
              <a:rPr lang="en-US" altLang="ko-KR" sz="4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điểm</a:t>
            </a:r>
            <a:endParaRPr lang="en-US" altLang="ko-KR" sz="4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C82EAF9-A181-4F91-8552-1A566BBF224C}"/>
              </a:ext>
            </a:extLst>
          </p:cNvPr>
          <p:cNvSpPr txBox="1"/>
          <p:nvPr/>
        </p:nvSpPr>
        <p:spPr>
          <a:xfrm>
            <a:off x="2043955" y="5580232"/>
            <a:ext cx="2635530" cy="830997"/>
          </a:xfrm>
          <a:prstGeom prst="rect">
            <a:avLst/>
          </a:prstGeom>
          <a:noFill/>
        </p:spPr>
        <p:txBody>
          <a:bodyPr wrap="square" rtlCol="0">
            <a:spAutoFit/>
          </a:bodyPr>
          <a:lstStyle/>
          <a:p>
            <a:r>
              <a:rPr lang="en-US" altLang="ko-KR" sz="2400" b="1" dirty="0">
                <a:solidFill>
                  <a:schemeClr val="tx1">
                    <a:lumMod val="75000"/>
                    <a:lumOff val="25000"/>
                  </a:schemeClr>
                </a:solidFill>
              </a:rPr>
              <a:t>Modern Portfolio Designed</a:t>
            </a:r>
          </a:p>
        </p:txBody>
      </p:sp>
      <p:pic>
        <p:nvPicPr>
          <p:cNvPr id="9" name="Picture Placeholder 8">
            <a:extLst>
              <a:ext uri="{FF2B5EF4-FFF2-40B4-BE49-F238E27FC236}">
                <a16:creationId xmlns:a16="http://schemas.microsoft.com/office/drawing/2014/main" id="{6C0F3B5B-0B2E-16A5-6B07-4B617464071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708" r="22708"/>
          <a:stretch/>
        </p:blipFill>
        <p:spPr>
          <a:xfrm>
            <a:off x="0" y="0"/>
            <a:ext cx="6238876" cy="6858000"/>
          </a:xfrm>
        </p:spPr>
      </p:pic>
    </p:spTree>
    <p:extLst>
      <p:ext uri="{BB962C8B-B14F-4D97-AF65-F5344CB8AC3E}">
        <p14:creationId xmlns:p14="http://schemas.microsoft.com/office/powerpoint/2010/main" val="5697406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77067" y="193308"/>
            <a:ext cx="3805399" cy="724247"/>
          </a:xfrm>
        </p:spPr>
        <p:txBody>
          <a:bodyPr>
            <a:normAutofit lnSpcReduction="10000"/>
          </a:bodyPr>
          <a:lstStyle/>
          <a:p>
            <a:pPr algn="l"/>
            <a:r>
              <a:rPr lang="en-US" sz="4200" dirty="0" err="1">
                <a:latin typeface="Arial" panose="020B0604020202020204" pitchFamily="34" charset="0"/>
              </a:rPr>
              <a:t>Cách</a:t>
            </a:r>
            <a:r>
              <a:rPr lang="en-US" sz="4200" dirty="0">
                <a:latin typeface="Arial" panose="020B0604020202020204" pitchFamily="34" charset="0"/>
              </a:rPr>
              <a:t> </a:t>
            </a:r>
            <a:r>
              <a:rPr lang="en-US" sz="4200" dirty="0" err="1">
                <a:latin typeface="Arial" panose="020B0604020202020204" pitchFamily="34" charset="0"/>
              </a:rPr>
              <a:t>cài</a:t>
            </a:r>
            <a:r>
              <a:rPr lang="en-US" sz="4200" dirty="0">
                <a:latin typeface="Arial" panose="020B0604020202020204" pitchFamily="34" charset="0"/>
              </a:rPr>
              <a:t> </a:t>
            </a:r>
            <a:r>
              <a:rPr lang="en-US" sz="4200" dirty="0" err="1">
                <a:latin typeface="Arial" panose="020B0604020202020204" pitchFamily="34" charset="0"/>
              </a:rPr>
              <a:t>đặt</a:t>
            </a:r>
            <a:r>
              <a:rPr lang="en-US" sz="4200" dirty="0">
                <a:latin typeface="Arial" panose="020B0604020202020204" pitchFamily="34" charset="0"/>
              </a:rPr>
              <a:t> </a:t>
            </a:r>
          </a:p>
        </p:txBody>
      </p:sp>
      <p:sp>
        <p:nvSpPr>
          <p:cNvPr id="5" name="TextBox 4">
            <a:extLst>
              <a:ext uri="{FF2B5EF4-FFF2-40B4-BE49-F238E27FC236}">
                <a16:creationId xmlns:a16="http://schemas.microsoft.com/office/drawing/2014/main" id="{5F88DF10-142D-7D69-10AF-35C2289AA2D9}"/>
              </a:ext>
            </a:extLst>
          </p:cNvPr>
          <p:cNvSpPr txBox="1"/>
          <p:nvPr/>
        </p:nvSpPr>
        <p:spPr>
          <a:xfrm>
            <a:off x="3430228" y="903777"/>
            <a:ext cx="6098146" cy="369332"/>
          </a:xfrm>
          <a:prstGeom prst="rect">
            <a:avLst/>
          </a:prstGeom>
          <a:noFill/>
        </p:spPr>
        <p:txBody>
          <a:bodyPr wrap="square">
            <a:spAutoFit/>
          </a:bodyPr>
          <a:lstStyle/>
          <a:p>
            <a:r>
              <a:rPr lang="en-US" dirty="0" err="1">
                <a:latin typeface="Arial" panose="020B0604020202020204" pitchFamily="34" charset="0"/>
              </a:rPr>
              <a:t>Tải</a:t>
            </a:r>
            <a:r>
              <a:rPr lang="en-US" dirty="0">
                <a:latin typeface="Arial" panose="020B0604020202020204" pitchFamily="34" charset="0"/>
              </a:rPr>
              <a:t> Nodejs </a:t>
            </a:r>
            <a:r>
              <a:rPr lang="en-US" dirty="0" err="1">
                <a:latin typeface="Arial" panose="020B0604020202020204" pitchFamily="34" charset="0"/>
              </a:rPr>
              <a:t>từ</a:t>
            </a:r>
            <a:r>
              <a:rPr lang="en-US" dirty="0">
                <a:latin typeface="Arial" panose="020B0604020202020204" pitchFamily="34" charset="0"/>
              </a:rPr>
              <a:t> </a:t>
            </a:r>
            <a:r>
              <a:rPr lang="en-US" dirty="0" err="1">
                <a:latin typeface="Arial" panose="020B0604020202020204" pitchFamily="34" charset="0"/>
              </a:rPr>
              <a:t>trang</a:t>
            </a:r>
            <a:r>
              <a:rPr lang="en-US" dirty="0">
                <a:latin typeface="Arial" panose="020B0604020202020204" pitchFamily="34" charset="0"/>
              </a:rPr>
              <a:t> </a:t>
            </a:r>
            <a:r>
              <a:rPr lang="en-US" dirty="0" err="1">
                <a:latin typeface="Arial" panose="020B0604020202020204" pitchFamily="34" charset="0"/>
              </a:rPr>
              <a:t>chủ</a:t>
            </a:r>
            <a:r>
              <a:rPr lang="en-US" dirty="0">
                <a:latin typeface="Arial" panose="020B0604020202020204" pitchFamily="34" charset="0"/>
              </a:rPr>
              <a:t> https://nodejs.org/en/</a:t>
            </a:r>
            <a:endParaRPr lang="en-US" sz="1800" dirty="0">
              <a:latin typeface="Arial" panose="020B0604020202020204" pitchFamily="34" charset="0"/>
            </a:endParaRPr>
          </a:p>
        </p:txBody>
      </p:sp>
      <p:pic>
        <p:nvPicPr>
          <p:cNvPr id="4" name="Picture 3">
            <a:extLst>
              <a:ext uri="{FF2B5EF4-FFF2-40B4-BE49-F238E27FC236}">
                <a16:creationId xmlns:a16="http://schemas.microsoft.com/office/drawing/2014/main" id="{69903B03-7802-8E86-3754-0C9E10CD2269}"/>
              </a:ext>
            </a:extLst>
          </p:cNvPr>
          <p:cNvPicPr>
            <a:picLocks noChangeAspect="1"/>
          </p:cNvPicPr>
          <p:nvPr/>
        </p:nvPicPr>
        <p:blipFill>
          <a:blip r:embed="rId2"/>
          <a:stretch>
            <a:fillRect/>
          </a:stretch>
        </p:blipFill>
        <p:spPr>
          <a:xfrm>
            <a:off x="690401" y="1393624"/>
            <a:ext cx="10578732" cy="5107544"/>
          </a:xfrm>
          <a:prstGeom prst="rect">
            <a:avLst/>
          </a:prstGeom>
        </p:spPr>
      </p:pic>
    </p:spTree>
    <p:extLst>
      <p:ext uri="{BB962C8B-B14F-4D97-AF65-F5344CB8AC3E}">
        <p14:creationId xmlns:p14="http://schemas.microsoft.com/office/powerpoint/2010/main" val="150649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696068" y="187497"/>
            <a:ext cx="3805399" cy="724247"/>
          </a:xfrm>
        </p:spPr>
        <p:txBody>
          <a:bodyPr>
            <a:normAutofit lnSpcReduction="10000"/>
          </a:bodyPr>
          <a:lstStyle/>
          <a:p>
            <a:pPr algn="l"/>
            <a:r>
              <a:rPr lang="en-US" sz="4200" dirty="0" err="1">
                <a:latin typeface="Arial" panose="020B0604020202020204" pitchFamily="34" charset="0"/>
              </a:rPr>
              <a:t>Cách</a:t>
            </a:r>
            <a:r>
              <a:rPr lang="en-US" sz="4200" dirty="0">
                <a:latin typeface="Arial" panose="020B0604020202020204" pitchFamily="34" charset="0"/>
              </a:rPr>
              <a:t> </a:t>
            </a:r>
            <a:r>
              <a:rPr lang="en-US" sz="4200" dirty="0" err="1">
                <a:latin typeface="Arial" panose="020B0604020202020204" pitchFamily="34" charset="0"/>
              </a:rPr>
              <a:t>cài</a:t>
            </a:r>
            <a:r>
              <a:rPr lang="en-US" sz="4200" dirty="0">
                <a:latin typeface="Arial" panose="020B0604020202020204" pitchFamily="34" charset="0"/>
              </a:rPr>
              <a:t> </a:t>
            </a:r>
            <a:r>
              <a:rPr lang="en-US" sz="4200" dirty="0" err="1">
                <a:latin typeface="Arial" panose="020B0604020202020204" pitchFamily="34" charset="0"/>
              </a:rPr>
              <a:t>đặt</a:t>
            </a:r>
            <a:r>
              <a:rPr lang="en-US" sz="4200" dirty="0">
                <a:latin typeface="Arial" panose="020B0604020202020204" pitchFamily="34" charset="0"/>
              </a:rPr>
              <a:t> </a:t>
            </a:r>
          </a:p>
        </p:txBody>
      </p:sp>
      <p:sp>
        <p:nvSpPr>
          <p:cNvPr id="5" name="TextBox 4">
            <a:extLst>
              <a:ext uri="{FF2B5EF4-FFF2-40B4-BE49-F238E27FC236}">
                <a16:creationId xmlns:a16="http://schemas.microsoft.com/office/drawing/2014/main" id="{5F88DF10-142D-7D69-10AF-35C2289AA2D9}"/>
              </a:ext>
            </a:extLst>
          </p:cNvPr>
          <p:cNvSpPr txBox="1"/>
          <p:nvPr/>
        </p:nvSpPr>
        <p:spPr>
          <a:xfrm>
            <a:off x="2930694" y="917555"/>
            <a:ext cx="6098146" cy="369332"/>
          </a:xfrm>
          <a:prstGeom prst="rect">
            <a:avLst/>
          </a:prstGeom>
          <a:noFill/>
        </p:spPr>
        <p:txBody>
          <a:bodyPr wrap="square">
            <a:spAutoFit/>
          </a:bodyPr>
          <a:lstStyle/>
          <a:p>
            <a:r>
              <a:rPr lang="en-US" dirty="0" err="1">
                <a:latin typeface="Arial" panose="020B0604020202020204" pitchFamily="34" charset="0"/>
              </a:rPr>
              <a:t>Tải</a:t>
            </a:r>
            <a:r>
              <a:rPr lang="en-US" dirty="0">
                <a:latin typeface="Arial" panose="020B0604020202020204" pitchFamily="34" charset="0"/>
              </a:rPr>
              <a:t> Nodejs </a:t>
            </a:r>
            <a:r>
              <a:rPr lang="en-US" dirty="0" err="1">
                <a:latin typeface="Arial" panose="020B0604020202020204" pitchFamily="34" charset="0"/>
              </a:rPr>
              <a:t>từ</a:t>
            </a:r>
            <a:r>
              <a:rPr lang="en-US" dirty="0">
                <a:latin typeface="Arial" panose="020B0604020202020204" pitchFamily="34" charset="0"/>
              </a:rPr>
              <a:t> </a:t>
            </a:r>
            <a:r>
              <a:rPr lang="en-US" dirty="0" err="1">
                <a:latin typeface="Arial" panose="020B0604020202020204" pitchFamily="34" charset="0"/>
              </a:rPr>
              <a:t>trang</a:t>
            </a:r>
            <a:r>
              <a:rPr lang="en-US" dirty="0">
                <a:latin typeface="Arial" panose="020B0604020202020204" pitchFamily="34" charset="0"/>
              </a:rPr>
              <a:t> </a:t>
            </a:r>
            <a:r>
              <a:rPr lang="en-US" dirty="0" err="1">
                <a:latin typeface="Arial" panose="020B0604020202020204" pitchFamily="34" charset="0"/>
              </a:rPr>
              <a:t>chủ</a:t>
            </a:r>
            <a:r>
              <a:rPr lang="en-US" dirty="0">
                <a:latin typeface="Arial" panose="020B0604020202020204" pitchFamily="34" charset="0"/>
              </a:rPr>
              <a:t> https://nodejs.org/en/</a:t>
            </a:r>
            <a:endParaRPr lang="en-US" sz="1800" dirty="0">
              <a:latin typeface="Arial" panose="020B0604020202020204" pitchFamily="34" charset="0"/>
            </a:endParaRPr>
          </a:p>
        </p:txBody>
      </p:sp>
      <p:pic>
        <p:nvPicPr>
          <p:cNvPr id="6" name="Picture 5">
            <a:extLst>
              <a:ext uri="{FF2B5EF4-FFF2-40B4-BE49-F238E27FC236}">
                <a16:creationId xmlns:a16="http://schemas.microsoft.com/office/drawing/2014/main" id="{DA6AF406-72DD-BD40-1B03-315CC90BEB1A}"/>
              </a:ext>
            </a:extLst>
          </p:cNvPr>
          <p:cNvPicPr>
            <a:picLocks noChangeAspect="1"/>
          </p:cNvPicPr>
          <p:nvPr/>
        </p:nvPicPr>
        <p:blipFill>
          <a:blip r:embed="rId2"/>
          <a:stretch>
            <a:fillRect/>
          </a:stretch>
        </p:blipFill>
        <p:spPr>
          <a:xfrm>
            <a:off x="471160" y="1552465"/>
            <a:ext cx="2771573" cy="2164413"/>
          </a:xfrm>
          <a:prstGeom prst="rect">
            <a:avLst/>
          </a:prstGeom>
        </p:spPr>
      </p:pic>
      <p:sp>
        <p:nvSpPr>
          <p:cNvPr id="7" name="Arrow: Right 6">
            <a:extLst>
              <a:ext uri="{FF2B5EF4-FFF2-40B4-BE49-F238E27FC236}">
                <a16:creationId xmlns:a16="http://schemas.microsoft.com/office/drawing/2014/main" id="{A830D209-6F2D-8D04-14BE-FB935D32C027}"/>
              </a:ext>
            </a:extLst>
          </p:cNvPr>
          <p:cNvSpPr/>
          <p:nvPr/>
        </p:nvSpPr>
        <p:spPr>
          <a:xfrm>
            <a:off x="3447730" y="2485444"/>
            <a:ext cx="604998" cy="48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3121763-B75F-0EAA-F261-8F01D502EA04}"/>
              </a:ext>
            </a:extLst>
          </p:cNvPr>
          <p:cNvPicPr>
            <a:picLocks noChangeAspect="1"/>
          </p:cNvPicPr>
          <p:nvPr/>
        </p:nvPicPr>
        <p:blipFill>
          <a:blip r:embed="rId3"/>
          <a:stretch>
            <a:fillRect/>
          </a:stretch>
        </p:blipFill>
        <p:spPr>
          <a:xfrm>
            <a:off x="4257725" y="1469242"/>
            <a:ext cx="2940906" cy="2284720"/>
          </a:xfrm>
          <a:prstGeom prst="rect">
            <a:avLst/>
          </a:prstGeom>
        </p:spPr>
      </p:pic>
      <p:pic>
        <p:nvPicPr>
          <p:cNvPr id="11" name="Picture 10">
            <a:extLst>
              <a:ext uri="{FF2B5EF4-FFF2-40B4-BE49-F238E27FC236}">
                <a16:creationId xmlns:a16="http://schemas.microsoft.com/office/drawing/2014/main" id="{225B1FA5-BCEA-1639-14BC-429F5593668B}"/>
              </a:ext>
            </a:extLst>
          </p:cNvPr>
          <p:cNvPicPr>
            <a:picLocks noChangeAspect="1"/>
          </p:cNvPicPr>
          <p:nvPr/>
        </p:nvPicPr>
        <p:blipFill>
          <a:blip r:embed="rId4"/>
          <a:stretch>
            <a:fillRect/>
          </a:stretch>
        </p:blipFill>
        <p:spPr>
          <a:xfrm>
            <a:off x="8213623" y="1469242"/>
            <a:ext cx="2875834" cy="2236108"/>
          </a:xfrm>
          <a:prstGeom prst="rect">
            <a:avLst/>
          </a:prstGeom>
        </p:spPr>
      </p:pic>
      <p:pic>
        <p:nvPicPr>
          <p:cNvPr id="13" name="Picture 12">
            <a:extLst>
              <a:ext uri="{FF2B5EF4-FFF2-40B4-BE49-F238E27FC236}">
                <a16:creationId xmlns:a16="http://schemas.microsoft.com/office/drawing/2014/main" id="{45E98A3F-0547-35CC-D9A2-716C69D4988C}"/>
              </a:ext>
            </a:extLst>
          </p:cNvPr>
          <p:cNvPicPr>
            <a:picLocks noChangeAspect="1"/>
          </p:cNvPicPr>
          <p:nvPr/>
        </p:nvPicPr>
        <p:blipFill>
          <a:blip r:embed="rId5"/>
          <a:stretch>
            <a:fillRect/>
          </a:stretch>
        </p:blipFill>
        <p:spPr>
          <a:xfrm>
            <a:off x="8255496" y="4401789"/>
            <a:ext cx="2868306" cy="2236108"/>
          </a:xfrm>
          <a:prstGeom prst="rect">
            <a:avLst/>
          </a:prstGeom>
        </p:spPr>
      </p:pic>
      <p:sp>
        <p:nvSpPr>
          <p:cNvPr id="14" name="Arrow: Right 13">
            <a:extLst>
              <a:ext uri="{FF2B5EF4-FFF2-40B4-BE49-F238E27FC236}">
                <a16:creationId xmlns:a16="http://schemas.microsoft.com/office/drawing/2014/main" id="{0CC9BC6D-6991-7E2E-1A65-36F2F6B5673F}"/>
              </a:ext>
            </a:extLst>
          </p:cNvPr>
          <p:cNvSpPr/>
          <p:nvPr/>
        </p:nvSpPr>
        <p:spPr>
          <a:xfrm>
            <a:off x="7403628" y="2485444"/>
            <a:ext cx="604998" cy="48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5EE2AFA-E319-5A2F-7A5B-B3A0BFC14461}"/>
              </a:ext>
            </a:extLst>
          </p:cNvPr>
          <p:cNvSpPr/>
          <p:nvPr/>
        </p:nvSpPr>
        <p:spPr>
          <a:xfrm rot="5400000">
            <a:off x="9387150" y="3828730"/>
            <a:ext cx="604998" cy="48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1442957-7524-82AA-EBFD-7DA433846435}"/>
              </a:ext>
            </a:extLst>
          </p:cNvPr>
          <p:cNvPicPr>
            <a:picLocks noChangeAspect="1"/>
          </p:cNvPicPr>
          <p:nvPr/>
        </p:nvPicPr>
        <p:blipFill>
          <a:blip r:embed="rId6"/>
          <a:stretch>
            <a:fillRect/>
          </a:stretch>
        </p:blipFill>
        <p:spPr>
          <a:xfrm>
            <a:off x="4333925" y="4369184"/>
            <a:ext cx="2940906" cy="2301319"/>
          </a:xfrm>
          <a:prstGeom prst="rect">
            <a:avLst/>
          </a:prstGeom>
        </p:spPr>
      </p:pic>
      <p:pic>
        <p:nvPicPr>
          <p:cNvPr id="19" name="Picture 18">
            <a:extLst>
              <a:ext uri="{FF2B5EF4-FFF2-40B4-BE49-F238E27FC236}">
                <a16:creationId xmlns:a16="http://schemas.microsoft.com/office/drawing/2014/main" id="{0E8C838F-BB7D-BDB7-C07E-DDD03D8A3EE5}"/>
              </a:ext>
            </a:extLst>
          </p:cNvPr>
          <p:cNvPicPr>
            <a:picLocks noChangeAspect="1"/>
          </p:cNvPicPr>
          <p:nvPr/>
        </p:nvPicPr>
        <p:blipFill>
          <a:blip r:embed="rId7"/>
          <a:stretch>
            <a:fillRect/>
          </a:stretch>
        </p:blipFill>
        <p:spPr>
          <a:xfrm>
            <a:off x="491481" y="4353177"/>
            <a:ext cx="2904606" cy="2284720"/>
          </a:xfrm>
          <a:prstGeom prst="rect">
            <a:avLst/>
          </a:prstGeom>
        </p:spPr>
      </p:pic>
      <p:sp>
        <p:nvSpPr>
          <p:cNvPr id="20" name="Arrow: Right 19">
            <a:extLst>
              <a:ext uri="{FF2B5EF4-FFF2-40B4-BE49-F238E27FC236}">
                <a16:creationId xmlns:a16="http://schemas.microsoft.com/office/drawing/2014/main" id="{30BB2157-844A-A6BB-3D57-AB25B8680C31}"/>
              </a:ext>
            </a:extLst>
          </p:cNvPr>
          <p:cNvSpPr/>
          <p:nvPr/>
        </p:nvSpPr>
        <p:spPr>
          <a:xfrm rot="10800000">
            <a:off x="7403628" y="5444723"/>
            <a:ext cx="604998" cy="48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1B39EF1-FC58-F6F7-41B4-CF65D40D909D}"/>
              </a:ext>
            </a:extLst>
          </p:cNvPr>
          <p:cNvSpPr/>
          <p:nvPr/>
        </p:nvSpPr>
        <p:spPr>
          <a:xfrm rot="10800000">
            <a:off x="3524883" y="5343123"/>
            <a:ext cx="604998" cy="48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84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696068" y="187497"/>
            <a:ext cx="3805399" cy="724247"/>
          </a:xfrm>
        </p:spPr>
        <p:txBody>
          <a:bodyPr>
            <a:normAutofit lnSpcReduction="10000"/>
          </a:bodyPr>
          <a:lstStyle/>
          <a:p>
            <a:pPr algn="l"/>
            <a:r>
              <a:rPr lang="en-US" sz="4200" dirty="0" err="1">
                <a:latin typeface="Arial" panose="020B0604020202020204" pitchFamily="34" charset="0"/>
              </a:rPr>
              <a:t>Khởi</a:t>
            </a:r>
            <a:r>
              <a:rPr lang="en-US" sz="4200" dirty="0">
                <a:latin typeface="Arial" panose="020B0604020202020204" pitchFamily="34" charset="0"/>
              </a:rPr>
              <a:t> </a:t>
            </a:r>
            <a:r>
              <a:rPr lang="en-US" sz="4200" dirty="0" err="1">
                <a:latin typeface="Arial" panose="020B0604020202020204" pitchFamily="34" charset="0"/>
              </a:rPr>
              <a:t>tạo</a:t>
            </a:r>
            <a:r>
              <a:rPr lang="en-US" sz="4200" dirty="0">
                <a:latin typeface="Arial" panose="020B0604020202020204" pitchFamily="34" charset="0"/>
              </a:rPr>
              <a:t> </a:t>
            </a:r>
            <a:r>
              <a:rPr lang="en-US" sz="4200" dirty="0" err="1">
                <a:latin typeface="Arial" panose="020B0604020202020204" pitchFamily="34" charset="0"/>
              </a:rPr>
              <a:t>dự</a:t>
            </a:r>
            <a:r>
              <a:rPr lang="en-US" sz="4200" dirty="0">
                <a:latin typeface="Arial" panose="020B0604020202020204" pitchFamily="34" charset="0"/>
              </a:rPr>
              <a:t> </a:t>
            </a:r>
            <a:r>
              <a:rPr lang="en-US" sz="4200" dirty="0" err="1">
                <a:latin typeface="Arial" panose="020B0604020202020204" pitchFamily="34" charset="0"/>
              </a:rPr>
              <a:t>án</a:t>
            </a:r>
            <a:endParaRPr lang="en-US" sz="4200" dirty="0">
              <a:latin typeface="Arial" panose="020B0604020202020204" pitchFamily="34" charset="0"/>
            </a:endParaRPr>
          </a:p>
        </p:txBody>
      </p:sp>
      <p:sp>
        <p:nvSpPr>
          <p:cNvPr id="5" name="TextBox 4">
            <a:extLst>
              <a:ext uri="{FF2B5EF4-FFF2-40B4-BE49-F238E27FC236}">
                <a16:creationId xmlns:a16="http://schemas.microsoft.com/office/drawing/2014/main" id="{5F88DF10-142D-7D69-10AF-35C2289AA2D9}"/>
              </a:ext>
            </a:extLst>
          </p:cNvPr>
          <p:cNvSpPr txBox="1"/>
          <p:nvPr/>
        </p:nvSpPr>
        <p:spPr>
          <a:xfrm>
            <a:off x="3847395" y="825685"/>
            <a:ext cx="6098146" cy="369332"/>
          </a:xfrm>
          <a:prstGeom prst="rect">
            <a:avLst/>
          </a:prstGeom>
          <a:noFill/>
        </p:spPr>
        <p:txBody>
          <a:bodyPr wrap="square">
            <a:spAutoFit/>
          </a:bodyPr>
          <a:lstStyle/>
          <a:p>
            <a:r>
              <a:rPr lang="en-US" dirty="0" err="1">
                <a:latin typeface="Arial" panose="020B0604020202020204" pitchFamily="34" charset="0"/>
              </a:rPr>
              <a:t>Sử</a:t>
            </a:r>
            <a:r>
              <a:rPr lang="en-US" dirty="0">
                <a:latin typeface="Arial" panose="020B0604020202020204" pitchFamily="34" charset="0"/>
              </a:rPr>
              <a:t> </a:t>
            </a:r>
            <a:r>
              <a:rPr lang="en-US" dirty="0" err="1">
                <a:latin typeface="Arial" panose="020B0604020202020204" pitchFamily="34" charset="0"/>
              </a:rPr>
              <a:t>dụng</a:t>
            </a:r>
            <a:r>
              <a:rPr lang="en-US" dirty="0">
                <a:latin typeface="Arial" panose="020B0604020202020204" pitchFamily="34" charset="0"/>
              </a:rPr>
              <a:t> command: </a:t>
            </a:r>
            <a:r>
              <a:rPr lang="en-US" dirty="0" err="1">
                <a:latin typeface="Arial" panose="020B0604020202020204" pitchFamily="34" charset="0"/>
              </a:rPr>
              <a:t>npm</a:t>
            </a:r>
            <a:r>
              <a:rPr lang="en-US" dirty="0">
                <a:latin typeface="Arial" panose="020B0604020202020204" pitchFamily="34" charset="0"/>
              </a:rPr>
              <a:t> </a:t>
            </a:r>
            <a:r>
              <a:rPr lang="en-US" dirty="0" err="1">
                <a:latin typeface="Arial" panose="020B0604020202020204" pitchFamily="34" charset="0"/>
              </a:rPr>
              <a:t>init</a:t>
            </a:r>
            <a:endParaRPr lang="en-US" sz="1800" dirty="0">
              <a:latin typeface="Arial" panose="020B0604020202020204" pitchFamily="34" charset="0"/>
            </a:endParaRPr>
          </a:p>
        </p:txBody>
      </p:sp>
      <p:pic>
        <p:nvPicPr>
          <p:cNvPr id="6" name="Picture 5">
            <a:extLst>
              <a:ext uri="{FF2B5EF4-FFF2-40B4-BE49-F238E27FC236}">
                <a16:creationId xmlns:a16="http://schemas.microsoft.com/office/drawing/2014/main" id="{F212C388-4F9F-D0B1-6285-C801E4B056C9}"/>
              </a:ext>
            </a:extLst>
          </p:cNvPr>
          <p:cNvPicPr>
            <a:picLocks noChangeAspect="1"/>
          </p:cNvPicPr>
          <p:nvPr/>
        </p:nvPicPr>
        <p:blipFill>
          <a:blip r:embed="rId2"/>
          <a:stretch>
            <a:fillRect/>
          </a:stretch>
        </p:blipFill>
        <p:spPr>
          <a:xfrm>
            <a:off x="1197327" y="1316218"/>
            <a:ext cx="9716206" cy="5232582"/>
          </a:xfrm>
          <a:prstGeom prst="rect">
            <a:avLst/>
          </a:prstGeom>
        </p:spPr>
      </p:pic>
    </p:spTree>
    <p:extLst>
      <p:ext uri="{BB962C8B-B14F-4D97-AF65-F5344CB8AC3E}">
        <p14:creationId xmlns:p14="http://schemas.microsoft.com/office/powerpoint/2010/main" val="2441990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696068" y="187497"/>
            <a:ext cx="3805399" cy="724247"/>
          </a:xfrm>
        </p:spPr>
        <p:txBody>
          <a:bodyPr>
            <a:normAutofit lnSpcReduction="10000"/>
          </a:bodyPr>
          <a:lstStyle/>
          <a:p>
            <a:pPr algn="l"/>
            <a:r>
              <a:rPr lang="en-US" sz="4200" dirty="0" err="1">
                <a:latin typeface="Arial" panose="020B0604020202020204" pitchFamily="34" charset="0"/>
              </a:rPr>
              <a:t>Khởi</a:t>
            </a:r>
            <a:r>
              <a:rPr lang="en-US" sz="4200" dirty="0">
                <a:latin typeface="Arial" panose="020B0604020202020204" pitchFamily="34" charset="0"/>
              </a:rPr>
              <a:t> </a:t>
            </a:r>
            <a:r>
              <a:rPr lang="en-US" sz="4200" dirty="0" err="1">
                <a:latin typeface="Arial" panose="020B0604020202020204" pitchFamily="34" charset="0"/>
              </a:rPr>
              <a:t>tạo</a:t>
            </a:r>
            <a:r>
              <a:rPr lang="en-US" sz="4200" dirty="0">
                <a:latin typeface="Arial" panose="020B0604020202020204" pitchFamily="34" charset="0"/>
              </a:rPr>
              <a:t> </a:t>
            </a:r>
            <a:r>
              <a:rPr lang="en-US" sz="4200" dirty="0" err="1">
                <a:latin typeface="Arial" panose="020B0604020202020204" pitchFamily="34" charset="0"/>
              </a:rPr>
              <a:t>dự</a:t>
            </a:r>
            <a:r>
              <a:rPr lang="en-US" sz="4200" dirty="0">
                <a:latin typeface="Arial" panose="020B0604020202020204" pitchFamily="34" charset="0"/>
              </a:rPr>
              <a:t> </a:t>
            </a:r>
            <a:r>
              <a:rPr lang="en-US" sz="4200" dirty="0" err="1">
                <a:latin typeface="Arial" panose="020B0604020202020204" pitchFamily="34" charset="0"/>
              </a:rPr>
              <a:t>án</a:t>
            </a:r>
            <a:endParaRPr lang="en-US" sz="4200" dirty="0">
              <a:latin typeface="Arial" panose="020B0604020202020204" pitchFamily="34" charset="0"/>
            </a:endParaRPr>
          </a:p>
        </p:txBody>
      </p:sp>
      <p:sp>
        <p:nvSpPr>
          <p:cNvPr id="5" name="TextBox 4">
            <a:extLst>
              <a:ext uri="{FF2B5EF4-FFF2-40B4-BE49-F238E27FC236}">
                <a16:creationId xmlns:a16="http://schemas.microsoft.com/office/drawing/2014/main" id="{5F88DF10-142D-7D69-10AF-35C2289AA2D9}"/>
              </a:ext>
            </a:extLst>
          </p:cNvPr>
          <p:cNvSpPr txBox="1"/>
          <p:nvPr/>
        </p:nvSpPr>
        <p:spPr>
          <a:xfrm>
            <a:off x="3847395" y="825685"/>
            <a:ext cx="6098146" cy="369332"/>
          </a:xfrm>
          <a:prstGeom prst="rect">
            <a:avLst/>
          </a:prstGeom>
          <a:noFill/>
        </p:spPr>
        <p:txBody>
          <a:bodyPr wrap="square">
            <a:spAutoFit/>
          </a:bodyPr>
          <a:lstStyle/>
          <a:p>
            <a:r>
              <a:rPr lang="en-US" dirty="0" err="1">
                <a:latin typeface="Arial" panose="020B0604020202020204" pitchFamily="34" charset="0"/>
              </a:rPr>
              <a:t>Sử</a:t>
            </a:r>
            <a:r>
              <a:rPr lang="en-US" dirty="0">
                <a:latin typeface="Arial" panose="020B0604020202020204" pitchFamily="34" charset="0"/>
              </a:rPr>
              <a:t> </a:t>
            </a:r>
            <a:r>
              <a:rPr lang="en-US" dirty="0" err="1">
                <a:latin typeface="Arial" panose="020B0604020202020204" pitchFamily="34" charset="0"/>
              </a:rPr>
              <a:t>dụng</a:t>
            </a:r>
            <a:r>
              <a:rPr lang="en-US" dirty="0">
                <a:latin typeface="Arial" panose="020B0604020202020204" pitchFamily="34" charset="0"/>
              </a:rPr>
              <a:t> command: </a:t>
            </a:r>
            <a:r>
              <a:rPr lang="en-US" dirty="0" err="1">
                <a:latin typeface="Arial" panose="020B0604020202020204" pitchFamily="34" charset="0"/>
              </a:rPr>
              <a:t>npm</a:t>
            </a:r>
            <a:r>
              <a:rPr lang="en-US" dirty="0">
                <a:latin typeface="Arial" panose="020B0604020202020204" pitchFamily="34" charset="0"/>
              </a:rPr>
              <a:t> </a:t>
            </a:r>
            <a:r>
              <a:rPr lang="en-US" dirty="0" err="1">
                <a:latin typeface="Arial" panose="020B0604020202020204" pitchFamily="34" charset="0"/>
              </a:rPr>
              <a:t>init</a:t>
            </a:r>
            <a:endParaRPr lang="en-US" sz="1800" dirty="0">
              <a:latin typeface="Arial" panose="020B0604020202020204" pitchFamily="34" charset="0"/>
            </a:endParaRPr>
          </a:p>
        </p:txBody>
      </p:sp>
      <p:pic>
        <p:nvPicPr>
          <p:cNvPr id="8" name="Picture 7">
            <a:extLst>
              <a:ext uri="{FF2B5EF4-FFF2-40B4-BE49-F238E27FC236}">
                <a16:creationId xmlns:a16="http://schemas.microsoft.com/office/drawing/2014/main" id="{3725E292-004B-1938-066C-390DD9291E4F}"/>
              </a:ext>
            </a:extLst>
          </p:cNvPr>
          <p:cNvPicPr>
            <a:picLocks noChangeAspect="1"/>
          </p:cNvPicPr>
          <p:nvPr/>
        </p:nvPicPr>
        <p:blipFill>
          <a:blip r:embed="rId2"/>
          <a:stretch>
            <a:fillRect/>
          </a:stretch>
        </p:blipFill>
        <p:spPr>
          <a:xfrm>
            <a:off x="1197327" y="1299283"/>
            <a:ext cx="9733139" cy="5226493"/>
          </a:xfrm>
          <a:prstGeom prst="rect">
            <a:avLst/>
          </a:prstGeom>
        </p:spPr>
      </p:pic>
    </p:spTree>
    <p:extLst>
      <p:ext uri="{BB962C8B-B14F-4D97-AF65-F5344CB8AC3E}">
        <p14:creationId xmlns:p14="http://schemas.microsoft.com/office/powerpoint/2010/main" val="8212852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696068" y="187497"/>
            <a:ext cx="3805399" cy="724247"/>
          </a:xfrm>
        </p:spPr>
        <p:txBody>
          <a:bodyPr>
            <a:normAutofit lnSpcReduction="10000"/>
          </a:bodyPr>
          <a:lstStyle/>
          <a:p>
            <a:pPr algn="l"/>
            <a:r>
              <a:rPr lang="en-US" sz="4200" dirty="0" err="1">
                <a:latin typeface="Arial" panose="020B0604020202020204" pitchFamily="34" charset="0"/>
              </a:rPr>
              <a:t>Khởi</a:t>
            </a:r>
            <a:r>
              <a:rPr lang="en-US" sz="4200" dirty="0">
                <a:latin typeface="Arial" panose="020B0604020202020204" pitchFamily="34" charset="0"/>
              </a:rPr>
              <a:t> </a:t>
            </a:r>
            <a:r>
              <a:rPr lang="en-US" sz="4200" dirty="0" err="1">
                <a:latin typeface="Arial" panose="020B0604020202020204" pitchFamily="34" charset="0"/>
              </a:rPr>
              <a:t>tạo</a:t>
            </a:r>
            <a:r>
              <a:rPr lang="en-US" sz="4200" dirty="0">
                <a:latin typeface="Arial" panose="020B0604020202020204" pitchFamily="34" charset="0"/>
              </a:rPr>
              <a:t> host</a:t>
            </a:r>
          </a:p>
        </p:txBody>
      </p:sp>
      <p:sp>
        <p:nvSpPr>
          <p:cNvPr id="5" name="TextBox 4">
            <a:extLst>
              <a:ext uri="{FF2B5EF4-FFF2-40B4-BE49-F238E27FC236}">
                <a16:creationId xmlns:a16="http://schemas.microsoft.com/office/drawing/2014/main" id="{5F88DF10-142D-7D69-10AF-35C2289AA2D9}"/>
              </a:ext>
            </a:extLst>
          </p:cNvPr>
          <p:cNvSpPr txBox="1"/>
          <p:nvPr/>
        </p:nvSpPr>
        <p:spPr>
          <a:xfrm>
            <a:off x="1646062" y="817218"/>
            <a:ext cx="8717138" cy="369332"/>
          </a:xfrm>
          <a:prstGeom prst="rect">
            <a:avLst/>
          </a:prstGeom>
          <a:noFill/>
        </p:spPr>
        <p:txBody>
          <a:bodyPr wrap="square">
            <a:spAutoFit/>
          </a:bodyPr>
          <a:lstStyle/>
          <a:p>
            <a:r>
              <a:rPr lang="en-US" dirty="0" err="1">
                <a:latin typeface="Arial" panose="020B0604020202020204" pitchFamily="34" charset="0"/>
              </a:rPr>
              <a:t>Tải</a:t>
            </a:r>
            <a:r>
              <a:rPr lang="en-US" dirty="0">
                <a:latin typeface="Arial" panose="020B0604020202020204" pitchFamily="34" charset="0"/>
              </a:rPr>
              <a:t> </a:t>
            </a:r>
            <a:r>
              <a:rPr lang="en-US" dirty="0" err="1">
                <a:latin typeface="Arial" panose="020B0604020202020204" pitchFamily="34" charset="0"/>
              </a:rPr>
              <a:t>các</a:t>
            </a:r>
            <a:r>
              <a:rPr lang="en-US" dirty="0">
                <a:latin typeface="Arial" panose="020B0604020202020204" pitchFamily="34" charset="0"/>
              </a:rPr>
              <a:t> </a:t>
            </a:r>
            <a:r>
              <a:rPr lang="en-US" dirty="0" err="1">
                <a:latin typeface="Arial" panose="020B0604020202020204" pitchFamily="34" charset="0"/>
              </a:rPr>
              <a:t>thư</a:t>
            </a:r>
            <a:r>
              <a:rPr lang="en-US" dirty="0">
                <a:latin typeface="Arial" panose="020B0604020202020204" pitchFamily="34" charset="0"/>
              </a:rPr>
              <a:t> </a:t>
            </a:r>
            <a:r>
              <a:rPr lang="en-US" dirty="0" err="1">
                <a:latin typeface="Arial" panose="020B0604020202020204" pitchFamily="34" charset="0"/>
              </a:rPr>
              <a:t>viện</a:t>
            </a:r>
            <a:r>
              <a:rPr lang="en-US" dirty="0">
                <a:latin typeface="Arial" panose="020B0604020202020204" pitchFamily="34" charset="0"/>
              </a:rPr>
              <a:t> Express </a:t>
            </a:r>
            <a:r>
              <a:rPr lang="en-US" dirty="0" err="1">
                <a:latin typeface="Arial" panose="020B0604020202020204" pitchFamily="34" charset="0"/>
              </a:rPr>
              <a:t>và</a:t>
            </a:r>
            <a:r>
              <a:rPr lang="en-US" dirty="0">
                <a:latin typeface="Arial" panose="020B0604020202020204" pitchFamily="34" charset="0"/>
              </a:rPr>
              <a:t> </a:t>
            </a:r>
            <a:r>
              <a:rPr lang="en-US" dirty="0" err="1">
                <a:latin typeface="Arial" panose="020B0604020202020204" pitchFamily="34" charset="0"/>
              </a:rPr>
              <a:t>Nodemon</a:t>
            </a:r>
            <a:r>
              <a:rPr lang="en-US" dirty="0">
                <a:latin typeface="Arial" panose="020B0604020202020204" pitchFamily="34" charset="0"/>
              </a:rPr>
              <a:t>: </a:t>
            </a:r>
            <a:r>
              <a:rPr lang="en-US" dirty="0" err="1">
                <a:latin typeface="Arial" panose="020B0604020202020204" pitchFamily="34" charset="0"/>
              </a:rPr>
              <a:t>npm</a:t>
            </a:r>
            <a:r>
              <a:rPr lang="en-US" dirty="0">
                <a:latin typeface="Arial" panose="020B0604020202020204" pitchFamily="34" charset="0"/>
              </a:rPr>
              <a:t> </a:t>
            </a:r>
            <a:r>
              <a:rPr lang="en-US" dirty="0" err="1">
                <a:latin typeface="Arial" panose="020B0604020202020204" pitchFamily="34" charset="0"/>
              </a:rPr>
              <a:t>i</a:t>
            </a:r>
            <a:r>
              <a:rPr lang="en-US" dirty="0">
                <a:latin typeface="Arial" panose="020B0604020202020204" pitchFamily="34" charset="0"/>
              </a:rPr>
              <a:t> express </a:t>
            </a:r>
            <a:r>
              <a:rPr lang="en-US" dirty="0" err="1">
                <a:latin typeface="Arial" panose="020B0604020202020204" pitchFamily="34" charset="0"/>
              </a:rPr>
              <a:t>modemon</a:t>
            </a:r>
            <a:endParaRPr lang="en-US" sz="1800" dirty="0">
              <a:latin typeface="Arial" panose="020B0604020202020204" pitchFamily="34" charset="0"/>
            </a:endParaRPr>
          </a:p>
        </p:txBody>
      </p:sp>
      <p:pic>
        <p:nvPicPr>
          <p:cNvPr id="4" name="Picture 3">
            <a:extLst>
              <a:ext uri="{FF2B5EF4-FFF2-40B4-BE49-F238E27FC236}">
                <a16:creationId xmlns:a16="http://schemas.microsoft.com/office/drawing/2014/main" id="{9F8DF2EF-A2A3-2EEB-569A-6524FE2761C8}"/>
              </a:ext>
            </a:extLst>
          </p:cNvPr>
          <p:cNvPicPr>
            <a:picLocks noChangeAspect="1"/>
          </p:cNvPicPr>
          <p:nvPr/>
        </p:nvPicPr>
        <p:blipFill>
          <a:blip r:embed="rId2"/>
          <a:stretch>
            <a:fillRect/>
          </a:stretch>
        </p:blipFill>
        <p:spPr>
          <a:xfrm>
            <a:off x="999066" y="1255184"/>
            <a:ext cx="9956801" cy="5362151"/>
          </a:xfrm>
          <a:prstGeom prst="rect">
            <a:avLst/>
          </a:prstGeom>
        </p:spPr>
      </p:pic>
    </p:spTree>
    <p:extLst>
      <p:ext uri="{BB962C8B-B14F-4D97-AF65-F5344CB8AC3E}">
        <p14:creationId xmlns:p14="http://schemas.microsoft.com/office/powerpoint/2010/main" val="4098039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12083-CDB6-427E-AFC1-A9E1796B328F}"/>
              </a:ext>
            </a:extLst>
          </p:cNvPr>
          <p:cNvSpPr txBox="1"/>
          <p:nvPr/>
        </p:nvSpPr>
        <p:spPr>
          <a:xfrm>
            <a:off x="5645426" y="2747092"/>
            <a:ext cx="6400800" cy="2754600"/>
          </a:xfrm>
          <a:prstGeom prst="rect">
            <a:avLst/>
          </a:prstGeom>
          <a:noFill/>
        </p:spPr>
        <p:txBody>
          <a:bodyPr wrap="square" rtlCol="0">
            <a:spAutoFit/>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MySQL </a:t>
            </a:r>
            <a:r>
              <a:rPr lang="en-US" sz="2800" dirty="0" err="1">
                <a:effectLst/>
                <a:latin typeface="Arial" panose="020B0604020202020204" pitchFamily="34" charset="0"/>
                <a:ea typeface="Calibri" panose="020F0502020204030204" pitchFamily="34" charset="0"/>
                <a:cs typeface="Arial" panose="020B0604020202020204" pitchFamily="34" charset="0"/>
              </a:rPr>
              <a:t>là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hệ</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quản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trị</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cơ</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sở</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dữ</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liệu</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mã</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nguồn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mở</a:t>
            </a: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0" marR="0" algn="just">
              <a:spcBef>
                <a:spcPts val="600"/>
              </a:spcBef>
              <a:spcAft>
                <a:spcPts val="0"/>
              </a:spcAft>
            </a:pPr>
            <a:r>
              <a:rPr lang="en-US" sz="2800" dirty="0" err="1">
                <a:effectLst/>
                <a:latin typeface="Arial" panose="020B0604020202020204" pitchFamily="34" charset="0"/>
                <a:ea typeface="Calibri" panose="020F0502020204030204" pitchFamily="34" charset="0"/>
                <a:cs typeface="Arial" panose="020B0604020202020204" pitchFamily="34" charset="0"/>
              </a:rPr>
              <a:t>Đây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hệ</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quản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trị</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cơ</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sở</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dữ</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liệu</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tốc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độ</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cao</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ổn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định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và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dễ</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sử</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dụng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có</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khả</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năng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thay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đổi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mô</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hình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sử</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dụng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phù</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hợp</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với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điều</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kiện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công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việc</a:t>
            </a:r>
            <a:r>
              <a:rPr lang="en-US" sz="2800" dirty="0">
                <a:effectLst/>
                <a:latin typeface="Arial" panose="020B0604020202020204" pitchFamily="34" charset="0"/>
                <a:ea typeface="Calibri" panose="020F0502020204030204" pitchFamily="34" charset="0"/>
                <a:cs typeface="Arial" panose="020B0604020202020204" pitchFamily="34" charset="0"/>
              </a:rPr>
              <a:t>.</a:t>
            </a:r>
          </a:p>
        </p:txBody>
      </p:sp>
      <p:sp>
        <p:nvSpPr>
          <p:cNvPr id="6" name="직사각형 5">
            <a:extLst>
              <a:ext uri="{FF2B5EF4-FFF2-40B4-BE49-F238E27FC236}">
                <a16:creationId xmlns:a16="http://schemas.microsoft.com/office/drawing/2014/main" id="{41D4E2A3-2FC2-4D97-89C6-46E9B63910BF}"/>
              </a:ext>
            </a:extLst>
          </p:cNvPr>
          <p:cNvSpPr/>
          <p:nvPr/>
        </p:nvSpPr>
        <p:spPr>
          <a:xfrm>
            <a:off x="6965702" y="847725"/>
            <a:ext cx="4396803" cy="720638"/>
          </a:xfrm>
          <a:prstGeom prst="rect">
            <a:avLst/>
          </a:prstGeom>
          <a:noFill/>
        </p:spPr>
        <p:txBody>
          <a:bodyPr lIns="0" anchor="ctr"/>
          <a:lstStyle/>
          <a:p>
            <a:r>
              <a:rPr lang="en-US" altLang="ko-KR" sz="4000" b="1" dirty="0">
                <a:solidFill>
                  <a:schemeClr val="tx1">
                    <a:lumMod val="75000"/>
                    <a:lumOff val="25000"/>
                  </a:schemeClr>
                </a:solidFill>
                <a:latin typeface="Arial" panose="020B0604020202020204" pitchFamily="34" charset="0"/>
                <a:cs typeface="Arial" panose="020B0604020202020204" pitchFamily="34" charset="0"/>
              </a:rPr>
              <a:t>MYSQL</a:t>
            </a:r>
          </a:p>
        </p:txBody>
      </p:sp>
      <p:sp>
        <p:nvSpPr>
          <p:cNvPr id="7" name="직사각형 6">
            <a:extLst>
              <a:ext uri="{FF2B5EF4-FFF2-40B4-BE49-F238E27FC236}">
                <a16:creationId xmlns:a16="http://schemas.microsoft.com/office/drawing/2014/main" id="{FC6AA8D9-558E-4907-8262-B34875DE4C9C}"/>
              </a:ext>
            </a:extLst>
          </p:cNvPr>
          <p:cNvSpPr/>
          <p:nvPr/>
        </p:nvSpPr>
        <p:spPr>
          <a:xfrm>
            <a:off x="6965703" y="1705909"/>
            <a:ext cx="4396804" cy="720638"/>
          </a:xfrm>
          <a:prstGeom prst="rect">
            <a:avLst/>
          </a:prstGeom>
          <a:noFill/>
        </p:spPr>
        <p:txBody>
          <a:bodyPr lIns="0" anchor="ctr"/>
          <a:lstStyle/>
          <a:p>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Kết</a:t>
            </a:r>
            <a:r>
              <a:rPr lang="en-US" altLang="ko-KR" sz="4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nối</a:t>
            </a:r>
            <a:r>
              <a:rPr lang="en-US" altLang="ko-KR" sz="4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dữ</a:t>
            </a:r>
            <a:r>
              <a:rPr lang="en-US" altLang="ko-KR" sz="4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4000" b="1" dirty="0" err="1">
                <a:solidFill>
                  <a:schemeClr val="tx1">
                    <a:lumMod val="75000"/>
                    <a:lumOff val="25000"/>
                  </a:schemeClr>
                </a:solidFill>
                <a:latin typeface="Arial" panose="020B0604020202020204" pitchFamily="34" charset="0"/>
                <a:cs typeface="Arial" panose="020B0604020202020204" pitchFamily="34" charset="0"/>
              </a:rPr>
              <a:t>liệu</a:t>
            </a:r>
            <a:endParaRPr lang="en-US" altLang="ko-KR" sz="4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C82EAF9-A181-4F91-8552-1A566BBF224C}"/>
              </a:ext>
            </a:extLst>
          </p:cNvPr>
          <p:cNvSpPr txBox="1"/>
          <p:nvPr/>
        </p:nvSpPr>
        <p:spPr>
          <a:xfrm>
            <a:off x="2043955" y="5580232"/>
            <a:ext cx="2635530" cy="830997"/>
          </a:xfrm>
          <a:prstGeom prst="rect">
            <a:avLst/>
          </a:prstGeom>
          <a:noFill/>
        </p:spPr>
        <p:txBody>
          <a:bodyPr wrap="square" rtlCol="0">
            <a:spAutoFit/>
          </a:bodyPr>
          <a:lstStyle/>
          <a:p>
            <a:r>
              <a:rPr lang="en-US" altLang="ko-KR" sz="2400" b="1" dirty="0">
                <a:solidFill>
                  <a:schemeClr val="tx1">
                    <a:lumMod val="75000"/>
                    <a:lumOff val="25000"/>
                  </a:schemeClr>
                </a:solidFill>
              </a:rPr>
              <a:t>Modern Portfolio Designed</a:t>
            </a:r>
          </a:p>
        </p:txBody>
      </p:sp>
      <p:pic>
        <p:nvPicPr>
          <p:cNvPr id="9" name="Picture Placeholder 8">
            <a:extLst>
              <a:ext uri="{FF2B5EF4-FFF2-40B4-BE49-F238E27FC236}">
                <a16:creationId xmlns:a16="http://schemas.microsoft.com/office/drawing/2014/main" id="{6C0F3B5B-0B2E-16A5-6B07-4B617464071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7592" t="-950" r="34800" b="950"/>
          <a:stretch/>
        </p:blipFill>
        <p:spPr>
          <a:xfrm>
            <a:off x="0" y="0"/>
            <a:ext cx="6238876" cy="6858000"/>
          </a:xfrm>
        </p:spPr>
      </p:pic>
    </p:spTree>
    <p:extLst>
      <p:ext uri="{BB962C8B-B14F-4D97-AF65-F5344CB8AC3E}">
        <p14:creationId xmlns:p14="http://schemas.microsoft.com/office/powerpoint/2010/main" val="25403774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12083-CDB6-427E-AFC1-A9E1796B328F}"/>
              </a:ext>
            </a:extLst>
          </p:cNvPr>
          <p:cNvSpPr txBox="1"/>
          <p:nvPr/>
        </p:nvSpPr>
        <p:spPr>
          <a:xfrm>
            <a:off x="5645426" y="2747092"/>
            <a:ext cx="6400800" cy="2677656"/>
          </a:xfrm>
          <a:prstGeom prst="rect">
            <a:avLst/>
          </a:prstGeom>
          <a:noFill/>
        </p:spPr>
        <p:txBody>
          <a:bodyPr wrap="square" rtlCol="0">
            <a:spAutoFit/>
          </a:bodyPr>
          <a:lstStyle/>
          <a:p>
            <a:r>
              <a:rPr lang="en-US" sz="2800" dirty="0" err="1">
                <a:latin typeface="Arial" panose="020B0604020202020204" pitchFamily="34" charset="0"/>
                <a:ea typeface="Calibri" panose="020F0502020204030204" pitchFamily="34" charset="0"/>
                <a:cs typeface="Arial" panose="020B0604020202020204" pitchFamily="34" charset="0"/>
              </a:rPr>
              <a:t>L</a:t>
            </a:r>
            <a:r>
              <a:rPr lang="en-US" sz="2800" dirty="0" err="1">
                <a:effectLst/>
                <a:latin typeface="Arial" panose="020B0604020202020204" pitchFamily="34" charset="0"/>
                <a:ea typeface="Calibri" panose="020F0502020204030204" pitchFamily="34" charset="0"/>
                <a:cs typeface="Arial" panose="020B0604020202020204" pitchFamily="34" charset="0"/>
              </a:rPr>
              <a:t>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một</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chuỗi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mã</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hóa</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nguồn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gốc</a:t>
            </a:r>
            <a:r>
              <a:rPr lang="en-US" sz="2800" dirty="0">
                <a:effectLst/>
                <a:latin typeface="Arial" panose="020B0604020202020204" pitchFamily="34" charset="0"/>
                <a:ea typeface="Calibri" panose="020F0502020204030204" pitchFamily="34" charset="0"/>
                <a:cs typeface="Arial" panose="020B0604020202020204" pitchFamily="34" charset="0"/>
              </a:rPr>
              <a:t> ban </a:t>
            </a:r>
            <a:r>
              <a:rPr lang="en-US" sz="2800" dirty="0" err="1">
                <a:effectLst/>
                <a:latin typeface="Arial" panose="020B0604020202020204" pitchFamily="34" charset="0"/>
                <a:ea typeface="Calibri" panose="020F0502020204030204" pitchFamily="34" charset="0"/>
                <a:cs typeface="Arial" panose="020B0604020202020204" pitchFamily="34" charset="0"/>
              </a:rPr>
              <a:t>đầu</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một</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chuỗi</a:t>
            </a:r>
            <a:r>
              <a:rPr lang="en-US" sz="2800" dirty="0">
                <a:effectLst/>
                <a:latin typeface="Arial" panose="020B0604020202020204" pitchFamily="34" charset="0"/>
                <a:ea typeface="Calibri" panose="020F0502020204030204" pitchFamily="34" charset="0"/>
                <a:cs typeface="Arial" panose="020B0604020202020204" pitchFamily="34" charset="0"/>
              </a:rPr>
              <a:t> JSON</a:t>
            </a:r>
          </a:p>
          <a:p>
            <a:r>
              <a:rPr lang="en-US" sz="2800" dirty="0" err="1">
                <a:effectLst/>
                <a:latin typeface="Arial" panose="020B0604020202020204" pitchFamily="34" charset="0"/>
                <a:ea typeface="Calibri" panose="020F0502020204030204" pitchFamily="34" charset="0"/>
                <a:cs typeface="Arial" panose="020B0604020202020204" pitchFamily="34" charset="0"/>
              </a:rPr>
              <a:t>Chuỗi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thông</a:t>
            </a:r>
            <a:r>
              <a:rPr lang="en-US" sz="2800" dirty="0">
                <a:effectLst/>
                <a:latin typeface="Arial" panose="020B0604020202020204" pitchFamily="34" charset="0"/>
                <a:ea typeface="Calibri" panose="020F0502020204030204" pitchFamily="34" charset="0"/>
                <a:cs typeface="Arial" panose="020B0604020202020204" pitchFamily="34" charset="0"/>
              </a:rPr>
              <a:t> tin </a:t>
            </a:r>
            <a:r>
              <a:rPr lang="en-US" sz="2800" dirty="0" err="1">
                <a:effectLst/>
                <a:latin typeface="Arial" panose="020B0604020202020204" pitchFamily="34" charset="0"/>
                <a:ea typeface="Calibri" panose="020F0502020204030204" pitchFamily="34" charset="0"/>
                <a:cs typeface="Arial" panose="020B0604020202020204" pitchFamily="34" charset="0"/>
              </a:rPr>
              <a:t>dạng</a:t>
            </a:r>
            <a:r>
              <a:rPr lang="en-US" sz="2800" dirty="0">
                <a:effectLst/>
                <a:latin typeface="Arial" panose="020B0604020202020204" pitchFamily="34" charset="0"/>
                <a:ea typeface="Calibri" panose="020F0502020204030204" pitchFamily="34" charset="0"/>
                <a:cs typeface="Arial" panose="020B0604020202020204" pitchFamily="34" charset="0"/>
              </a:rPr>
              <a:t> JSON </a:t>
            </a:r>
            <a:r>
              <a:rPr lang="en-US" sz="2800" dirty="0" err="1">
                <a:effectLst/>
                <a:latin typeface="Arial" panose="020B0604020202020204" pitchFamily="34" charset="0"/>
                <a:ea typeface="Calibri" panose="020F0502020204030204" pitchFamily="34" charset="0"/>
                <a:cs typeface="Arial" panose="020B0604020202020204" pitchFamily="34" charset="0"/>
              </a:rPr>
              <a:t>bằng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phương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pháp</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mã</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hóa</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nào</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đó</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nó</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trở</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thành</a:t>
            </a:r>
            <a:r>
              <a:rPr lang="en-US" sz="2800" dirty="0">
                <a:effectLst/>
                <a:latin typeface="Arial" panose="020B0604020202020204" pitchFamily="34" charset="0"/>
                <a:ea typeface="Calibri" panose="020F0502020204030204" pitchFamily="34" charset="0"/>
                <a:cs typeface="Arial" panose="020B0604020202020204" pitchFamily="34" charset="0"/>
              </a:rPr>
              <a:t> 1 </a:t>
            </a:r>
            <a:r>
              <a:rPr lang="en-US" sz="2800" dirty="0" err="1">
                <a:effectLst/>
                <a:latin typeface="Arial" panose="020B0604020202020204" pitchFamily="34" charset="0"/>
                <a:ea typeface="Calibri" panose="020F0502020204030204" pitchFamily="34" charset="0"/>
                <a:cs typeface="Arial" panose="020B0604020202020204" pitchFamily="34" charset="0"/>
              </a:rPr>
              <a:t>chuỗi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ký</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tự</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lộn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xộn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nhìn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vào</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sẽ</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rất</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khó</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hiểu</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직사각형 5">
            <a:extLst>
              <a:ext uri="{FF2B5EF4-FFF2-40B4-BE49-F238E27FC236}">
                <a16:creationId xmlns:a16="http://schemas.microsoft.com/office/drawing/2014/main" id="{41D4E2A3-2FC2-4D97-89C6-46E9B63910BF}"/>
              </a:ext>
            </a:extLst>
          </p:cNvPr>
          <p:cNvSpPr/>
          <p:nvPr/>
        </p:nvSpPr>
        <p:spPr>
          <a:xfrm>
            <a:off x="6457816" y="1013227"/>
            <a:ext cx="5123629" cy="720638"/>
          </a:xfrm>
          <a:prstGeom prst="rect">
            <a:avLst/>
          </a:prstGeom>
          <a:noFill/>
        </p:spPr>
        <p:txBody>
          <a:bodyPr lIns="0" anchor="ctr"/>
          <a:lstStyle/>
          <a:p>
            <a:r>
              <a:rPr lang="en-US" altLang="ko-KR" sz="4000" b="1" dirty="0">
                <a:solidFill>
                  <a:schemeClr val="tx1">
                    <a:lumMod val="75000"/>
                    <a:lumOff val="25000"/>
                  </a:schemeClr>
                </a:solidFill>
                <a:latin typeface="Arial" panose="020B0604020202020204" pitchFamily="34" charset="0"/>
                <a:cs typeface="Arial" panose="020B0604020202020204" pitchFamily="34" charset="0"/>
              </a:rPr>
              <a:t>JSON WEB TOKEN</a:t>
            </a:r>
          </a:p>
        </p:txBody>
      </p:sp>
      <p:sp>
        <p:nvSpPr>
          <p:cNvPr id="7" name="직사각형 6">
            <a:extLst>
              <a:ext uri="{FF2B5EF4-FFF2-40B4-BE49-F238E27FC236}">
                <a16:creationId xmlns:a16="http://schemas.microsoft.com/office/drawing/2014/main" id="{FC6AA8D9-558E-4907-8262-B34875DE4C9C}"/>
              </a:ext>
            </a:extLst>
          </p:cNvPr>
          <p:cNvSpPr/>
          <p:nvPr/>
        </p:nvSpPr>
        <p:spPr>
          <a:xfrm>
            <a:off x="6965703" y="1705909"/>
            <a:ext cx="4396804" cy="720638"/>
          </a:xfrm>
          <a:prstGeom prst="rect">
            <a:avLst/>
          </a:prstGeom>
          <a:noFill/>
        </p:spPr>
        <p:txBody>
          <a:bodyPr lIns="0" anchor="ctr"/>
          <a:lstStyle/>
          <a:p>
            <a:endParaRPr lang="en-US" altLang="ko-KR" sz="4000" b="1" dirty="0">
              <a:solidFill>
                <a:schemeClr val="tx1">
                  <a:lumMod val="75000"/>
                  <a:lumOff val="25000"/>
                </a:schemeClr>
              </a:solidFill>
              <a:latin typeface="+mj-lt"/>
            </a:endParaRPr>
          </a:p>
        </p:txBody>
      </p:sp>
      <p:sp>
        <p:nvSpPr>
          <p:cNvPr id="8" name="TextBox 7">
            <a:extLst>
              <a:ext uri="{FF2B5EF4-FFF2-40B4-BE49-F238E27FC236}">
                <a16:creationId xmlns:a16="http://schemas.microsoft.com/office/drawing/2014/main" id="{6C82EAF9-A181-4F91-8552-1A566BBF224C}"/>
              </a:ext>
            </a:extLst>
          </p:cNvPr>
          <p:cNvSpPr txBox="1"/>
          <p:nvPr/>
        </p:nvSpPr>
        <p:spPr>
          <a:xfrm>
            <a:off x="2043955" y="5580232"/>
            <a:ext cx="2635530" cy="830997"/>
          </a:xfrm>
          <a:prstGeom prst="rect">
            <a:avLst/>
          </a:prstGeom>
          <a:noFill/>
        </p:spPr>
        <p:txBody>
          <a:bodyPr wrap="square" rtlCol="0">
            <a:spAutoFit/>
          </a:bodyPr>
          <a:lstStyle/>
          <a:p>
            <a:r>
              <a:rPr lang="en-US" altLang="ko-KR" sz="2400" b="1" dirty="0">
                <a:solidFill>
                  <a:schemeClr val="tx1">
                    <a:lumMod val="75000"/>
                    <a:lumOff val="25000"/>
                  </a:schemeClr>
                </a:solidFill>
              </a:rPr>
              <a:t>Modern Portfolio Designed</a:t>
            </a:r>
          </a:p>
        </p:txBody>
      </p:sp>
      <p:pic>
        <p:nvPicPr>
          <p:cNvPr id="9" name="Picture Placeholder 8">
            <a:extLst>
              <a:ext uri="{FF2B5EF4-FFF2-40B4-BE49-F238E27FC236}">
                <a16:creationId xmlns:a16="http://schemas.microsoft.com/office/drawing/2014/main" id="{6C0F3B5B-0B2E-16A5-6B07-4B617464071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50000" r="-306"/>
          <a:stretch/>
        </p:blipFill>
        <p:spPr>
          <a:xfrm>
            <a:off x="0" y="0"/>
            <a:ext cx="6238876" cy="6858000"/>
          </a:xfrm>
        </p:spPr>
      </p:pic>
    </p:spTree>
    <p:extLst>
      <p:ext uri="{BB962C8B-B14F-4D97-AF65-F5344CB8AC3E}">
        <p14:creationId xmlns:p14="http://schemas.microsoft.com/office/powerpoint/2010/main" val="834114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388979" y="825800"/>
            <a:ext cx="11253522" cy="830997"/>
          </a:xfrm>
          <a:prstGeom prst="rect">
            <a:avLst/>
          </a:prstGeom>
          <a:noFill/>
        </p:spPr>
        <p:txBody>
          <a:bodyPr wrap="square" rtlCol="0" anchor="ctr">
            <a:spAutoFit/>
          </a:bodyPr>
          <a:lstStyle/>
          <a:p>
            <a:pPr algn="ctr"/>
            <a:r>
              <a:rPr lang="en-US" altLang="ko-KR" sz="4800" b="1" dirty="0">
                <a:solidFill>
                  <a:schemeClr val="bg1"/>
                </a:solidFill>
                <a:latin typeface="Arial" panose="020B0604020202020204" pitchFamily="34" charset="0"/>
                <a:cs typeface="Arial" panose="020B0604020202020204" pitchFamily="34" charset="0"/>
              </a:rPr>
              <a:t>NỘI DUNG BÁO CÁO</a:t>
            </a:r>
            <a:endParaRPr lang="ko-KR" altLang="en-US" sz="4800" b="1" dirty="0">
              <a:solidFill>
                <a:schemeClr val="bg1"/>
              </a:solidFill>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2BDD9671-980F-4D39-AC36-829789932DA1}"/>
              </a:ext>
            </a:extLst>
          </p:cNvPr>
          <p:cNvGrpSpPr/>
          <p:nvPr/>
        </p:nvGrpSpPr>
        <p:grpSpPr>
          <a:xfrm>
            <a:off x="4872303" y="2038196"/>
            <a:ext cx="6647086" cy="815993"/>
            <a:chOff x="4801964" y="769273"/>
            <a:chExt cx="6647086" cy="961403"/>
          </a:xfrm>
        </p:grpSpPr>
        <p:sp>
          <p:nvSpPr>
            <p:cNvPr id="22" name="TextBox 21">
              <a:extLst>
                <a:ext uri="{FF2B5EF4-FFF2-40B4-BE49-F238E27FC236}">
                  <a16:creationId xmlns:a16="http://schemas.microsoft.com/office/drawing/2014/main" id="{5582A2FA-B0A9-4D2C-A2C0-EC42A4DCCE74}"/>
                </a:ext>
              </a:extLst>
            </p:cNvPr>
            <p:cNvSpPr txBox="1"/>
            <p:nvPr/>
          </p:nvSpPr>
          <p:spPr>
            <a:xfrm>
              <a:off x="5885717" y="861605"/>
              <a:ext cx="5106895" cy="688982"/>
            </a:xfrm>
            <a:prstGeom prst="rect">
              <a:avLst/>
            </a:prstGeom>
            <a:noFill/>
          </p:spPr>
          <p:txBody>
            <a:bodyPr wrap="square" lIns="108000" rIns="108000" rtlCol="0">
              <a:spAutoFit/>
            </a:bodyPr>
            <a:lstStyle/>
            <a:p>
              <a:r>
                <a:rPr lang="en-US" altLang="ko-KR" sz="3200" b="1" dirty="0">
                  <a:solidFill>
                    <a:schemeClr val="accent1"/>
                  </a:solidFill>
                  <a:latin typeface="Arial" panose="020B0604020202020204" pitchFamily="34" charset="0"/>
                  <a:cs typeface="Arial" panose="020B0604020202020204" pitchFamily="34" charset="0"/>
                </a:rPr>
                <a:t>GIỚI THIỆU ĐỀ TÀI</a:t>
              </a:r>
              <a:endParaRPr lang="ko-KR" altLang="en-US" sz="3200" b="1" dirty="0">
                <a:solidFill>
                  <a:schemeClr val="accent1"/>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B4D62263-8094-4A24-AC0A-22C7E1F41C66}"/>
                </a:ext>
              </a:extLst>
            </p:cNvPr>
            <p:cNvSpPr txBox="1"/>
            <p:nvPr/>
          </p:nvSpPr>
          <p:spPr>
            <a:xfrm>
              <a:off x="4801964" y="769273"/>
              <a:ext cx="1083753" cy="906556"/>
            </a:xfrm>
            <a:prstGeom prst="rect">
              <a:avLst/>
            </a:prstGeom>
            <a:noFill/>
          </p:spPr>
          <p:txBody>
            <a:bodyPr wrap="square" lIns="108000" rIns="108000" rtlCol="0">
              <a:spAutoFit/>
            </a:bodyPr>
            <a:lstStyle/>
            <a:p>
              <a:pPr algn="ctr"/>
              <a:r>
                <a:rPr lang="en-US" altLang="ko-KR" sz="4400" b="1" dirty="0">
                  <a:solidFill>
                    <a:schemeClr val="accent1"/>
                  </a:solidFill>
                  <a:latin typeface="Arial" panose="020B0604020202020204" pitchFamily="34" charset="0"/>
                  <a:cs typeface="Arial" panose="020B0604020202020204" pitchFamily="34" charset="0"/>
                </a:rPr>
                <a:t>01</a:t>
              </a:r>
              <a:endParaRPr lang="ko-KR" altLang="en-US" sz="4400" b="1" dirty="0">
                <a:solidFill>
                  <a:schemeClr val="accent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AD7E851A-4B6B-4D50-A3D4-D26909ACFBE6}"/>
                </a:ext>
              </a:extLst>
            </p:cNvPr>
            <p:cNvSpPr txBox="1"/>
            <p:nvPr/>
          </p:nvSpPr>
          <p:spPr>
            <a:xfrm>
              <a:off x="8120950" y="1368053"/>
              <a:ext cx="3328100" cy="362623"/>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F29A9482-0BB9-4BBB-9DA9-40704BA0B6D7}"/>
              </a:ext>
            </a:extLst>
          </p:cNvPr>
          <p:cNvGrpSpPr/>
          <p:nvPr/>
        </p:nvGrpSpPr>
        <p:grpSpPr>
          <a:xfrm>
            <a:off x="4872303" y="2871472"/>
            <a:ext cx="6770198" cy="845571"/>
            <a:chOff x="4801964" y="769273"/>
            <a:chExt cx="6770198" cy="941459"/>
          </a:xfrm>
        </p:grpSpPr>
        <p:sp>
          <p:nvSpPr>
            <p:cNvPr id="36" name="TextBox 35">
              <a:extLst>
                <a:ext uri="{FF2B5EF4-FFF2-40B4-BE49-F238E27FC236}">
                  <a16:creationId xmlns:a16="http://schemas.microsoft.com/office/drawing/2014/main" id="{8F9D5F53-8BDB-4060-A369-7166B62D31AC}"/>
                </a:ext>
              </a:extLst>
            </p:cNvPr>
            <p:cNvSpPr txBox="1"/>
            <p:nvPr/>
          </p:nvSpPr>
          <p:spPr>
            <a:xfrm>
              <a:off x="5885718" y="861605"/>
              <a:ext cx="5686444" cy="651088"/>
            </a:xfrm>
            <a:prstGeom prst="rect">
              <a:avLst/>
            </a:prstGeom>
            <a:noFill/>
          </p:spPr>
          <p:txBody>
            <a:bodyPr wrap="square" lIns="108000" rIns="108000" rtlCol="0">
              <a:spAutoFit/>
            </a:bodyPr>
            <a:lstStyle/>
            <a:p>
              <a:r>
                <a:rPr lang="en-US" altLang="ko-KR" sz="3200" b="1" dirty="0">
                  <a:solidFill>
                    <a:schemeClr val="accent2"/>
                  </a:solidFill>
                  <a:latin typeface="Arial" panose="020B0604020202020204" pitchFamily="34" charset="0"/>
                  <a:cs typeface="Arial" panose="020B0604020202020204" pitchFamily="34" charset="0"/>
                </a:rPr>
                <a:t>CÔNG NGHỆ SỬ DỤNG</a:t>
              </a:r>
              <a:endParaRPr lang="ko-KR" altLang="en-US" sz="3200" b="1" dirty="0">
                <a:solidFill>
                  <a:schemeClr val="accent2"/>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E4B99F31-10CA-410D-B32B-B690FD5F9CA2}"/>
                </a:ext>
              </a:extLst>
            </p:cNvPr>
            <p:cNvSpPr txBox="1"/>
            <p:nvPr/>
          </p:nvSpPr>
          <p:spPr>
            <a:xfrm>
              <a:off x="4801964" y="769273"/>
              <a:ext cx="1083753" cy="856696"/>
            </a:xfrm>
            <a:prstGeom prst="rect">
              <a:avLst/>
            </a:prstGeom>
            <a:noFill/>
          </p:spPr>
          <p:txBody>
            <a:bodyPr wrap="square" lIns="108000" rIns="108000" rtlCol="0">
              <a:spAutoFit/>
            </a:bodyPr>
            <a:lstStyle/>
            <a:p>
              <a:pPr algn="ctr"/>
              <a:r>
                <a:rPr lang="en-US" altLang="ko-KR" sz="4400" b="1" dirty="0">
                  <a:solidFill>
                    <a:schemeClr val="accent2"/>
                  </a:solidFill>
                  <a:latin typeface="Arial" panose="020B0604020202020204" pitchFamily="34" charset="0"/>
                  <a:cs typeface="Arial" panose="020B0604020202020204" pitchFamily="34" charset="0"/>
                </a:rPr>
                <a:t>02</a:t>
              </a:r>
              <a:endParaRPr lang="ko-KR" altLang="en-US" sz="4400" b="1" dirty="0">
                <a:solidFill>
                  <a:schemeClr val="accent2"/>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031BA80-A1DB-4B55-8350-BF75BA560528}"/>
                </a:ext>
              </a:extLst>
            </p:cNvPr>
            <p:cNvSpPr txBox="1"/>
            <p:nvPr/>
          </p:nvSpPr>
          <p:spPr>
            <a:xfrm>
              <a:off x="8120950" y="1000103"/>
              <a:ext cx="3328100" cy="342679"/>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DA938FFA-46D1-4200-BCD4-55446554A284}"/>
                </a:ext>
              </a:extLst>
            </p:cNvPr>
            <p:cNvSpPr txBox="1"/>
            <p:nvPr/>
          </p:nvSpPr>
          <p:spPr>
            <a:xfrm>
              <a:off x="8120950" y="1368053"/>
              <a:ext cx="3328100" cy="342679"/>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28A98704-98A0-4A18-8AC3-EA1D3F6FE2F4}"/>
              </a:ext>
            </a:extLst>
          </p:cNvPr>
          <p:cNvGrpSpPr/>
          <p:nvPr/>
        </p:nvGrpSpPr>
        <p:grpSpPr>
          <a:xfrm>
            <a:off x="4872303" y="3658268"/>
            <a:ext cx="6647086" cy="906557"/>
            <a:chOff x="4801964" y="769273"/>
            <a:chExt cx="6647086" cy="906557"/>
          </a:xfrm>
        </p:grpSpPr>
        <p:sp>
          <p:nvSpPr>
            <p:cNvPr id="41" name="TextBox 40">
              <a:extLst>
                <a:ext uri="{FF2B5EF4-FFF2-40B4-BE49-F238E27FC236}">
                  <a16:creationId xmlns:a16="http://schemas.microsoft.com/office/drawing/2014/main" id="{72ED1CBC-3898-44F5-A22C-B6EF29C7DAB0}"/>
                </a:ext>
              </a:extLst>
            </p:cNvPr>
            <p:cNvSpPr txBox="1"/>
            <p:nvPr/>
          </p:nvSpPr>
          <p:spPr>
            <a:xfrm>
              <a:off x="5885717" y="861605"/>
              <a:ext cx="5454625" cy="584775"/>
            </a:xfrm>
            <a:prstGeom prst="rect">
              <a:avLst/>
            </a:prstGeom>
            <a:noFill/>
          </p:spPr>
          <p:txBody>
            <a:bodyPr wrap="square" lIns="108000" rIns="108000" rtlCol="0">
              <a:spAutoFit/>
            </a:bodyPr>
            <a:lstStyle/>
            <a:p>
              <a:r>
                <a:rPr lang="en-US" altLang="ko-KR" sz="3200" b="1" dirty="0">
                  <a:solidFill>
                    <a:schemeClr val="accent3"/>
                  </a:solidFill>
                  <a:latin typeface="Arial" panose="020B0604020202020204" pitchFamily="34" charset="0"/>
                  <a:cs typeface="Arial" panose="020B0604020202020204" pitchFamily="34" charset="0"/>
                </a:rPr>
                <a:t>PHÁT TRIỂN ỨNG DỤNG</a:t>
              </a:r>
              <a:endParaRPr lang="ko-KR" altLang="en-US" sz="3200" b="1" dirty="0">
                <a:solidFill>
                  <a:schemeClr val="accent3"/>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BC4DC066-D33A-499D-A553-701CF9D5484D}"/>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3"/>
                  </a:solidFill>
                  <a:latin typeface="Arial" panose="020B0604020202020204" pitchFamily="34" charset="0"/>
                  <a:cs typeface="Arial" panose="020B0604020202020204" pitchFamily="34" charset="0"/>
                </a:rPr>
                <a:t>03</a:t>
              </a:r>
              <a:endParaRPr lang="ko-KR" altLang="en-US" sz="4400" b="1" dirty="0">
                <a:solidFill>
                  <a:schemeClr val="accent3"/>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DAE1853D-A86E-4128-BAD5-5A5327F70DBF}"/>
                </a:ext>
              </a:extLst>
            </p:cNvPr>
            <p:cNvSpPr txBox="1"/>
            <p:nvPr/>
          </p:nvSpPr>
          <p:spPr>
            <a:xfrm>
              <a:off x="8120950" y="1000103"/>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8336A8C3-711C-4A37-9121-31F8794C5AFA}"/>
                </a:ext>
              </a:extLst>
            </p:cNvPr>
            <p:cNvSpPr txBox="1"/>
            <p:nvPr/>
          </p:nvSpPr>
          <p:spPr>
            <a:xfrm>
              <a:off x="8120950" y="1368053"/>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45" name="Group 44">
            <a:extLst>
              <a:ext uri="{FF2B5EF4-FFF2-40B4-BE49-F238E27FC236}">
                <a16:creationId xmlns:a16="http://schemas.microsoft.com/office/drawing/2014/main" id="{0F68E452-6B62-498E-820B-F351EEBFB4AB}"/>
              </a:ext>
            </a:extLst>
          </p:cNvPr>
          <p:cNvGrpSpPr/>
          <p:nvPr/>
        </p:nvGrpSpPr>
        <p:grpSpPr>
          <a:xfrm>
            <a:off x="4872303" y="4493438"/>
            <a:ext cx="6647086" cy="906557"/>
            <a:chOff x="4801964" y="769273"/>
            <a:chExt cx="6647086" cy="906557"/>
          </a:xfrm>
        </p:grpSpPr>
        <p:sp>
          <p:nvSpPr>
            <p:cNvPr id="46" name="TextBox 45">
              <a:extLst>
                <a:ext uri="{FF2B5EF4-FFF2-40B4-BE49-F238E27FC236}">
                  <a16:creationId xmlns:a16="http://schemas.microsoft.com/office/drawing/2014/main" id="{F52D3670-6B44-44A8-AB39-1DF3E37BBC71}"/>
                </a:ext>
              </a:extLst>
            </p:cNvPr>
            <p:cNvSpPr txBox="1"/>
            <p:nvPr/>
          </p:nvSpPr>
          <p:spPr>
            <a:xfrm>
              <a:off x="5885718" y="861605"/>
              <a:ext cx="2027360" cy="584775"/>
            </a:xfrm>
            <a:prstGeom prst="rect">
              <a:avLst/>
            </a:prstGeom>
            <a:noFill/>
          </p:spPr>
          <p:txBody>
            <a:bodyPr wrap="square" lIns="108000" rIns="108000" rtlCol="0">
              <a:spAutoFit/>
            </a:bodyPr>
            <a:lstStyle/>
            <a:p>
              <a:r>
                <a:rPr lang="en-US" altLang="ko-KR" sz="3200" b="1" dirty="0">
                  <a:solidFill>
                    <a:schemeClr val="accent4"/>
                  </a:solidFill>
                  <a:latin typeface="Arial" panose="020B0604020202020204" pitchFamily="34" charset="0"/>
                  <a:cs typeface="Arial" panose="020B0604020202020204" pitchFamily="34" charset="0"/>
                </a:rPr>
                <a:t>DEMO</a:t>
              </a:r>
              <a:endParaRPr lang="ko-KR" altLang="en-US" sz="3200" b="1" dirty="0">
                <a:solidFill>
                  <a:schemeClr val="accent4"/>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531E0AB-40FE-4B9E-A803-E7E16D534668}"/>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4"/>
                  </a:solidFill>
                  <a:latin typeface="Arial" panose="020B0604020202020204" pitchFamily="34" charset="0"/>
                  <a:cs typeface="Arial" panose="020B0604020202020204" pitchFamily="34" charset="0"/>
                </a:rPr>
                <a:t>04</a:t>
              </a:r>
              <a:endParaRPr lang="ko-KR" altLang="en-US" sz="4400" b="1" dirty="0">
                <a:solidFill>
                  <a:schemeClr val="accent4"/>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9227C27C-57E6-4073-84FC-21A64CDF82F2}"/>
                </a:ext>
              </a:extLst>
            </p:cNvPr>
            <p:cNvSpPr txBox="1"/>
            <p:nvPr/>
          </p:nvSpPr>
          <p:spPr>
            <a:xfrm>
              <a:off x="8120950" y="1000103"/>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C7E163E9-FD6E-40A7-9F1C-77C7A7638406}"/>
                </a:ext>
              </a:extLst>
            </p:cNvPr>
            <p:cNvSpPr txBox="1"/>
            <p:nvPr/>
          </p:nvSpPr>
          <p:spPr>
            <a:xfrm>
              <a:off x="8120950" y="1368053"/>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4D1C4919-9EEE-F1AC-148D-8272612C7611}"/>
              </a:ext>
            </a:extLst>
          </p:cNvPr>
          <p:cNvGrpSpPr/>
          <p:nvPr/>
        </p:nvGrpSpPr>
        <p:grpSpPr>
          <a:xfrm>
            <a:off x="4872303" y="5323052"/>
            <a:ext cx="6647086" cy="906557"/>
            <a:chOff x="4801964" y="769273"/>
            <a:chExt cx="6647086" cy="906557"/>
          </a:xfrm>
        </p:grpSpPr>
        <p:sp>
          <p:nvSpPr>
            <p:cNvPr id="24" name="TextBox 23">
              <a:extLst>
                <a:ext uri="{FF2B5EF4-FFF2-40B4-BE49-F238E27FC236}">
                  <a16:creationId xmlns:a16="http://schemas.microsoft.com/office/drawing/2014/main" id="{A58FDB1A-8A8F-1A2C-6097-E27CFDDAB5B5}"/>
                </a:ext>
              </a:extLst>
            </p:cNvPr>
            <p:cNvSpPr txBox="1"/>
            <p:nvPr/>
          </p:nvSpPr>
          <p:spPr>
            <a:xfrm>
              <a:off x="5885718" y="861605"/>
              <a:ext cx="5106894" cy="584775"/>
            </a:xfrm>
            <a:prstGeom prst="rect">
              <a:avLst/>
            </a:prstGeom>
            <a:noFill/>
          </p:spPr>
          <p:txBody>
            <a:bodyPr wrap="square" lIns="108000" rIns="108000" rtlCol="0">
              <a:spAutoFit/>
            </a:bodyPr>
            <a:lstStyle/>
            <a:p>
              <a:r>
                <a:rPr lang="en-US" altLang="ko-KR" sz="3200" b="1" dirty="0">
                  <a:solidFill>
                    <a:srgbClr val="00B050"/>
                  </a:solidFill>
                  <a:latin typeface="Arial" panose="020B0604020202020204" pitchFamily="34" charset="0"/>
                  <a:cs typeface="Arial" panose="020B0604020202020204" pitchFamily="34" charset="0"/>
                </a:rPr>
                <a:t>KẾT LUẬN</a:t>
              </a:r>
              <a:endParaRPr lang="ko-KR" altLang="en-US" sz="3200" b="1" dirty="0">
                <a:solidFill>
                  <a:srgbClr val="00B05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BD16C63-AEE7-4300-1C8D-4562EE61D4BA}"/>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rgbClr val="00B050"/>
                  </a:solidFill>
                  <a:latin typeface="Arial" panose="020B0604020202020204" pitchFamily="34" charset="0"/>
                  <a:cs typeface="Arial" panose="020B0604020202020204" pitchFamily="34" charset="0"/>
                </a:rPr>
                <a:t>05</a:t>
              </a:r>
              <a:endParaRPr lang="ko-KR" altLang="en-US" sz="4400" b="1" dirty="0">
                <a:solidFill>
                  <a:srgbClr val="00B050"/>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60465B0-FE81-ACB3-1EE0-49203108106D}"/>
                </a:ext>
              </a:extLst>
            </p:cNvPr>
            <p:cNvSpPr txBox="1"/>
            <p:nvPr/>
          </p:nvSpPr>
          <p:spPr>
            <a:xfrm>
              <a:off x="8120950" y="1000103"/>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rgbClr val="00B05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0433339E-5C9E-8F1B-B85C-2F8519821101}"/>
                </a:ext>
              </a:extLst>
            </p:cNvPr>
            <p:cNvSpPr txBox="1"/>
            <p:nvPr/>
          </p:nvSpPr>
          <p:spPr>
            <a:xfrm>
              <a:off x="8120950" y="1368053"/>
              <a:ext cx="3328100" cy="307777"/>
            </a:xfrm>
            <a:prstGeom prst="rect">
              <a:avLst/>
            </a:prstGeom>
            <a:noFill/>
          </p:spPr>
          <p:txBody>
            <a:bodyPr wrap="square" lIns="108000" rIns="108000" rtlCol="0">
              <a:spAutoFit/>
            </a:bodyPr>
            <a:lstStyle/>
            <a:p>
              <a:pPr marL="285750" indent="-285750">
                <a:buFont typeface="Arial" panose="020B0604020202020204" pitchFamily="34" charset="0"/>
                <a:buChar char="•"/>
              </a:pPr>
              <a:endParaRPr lang="ko-KR" altLang="en-US" sz="1400" b="1" dirty="0">
                <a:solidFill>
                  <a:srgbClr val="00B05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75026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965422" y="187497"/>
            <a:ext cx="3805399" cy="724247"/>
          </a:xfrm>
        </p:spPr>
        <p:txBody>
          <a:bodyPr>
            <a:normAutofit fontScale="77500" lnSpcReduction="20000"/>
          </a:bodyPr>
          <a:lstStyle/>
          <a:p>
            <a:pPr algn="l"/>
            <a:r>
              <a:rPr lang="en-US" sz="4200" dirty="0" err="1">
                <a:latin typeface="Arial" panose="020B0604020202020204" pitchFamily="34" charset="0"/>
              </a:rPr>
              <a:t>Cấu</a:t>
            </a:r>
            <a:r>
              <a:rPr lang="en-US" sz="4200" dirty="0">
                <a:latin typeface="Arial" panose="020B0604020202020204" pitchFamily="34" charset="0"/>
              </a:rPr>
              <a:t> </a:t>
            </a:r>
            <a:r>
              <a:rPr lang="en-US" sz="4200" dirty="0" err="1">
                <a:latin typeface="Arial" panose="020B0604020202020204" pitchFamily="34" charset="0"/>
              </a:rPr>
              <a:t>trúc</a:t>
            </a:r>
            <a:r>
              <a:rPr lang="en-US" sz="4200" dirty="0">
                <a:latin typeface="Arial" panose="020B0604020202020204" pitchFamily="34" charset="0"/>
              </a:rPr>
              <a:t> </a:t>
            </a:r>
            <a:r>
              <a:rPr lang="en-US" sz="4200" dirty="0" err="1">
                <a:latin typeface="Arial" panose="020B0604020202020204" pitchFamily="34" charset="0"/>
              </a:rPr>
              <a:t>của</a:t>
            </a:r>
            <a:r>
              <a:rPr lang="en-US" sz="4200" dirty="0">
                <a:latin typeface="Arial" panose="020B0604020202020204" pitchFamily="34" charset="0"/>
              </a:rPr>
              <a:t> JWT</a:t>
            </a:r>
          </a:p>
        </p:txBody>
      </p:sp>
      <p:pic>
        <p:nvPicPr>
          <p:cNvPr id="6" name="Picture 5">
            <a:extLst>
              <a:ext uri="{FF2B5EF4-FFF2-40B4-BE49-F238E27FC236}">
                <a16:creationId xmlns:a16="http://schemas.microsoft.com/office/drawing/2014/main" id="{2C09BC78-0125-F2D6-5491-0A6A94CF0F8A}"/>
              </a:ext>
            </a:extLst>
          </p:cNvPr>
          <p:cNvPicPr>
            <a:picLocks noChangeAspect="1"/>
          </p:cNvPicPr>
          <p:nvPr/>
        </p:nvPicPr>
        <p:blipFill>
          <a:blip r:embed="rId2"/>
          <a:stretch>
            <a:fillRect/>
          </a:stretch>
        </p:blipFill>
        <p:spPr>
          <a:xfrm>
            <a:off x="888278" y="1267344"/>
            <a:ext cx="10415444" cy="5055830"/>
          </a:xfrm>
          <a:prstGeom prst="rect">
            <a:avLst/>
          </a:prstGeom>
        </p:spPr>
      </p:pic>
    </p:spTree>
    <p:extLst>
      <p:ext uri="{BB962C8B-B14F-4D97-AF65-F5344CB8AC3E}">
        <p14:creationId xmlns:p14="http://schemas.microsoft.com/office/powerpoint/2010/main" val="834834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42F351-9CD1-47D4-8564-53C9D5A1A989}"/>
              </a:ext>
            </a:extLst>
          </p:cNvPr>
          <p:cNvSpPr txBox="1"/>
          <p:nvPr/>
        </p:nvSpPr>
        <p:spPr>
          <a:xfrm>
            <a:off x="6322601" y="860159"/>
            <a:ext cx="4606656" cy="2585323"/>
          </a:xfrm>
          <a:prstGeom prst="rect">
            <a:avLst/>
          </a:prstGeom>
          <a:noFill/>
        </p:spPr>
        <p:txBody>
          <a:bodyPr wrap="square" rtlCol="0">
            <a:spAutoFit/>
          </a:bodyPr>
          <a:lstStyle/>
          <a:p>
            <a:r>
              <a:rPr lang="en-GB" altLang="ko-KR" sz="54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03</a:t>
            </a:r>
            <a:endParaRPr lang="en-GB" altLang="ko-KR" sz="5400" b="1" dirty="0">
              <a:solidFill>
                <a:schemeClr val="bg1"/>
              </a:solidFill>
              <a:latin typeface="Times New Roman" panose="02020603050405020304" pitchFamily="18" charset="0"/>
              <a:cs typeface="Times New Roman" panose="02020603050405020304" pitchFamily="18" charset="0"/>
            </a:endParaRPr>
          </a:p>
          <a:p>
            <a:r>
              <a:rPr lang="en-GB" altLang="ko-KR" sz="5400" b="1" u="sng" dirty="0">
                <a:solidFill>
                  <a:schemeClr val="bg1"/>
                </a:solidFill>
                <a:latin typeface="Arial" panose="020B0604020202020204" pitchFamily="34" charset="0"/>
                <a:cs typeface="Arial" panose="020B0604020202020204" pitchFamily="34" charset="0"/>
              </a:rPr>
              <a:t>PHÁT TRIỂN ỨNG DỤNG</a:t>
            </a:r>
            <a:endParaRPr lang="ko-KR" altLang="en-US" sz="5400" b="1"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69037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87497"/>
            <a:ext cx="11573197" cy="724247"/>
          </a:xfrm>
        </p:spPr>
        <p:txBody>
          <a:bodyPr>
            <a:normAutofit/>
          </a:bodyPr>
          <a:lstStyle/>
          <a:p>
            <a:pPr algn="l"/>
            <a:r>
              <a:rPr lang="en-US" sz="4000" b="1" dirty="0">
                <a:latin typeface="Arial" panose="020B0604020202020204" pitchFamily="34" charset="0"/>
              </a:rPr>
              <a:t>USE-CASE</a:t>
            </a:r>
          </a:p>
        </p:txBody>
      </p:sp>
      <p:pic>
        <p:nvPicPr>
          <p:cNvPr id="4" name="Picture 3">
            <a:extLst>
              <a:ext uri="{FF2B5EF4-FFF2-40B4-BE49-F238E27FC236}">
                <a16:creationId xmlns:a16="http://schemas.microsoft.com/office/drawing/2014/main" id="{81C8E1C3-F9A8-0ADD-29B9-A5B4C5E19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736" y="1063756"/>
            <a:ext cx="9156878" cy="5606747"/>
          </a:xfrm>
          <a:prstGeom prst="rect">
            <a:avLst/>
          </a:prstGeom>
        </p:spPr>
      </p:pic>
    </p:spTree>
    <p:extLst>
      <p:ext uri="{BB962C8B-B14F-4D97-AF65-F5344CB8AC3E}">
        <p14:creationId xmlns:p14="http://schemas.microsoft.com/office/powerpoint/2010/main" val="2433381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515155" y="282061"/>
            <a:ext cx="4609079" cy="724247"/>
          </a:xfrm>
        </p:spPr>
        <p:txBody>
          <a:bodyPr>
            <a:normAutofit/>
          </a:bodyPr>
          <a:lstStyle/>
          <a:p>
            <a:pPr algn="l"/>
            <a:r>
              <a:rPr lang="en-US" sz="4000" b="1" dirty="0">
                <a:latin typeface="Arial" panose="020B0604020202020204" pitchFamily="34" charset="0"/>
              </a:rPr>
              <a:t>SƠ ĐỒ DỮ LIỆU</a:t>
            </a:r>
          </a:p>
        </p:txBody>
      </p:sp>
      <p:pic>
        <p:nvPicPr>
          <p:cNvPr id="4" name="Picture 3">
            <a:extLst>
              <a:ext uri="{FF2B5EF4-FFF2-40B4-BE49-F238E27FC236}">
                <a16:creationId xmlns:a16="http://schemas.microsoft.com/office/drawing/2014/main" id="{0C8B2097-FD61-4F3D-7211-D33166BC3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5" y="1006308"/>
            <a:ext cx="9775065" cy="5851692"/>
          </a:xfrm>
          <a:prstGeom prst="rect">
            <a:avLst/>
          </a:prstGeom>
        </p:spPr>
      </p:pic>
    </p:spTree>
    <p:extLst>
      <p:ext uri="{BB962C8B-B14F-4D97-AF65-F5344CB8AC3E}">
        <p14:creationId xmlns:p14="http://schemas.microsoft.com/office/powerpoint/2010/main" val="2296855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42F351-9CD1-47D4-8564-53C9D5A1A989}"/>
              </a:ext>
            </a:extLst>
          </p:cNvPr>
          <p:cNvSpPr txBox="1"/>
          <p:nvPr/>
        </p:nvSpPr>
        <p:spPr>
          <a:xfrm>
            <a:off x="6322601" y="860159"/>
            <a:ext cx="4606656" cy="2585323"/>
          </a:xfrm>
          <a:prstGeom prst="rect">
            <a:avLst/>
          </a:prstGeom>
          <a:noFill/>
        </p:spPr>
        <p:txBody>
          <a:bodyPr wrap="square" rtlCol="0">
            <a:spAutoFit/>
          </a:bodyPr>
          <a:lstStyle/>
          <a:p>
            <a:r>
              <a:rPr lang="en-GB" altLang="ko-KR" sz="54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04</a:t>
            </a:r>
            <a:endParaRPr lang="en-GB" altLang="ko-KR" sz="5400" b="1" dirty="0">
              <a:solidFill>
                <a:schemeClr val="bg1"/>
              </a:solidFill>
              <a:latin typeface="Times New Roman" panose="02020603050405020304" pitchFamily="18" charset="0"/>
              <a:cs typeface="Times New Roman" panose="02020603050405020304" pitchFamily="18" charset="0"/>
            </a:endParaRPr>
          </a:p>
          <a:p>
            <a:r>
              <a:rPr lang="en-GB" altLang="ko-KR" sz="5400" b="1" u="sng" dirty="0">
                <a:solidFill>
                  <a:schemeClr val="bg1"/>
                </a:solidFill>
                <a:latin typeface="Arial" panose="020B0604020202020204" pitchFamily="34" charset="0"/>
                <a:cs typeface="Arial" panose="020B0604020202020204" pitchFamily="34" charset="0"/>
              </a:rPr>
              <a:t>DEMO ỨNG DỤNG</a:t>
            </a:r>
            <a:endParaRPr lang="ko-KR" altLang="en-US" sz="5400" b="1"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0940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42F351-9CD1-47D4-8564-53C9D5A1A989}"/>
              </a:ext>
            </a:extLst>
          </p:cNvPr>
          <p:cNvSpPr txBox="1"/>
          <p:nvPr/>
        </p:nvSpPr>
        <p:spPr>
          <a:xfrm>
            <a:off x="6322601" y="860159"/>
            <a:ext cx="4606656" cy="1754326"/>
          </a:xfrm>
          <a:prstGeom prst="rect">
            <a:avLst/>
          </a:prstGeom>
          <a:noFill/>
        </p:spPr>
        <p:txBody>
          <a:bodyPr wrap="square" rtlCol="0">
            <a:spAutoFit/>
          </a:bodyPr>
          <a:lstStyle/>
          <a:p>
            <a:r>
              <a:rPr lang="en-GB" altLang="ko-KR" sz="54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05</a:t>
            </a:r>
            <a:endParaRPr lang="en-GB" altLang="ko-KR" sz="5400" b="1" dirty="0">
              <a:solidFill>
                <a:schemeClr val="bg1"/>
              </a:solidFill>
              <a:latin typeface="Times New Roman" panose="02020603050405020304" pitchFamily="18" charset="0"/>
              <a:cs typeface="Times New Roman" panose="02020603050405020304" pitchFamily="18" charset="0"/>
            </a:endParaRPr>
          </a:p>
          <a:p>
            <a:r>
              <a:rPr lang="en-GB" altLang="ko-KR" sz="5400" b="1" u="sng" dirty="0">
                <a:solidFill>
                  <a:schemeClr val="bg1"/>
                </a:solidFill>
                <a:latin typeface="Arial" panose="020B0604020202020204" pitchFamily="34" charset="0"/>
                <a:cs typeface="Arial" panose="020B0604020202020204" pitchFamily="34" charset="0"/>
              </a:rPr>
              <a:t>KẾT LUẬN</a:t>
            </a:r>
            <a:endParaRPr lang="ko-KR" altLang="en-US" sz="5400" b="1"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9128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pPr algn="l"/>
            <a:r>
              <a:rPr lang="en-US" sz="4000" b="1" dirty="0" err="1">
                <a:latin typeface="Arial" panose="020B0604020202020204" pitchFamily="34" charset="0"/>
              </a:rPr>
              <a:t>Chức</a:t>
            </a:r>
            <a:r>
              <a:rPr lang="en-US" sz="4000" b="1" dirty="0">
                <a:latin typeface="Arial" panose="020B0604020202020204" pitchFamily="34" charset="0"/>
              </a:rPr>
              <a:t> </a:t>
            </a:r>
            <a:r>
              <a:rPr lang="en-US" sz="4000" b="1" dirty="0" err="1">
                <a:latin typeface="Arial" panose="020B0604020202020204" pitchFamily="34" charset="0"/>
              </a:rPr>
              <a:t>năng</a:t>
            </a:r>
            <a:r>
              <a:rPr lang="en-US" sz="4000" b="1" dirty="0">
                <a:latin typeface="Arial" panose="020B0604020202020204" pitchFamily="34" charset="0"/>
              </a:rPr>
              <a:t> </a:t>
            </a:r>
            <a:r>
              <a:rPr lang="en-US" sz="4000" b="1" dirty="0" err="1">
                <a:latin typeface="Arial" panose="020B0604020202020204" pitchFamily="34" charset="0"/>
              </a:rPr>
              <a:t>hoàn</a:t>
            </a:r>
            <a:r>
              <a:rPr lang="en-US" sz="4000" b="1" dirty="0">
                <a:latin typeface="Arial" panose="020B0604020202020204" pitchFamily="34" charset="0"/>
              </a:rPr>
              <a:t> </a:t>
            </a:r>
            <a:r>
              <a:rPr lang="en-US" sz="4000" b="1" dirty="0" err="1">
                <a:latin typeface="Arial" panose="020B0604020202020204" pitchFamily="34" charset="0"/>
              </a:rPr>
              <a:t>thiện</a:t>
            </a:r>
            <a:endParaRPr lang="en-US" sz="4000" b="1" dirty="0">
              <a:latin typeface="Arial" panose="020B0604020202020204" pitchFamily="34" charset="0"/>
            </a:endParaRPr>
          </a:p>
        </p:txBody>
      </p:sp>
      <p:sp>
        <p:nvSpPr>
          <p:cNvPr id="62" name="막힌 원호 2">
            <a:extLst>
              <a:ext uri="{FF2B5EF4-FFF2-40B4-BE49-F238E27FC236}">
                <a16:creationId xmlns:a16="http://schemas.microsoft.com/office/drawing/2014/main" id="{B881B8D3-9C1A-4642-8D3B-C3549793C725}"/>
              </a:ext>
            </a:extLst>
          </p:cNvPr>
          <p:cNvSpPr/>
          <p:nvPr/>
        </p:nvSpPr>
        <p:spPr>
          <a:xfrm>
            <a:off x="4040778" y="1888495"/>
            <a:ext cx="4119680" cy="4140000"/>
          </a:xfrm>
          <a:prstGeom prst="blockArc">
            <a:avLst>
              <a:gd name="adj1" fmla="val 6801974"/>
              <a:gd name="adj2" fmla="val 14922031"/>
              <a:gd name="adj3" fmla="val 12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cs typeface="Arial" panose="020B0604020202020204" pitchFamily="34" charset="0"/>
            </a:endParaRPr>
          </a:p>
        </p:txBody>
      </p:sp>
      <p:sp>
        <p:nvSpPr>
          <p:cNvPr id="63" name="막힌 원호 2">
            <a:extLst>
              <a:ext uri="{FF2B5EF4-FFF2-40B4-BE49-F238E27FC236}">
                <a16:creationId xmlns:a16="http://schemas.microsoft.com/office/drawing/2014/main" id="{BAFDDFC3-8E7E-4F76-A44D-D609E55AA9F0}"/>
              </a:ext>
            </a:extLst>
          </p:cNvPr>
          <p:cNvSpPr/>
          <p:nvPr/>
        </p:nvSpPr>
        <p:spPr>
          <a:xfrm flipH="1">
            <a:off x="4040778" y="1888495"/>
            <a:ext cx="4119680" cy="4140000"/>
          </a:xfrm>
          <a:prstGeom prst="blockArc">
            <a:avLst>
              <a:gd name="adj1" fmla="val 6801974"/>
              <a:gd name="adj2" fmla="val 14922031"/>
              <a:gd name="adj3" fmla="val 12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C7BC37A2-6791-4948-8F51-8784E9700FC5}"/>
              </a:ext>
            </a:extLst>
          </p:cNvPr>
          <p:cNvGrpSpPr/>
          <p:nvPr/>
        </p:nvGrpSpPr>
        <p:grpSpPr>
          <a:xfrm>
            <a:off x="7853650" y="5400516"/>
            <a:ext cx="3112451" cy="735701"/>
            <a:chOff x="6760489" y="1928848"/>
            <a:chExt cx="1980579" cy="735701"/>
          </a:xfrm>
        </p:grpSpPr>
        <p:sp>
          <p:nvSpPr>
            <p:cNvPr id="65" name="TextBox 64">
              <a:extLst>
                <a:ext uri="{FF2B5EF4-FFF2-40B4-BE49-F238E27FC236}">
                  <a16:creationId xmlns:a16="http://schemas.microsoft.com/office/drawing/2014/main" id="{E470BF85-41DF-45AF-8D21-BE16046AA099}"/>
                </a:ext>
              </a:extLst>
            </p:cNvPr>
            <p:cNvSpPr txBox="1"/>
            <p:nvPr/>
          </p:nvSpPr>
          <p:spPr>
            <a:xfrm>
              <a:off x="6793866" y="2079774"/>
              <a:ext cx="1947202" cy="584775"/>
            </a:xfrm>
            <a:prstGeom prst="rect">
              <a:avLst/>
            </a:prstGeom>
            <a:noFill/>
          </p:spPr>
          <p:txBody>
            <a:bodyPr wrap="square" rtlCol="0" anchor="ctr">
              <a:spAutoFit/>
            </a:bodyPr>
            <a:lstStyle/>
            <a:p>
              <a:pPr algn="ctr"/>
              <a:r>
                <a:rPr lang="en-US" altLang="ko-KR" sz="3200" b="1" dirty="0" err="1">
                  <a:solidFill>
                    <a:schemeClr val="accent1"/>
                  </a:solidFill>
                  <a:latin typeface="Arial" panose="020B0604020202020204" pitchFamily="34" charset="0"/>
                  <a:cs typeface="Arial" panose="020B0604020202020204" pitchFamily="34" charset="0"/>
                </a:rPr>
                <a:t>Khách</a:t>
              </a:r>
              <a:r>
                <a:rPr lang="en-US" altLang="ko-KR" sz="3200" b="1" dirty="0">
                  <a:solidFill>
                    <a:schemeClr val="accent1"/>
                  </a:solidFill>
                  <a:latin typeface="Arial" panose="020B0604020202020204" pitchFamily="34" charset="0"/>
                  <a:cs typeface="Arial" panose="020B0604020202020204" pitchFamily="34" charset="0"/>
                </a:rPr>
                <a:t> </a:t>
              </a:r>
              <a:r>
                <a:rPr lang="en-US" altLang="ko-KR" sz="3200" b="1" dirty="0" err="1">
                  <a:solidFill>
                    <a:schemeClr val="accent1"/>
                  </a:solidFill>
                  <a:latin typeface="Arial" panose="020B0604020202020204" pitchFamily="34" charset="0"/>
                  <a:cs typeface="Arial" panose="020B0604020202020204" pitchFamily="34" charset="0"/>
                </a:rPr>
                <a:t>hàng</a:t>
              </a:r>
              <a:endParaRPr lang="ko-KR" altLang="en-US" sz="3200" b="1" dirty="0">
                <a:solidFill>
                  <a:schemeClr val="accent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E1CB02C1-DAEE-4BFD-89DB-B38AA0C3D474}"/>
                </a:ext>
              </a:extLst>
            </p:cNvPr>
            <p:cNvSpPr txBox="1"/>
            <p:nvPr/>
          </p:nvSpPr>
          <p:spPr>
            <a:xfrm>
              <a:off x="6760489" y="1928848"/>
              <a:ext cx="1947201" cy="584775"/>
            </a:xfrm>
            <a:prstGeom prst="rect">
              <a:avLst/>
            </a:prstGeom>
            <a:noFill/>
          </p:spPr>
          <p:txBody>
            <a:bodyPr wrap="square" rtlCol="0">
              <a:spAutoFit/>
            </a:bodyPr>
            <a:lstStyle/>
            <a:p>
              <a:endParaRPr lang="en-US" altLang="ko-KR" sz="3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67" name="Group 66">
            <a:extLst>
              <a:ext uri="{FF2B5EF4-FFF2-40B4-BE49-F238E27FC236}">
                <a16:creationId xmlns:a16="http://schemas.microsoft.com/office/drawing/2014/main" id="{5B13060B-881C-49AF-A5B5-88BB3824E963}"/>
              </a:ext>
            </a:extLst>
          </p:cNvPr>
          <p:cNvGrpSpPr/>
          <p:nvPr/>
        </p:nvGrpSpPr>
        <p:grpSpPr>
          <a:xfrm>
            <a:off x="668869" y="5492901"/>
            <a:ext cx="3065878" cy="738664"/>
            <a:chOff x="6734716" y="2043236"/>
            <a:chExt cx="1950942" cy="738664"/>
          </a:xfrm>
        </p:grpSpPr>
        <p:sp>
          <p:nvSpPr>
            <p:cNvPr id="68" name="TextBox 67">
              <a:extLst>
                <a:ext uri="{FF2B5EF4-FFF2-40B4-BE49-F238E27FC236}">
                  <a16:creationId xmlns:a16="http://schemas.microsoft.com/office/drawing/2014/main" id="{EA511623-FB02-4366-B4C1-B78741798A54}"/>
                </a:ext>
              </a:extLst>
            </p:cNvPr>
            <p:cNvSpPr txBox="1"/>
            <p:nvPr/>
          </p:nvSpPr>
          <p:spPr>
            <a:xfrm>
              <a:off x="6734716" y="2043236"/>
              <a:ext cx="1947202" cy="584775"/>
            </a:xfrm>
            <a:prstGeom prst="rect">
              <a:avLst/>
            </a:prstGeom>
            <a:noFill/>
          </p:spPr>
          <p:txBody>
            <a:bodyPr wrap="square" rtlCol="0" anchor="ctr">
              <a:spAutoFit/>
            </a:bodyPr>
            <a:lstStyle/>
            <a:p>
              <a:pPr algn="ctr"/>
              <a:r>
                <a:rPr lang="en-US" altLang="ko-KR" sz="3200" b="1" dirty="0" err="1">
                  <a:solidFill>
                    <a:schemeClr val="accent2"/>
                  </a:solidFill>
                  <a:latin typeface="Arial" panose="020B0604020202020204" pitchFamily="34" charset="0"/>
                  <a:cs typeface="Arial" panose="020B0604020202020204" pitchFamily="34" charset="0"/>
                </a:rPr>
                <a:t>Quản</a:t>
              </a:r>
              <a:r>
                <a:rPr lang="en-US" altLang="ko-KR" sz="3200" b="1" dirty="0">
                  <a:solidFill>
                    <a:schemeClr val="accent2"/>
                  </a:solidFill>
                  <a:latin typeface="Arial" panose="020B0604020202020204" pitchFamily="34" charset="0"/>
                  <a:cs typeface="Arial" panose="020B0604020202020204" pitchFamily="34" charset="0"/>
                </a:rPr>
                <a:t> </a:t>
              </a:r>
              <a:r>
                <a:rPr lang="en-US" altLang="ko-KR" sz="3200" b="1" dirty="0" err="1">
                  <a:solidFill>
                    <a:schemeClr val="accent2"/>
                  </a:solidFill>
                  <a:latin typeface="Arial" panose="020B0604020202020204" pitchFamily="34" charset="0"/>
                  <a:cs typeface="Arial" panose="020B0604020202020204" pitchFamily="34" charset="0"/>
                </a:rPr>
                <a:t>lý</a:t>
              </a:r>
              <a:endParaRPr lang="ko-KR" altLang="en-US" sz="3200" b="1" dirty="0">
                <a:solidFill>
                  <a:schemeClr val="accent2"/>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61DABF0D-B8B2-4487-A82B-EF64326A5DAF}"/>
                </a:ext>
              </a:extLst>
            </p:cNvPr>
            <p:cNvSpPr txBox="1"/>
            <p:nvPr/>
          </p:nvSpPr>
          <p:spPr>
            <a:xfrm>
              <a:off x="6738456" y="2197125"/>
              <a:ext cx="1947202" cy="584775"/>
            </a:xfrm>
            <a:prstGeom prst="rect">
              <a:avLst/>
            </a:prstGeom>
            <a:noFill/>
          </p:spPr>
          <p:txBody>
            <a:bodyPr wrap="square" rtlCol="0">
              <a:spAutoFit/>
            </a:bodyPr>
            <a:lstStyle/>
            <a:p>
              <a:pPr algn="ctr"/>
              <a:endParaRPr lang="en-US" altLang="ko-KR" sz="32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71" name="TextBox 70">
            <a:extLst>
              <a:ext uri="{FF2B5EF4-FFF2-40B4-BE49-F238E27FC236}">
                <a16:creationId xmlns:a16="http://schemas.microsoft.com/office/drawing/2014/main" id="{52974A76-EC57-48B0-A8E1-88A25A31771B}"/>
              </a:ext>
            </a:extLst>
          </p:cNvPr>
          <p:cNvSpPr txBox="1"/>
          <p:nvPr/>
        </p:nvSpPr>
        <p:spPr>
          <a:xfrm>
            <a:off x="8816377" y="2639439"/>
            <a:ext cx="2184558"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Thông</a:t>
            </a:r>
            <a:r>
              <a:rPr lang="en-US" altLang="ko-KR" dirty="0">
                <a:solidFill>
                  <a:schemeClr val="tx1">
                    <a:lumMod val="75000"/>
                    <a:lumOff val="25000"/>
                  </a:schemeClr>
                </a:solidFill>
                <a:latin typeface="Arial" panose="020B0604020202020204" pitchFamily="34" charset="0"/>
                <a:cs typeface="Arial" panose="020B0604020202020204" pitchFamily="34" charset="0"/>
              </a:rPr>
              <a:t> tin </a:t>
            </a:r>
            <a:r>
              <a:rPr lang="en-US" altLang="ko-KR" dirty="0" err="1">
                <a:solidFill>
                  <a:schemeClr val="tx1">
                    <a:lumMod val="75000"/>
                    <a:lumOff val="25000"/>
                  </a:schemeClr>
                </a:solidFill>
                <a:latin typeface="Arial" panose="020B0604020202020204" pitchFamily="34" charset="0"/>
                <a:cs typeface="Arial" panose="020B0604020202020204" pitchFamily="34" charset="0"/>
              </a:rPr>
              <a:t>cá</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nhân</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5AD20C88-0B4B-47F4-A794-E828AB50DE4B}"/>
              </a:ext>
            </a:extLst>
          </p:cNvPr>
          <p:cNvSpPr txBox="1"/>
          <p:nvPr/>
        </p:nvSpPr>
        <p:spPr>
          <a:xfrm>
            <a:off x="305075" y="2794466"/>
            <a:ext cx="3237550"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danh</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sách</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sản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phẩm</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9605FEB1-73B7-47E1-965C-BB600CA08417}"/>
              </a:ext>
            </a:extLst>
          </p:cNvPr>
          <p:cNvSpPr txBox="1"/>
          <p:nvPr/>
        </p:nvSpPr>
        <p:spPr>
          <a:xfrm>
            <a:off x="323529" y="1784580"/>
            <a:ext cx="3678193"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danh</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sách</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người</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dùng</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F1F4D5D2-DE38-44BA-9F4A-96ACBA79D411}"/>
              </a:ext>
            </a:extLst>
          </p:cNvPr>
          <p:cNvSpPr txBox="1"/>
          <p:nvPr/>
        </p:nvSpPr>
        <p:spPr>
          <a:xfrm>
            <a:off x="8816377" y="1784580"/>
            <a:ext cx="2419389"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Đăng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ký</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đăng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nhập</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ABC912F4-432F-49E9-B89F-C700DFA9D5CB}"/>
              </a:ext>
            </a:extLst>
          </p:cNvPr>
          <p:cNvSpPr txBox="1"/>
          <p:nvPr/>
        </p:nvSpPr>
        <p:spPr>
          <a:xfrm>
            <a:off x="8833516" y="4284316"/>
            <a:ext cx="2024750"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Xem</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sản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phẩm</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C6F3EC16-D6C1-451E-9827-8620F1EC1809}"/>
              </a:ext>
            </a:extLst>
          </p:cNvPr>
          <p:cNvSpPr txBox="1"/>
          <p:nvPr/>
        </p:nvSpPr>
        <p:spPr>
          <a:xfrm>
            <a:off x="316583" y="4753192"/>
            <a:ext cx="2068020" cy="369332"/>
          </a:xfrm>
          <a:prstGeom prst="rect">
            <a:avLst/>
          </a:prstGeom>
          <a:noFill/>
        </p:spPr>
        <p:txBody>
          <a:bodyPr wrap="square" rtlCol="0" anchor="ctr">
            <a:spAutoFit/>
          </a:bodyPr>
          <a:lstStyle/>
          <a:p>
            <a:pPr algn="r"/>
            <a:r>
              <a:rPr lang="en-US" altLang="ko-KR"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đơn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hàng</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3600247C-A9AD-A181-E1C5-68BD33D8A9C1}"/>
              </a:ext>
            </a:extLst>
          </p:cNvPr>
          <p:cNvGrpSpPr/>
          <p:nvPr/>
        </p:nvGrpSpPr>
        <p:grpSpPr>
          <a:xfrm>
            <a:off x="4204972" y="2352096"/>
            <a:ext cx="4070152" cy="3151619"/>
            <a:chOff x="223914" y="1139417"/>
            <a:chExt cx="6530667" cy="5056857"/>
          </a:xfrm>
        </p:grpSpPr>
        <p:sp>
          <p:nvSpPr>
            <p:cNvPr id="4" name="Freeform: Shape 3">
              <a:extLst>
                <a:ext uri="{FF2B5EF4-FFF2-40B4-BE49-F238E27FC236}">
                  <a16:creationId xmlns:a16="http://schemas.microsoft.com/office/drawing/2014/main" id="{36FEEF71-5AC3-7D53-240C-0D61926D5819}"/>
                </a:ext>
              </a:extLst>
            </p:cNvPr>
            <p:cNvSpPr/>
            <p:nvPr/>
          </p:nvSpPr>
          <p:spPr>
            <a:xfrm>
              <a:off x="223914" y="1745867"/>
              <a:ext cx="6504823" cy="4324194"/>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6FD09216-D0EC-6421-561C-BFDFF9635A63}"/>
                </a:ext>
              </a:extLst>
            </p:cNvPr>
            <p:cNvGrpSpPr/>
            <p:nvPr/>
          </p:nvGrpSpPr>
          <p:grpSpPr>
            <a:xfrm>
              <a:off x="454371" y="1139417"/>
              <a:ext cx="6300210" cy="5056857"/>
              <a:chOff x="501223" y="1743313"/>
              <a:chExt cx="4779841" cy="3836534"/>
            </a:xfrm>
          </p:grpSpPr>
          <p:grpSp>
            <p:nvGrpSpPr>
              <p:cNvPr id="6" name="Group 5">
                <a:extLst>
                  <a:ext uri="{FF2B5EF4-FFF2-40B4-BE49-F238E27FC236}">
                    <a16:creationId xmlns:a16="http://schemas.microsoft.com/office/drawing/2014/main" id="{FC42B4EF-1B46-3429-5A79-F4CAE531E61C}"/>
                  </a:ext>
                </a:extLst>
              </p:cNvPr>
              <p:cNvGrpSpPr/>
              <p:nvPr/>
            </p:nvGrpSpPr>
            <p:grpSpPr>
              <a:xfrm>
                <a:off x="501223" y="2335568"/>
                <a:ext cx="4427825" cy="3244279"/>
                <a:chOff x="501223" y="2335568"/>
                <a:chExt cx="4427825" cy="3244279"/>
              </a:xfrm>
            </p:grpSpPr>
            <p:grpSp>
              <p:nvGrpSpPr>
                <p:cNvPr id="27" name="Group 26">
                  <a:extLst>
                    <a:ext uri="{FF2B5EF4-FFF2-40B4-BE49-F238E27FC236}">
                      <a16:creationId xmlns:a16="http://schemas.microsoft.com/office/drawing/2014/main" id="{13F23319-2EC0-4290-5C66-BB81B68D9348}"/>
                    </a:ext>
                  </a:extLst>
                </p:cNvPr>
                <p:cNvGrpSpPr/>
                <p:nvPr/>
              </p:nvGrpSpPr>
              <p:grpSpPr>
                <a:xfrm>
                  <a:off x="501223" y="2335568"/>
                  <a:ext cx="4427825" cy="2943473"/>
                  <a:chOff x="4867144" y="3642852"/>
                  <a:chExt cx="2983072" cy="1983048"/>
                </a:xfrm>
              </p:grpSpPr>
              <p:sp>
                <p:nvSpPr>
                  <p:cNvPr id="31" name="Freeform: Shape 30">
                    <a:extLst>
                      <a:ext uri="{FF2B5EF4-FFF2-40B4-BE49-F238E27FC236}">
                        <a16:creationId xmlns:a16="http://schemas.microsoft.com/office/drawing/2014/main" id="{8A30437C-6CEA-767D-763D-F12D213200D2}"/>
                      </a:ext>
                    </a:extLst>
                  </p:cNvPr>
                  <p:cNvSpPr/>
                  <p:nvPr/>
                </p:nvSpPr>
                <p:spPr>
                  <a:xfrm>
                    <a:off x="4867144" y="3642852"/>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143D289C-23E2-2BEA-A61F-C625DE53B3EF}"/>
                      </a:ext>
                    </a:extLst>
                  </p:cNvPr>
                  <p:cNvSpPr/>
                  <p:nvPr/>
                </p:nvSpPr>
                <p:spPr>
                  <a:xfrm>
                    <a:off x="4999171" y="3768521"/>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DF4E4CE8-F84E-5A61-59ED-D247C3AF5566}"/>
                      </a:ext>
                    </a:extLst>
                  </p:cNvPr>
                  <p:cNvSpPr/>
                  <p:nvPr/>
                </p:nvSpPr>
                <p:spPr>
                  <a:xfrm>
                    <a:off x="4998599" y="3790915"/>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BA63ACF9-8A1B-A2B2-0321-41DE74C890B7}"/>
                      </a:ext>
                    </a:extLst>
                  </p:cNvPr>
                  <p:cNvSpPr/>
                  <p:nvPr/>
                </p:nvSpPr>
                <p:spPr>
                  <a:xfrm>
                    <a:off x="5359098" y="5391133"/>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77FA57C3-93CF-ED83-A018-3DD249620572}"/>
                      </a:ext>
                    </a:extLst>
                  </p:cNvPr>
                  <p:cNvSpPr/>
                  <p:nvPr/>
                </p:nvSpPr>
                <p:spPr>
                  <a:xfrm>
                    <a:off x="4902269" y="3716735"/>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8C06A0CD-2344-36C4-2620-9C2E0C5F1D1C}"/>
                      </a:ext>
                    </a:extLst>
                  </p:cNvPr>
                  <p:cNvSpPr/>
                  <p:nvPr/>
                </p:nvSpPr>
                <p:spPr>
                  <a:xfrm>
                    <a:off x="5678892" y="5047712"/>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0CDA4C66-6F3D-AF18-8E1F-817540ADD169}"/>
                      </a:ext>
                    </a:extLst>
                  </p:cNvPr>
                  <p:cNvSpPr/>
                  <p:nvPr/>
                </p:nvSpPr>
                <p:spPr>
                  <a:xfrm>
                    <a:off x="5559138" y="5253838"/>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0A2C31A-95CC-177E-C754-E1278C4778AC}"/>
                    </a:ext>
                  </a:extLst>
                </p:cNvPr>
                <p:cNvGrpSpPr/>
                <p:nvPr/>
              </p:nvGrpSpPr>
              <p:grpSpPr>
                <a:xfrm rot="19962375">
                  <a:off x="2052037" y="4123005"/>
                  <a:ext cx="2454595" cy="1456842"/>
                  <a:chOff x="5887729" y="2676702"/>
                  <a:chExt cx="4249719" cy="2569544"/>
                </a:xfrm>
                <a:solidFill>
                  <a:schemeClr val="bg1">
                    <a:lumMod val="50000"/>
                  </a:schemeClr>
                </a:solidFill>
                <a:scene3d>
                  <a:camera prst="isometricOffAxis1Top">
                    <a:rot lat="18300000" lon="17400000" rev="3000000"/>
                  </a:camera>
                  <a:lightRig rig="threePt" dir="t"/>
                </a:scene3d>
              </p:grpSpPr>
              <p:sp>
                <p:nvSpPr>
                  <p:cNvPr id="29" name="Freeform: Shape 28">
                    <a:extLst>
                      <a:ext uri="{FF2B5EF4-FFF2-40B4-BE49-F238E27FC236}">
                        <a16:creationId xmlns:a16="http://schemas.microsoft.com/office/drawing/2014/main" id="{3B382346-22DB-DC2E-526F-F92FE024DE4E}"/>
                      </a:ext>
                    </a:extLst>
                  </p:cNvPr>
                  <p:cNvSpPr/>
                  <p:nvPr/>
                </p:nvSpPr>
                <p:spPr>
                  <a:xfrm rot="19876901">
                    <a:off x="7958139" y="4534113"/>
                    <a:ext cx="1405022" cy="712133"/>
                  </a:xfrm>
                  <a:custGeom>
                    <a:avLst/>
                    <a:gdLst>
                      <a:gd name="connsiteX0" fmla="*/ 629126 w 695325"/>
                      <a:gd name="connsiteY0" fmla="*/ 30956 h 352425"/>
                      <a:gd name="connsiteX1" fmla="*/ 71914 w 695325"/>
                      <a:gd name="connsiteY1" fmla="*/ 21431 h 352425"/>
                      <a:gd name="connsiteX2" fmla="*/ 25241 w 695325"/>
                      <a:gd name="connsiteY2" fmla="*/ 67151 h 352425"/>
                      <a:gd name="connsiteX3" fmla="*/ 21431 w 695325"/>
                      <a:gd name="connsiteY3" fmla="*/ 280511 h 352425"/>
                      <a:gd name="connsiteX4" fmla="*/ 67151 w 695325"/>
                      <a:gd name="connsiteY4" fmla="*/ 327184 h 352425"/>
                      <a:gd name="connsiteX5" fmla="*/ 624364 w 695325"/>
                      <a:gd name="connsiteY5" fmla="*/ 336709 h 352425"/>
                      <a:gd name="connsiteX6" fmla="*/ 671036 w 695325"/>
                      <a:gd name="connsiteY6" fmla="*/ 290989 h 352425"/>
                      <a:gd name="connsiteX7" fmla="*/ 674846 w 695325"/>
                      <a:gd name="connsiteY7" fmla="*/ 77629 h 352425"/>
                      <a:gd name="connsiteX8" fmla="*/ 629126 w 695325"/>
                      <a:gd name="connsiteY8" fmla="*/ 3095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325" h="352425">
                        <a:moveTo>
                          <a:pt x="629126" y="30956"/>
                        </a:moveTo>
                        <a:lnTo>
                          <a:pt x="71914" y="21431"/>
                        </a:lnTo>
                        <a:cubicBezTo>
                          <a:pt x="46196" y="21431"/>
                          <a:pt x="25241" y="41434"/>
                          <a:pt x="25241" y="67151"/>
                        </a:cubicBezTo>
                        <a:lnTo>
                          <a:pt x="21431" y="280511"/>
                        </a:lnTo>
                        <a:cubicBezTo>
                          <a:pt x="21431" y="306229"/>
                          <a:pt x="41434" y="327184"/>
                          <a:pt x="67151" y="327184"/>
                        </a:cubicBezTo>
                        <a:lnTo>
                          <a:pt x="624364" y="336709"/>
                        </a:lnTo>
                        <a:cubicBezTo>
                          <a:pt x="650081" y="336709"/>
                          <a:pt x="671036" y="316706"/>
                          <a:pt x="671036" y="290989"/>
                        </a:cubicBezTo>
                        <a:lnTo>
                          <a:pt x="674846" y="77629"/>
                        </a:lnTo>
                        <a:cubicBezTo>
                          <a:pt x="674846" y="52864"/>
                          <a:pt x="654844" y="31909"/>
                          <a:pt x="629126" y="30956"/>
                        </a:cubicBezTo>
                        <a:close/>
                      </a:path>
                    </a:pathLst>
                  </a:custGeom>
                  <a:grpFill/>
                  <a:ln w="28575" cap="rnd">
                    <a:solidFill>
                      <a:srgbClr val="333331"/>
                    </a:solidFill>
                    <a:prstDash val="solid"/>
                    <a:round/>
                  </a:ln>
                </p:spPr>
                <p:txBody>
                  <a:bodyPr rtlCol="0" anchor="ctr"/>
                  <a:lstStyle/>
                  <a:p>
                    <a:endParaRPr lang="en-US">
                      <a:latin typeface="Arial" panose="020B0604020202020204" pitchFamily="34" charset="0"/>
                      <a:cs typeface="Arial" panose="020B0604020202020204" pitchFamily="34" charset="0"/>
                    </a:endParaRPr>
                  </a:p>
                </p:txBody>
              </p:sp>
              <p:sp>
                <p:nvSpPr>
                  <p:cNvPr id="30" name="Freeform: Shape 29">
                    <a:extLst>
                      <a:ext uri="{FF2B5EF4-FFF2-40B4-BE49-F238E27FC236}">
                        <a16:creationId xmlns:a16="http://schemas.microsoft.com/office/drawing/2014/main" id="{9CAE1CDD-D5BA-8C4F-557D-716F22AF202E}"/>
                      </a:ext>
                    </a:extLst>
                  </p:cNvPr>
                  <p:cNvSpPr/>
                  <p:nvPr/>
                </p:nvSpPr>
                <p:spPr>
                  <a:xfrm rot="19876901">
                    <a:off x="5887729" y="2676702"/>
                    <a:ext cx="4249719" cy="1913147"/>
                  </a:xfrm>
                  <a:custGeom>
                    <a:avLst/>
                    <a:gdLst>
                      <a:gd name="connsiteX0" fmla="*/ 281006 w 4249719"/>
                      <a:gd name="connsiteY0" fmla="*/ 1584030 h 1913147"/>
                      <a:gd name="connsiteX1" fmla="*/ 277156 w 4249719"/>
                      <a:gd name="connsiteY1" fmla="*/ 1841938 h 1913147"/>
                      <a:gd name="connsiteX2" fmla="*/ 0 w 4249719"/>
                      <a:gd name="connsiteY2" fmla="*/ 1838089 h 1913147"/>
                      <a:gd name="connsiteX3" fmla="*/ 5773 w 4249719"/>
                      <a:gd name="connsiteY3" fmla="*/ 1580181 h 1913147"/>
                      <a:gd name="connsiteX4" fmla="*/ 719832 w 4249719"/>
                      <a:gd name="connsiteY4" fmla="*/ 1591731 h 1913147"/>
                      <a:gd name="connsiteX5" fmla="*/ 715983 w 4249719"/>
                      <a:gd name="connsiteY5" fmla="*/ 1849639 h 1913147"/>
                      <a:gd name="connsiteX6" fmla="*/ 438826 w 4249719"/>
                      <a:gd name="connsiteY6" fmla="*/ 1845790 h 1913147"/>
                      <a:gd name="connsiteX7" fmla="*/ 442676 w 4249719"/>
                      <a:gd name="connsiteY7" fmla="*/ 1587882 h 1913147"/>
                      <a:gd name="connsiteX8" fmla="*/ 725612 w 4249719"/>
                      <a:gd name="connsiteY8" fmla="*/ 1197168 h 1913147"/>
                      <a:gd name="connsiteX9" fmla="*/ 721763 w 4249719"/>
                      <a:gd name="connsiteY9" fmla="*/ 1455076 h 1913147"/>
                      <a:gd name="connsiteX10" fmla="*/ 444607 w 4249719"/>
                      <a:gd name="connsiteY10" fmla="*/ 1449301 h 1913147"/>
                      <a:gd name="connsiteX11" fmla="*/ 7704 w 4249719"/>
                      <a:gd name="connsiteY11" fmla="*/ 1443528 h 1913147"/>
                      <a:gd name="connsiteX12" fmla="*/ 11554 w 4249719"/>
                      <a:gd name="connsiteY12" fmla="*/ 1185620 h 1913147"/>
                      <a:gd name="connsiteX13" fmla="*/ 450382 w 4249719"/>
                      <a:gd name="connsiteY13" fmla="*/ 1193319 h 1913147"/>
                      <a:gd name="connsiteX14" fmla="*/ 294488 w 4249719"/>
                      <a:gd name="connsiteY14" fmla="*/ 794906 h 1913147"/>
                      <a:gd name="connsiteX15" fmla="*/ 290638 w 4249719"/>
                      <a:gd name="connsiteY15" fmla="*/ 1052814 h 1913147"/>
                      <a:gd name="connsiteX16" fmla="*/ 13481 w 4249719"/>
                      <a:gd name="connsiteY16" fmla="*/ 1047039 h 1913147"/>
                      <a:gd name="connsiteX17" fmla="*/ 17331 w 4249719"/>
                      <a:gd name="connsiteY17" fmla="*/ 791056 h 1913147"/>
                      <a:gd name="connsiteX18" fmla="*/ 1145450 w 4249719"/>
                      <a:gd name="connsiteY18" fmla="*/ 1203256 h 1913147"/>
                      <a:gd name="connsiteX19" fmla="*/ 1141202 w 4249719"/>
                      <a:gd name="connsiteY19" fmla="*/ 1461138 h 1913147"/>
                      <a:gd name="connsiteX20" fmla="*/ 883320 w 4249719"/>
                      <a:gd name="connsiteY20" fmla="*/ 1456891 h 1913147"/>
                      <a:gd name="connsiteX21" fmla="*/ 887568 w 4249719"/>
                      <a:gd name="connsiteY21" fmla="*/ 1199009 h 1913147"/>
                      <a:gd name="connsiteX22" fmla="*/ 733314 w 4249719"/>
                      <a:gd name="connsiteY22" fmla="*/ 800681 h 1913147"/>
                      <a:gd name="connsiteX23" fmla="*/ 729465 w 4249719"/>
                      <a:gd name="connsiteY23" fmla="*/ 1058590 h 1913147"/>
                      <a:gd name="connsiteX24" fmla="*/ 452308 w 4249719"/>
                      <a:gd name="connsiteY24" fmla="*/ 1054740 h 1913147"/>
                      <a:gd name="connsiteX25" fmla="*/ 456158 w 4249719"/>
                      <a:gd name="connsiteY25" fmla="*/ 796832 h 1913147"/>
                      <a:gd name="connsiteX26" fmla="*/ 1601346 w 4249719"/>
                      <a:gd name="connsiteY26" fmla="*/ 1210642 h 1913147"/>
                      <a:gd name="connsiteX27" fmla="*/ 1597496 w 4249719"/>
                      <a:gd name="connsiteY27" fmla="*/ 1468550 h 1913147"/>
                      <a:gd name="connsiteX28" fmla="*/ 1320340 w 4249719"/>
                      <a:gd name="connsiteY28" fmla="*/ 1464701 h 1913147"/>
                      <a:gd name="connsiteX29" fmla="*/ 1326113 w 4249719"/>
                      <a:gd name="connsiteY29" fmla="*/ 1206793 h 1913147"/>
                      <a:gd name="connsiteX30" fmla="*/ 1151217 w 4249719"/>
                      <a:gd name="connsiteY30" fmla="*/ 808663 h 1913147"/>
                      <a:gd name="connsiteX31" fmla="*/ 1146969 w 4249719"/>
                      <a:gd name="connsiteY31" fmla="*/ 1066544 h 1913147"/>
                      <a:gd name="connsiteX32" fmla="*/ 889088 w 4249719"/>
                      <a:gd name="connsiteY32" fmla="*/ 1062297 h 1913147"/>
                      <a:gd name="connsiteX33" fmla="*/ 893335 w 4249719"/>
                      <a:gd name="connsiteY33" fmla="*/ 804415 h 1913147"/>
                      <a:gd name="connsiteX34" fmla="*/ 2040172 w 4249719"/>
                      <a:gd name="connsiteY34" fmla="*/ 1218341 h 1913147"/>
                      <a:gd name="connsiteX35" fmla="*/ 2036323 w 4249719"/>
                      <a:gd name="connsiteY35" fmla="*/ 1476249 h 1913147"/>
                      <a:gd name="connsiteX36" fmla="*/ 1759166 w 4249719"/>
                      <a:gd name="connsiteY36" fmla="*/ 1472400 h 1913147"/>
                      <a:gd name="connsiteX37" fmla="*/ 1763016 w 4249719"/>
                      <a:gd name="connsiteY37" fmla="*/ 1214492 h 1913147"/>
                      <a:gd name="connsiteX38" fmla="*/ 2910120 w 4249719"/>
                      <a:gd name="connsiteY38" fmla="*/ 1628297 h 1913147"/>
                      <a:gd name="connsiteX39" fmla="*/ 2904346 w 4249719"/>
                      <a:gd name="connsiteY39" fmla="*/ 1886206 h 1913147"/>
                      <a:gd name="connsiteX40" fmla="*/ 2629116 w 4249719"/>
                      <a:gd name="connsiteY40" fmla="*/ 1880431 h 1913147"/>
                      <a:gd name="connsiteX41" fmla="*/ 875729 w 4249719"/>
                      <a:gd name="connsiteY41" fmla="*/ 1851562 h 1913147"/>
                      <a:gd name="connsiteX42" fmla="*/ 881501 w 4249719"/>
                      <a:gd name="connsiteY42" fmla="*/ 1593653 h 1913147"/>
                      <a:gd name="connsiteX43" fmla="*/ 2632965 w 4249719"/>
                      <a:gd name="connsiteY43" fmla="*/ 1622522 h 1913147"/>
                      <a:gd name="connsiteX44" fmla="*/ 739088 w 4249719"/>
                      <a:gd name="connsiteY44" fmla="*/ 406122 h 1913147"/>
                      <a:gd name="connsiteX45" fmla="*/ 735239 w 4249719"/>
                      <a:gd name="connsiteY45" fmla="*/ 664030 h 1913147"/>
                      <a:gd name="connsiteX46" fmla="*/ 458084 w 4249719"/>
                      <a:gd name="connsiteY46" fmla="*/ 660181 h 1913147"/>
                      <a:gd name="connsiteX47" fmla="*/ 21181 w 4249719"/>
                      <a:gd name="connsiteY47" fmla="*/ 652481 h 1913147"/>
                      <a:gd name="connsiteX48" fmla="*/ 25030 w 4249719"/>
                      <a:gd name="connsiteY48" fmla="*/ 394574 h 1913147"/>
                      <a:gd name="connsiteX49" fmla="*/ 461933 w 4249719"/>
                      <a:gd name="connsiteY49" fmla="*/ 402272 h 1913147"/>
                      <a:gd name="connsiteX50" fmla="*/ 1609045 w 4249719"/>
                      <a:gd name="connsiteY50" fmla="*/ 816078 h 1913147"/>
                      <a:gd name="connsiteX51" fmla="*/ 1605196 w 4249719"/>
                      <a:gd name="connsiteY51" fmla="*/ 1073986 h 1913147"/>
                      <a:gd name="connsiteX52" fmla="*/ 1328039 w 4249719"/>
                      <a:gd name="connsiteY52" fmla="*/ 1070137 h 1913147"/>
                      <a:gd name="connsiteX53" fmla="*/ 1331889 w 4249719"/>
                      <a:gd name="connsiteY53" fmla="*/ 812229 h 1913147"/>
                      <a:gd name="connsiteX54" fmla="*/ 307966 w 4249719"/>
                      <a:gd name="connsiteY54" fmla="*/ 3850 h 1913147"/>
                      <a:gd name="connsiteX55" fmla="*/ 304117 w 4249719"/>
                      <a:gd name="connsiteY55" fmla="*/ 261758 h 1913147"/>
                      <a:gd name="connsiteX56" fmla="*/ 26960 w 4249719"/>
                      <a:gd name="connsiteY56" fmla="*/ 257908 h 1913147"/>
                      <a:gd name="connsiteX57" fmla="*/ 30809 w 4249719"/>
                      <a:gd name="connsiteY57" fmla="*/ 0 h 1913147"/>
                      <a:gd name="connsiteX58" fmla="*/ 3347027 w 4249719"/>
                      <a:gd name="connsiteY58" fmla="*/ 1634076 h 1913147"/>
                      <a:gd name="connsiteX59" fmla="*/ 3343178 w 4249719"/>
                      <a:gd name="connsiteY59" fmla="*/ 1891984 h 1913147"/>
                      <a:gd name="connsiteX60" fmla="*/ 3066021 w 4249719"/>
                      <a:gd name="connsiteY60" fmla="*/ 1888135 h 1913147"/>
                      <a:gd name="connsiteX61" fmla="*/ 3069870 w 4249719"/>
                      <a:gd name="connsiteY61" fmla="*/ 1630227 h 1913147"/>
                      <a:gd name="connsiteX62" fmla="*/ 1158911 w 4249719"/>
                      <a:gd name="connsiteY62" fmla="*/ 414110 h 1913147"/>
                      <a:gd name="connsiteX63" fmla="*/ 1154664 w 4249719"/>
                      <a:gd name="connsiteY63" fmla="*/ 671992 h 1913147"/>
                      <a:gd name="connsiteX64" fmla="*/ 896782 w 4249719"/>
                      <a:gd name="connsiteY64" fmla="*/ 667744 h 1913147"/>
                      <a:gd name="connsiteX65" fmla="*/ 901029 w 4249719"/>
                      <a:gd name="connsiteY65" fmla="*/ 409863 h 1913147"/>
                      <a:gd name="connsiteX66" fmla="*/ 2045951 w 4249719"/>
                      <a:gd name="connsiteY66" fmla="*/ 823778 h 1913147"/>
                      <a:gd name="connsiteX67" fmla="*/ 2042102 w 4249719"/>
                      <a:gd name="connsiteY67" fmla="*/ 1081686 h 1913147"/>
                      <a:gd name="connsiteX68" fmla="*/ 1764945 w 4249719"/>
                      <a:gd name="connsiteY68" fmla="*/ 1075911 h 1913147"/>
                      <a:gd name="connsiteX69" fmla="*/ 1768795 w 4249719"/>
                      <a:gd name="connsiteY69" fmla="*/ 819928 h 1913147"/>
                      <a:gd name="connsiteX70" fmla="*/ 746788 w 4249719"/>
                      <a:gd name="connsiteY70" fmla="*/ 11603 h 1913147"/>
                      <a:gd name="connsiteX71" fmla="*/ 741015 w 4249719"/>
                      <a:gd name="connsiteY71" fmla="*/ 269512 h 1913147"/>
                      <a:gd name="connsiteX72" fmla="*/ 463858 w 4249719"/>
                      <a:gd name="connsiteY72" fmla="*/ 265663 h 1913147"/>
                      <a:gd name="connsiteX73" fmla="*/ 469631 w 4249719"/>
                      <a:gd name="connsiteY73" fmla="*/ 7753 h 1913147"/>
                      <a:gd name="connsiteX74" fmla="*/ 3785854 w 4249719"/>
                      <a:gd name="connsiteY74" fmla="*/ 1641773 h 1913147"/>
                      <a:gd name="connsiteX75" fmla="*/ 3780079 w 4249719"/>
                      <a:gd name="connsiteY75" fmla="*/ 1899681 h 1913147"/>
                      <a:gd name="connsiteX76" fmla="*/ 3504848 w 4249719"/>
                      <a:gd name="connsiteY76" fmla="*/ 1895832 h 1913147"/>
                      <a:gd name="connsiteX77" fmla="*/ 3508698 w 4249719"/>
                      <a:gd name="connsiteY77" fmla="*/ 1637924 h 1913147"/>
                      <a:gd name="connsiteX78" fmla="*/ 1614824 w 4249719"/>
                      <a:gd name="connsiteY78" fmla="*/ 421517 h 1913147"/>
                      <a:gd name="connsiteX79" fmla="*/ 1610975 w 4249719"/>
                      <a:gd name="connsiteY79" fmla="*/ 679425 h 1913147"/>
                      <a:gd name="connsiteX80" fmla="*/ 1333818 w 4249719"/>
                      <a:gd name="connsiteY80" fmla="*/ 673650 h 1913147"/>
                      <a:gd name="connsiteX81" fmla="*/ 1337668 w 4249719"/>
                      <a:gd name="connsiteY81" fmla="*/ 417668 h 1913147"/>
                      <a:gd name="connsiteX82" fmla="*/ 2484777 w 4249719"/>
                      <a:gd name="connsiteY82" fmla="*/ 829553 h 1913147"/>
                      <a:gd name="connsiteX83" fmla="*/ 2480928 w 4249719"/>
                      <a:gd name="connsiteY83" fmla="*/ 1087461 h 1913147"/>
                      <a:gd name="connsiteX84" fmla="*/ 2203771 w 4249719"/>
                      <a:gd name="connsiteY84" fmla="*/ 1083611 h 1913147"/>
                      <a:gd name="connsiteX85" fmla="*/ 2207621 w 4249719"/>
                      <a:gd name="connsiteY85" fmla="*/ 825703 h 1913147"/>
                      <a:gd name="connsiteX86" fmla="*/ 1183687 w 4249719"/>
                      <a:gd name="connsiteY86" fmla="*/ 19264 h 1913147"/>
                      <a:gd name="connsiteX87" fmla="*/ 1179837 w 4249719"/>
                      <a:gd name="connsiteY87" fmla="*/ 277172 h 1913147"/>
                      <a:gd name="connsiteX88" fmla="*/ 902680 w 4249719"/>
                      <a:gd name="connsiteY88" fmla="*/ 271397 h 1913147"/>
                      <a:gd name="connsiteX89" fmla="*/ 906530 w 4249719"/>
                      <a:gd name="connsiteY89" fmla="*/ 15414 h 1913147"/>
                      <a:gd name="connsiteX90" fmla="*/ 4222767 w 4249719"/>
                      <a:gd name="connsiteY90" fmla="*/ 1655239 h 1913147"/>
                      <a:gd name="connsiteX91" fmla="*/ 4218918 w 4249719"/>
                      <a:gd name="connsiteY91" fmla="*/ 1913147 h 1913147"/>
                      <a:gd name="connsiteX92" fmla="*/ 3941762 w 4249719"/>
                      <a:gd name="connsiteY92" fmla="*/ 1907372 h 1913147"/>
                      <a:gd name="connsiteX93" fmla="*/ 3945611 w 4249719"/>
                      <a:gd name="connsiteY93" fmla="*/ 1651390 h 1913147"/>
                      <a:gd name="connsiteX94" fmla="*/ 2053650 w 4249719"/>
                      <a:gd name="connsiteY94" fmla="*/ 429216 h 1913147"/>
                      <a:gd name="connsiteX95" fmla="*/ 2049801 w 4249719"/>
                      <a:gd name="connsiteY95" fmla="*/ 685200 h 1913147"/>
                      <a:gd name="connsiteX96" fmla="*/ 1772644 w 4249719"/>
                      <a:gd name="connsiteY96" fmla="*/ 681351 h 1913147"/>
                      <a:gd name="connsiteX97" fmla="*/ 1776494 w 4249719"/>
                      <a:gd name="connsiteY97" fmla="*/ 423443 h 1913147"/>
                      <a:gd name="connsiteX98" fmla="*/ 2921676 w 4249719"/>
                      <a:gd name="connsiteY98" fmla="*/ 837247 h 1913147"/>
                      <a:gd name="connsiteX99" fmla="*/ 2915903 w 4249719"/>
                      <a:gd name="connsiteY99" fmla="*/ 1231807 h 1913147"/>
                      <a:gd name="connsiteX100" fmla="*/ 2912054 w 4249719"/>
                      <a:gd name="connsiteY100" fmla="*/ 1489716 h 1913147"/>
                      <a:gd name="connsiteX101" fmla="*/ 2634900 w 4249719"/>
                      <a:gd name="connsiteY101" fmla="*/ 1485866 h 1913147"/>
                      <a:gd name="connsiteX102" fmla="*/ 2453980 w 4249719"/>
                      <a:gd name="connsiteY102" fmla="*/ 1483943 h 1913147"/>
                      <a:gd name="connsiteX103" fmla="*/ 2196073 w 4249719"/>
                      <a:gd name="connsiteY103" fmla="*/ 1478168 h 1913147"/>
                      <a:gd name="connsiteX104" fmla="*/ 2201846 w 4249719"/>
                      <a:gd name="connsiteY104" fmla="*/ 1220259 h 1913147"/>
                      <a:gd name="connsiteX105" fmla="*/ 2457830 w 4249719"/>
                      <a:gd name="connsiteY105" fmla="*/ 1226035 h 1913147"/>
                      <a:gd name="connsiteX106" fmla="*/ 2638749 w 4249719"/>
                      <a:gd name="connsiteY106" fmla="*/ 1227958 h 1913147"/>
                      <a:gd name="connsiteX107" fmla="*/ 2646448 w 4249719"/>
                      <a:gd name="connsiteY107" fmla="*/ 833398 h 1913147"/>
                      <a:gd name="connsiteX108" fmla="*/ 3791638 w 4249719"/>
                      <a:gd name="connsiteY108" fmla="*/ 1247210 h 1913147"/>
                      <a:gd name="connsiteX109" fmla="*/ 3787789 w 4249719"/>
                      <a:gd name="connsiteY109" fmla="*/ 1505118 h 1913147"/>
                      <a:gd name="connsiteX110" fmla="*/ 3510632 w 4249719"/>
                      <a:gd name="connsiteY110" fmla="*/ 1501269 h 1913147"/>
                      <a:gd name="connsiteX111" fmla="*/ 3514481 w 4249719"/>
                      <a:gd name="connsiteY111" fmla="*/ 1243361 h 1913147"/>
                      <a:gd name="connsiteX112" fmla="*/ 1622529 w 4249719"/>
                      <a:gd name="connsiteY112" fmla="*/ 26922 h 1913147"/>
                      <a:gd name="connsiteX113" fmla="*/ 1616754 w 4249719"/>
                      <a:gd name="connsiteY113" fmla="*/ 282907 h 1913147"/>
                      <a:gd name="connsiteX114" fmla="*/ 1341523 w 4249719"/>
                      <a:gd name="connsiteY114" fmla="*/ 279057 h 1913147"/>
                      <a:gd name="connsiteX115" fmla="*/ 1345372 w 4249719"/>
                      <a:gd name="connsiteY115" fmla="*/ 21149 h 1913147"/>
                      <a:gd name="connsiteX116" fmla="*/ 2490551 w 4249719"/>
                      <a:gd name="connsiteY116" fmla="*/ 434990 h 1913147"/>
                      <a:gd name="connsiteX117" fmla="*/ 2486701 w 4249719"/>
                      <a:gd name="connsiteY117" fmla="*/ 692897 h 1913147"/>
                      <a:gd name="connsiteX118" fmla="*/ 2209545 w 4249719"/>
                      <a:gd name="connsiteY118" fmla="*/ 689048 h 1913147"/>
                      <a:gd name="connsiteX119" fmla="*/ 2213394 w 4249719"/>
                      <a:gd name="connsiteY119" fmla="*/ 431140 h 1913147"/>
                      <a:gd name="connsiteX120" fmla="*/ 2059435 w 4249719"/>
                      <a:gd name="connsiteY120" fmla="*/ 32687 h 1913147"/>
                      <a:gd name="connsiteX121" fmla="*/ 2055586 w 4249719"/>
                      <a:gd name="connsiteY121" fmla="*/ 290595 h 1913147"/>
                      <a:gd name="connsiteX122" fmla="*/ 1778429 w 4249719"/>
                      <a:gd name="connsiteY122" fmla="*/ 286745 h 1913147"/>
                      <a:gd name="connsiteX123" fmla="*/ 1782279 w 4249719"/>
                      <a:gd name="connsiteY123" fmla="*/ 28837 h 1913147"/>
                      <a:gd name="connsiteX124" fmla="*/ 2929381 w 4249719"/>
                      <a:gd name="connsiteY124" fmla="*/ 442690 h 1913147"/>
                      <a:gd name="connsiteX125" fmla="*/ 2925531 w 4249719"/>
                      <a:gd name="connsiteY125" fmla="*/ 700598 h 1913147"/>
                      <a:gd name="connsiteX126" fmla="*/ 2648375 w 4249719"/>
                      <a:gd name="connsiteY126" fmla="*/ 696749 h 1913147"/>
                      <a:gd name="connsiteX127" fmla="*/ 2652224 w 4249719"/>
                      <a:gd name="connsiteY127" fmla="*/ 438841 h 1913147"/>
                      <a:gd name="connsiteX128" fmla="*/ 2498264 w 4249719"/>
                      <a:gd name="connsiteY128" fmla="*/ 40432 h 1913147"/>
                      <a:gd name="connsiteX129" fmla="*/ 2492489 w 4249719"/>
                      <a:gd name="connsiteY129" fmla="*/ 298340 h 1913147"/>
                      <a:gd name="connsiteX130" fmla="*/ 2217258 w 4249719"/>
                      <a:gd name="connsiteY130" fmla="*/ 294491 h 1913147"/>
                      <a:gd name="connsiteX131" fmla="*/ 2221107 w 4249719"/>
                      <a:gd name="connsiteY131" fmla="*/ 36583 h 1913147"/>
                      <a:gd name="connsiteX132" fmla="*/ 3366283 w 4249719"/>
                      <a:gd name="connsiteY132" fmla="*/ 450386 h 1913147"/>
                      <a:gd name="connsiteX133" fmla="*/ 3362434 w 4249719"/>
                      <a:gd name="connsiteY133" fmla="*/ 708294 h 1913147"/>
                      <a:gd name="connsiteX134" fmla="*/ 3085277 w 4249719"/>
                      <a:gd name="connsiteY134" fmla="*/ 702519 h 1913147"/>
                      <a:gd name="connsiteX135" fmla="*/ 3089126 w 4249719"/>
                      <a:gd name="connsiteY135" fmla="*/ 446537 h 1913147"/>
                      <a:gd name="connsiteX136" fmla="*/ 2935168 w 4249719"/>
                      <a:gd name="connsiteY136" fmla="*/ 48088 h 1913147"/>
                      <a:gd name="connsiteX137" fmla="*/ 2931319 w 4249719"/>
                      <a:gd name="connsiteY137" fmla="*/ 305996 h 1913147"/>
                      <a:gd name="connsiteX138" fmla="*/ 2654162 w 4249719"/>
                      <a:gd name="connsiteY138" fmla="*/ 300221 h 1913147"/>
                      <a:gd name="connsiteX139" fmla="*/ 2658012 w 4249719"/>
                      <a:gd name="connsiteY139" fmla="*/ 44239 h 1913147"/>
                      <a:gd name="connsiteX140" fmla="*/ 3805114 w 4249719"/>
                      <a:gd name="connsiteY140" fmla="*/ 458088 h 1913147"/>
                      <a:gd name="connsiteX141" fmla="*/ 3801264 w 4249719"/>
                      <a:gd name="connsiteY141" fmla="*/ 714072 h 1913147"/>
                      <a:gd name="connsiteX142" fmla="*/ 3524107 w 4249719"/>
                      <a:gd name="connsiteY142" fmla="*/ 710222 h 1913147"/>
                      <a:gd name="connsiteX143" fmla="*/ 3527957 w 4249719"/>
                      <a:gd name="connsiteY143" fmla="*/ 452314 h 1913147"/>
                      <a:gd name="connsiteX144" fmla="*/ 3374030 w 4249719"/>
                      <a:gd name="connsiteY144" fmla="*/ 55841 h 1913147"/>
                      <a:gd name="connsiteX145" fmla="*/ 3368256 w 4249719"/>
                      <a:gd name="connsiteY145" fmla="*/ 311828 h 1913147"/>
                      <a:gd name="connsiteX146" fmla="*/ 3093024 w 4249719"/>
                      <a:gd name="connsiteY146" fmla="*/ 307978 h 1913147"/>
                      <a:gd name="connsiteX147" fmla="*/ 3096874 w 4249719"/>
                      <a:gd name="connsiteY147" fmla="*/ 50068 h 1913147"/>
                      <a:gd name="connsiteX148" fmla="*/ 4242016 w 4249719"/>
                      <a:gd name="connsiteY148" fmla="*/ 463861 h 1913147"/>
                      <a:gd name="connsiteX149" fmla="*/ 4238167 w 4249719"/>
                      <a:gd name="connsiteY149" fmla="*/ 721769 h 1913147"/>
                      <a:gd name="connsiteX150" fmla="*/ 3961010 w 4249719"/>
                      <a:gd name="connsiteY150" fmla="*/ 717919 h 1913147"/>
                      <a:gd name="connsiteX151" fmla="*/ 3966783 w 4249719"/>
                      <a:gd name="connsiteY151" fmla="*/ 460012 h 1913147"/>
                      <a:gd name="connsiteX152" fmla="*/ 3810901 w 4249719"/>
                      <a:gd name="connsiteY152" fmla="*/ 61579 h 1913147"/>
                      <a:gd name="connsiteX153" fmla="*/ 3807052 w 4249719"/>
                      <a:gd name="connsiteY153" fmla="*/ 319487 h 1913147"/>
                      <a:gd name="connsiteX154" fmla="*/ 3529895 w 4249719"/>
                      <a:gd name="connsiteY154" fmla="*/ 315637 h 1913147"/>
                      <a:gd name="connsiteX155" fmla="*/ 3533744 w 4249719"/>
                      <a:gd name="connsiteY155" fmla="*/ 57729 h 1913147"/>
                      <a:gd name="connsiteX156" fmla="*/ 4249719 w 4249719"/>
                      <a:gd name="connsiteY156" fmla="*/ 69283 h 1913147"/>
                      <a:gd name="connsiteX157" fmla="*/ 4245869 w 4249719"/>
                      <a:gd name="connsiteY157" fmla="*/ 327191 h 1913147"/>
                      <a:gd name="connsiteX158" fmla="*/ 3968713 w 4249719"/>
                      <a:gd name="connsiteY158" fmla="*/ 323342 h 1913147"/>
                      <a:gd name="connsiteX159" fmla="*/ 3972562 w 4249719"/>
                      <a:gd name="connsiteY159" fmla="*/ 65434 h 191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4249719" h="1913147">
                        <a:moveTo>
                          <a:pt x="281006" y="1584030"/>
                        </a:moveTo>
                        <a:lnTo>
                          <a:pt x="277156" y="1841938"/>
                        </a:lnTo>
                        <a:lnTo>
                          <a:pt x="0" y="1838089"/>
                        </a:lnTo>
                        <a:lnTo>
                          <a:pt x="5773" y="1580181"/>
                        </a:lnTo>
                        <a:close/>
                        <a:moveTo>
                          <a:pt x="719832" y="1591731"/>
                        </a:moveTo>
                        <a:lnTo>
                          <a:pt x="715983" y="1849639"/>
                        </a:lnTo>
                        <a:lnTo>
                          <a:pt x="438826" y="1845790"/>
                        </a:lnTo>
                        <a:lnTo>
                          <a:pt x="442676" y="1587882"/>
                        </a:lnTo>
                        <a:close/>
                        <a:moveTo>
                          <a:pt x="725612" y="1197168"/>
                        </a:moveTo>
                        <a:lnTo>
                          <a:pt x="721763" y="1455076"/>
                        </a:lnTo>
                        <a:lnTo>
                          <a:pt x="444607" y="1449301"/>
                        </a:lnTo>
                        <a:lnTo>
                          <a:pt x="7704" y="1443528"/>
                        </a:lnTo>
                        <a:lnTo>
                          <a:pt x="11554" y="1185620"/>
                        </a:lnTo>
                        <a:lnTo>
                          <a:pt x="450382" y="1193319"/>
                        </a:lnTo>
                        <a:close/>
                        <a:moveTo>
                          <a:pt x="294488" y="794906"/>
                        </a:moveTo>
                        <a:lnTo>
                          <a:pt x="290638" y="1052814"/>
                        </a:lnTo>
                        <a:lnTo>
                          <a:pt x="13481" y="1047039"/>
                        </a:lnTo>
                        <a:lnTo>
                          <a:pt x="17331" y="791056"/>
                        </a:lnTo>
                        <a:close/>
                        <a:moveTo>
                          <a:pt x="1145450" y="1203256"/>
                        </a:moveTo>
                        <a:lnTo>
                          <a:pt x="1141202" y="1461138"/>
                        </a:lnTo>
                        <a:lnTo>
                          <a:pt x="883320" y="1456891"/>
                        </a:lnTo>
                        <a:lnTo>
                          <a:pt x="887568" y="1199009"/>
                        </a:lnTo>
                        <a:close/>
                        <a:moveTo>
                          <a:pt x="733314" y="800681"/>
                        </a:moveTo>
                        <a:lnTo>
                          <a:pt x="729465" y="1058590"/>
                        </a:lnTo>
                        <a:lnTo>
                          <a:pt x="452308" y="1054740"/>
                        </a:lnTo>
                        <a:lnTo>
                          <a:pt x="456158" y="796832"/>
                        </a:lnTo>
                        <a:close/>
                        <a:moveTo>
                          <a:pt x="1601346" y="1210642"/>
                        </a:moveTo>
                        <a:lnTo>
                          <a:pt x="1597496" y="1468550"/>
                        </a:lnTo>
                        <a:lnTo>
                          <a:pt x="1320340" y="1464701"/>
                        </a:lnTo>
                        <a:lnTo>
                          <a:pt x="1326113" y="1206793"/>
                        </a:lnTo>
                        <a:close/>
                        <a:moveTo>
                          <a:pt x="1151217" y="808663"/>
                        </a:moveTo>
                        <a:lnTo>
                          <a:pt x="1146969" y="1066544"/>
                        </a:lnTo>
                        <a:lnTo>
                          <a:pt x="889088" y="1062297"/>
                        </a:lnTo>
                        <a:lnTo>
                          <a:pt x="893335" y="804415"/>
                        </a:lnTo>
                        <a:close/>
                        <a:moveTo>
                          <a:pt x="2040172" y="1218341"/>
                        </a:moveTo>
                        <a:lnTo>
                          <a:pt x="2036323" y="1476249"/>
                        </a:lnTo>
                        <a:lnTo>
                          <a:pt x="1759166" y="1472400"/>
                        </a:lnTo>
                        <a:lnTo>
                          <a:pt x="1763016" y="1214492"/>
                        </a:lnTo>
                        <a:close/>
                        <a:moveTo>
                          <a:pt x="2910120" y="1628297"/>
                        </a:moveTo>
                        <a:lnTo>
                          <a:pt x="2904346" y="1886206"/>
                        </a:lnTo>
                        <a:lnTo>
                          <a:pt x="2629116" y="1880431"/>
                        </a:lnTo>
                        <a:lnTo>
                          <a:pt x="875729" y="1851562"/>
                        </a:lnTo>
                        <a:lnTo>
                          <a:pt x="881501" y="1593653"/>
                        </a:lnTo>
                        <a:lnTo>
                          <a:pt x="2632965" y="1622522"/>
                        </a:lnTo>
                        <a:close/>
                        <a:moveTo>
                          <a:pt x="739088" y="406122"/>
                        </a:moveTo>
                        <a:lnTo>
                          <a:pt x="735239" y="664030"/>
                        </a:lnTo>
                        <a:lnTo>
                          <a:pt x="458084" y="660181"/>
                        </a:lnTo>
                        <a:lnTo>
                          <a:pt x="21181" y="652481"/>
                        </a:lnTo>
                        <a:lnTo>
                          <a:pt x="25030" y="394574"/>
                        </a:lnTo>
                        <a:lnTo>
                          <a:pt x="461933" y="402272"/>
                        </a:lnTo>
                        <a:close/>
                        <a:moveTo>
                          <a:pt x="1609045" y="816078"/>
                        </a:moveTo>
                        <a:lnTo>
                          <a:pt x="1605196" y="1073986"/>
                        </a:lnTo>
                        <a:lnTo>
                          <a:pt x="1328039" y="1070137"/>
                        </a:lnTo>
                        <a:lnTo>
                          <a:pt x="1331889" y="812229"/>
                        </a:lnTo>
                        <a:close/>
                        <a:moveTo>
                          <a:pt x="307966" y="3850"/>
                        </a:moveTo>
                        <a:lnTo>
                          <a:pt x="304117" y="261758"/>
                        </a:lnTo>
                        <a:lnTo>
                          <a:pt x="26960" y="257908"/>
                        </a:lnTo>
                        <a:lnTo>
                          <a:pt x="30809" y="0"/>
                        </a:lnTo>
                        <a:close/>
                        <a:moveTo>
                          <a:pt x="3347027" y="1634076"/>
                        </a:moveTo>
                        <a:lnTo>
                          <a:pt x="3343178" y="1891984"/>
                        </a:lnTo>
                        <a:lnTo>
                          <a:pt x="3066021" y="1888135"/>
                        </a:lnTo>
                        <a:lnTo>
                          <a:pt x="3069870" y="1630227"/>
                        </a:lnTo>
                        <a:close/>
                        <a:moveTo>
                          <a:pt x="1158911" y="414110"/>
                        </a:moveTo>
                        <a:lnTo>
                          <a:pt x="1154664" y="671992"/>
                        </a:lnTo>
                        <a:lnTo>
                          <a:pt x="896782" y="667744"/>
                        </a:lnTo>
                        <a:lnTo>
                          <a:pt x="901029" y="409863"/>
                        </a:lnTo>
                        <a:close/>
                        <a:moveTo>
                          <a:pt x="2045951" y="823778"/>
                        </a:moveTo>
                        <a:lnTo>
                          <a:pt x="2042102" y="1081686"/>
                        </a:lnTo>
                        <a:lnTo>
                          <a:pt x="1764945" y="1075911"/>
                        </a:lnTo>
                        <a:lnTo>
                          <a:pt x="1768795" y="819928"/>
                        </a:lnTo>
                        <a:close/>
                        <a:moveTo>
                          <a:pt x="746788" y="11603"/>
                        </a:moveTo>
                        <a:lnTo>
                          <a:pt x="741015" y="269512"/>
                        </a:lnTo>
                        <a:lnTo>
                          <a:pt x="463858" y="265663"/>
                        </a:lnTo>
                        <a:lnTo>
                          <a:pt x="469631" y="7753"/>
                        </a:lnTo>
                        <a:close/>
                        <a:moveTo>
                          <a:pt x="3785854" y="1641773"/>
                        </a:moveTo>
                        <a:lnTo>
                          <a:pt x="3780079" y="1899681"/>
                        </a:lnTo>
                        <a:lnTo>
                          <a:pt x="3504848" y="1895832"/>
                        </a:lnTo>
                        <a:lnTo>
                          <a:pt x="3508698" y="1637924"/>
                        </a:lnTo>
                        <a:close/>
                        <a:moveTo>
                          <a:pt x="1614824" y="421517"/>
                        </a:moveTo>
                        <a:lnTo>
                          <a:pt x="1610975" y="679425"/>
                        </a:lnTo>
                        <a:lnTo>
                          <a:pt x="1333818" y="673650"/>
                        </a:lnTo>
                        <a:lnTo>
                          <a:pt x="1337668" y="417668"/>
                        </a:lnTo>
                        <a:close/>
                        <a:moveTo>
                          <a:pt x="2484777" y="829553"/>
                        </a:moveTo>
                        <a:lnTo>
                          <a:pt x="2480928" y="1087461"/>
                        </a:lnTo>
                        <a:lnTo>
                          <a:pt x="2203771" y="1083611"/>
                        </a:lnTo>
                        <a:lnTo>
                          <a:pt x="2207621" y="825703"/>
                        </a:lnTo>
                        <a:close/>
                        <a:moveTo>
                          <a:pt x="1183687" y="19264"/>
                        </a:moveTo>
                        <a:lnTo>
                          <a:pt x="1179837" y="277172"/>
                        </a:lnTo>
                        <a:lnTo>
                          <a:pt x="902680" y="271397"/>
                        </a:lnTo>
                        <a:lnTo>
                          <a:pt x="906530" y="15414"/>
                        </a:lnTo>
                        <a:close/>
                        <a:moveTo>
                          <a:pt x="4222767" y="1655239"/>
                        </a:moveTo>
                        <a:lnTo>
                          <a:pt x="4218918" y="1913147"/>
                        </a:lnTo>
                        <a:lnTo>
                          <a:pt x="3941762" y="1907372"/>
                        </a:lnTo>
                        <a:lnTo>
                          <a:pt x="3945611" y="1651390"/>
                        </a:lnTo>
                        <a:close/>
                        <a:moveTo>
                          <a:pt x="2053650" y="429216"/>
                        </a:moveTo>
                        <a:lnTo>
                          <a:pt x="2049801" y="685200"/>
                        </a:lnTo>
                        <a:lnTo>
                          <a:pt x="1772644" y="681351"/>
                        </a:lnTo>
                        <a:lnTo>
                          <a:pt x="1776494" y="423443"/>
                        </a:lnTo>
                        <a:close/>
                        <a:moveTo>
                          <a:pt x="2921676" y="837247"/>
                        </a:moveTo>
                        <a:lnTo>
                          <a:pt x="2915903" y="1231807"/>
                        </a:lnTo>
                        <a:lnTo>
                          <a:pt x="2912054" y="1489716"/>
                        </a:lnTo>
                        <a:lnTo>
                          <a:pt x="2634900" y="1485866"/>
                        </a:lnTo>
                        <a:lnTo>
                          <a:pt x="2453980" y="1483943"/>
                        </a:lnTo>
                        <a:lnTo>
                          <a:pt x="2196073" y="1478168"/>
                        </a:lnTo>
                        <a:lnTo>
                          <a:pt x="2201846" y="1220259"/>
                        </a:lnTo>
                        <a:lnTo>
                          <a:pt x="2457830" y="1226035"/>
                        </a:lnTo>
                        <a:lnTo>
                          <a:pt x="2638749" y="1227958"/>
                        </a:lnTo>
                        <a:lnTo>
                          <a:pt x="2646448" y="833398"/>
                        </a:lnTo>
                        <a:close/>
                        <a:moveTo>
                          <a:pt x="3791638" y="1247210"/>
                        </a:moveTo>
                        <a:lnTo>
                          <a:pt x="3787789" y="1505118"/>
                        </a:lnTo>
                        <a:lnTo>
                          <a:pt x="3510632" y="1501269"/>
                        </a:lnTo>
                        <a:lnTo>
                          <a:pt x="3514481" y="1243361"/>
                        </a:lnTo>
                        <a:close/>
                        <a:moveTo>
                          <a:pt x="1622529" y="26922"/>
                        </a:moveTo>
                        <a:lnTo>
                          <a:pt x="1616754" y="282907"/>
                        </a:lnTo>
                        <a:lnTo>
                          <a:pt x="1341523" y="279057"/>
                        </a:lnTo>
                        <a:lnTo>
                          <a:pt x="1345372" y="21149"/>
                        </a:lnTo>
                        <a:close/>
                        <a:moveTo>
                          <a:pt x="2490551" y="434990"/>
                        </a:moveTo>
                        <a:lnTo>
                          <a:pt x="2486701" y="692897"/>
                        </a:lnTo>
                        <a:lnTo>
                          <a:pt x="2209545" y="689048"/>
                        </a:lnTo>
                        <a:lnTo>
                          <a:pt x="2213394" y="431140"/>
                        </a:lnTo>
                        <a:close/>
                        <a:moveTo>
                          <a:pt x="2059435" y="32687"/>
                        </a:moveTo>
                        <a:lnTo>
                          <a:pt x="2055586" y="290595"/>
                        </a:lnTo>
                        <a:lnTo>
                          <a:pt x="1778429" y="286745"/>
                        </a:lnTo>
                        <a:lnTo>
                          <a:pt x="1782279" y="28837"/>
                        </a:lnTo>
                        <a:close/>
                        <a:moveTo>
                          <a:pt x="2929381" y="442690"/>
                        </a:moveTo>
                        <a:lnTo>
                          <a:pt x="2925531" y="700598"/>
                        </a:lnTo>
                        <a:lnTo>
                          <a:pt x="2648375" y="696749"/>
                        </a:lnTo>
                        <a:lnTo>
                          <a:pt x="2652224" y="438841"/>
                        </a:lnTo>
                        <a:close/>
                        <a:moveTo>
                          <a:pt x="2498264" y="40432"/>
                        </a:moveTo>
                        <a:lnTo>
                          <a:pt x="2492489" y="298340"/>
                        </a:lnTo>
                        <a:lnTo>
                          <a:pt x="2217258" y="294491"/>
                        </a:lnTo>
                        <a:lnTo>
                          <a:pt x="2221107" y="36583"/>
                        </a:lnTo>
                        <a:close/>
                        <a:moveTo>
                          <a:pt x="3366283" y="450386"/>
                        </a:moveTo>
                        <a:lnTo>
                          <a:pt x="3362434" y="708294"/>
                        </a:lnTo>
                        <a:lnTo>
                          <a:pt x="3085277" y="702519"/>
                        </a:lnTo>
                        <a:lnTo>
                          <a:pt x="3089126" y="446537"/>
                        </a:lnTo>
                        <a:close/>
                        <a:moveTo>
                          <a:pt x="2935168" y="48088"/>
                        </a:moveTo>
                        <a:lnTo>
                          <a:pt x="2931319" y="305996"/>
                        </a:lnTo>
                        <a:lnTo>
                          <a:pt x="2654162" y="300221"/>
                        </a:lnTo>
                        <a:lnTo>
                          <a:pt x="2658012" y="44239"/>
                        </a:lnTo>
                        <a:close/>
                        <a:moveTo>
                          <a:pt x="3805114" y="458088"/>
                        </a:moveTo>
                        <a:lnTo>
                          <a:pt x="3801264" y="714072"/>
                        </a:lnTo>
                        <a:lnTo>
                          <a:pt x="3524107" y="710222"/>
                        </a:lnTo>
                        <a:lnTo>
                          <a:pt x="3527957" y="452314"/>
                        </a:lnTo>
                        <a:close/>
                        <a:moveTo>
                          <a:pt x="3374030" y="55841"/>
                        </a:moveTo>
                        <a:lnTo>
                          <a:pt x="3368256" y="311828"/>
                        </a:lnTo>
                        <a:lnTo>
                          <a:pt x="3093024" y="307978"/>
                        </a:lnTo>
                        <a:lnTo>
                          <a:pt x="3096874" y="50068"/>
                        </a:lnTo>
                        <a:close/>
                        <a:moveTo>
                          <a:pt x="4242016" y="463861"/>
                        </a:moveTo>
                        <a:lnTo>
                          <a:pt x="4238167" y="721769"/>
                        </a:lnTo>
                        <a:lnTo>
                          <a:pt x="3961010" y="717919"/>
                        </a:lnTo>
                        <a:lnTo>
                          <a:pt x="3966783" y="460012"/>
                        </a:lnTo>
                        <a:close/>
                        <a:moveTo>
                          <a:pt x="3810901" y="61579"/>
                        </a:moveTo>
                        <a:lnTo>
                          <a:pt x="3807052" y="319487"/>
                        </a:lnTo>
                        <a:lnTo>
                          <a:pt x="3529895" y="315637"/>
                        </a:lnTo>
                        <a:lnTo>
                          <a:pt x="3533744" y="57729"/>
                        </a:lnTo>
                        <a:close/>
                        <a:moveTo>
                          <a:pt x="4249719" y="69283"/>
                        </a:moveTo>
                        <a:lnTo>
                          <a:pt x="4245869" y="327191"/>
                        </a:lnTo>
                        <a:lnTo>
                          <a:pt x="3968713" y="323342"/>
                        </a:lnTo>
                        <a:lnTo>
                          <a:pt x="3972562" y="65434"/>
                        </a:lnTo>
                        <a:close/>
                      </a:path>
                    </a:pathLst>
                  </a:custGeom>
                  <a:grpFill/>
                  <a:ln w="9525"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endParaRPr>
                  </a:p>
                </p:txBody>
              </p:sp>
            </p:grpSp>
          </p:grpSp>
          <p:grpSp>
            <p:nvGrpSpPr>
              <p:cNvPr id="7" name="Group 6">
                <a:extLst>
                  <a:ext uri="{FF2B5EF4-FFF2-40B4-BE49-F238E27FC236}">
                    <a16:creationId xmlns:a16="http://schemas.microsoft.com/office/drawing/2014/main" id="{17ED76DF-DA35-4F1E-9C3B-1258914C54CF}"/>
                  </a:ext>
                </a:extLst>
              </p:cNvPr>
              <p:cNvGrpSpPr/>
              <p:nvPr/>
            </p:nvGrpSpPr>
            <p:grpSpPr>
              <a:xfrm>
                <a:off x="1221795" y="1743313"/>
                <a:ext cx="4059269" cy="2738259"/>
                <a:chOff x="1221795" y="1743313"/>
                <a:chExt cx="4059269" cy="2738259"/>
              </a:xfrm>
            </p:grpSpPr>
            <p:sp>
              <p:nvSpPr>
                <p:cNvPr id="8" name="Freeform: Shape 7">
                  <a:extLst>
                    <a:ext uri="{FF2B5EF4-FFF2-40B4-BE49-F238E27FC236}">
                      <a16:creationId xmlns:a16="http://schemas.microsoft.com/office/drawing/2014/main" id="{0A677E77-7800-1364-8C41-AD079155B984}"/>
                    </a:ext>
                  </a:extLst>
                </p:cNvPr>
                <p:cNvSpPr/>
                <p:nvPr/>
              </p:nvSpPr>
              <p:spPr>
                <a:xfrm rot="19876901">
                  <a:off x="4399866" y="2929408"/>
                  <a:ext cx="76985" cy="76985"/>
                </a:xfrm>
                <a:custGeom>
                  <a:avLst/>
                  <a:gdLst/>
                  <a:ahLst/>
                  <a:cxnLst/>
                  <a:rect l="l" t="t" r="r" b="b"/>
                  <a:pathLst>
                    <a:path w="38100" h="38100"/>
                  </a:pathLst>
                </a:custGeom>
                <a:solidFill>
                  <a:srgbClr val="FFFFFF"/>
                </a:solidFill>
                <a:ln w="28575" cap="rnd">
                  <a:solidFill>
                    <a:srgbClr val="333331"/>
                  </a:solidFill>
                  <a:prstDash val="solid"/>
                  <a:round/>
                </a:ln>
              </p:spPr>
              <p:txBody>
                <a:bodyPr rtlCol="0" anchor="ctr"/>
                <a:lstStyle/>
                <a:p>
                  <a:endParaRPr lang="en-US">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1A18179B-6DEF-6177-687C-186FBDA2F9EB}"/>
                    </a:ext>
                  </a:extLst>
                </p:cNvPr>
                <p:cNvSpPr/>
                <p:nvPr/>
              </p:nvSpPr>
              <p:spPr>
                <a:xfrm rot="19876901">
                  <a:off x="4399868" y="2929409"/>
                  <a:ext cx="76985" cy="76985"/>
                </a:xfrm>
                <a:custGeom>
                  <a:avLst/>
                  <a:gdLst/>
                  <a:ahLst/>
                  <a:cxnLst/>
                  <a:rect l="l" t="t" r="r" b="b"/>
                  <a:pathLst>
                    <a:path w="38100" h="38100"/>
                  </a:pathLst>
                </a:custGeom>
                <a:solidFill>
                  <a:srgbClr val="FFFFFF"/>
                </a:solidFill>
                <a:ln w="28575" cap="rnd">
                  <a:solidFill>
                    <a:srgbClr val="333331"/>
                  </a:solidFill>
                  <a:prstDash val="solid"/>
                  <a:round/>
                </a:ln>
              </p:spPr>
              <p:txBody>
                <a:bodyPr rtlCol="0" anchor="ctr"/>
                <a:lstStyle/>
                <a:p>
                  <a:endParaRPr lang="en-US">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CB556708-B89C-CC9D-79F9-B98A6364DD04}"/>
                    </a:ext>
                  </a:extLst>
                </p:cNvPr>
                <p:cNvSpPr/>
                <p:nvPr/>
              </p:nvSpPr>
              <p:spPr>
                <a:xfrm rot="20732884">
                  <a:off x="1221795" y="3615007"/>
                  <a:ext cx="1361707" cy="866565"/>
                </a:xfrm>
                <a:custGeom>
                  <a:avLst/>
                  <a:gdLst>
                    <a:gd name="connsiteX0" fmla="*/ 642220 w 1361707"/>
                    <a:gd name="connsiteY0" fmla="*/ 0 h 866565"/>
                    <a:gd name="connsiteX1" fmla="*/ 1324991 w 1361707"/>
                    <a:gd name="connsiteY1" fmla="*/ 281340 h 866565"/>
                    <a:gd name="connsiteX2" fmla="*/ 1263945 w 1361707"/>
                    <a:gd name="connsiteY2" fmla="*/ 443615 h 866565"/>
                    <a:gd name="connsiteX3" fmla="*/ 1361707 w 1361707"/>
                    <a:gd name="connsiteY3" fmla="*/ 744368 h 866565"/>
                    <a:gd name="connsiteX4" fmla="*/ 1269774 w 1361707"/>
                    <a:gd name="connsiteY4" fmla="*/ 751740 h 866565"/>
                    <a:gd name="connsiteX5" fmla="*/ 1051127 w 1361707"/>
                    <a:gd name="connsiteY5" fmla="*/ 774224 h 866565"/>
                    <a:gd name="connsiteX6" fmla="*/ 885014 w 1361707"/>
                    <a:gd name="connsiteY6" fmla="*/ 789415 h 866565"/>
                    <a:gd name="connsiteX7" fmla="*/ 1056513 w 1361707"/>
                    <a:gd name="connsiteY7" fmla="*/ 446302 h 866565"/>
                    <a:gd name="connsiteX8" fmla="*/ 1068003 w 1361707"/>
                    <a:gd name="connsiteY8" fmla="*/ 429725 h 866565"/>
                    <a:gd name="connsiteX9" fmla="*/ 913272 w 1361707"/>
                    <a:gd name="connsiteY9" fmla="*/ 607377 h 866565"/>
                    <a:gd name="connsiteX10" fmla="*/ 777574 w 1361707"/>
                    <a:gd name="connsiteY10" fmla="*/ 762166 h 866565"/>
                    <a:gd name="connsiteX11" fmla="*/ 741466 w 1361707"/>
                    <a:gd name="connsiteY11" fmla="*/ 802543 h 866565"/>
                    <a:gd name="connsiteX12" fmla="*/ 65237 w 1361707"/>
                    <a:gd name="connsiteY12" fmla="*/ 864382 h 866565"/>
                    <a:gd name="connsiteX13" fmla="*/ 4920 w 1361707"/>
                    <a:gd name="connsiteY13" fmla="*/ 812923 h 866565"/>
                    <a:gd name="connsiteX14" fmla="*/ 0 w 1361707"/>
                    <a:gd name="connsiteY14" fmla="*/ 734057 h 866565"/>
                    <a:gd name="connsiteX15" fmla="*/ 46503 w 1361707"/>
                    <a:gd name="connsiteY15" fmla="*/ 677112 h 866565"/>
                    <a:gd name="connsiteX16" fmla="*/ 249020 w 1361707"/>
                    <a:gd name="connsiteY16" fmla="*/ 427210 h 866565"/>
                    <a:gd name="connsiteX17" fmla="*/ 378143 w 1361707"/>
                    <a:gd name="connsiteY17" fmla="*/ 269679 h 866565"/>
                    <a:gd name="connsiteX18" fmla="*/ 642220 w 1361707"/>
                    <a:gd name="connsiteY18" fmla="*/ 0 h 8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1707" h="866565">
                      <a:moveTo>
                        <a:pt x="642220" y="0"/>
                      </a:moveTo>
                      <a:cubicBezTo>
                        <a:pt x="896695" y="51729"/>
                        <a:pt x="1211415" y="256875"/>
                        <a:pt x="1324991" y="281340"/>
                      </a:cubicBezTo>
                      <a:cubicBezTo>
                        <a:pt x="1332822" y="282825"/>
                        <a:pt x="1259715" y="433955"/>
                        <a:pt x="1263945" y="443615"/>
                      </a:cubicBezTo>
                      <a:lnTo>
                        <a:pt x="1361707" y="744368"/>
                      </a:lnTo>
                      <a:lnTo>
                        <a:pt x="1269774" y="751740"/>
                      </a:lnTo>
                      <a:cubicBezTo>
                        <a:pt x="1198272" y="767474"/>
                        <a:pt x="1123798" y="767552"/>
                        <a:pt x="1051127" y="774224"/>
                      </a:cubicBezTo>
                      <a:lnTo>
                        <a:pt x="885014" y="789415"/>
                      </a:lnTo>
                      <a:lnTo>
                        <a:pt x="1056513" y="446302"/>
                      </a:lnTo>
                      <a:cubicBezTo>
                        <a:pt x="1059542" y="440243"/>
                        <a:pt x="1063030" y="434470"/>
                        <a:pt x="1068003" y="429725"/>
                      </a:cubicBezTo>
                      <a:cubicBezTo>
                        <a:pt x="1017759" y="490086"/>
                        <a:pt x="964543" y="547875"/>
                        <a:pt x="913272" y="607377"/>
                      </a:cubicBezTo>
                      <a:cubicBezTo>
                        <a:pt x="868516" y="659393"/>
                        <a:pt x="822731" y="710494"/>
                        <a:pt x="777574" y="762166"/>
                      </a:cubicBezTo>
                      <a:lnTo>
                        <a:pt x="741466" y="802543"/>
                      </a:lnTo>
                      <a:lnTo>
                        <a:pt x="65237" y="864382"/>
                      </a:lnTo>
                      <a:cubicBezTo>
                        <a:pt x="9653" y="869328"/>
                        <a:pt x="8409" y="870759"/>
                        <a:pt x="4920" y="812923"/>
                      </a:cubicBezTo>
                      <a:lnTo>
                        <a:pt x="0" y="734057"/>
                      </a:lnTo>
                      <a:lnTo>
                        <a:pt x="46503" y="677112"/>
                      </a:lnTo>
                      <a:cubicBezTo>
                        <a:pt x="114124" y="593888"/>
                        <a:pt x="181343" y="510378"/>
                        <a:pt x="249020" y="427210"/>
                      </a:cubicBezTo>
                      <a:cubicBezTo>
                        <a:pt x="291833" y="374510"/>
                        <a:pt x="335159" y="322265"/>
                        <a:pt x="378143" y="269679"/>
                      </a:cubicBezTo>
                      <a:cubicBezTo>
                        <a:pt x="381745" y="265278"/>
                        <a:pt x="639020" y="4687"/>
                        <a:pt x="642220" y="0"/>
                      </a:cubicBezTo>
                      <a:close/>
                    </a:path>
                  </a:pathLst>
                </a:custGeom>
                <a:solidFill>
                  <a:srgbClr val="E3BC9F"/>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1" name="Freeform: Shape 10">
                  <a:extLst>
                    <a:ext uri="{FF2B5EF4-FFF2-40B4-BE49-F238E27FC236}">
                      <a16:creationId xmlns:a16="http://schemas.microsoft.com/office/drawing/2014/main" id="{5AFD2E1D-6C37-92E5-8AED-F3E3F6F663B2}"/>
                    </a:ext>
                  </a:extLst>
                </p:cNvPr>
                <p:cNvSpPr/>
                <p:nvPr/>
              </p:nvSpPr>
              <p:spPr>
                <a:xfrm rot="20732884">
                  <a:off x="1485770" y="2452759"/>
                  <a:ext cx="1966969" cy="1439394"/>
                </a:xfrm>
                <a:custGeom>
                  <a:avLst/>
                  <a:gdLst>
                    <a:gd name="connsiteX0" fmla="*/ 1626277 w 1628355"/>
                    <a:gd name="connsiteY0" fmla="*/ 739540 h 1191602"/>
                    <a:gd name="connsiteX1" fmla="*/ 1594857 w 1628355"/>
                    <a:gd name="connsiteY1" fmla="*/ 659192 h 1191602"/>
                    <a:gd name="connsiteX2" fmla="*/ 1535944 w 1628355"/>
                    <a:gd name="connsiteY2" fmla="*/ 529300 h 1191602"/>
                    <a:gd name="connsiteX3" fmla="*/ 1456684 w 1628355"/>
                    <a:gd name="connsiteY3" fmla="*/ 374754 h 1191602"/>
                    <a:gd name="connsiteX4" fmla="*/ 1436005 w 1628355"/>
                    <a:gd name="connsiteY4" fmla="*/ 364202 h 1191602"/>
                    <a:gd name="connsiteX5" fmla="*/ 1421336 w 1628355"/>
                    <a:gd name="connsiteY5" fmla="*/ 366236 h 1191602"/>
                    <a:gd name="connsiteX6" fmla="*/ 1402077 w 1628355"/>
                    <a:gd name="connsiteY6" fmla="*/ 375227 h 1191602"/>
                    <a:gd name="connsiteX7" fmla="*/ 1377613 w 1628355"/>
                    <a:gd name="connsiteY7" fmla="*/ 358429 h 1191602"/>
                    <a:gd name="connsiteX8" fmla="*/ 1373260 w 1628355"/>
                    <a:gd name="connsiteY8" fmla="*/ 173078 h 1191602"/>
                    <a:gd name="connsiteX9" fmla="*/ 1349789 w 1628355"/>
                    <a:gd name="connsiteY9" fmla="*/ 86152 h 1191602"/>
                    <a:gd name="connsiteX10" fmla="*/ 1309142 w 1628355"/>
                    <a:gd name="connsiteY10" fmla="*/ 23596 h 1191602"/>
                    <a:gd name="connsiteX11" fmla="*/ 1287469 w 1628355"/>
                    <a:gd name="connsiteY11" fmla="*/ 5520 h 1191602"/>
                    <a:gd name="connsiteX12" fmla="*/ 1275971 w 1628355"/>
                    <a:gd name="connsiteY12" fmla="*/ 3722 h 1191602"/>
                    <a:gd name="connsiteX13" fmla="*/ 1241806 w 1628355"/>
                    <a:gd name="connsiteY13" fmla="*/ 20425 h 1191602"/>
                    <a:gd name="connsiteX14" fmla="*/ 1188099 w 1628355"/>
                    <a:gd name="connsiteY14" fmla="*/ 33249 h 1191602"/>
                    <a:gd name="connsiteX15" fmla="*/ 1143098 w 1628355"/>
                    <a:gd name="connsiteY15" fmla="*/ 20851 h 1191602"/>
                    <a:gd name="connsiteX16" fmla="*/ 973362 w 1628355"/>
                    <a:gd name="connsiteY16" fmla="*/ 78 h 1191602"/>
                    <a:gd name="connsiteX17" fmla="*/ 895664 w 1628355"/>
                    <a:gd name="connsiteY17" fmla="*/ 5425 h 1191602"/>
                    <a:gd name="connsiteX18" fmla="*/ 757065 w 1628355"/>
                    <a:gd name="connsiteY18" fmla="*/ 24921 h 1191602"/>
                    <a:gd name="connsiteX19" fmla="*/ 623766 w 1628355"/>
                    <a:gd name="connsiteY19" fmla="*/ 50994 h 1191602"/>
                    <a:gd name="connsiteX20" fmla="*/ 607583 w 1628355"/>
                    <a:gd name="connsiteY20" fmla="*/ 74275 h 1191602"/>
                    <a:gd name="connsiteX21" fmla="*/ 628403 w 1628355"/>
                    <a:gd name="connsiteY21" fmla="*/ 112225 h 1191602"/>
                    <a:gd name="connsiteX22" fmla="*/ 630154 w 1628355"/>
                    <a:gd name="connsiteY22" fmla="*/ 133424 h 1191602"/>
                    <a:gd name="connsiteX23" fmla="*/ 644776 w 1628355"/>
                    <a:gd name="connsiteY23" fmla="*/ 209798 h 1191602"/>
                    <a:gd name="connsiteX24" fmla="*/ 667394 w 1628355"/>
                    <a:gd name="connsiteY24" fmla="*/ 345085 h 1191602"/>
                    <a:gd name="connsiteX25" fmla="*/ 668435 w 1628355"/>
                    <a:gd name="connsiteY25" fmla="*/ 375748 h 1191602"/>
                    <a:gd name="connsiteX26" fmla="*/ 634318 w 1628355"/>
                    <a:gd name="connsiteY26" fmla="*/ 374186 h 1191602"/>
                    <a:gd name="connsiteX27" fmla="*/ 578528 w 1628355"/>
                    <a:gd name="connsiteY27" fmla="*/ 365432 h 1191602"/>
                    <a:gd name="connsiteX28" fmla="*/ 556335 w 1628355"/>
                    <a:gd name="connsiteY28" fmla="*/ 361268 h 1191602"/>
                    <a:gd name="connsiteX29" fmla="*/ 548007 w 1628355"/>
                    <a:gd name="connsiteY29" fmla="*/ 360180 h 1191602"/>
                    <a:gd name="connsiteX30" fmla="*/ 553496 w 1628355"/>
                    <a:gd name="connsiteY30" fmla="*/ 364060 h 1191602"/>
                    <a:gd name="connsiteX31" fmla="*/ 519474 w 1628355"/>
                    <a:gd name="connsiteY31" fmla="*/ 382798 h 1191602"/>
                    <a:gd name="connsiteX32" fmla="*/ 0 w 1628355"/>
                    <a:gd name="connsiteY32" fmla="*/ 917745 h 1191602"/>
                    <a:gd name="connsiteX33" fmla="*/ 670707 w 1628355"/>
                    <a:gd name="connsiteY33" fmla="*/ 1191489 h 1191602"/>
                    <a:gd name="connsiteX34" fmla="*/ 724604 w 1628355"/>
                    <a:gd name="connsiteY34" fmla="*/ 1107118 h 1191602"/>
                    <a:gd name="connsiteX35" fmla="*/ 830316 w 1628355"/>
                    <a:gd name="connsiteY35" fmla="*/ 1047354 h 1191602"/>
                    <a:gd name="connsiteX36" fmla="*/ 1027070 w 1628355"/>
                    <a:gd name="connsiteY36" fmla="*/ 888076 h 1191602"/>
                    <a:gd name="connsiteX37" fmla="*/ 1213746 w 1628355"/>
                    <a:gd name="connsiteY37" fmla="*/ 729792 h 1191602"/>
                    <a:gd name="connsiteX38" fmla="*/ 1251980 w 1628355"/>
                    <a:gd name="connsiteY38" fmla="*/ 725723 h 1191602"/>
                    <a:gd name="connsiteX39" fmla="*/ 1251270 w 1628355"/>
                    <a:gd name="connsiteY39" fmla="*/ 742427 h 1191602"/>
                    <a:gd name="connsiteX40" fmla="*/ 1306160 w 1628355"/>
                    <a:gd name="connsiteY40" fmla="*/ 813406 h 1191602"/>
                    <a:gd name="connsiteX41" fmla="*/ 1365783 w 1628355"/>
                    <a:gd name="connsiteY41" fmla="*/ 831955 h 1191602"/>
                    <a:gd name="connsiteX42" fmla="*/ 1367155 w 1628355"/>
                    <a:gd name="connsiteY42" fmla="*/ 832002 h 1191602"/>
                    <a:gd name="connsiteX43" fmla="*/ 1376619 w 1628355"/>
                    <a:gd name="connsiteY43" fmla="*/ 833659 h 1191602"/>
                    <a:gd name="connsiteX44" fmla="*/ 1423276 w 1628355"/>
                    <a:gd name="connsiteY44" fmla="*/ 822539 h 1191602"/>
                    <a:gd name="connsiteX45" fmla="*/ 1554446 w 1628355"/>
                    <a:gd name="connsiteY45" fmla="*/ 782885 h 1191602"/>
                    <a:gd name="connsiteX46" fmla="*/ 1589084 w 1628355"/>
                    <a:gd name="connsiteY46" fmla="*/ 768026 h 1191602"/>
                    <a:gd name="connsiteX47" fmla="*/ 1616813 w 1628355"/>
                    <a:gd name="connsiteY47" fmla="*/ 757427 h 1191602"/>
                    <a:gd name="connsiteX48" fmla="*/ 1626277 w 1628355"/>
                    <a:gd name="connsiteY48" fmla="*/ 739540 h 11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28355" h="1191602">
                      <a:moveTo>
                        <a:pt x="1626277" y="739540"/>
                      </a:moveTo>
                      <a:cubicBezTo>
                        <a:pt x="1615299" y="712994"/>
                        <a:pt x="1605409" y="685974"/>
                        <a:pt x="1594857" y="659192"/>
                      </a:cubicBezTo>
                      <a:cubicBezTo>
                        <a:pt x="1577396" y="614901"/>
                        <a:pt x="1560077" y="570846"/>
                        <a:pt x="1535944" y="529300"/>
                      </a:cubicBezTo>
                      <a:cubicBezTo>
                        <a:pt x="1506890" y="479283"/>
                        <a:pt x="1478924" y="428367"/>
                        <a:pt x="1456684" y="374754"/>
                      </a:cubicBezTo>
                      <a:cubicBezTo>
                        <a:pt x="1452141" y="363870"/>
                        <a:pt x="1445327" y="362924"/>
                        <a:pt x="1436005" y="364202"/>
                      </a:cubicBezTo>
                      <a:cubicBezTo>
                        <a:pt x="1430564" y="360889"/>
                        <a:pt x="1425974" y="364154"/>
                        <a:pt x="1421336" y="366236"/>
                      </a:cubicBezTo>
                      <a:cubicBezTo>
                        <a:pt x="1414854" y="369123"/>
                        <a:pt x="1408702" y="372719"/>
                        <a:pt x="1402077" y="375227"/>
                      </a:cubicBezTo>
                      <a:cubicBezTo>
                        <a:pt x="1378607" y="384123"/>
                        <a:pt x="1378560" y="383555"/>
                        <a:pt x="1377613" y="358429"/>
                      </a:cubicBezTo>
                      <a:cubicBezTo>
                        <a:pt x="1375294" y="296724"/>
                        <a:pt x="1381399" y="234972"/>
                        <a:pt x="1373260" y="173078"/>
                      </a:cubicBezTo>
                      <a:cubicBezTo>
                        <a:pt x="1369237" y="142415"/>
                        <a:pt x="1360625" y="114118"/>
                        <a:pt x="1349789" y="86152"/>
                      </a:cubicBezTo>
                      <a:cubicBezTo>
                        <a:pt x="1340704" y="62824"/>
                        <a:pt x="1327738" y="41151"/>
                        <a:pt x="1309142" y="23596"/>
                      </a:cubicBezTo>
                      <a:cubicBezTo>
                        <a:pt x="1302186" y="17255"/>
                        <a:pt x="1297406" y="8264"/>
                        <a:pt x="1287469" y="5520"/>
                      </a:cubicBezTo>
                      <a:cubicBezTo>
                        <a:pt x="1283778" y="4479"/>
                        <a:pt x="1281412" y="1214"/>
                        <a:pt x="1275971" y="3722"/>
                      </a:cubicBezTo>
                      <a:cubicBezTo>
                        <a:pt x="1264425" y="9021"/>
                        <a:pt x="1252879" y="13990"/>
                        <a:pt x="1241806" y="20425"/>
                      </a:cubicBezTo>
                      <a:cubicBezTo>
                        <a:pt x="1225386" y="29984"/>
                        <a:pt x="1209771" y="42098"/>
                        <a:pt x="1188099" y="33249"/>
                      </a:cubicBezTo>
                      <a:cubicBezTo>
                        <a:pt x="1173808" y="27429"/>
                        <a:pt x="1158287" y="24211"/>
                        <a:pt x="1143098" y="20851"/>
                      </a:cubicBezTo>
                      <a:cubicBezTo>
                        <a:pt x="1087213" y="8548"/>
                        <a:pt x="1030998" y="-963"/>
                        <a:pt x="973362" y="78"/>
                      </a:cubicBezTo>
                      <a:cubicBezTo>
                        <a:pt x="947337" y="551"/>
                        <a:pt x="921548" y="2917"/>
                        <a:pt x="895664" y="5425"/>
                      </a:cubicBezTo>
                      <a:cubicBezTo>
                        <a:pt x="849149" y="9920"/>
                        <a:pt x="803107" y="17160"/>
                        <a:pt x="757065" y="24921"/>
                      </a:cubicBezTo>
                      <a:cubicBezTo>
                        <a:pt x="712395" y="32397"/>
                        <a:pt x="668010" y="41246"/>
                        <a:pt x="623766" y="50994"/>
                      </a:cubicBezTo>
                      <a:cubicBezTo>
                        <a:pt x="606116" y="54874"/>
                        <a:pt x="604554" y="56294"/>
                        <a:pt x="607583" y="74275"/>
                      </a:cubicBezTo>
                      <a:cubicBezTo>
                        <a:pt x="625469" y="80900"/>
                        <a:pt x="626132" y="97130"/>
                        <a:pt x="628403" y="112225"/>
                      </a:cubicBezTo>
                      <a:cubicBezTo>
                        <a:pt x="629444" y="119229"/>
                        <a:pt x="628119" y="126516"/>
                        <a:pt x="630154" y="133424"/>
                      </a:cubicBezTo>
                      <a:cubicBezTo>
                        <a:pt x="637583" y="158409"/>
                        <a:pt x="640422" y="184293"/>
                        <a:pt x="644776" y="209798"/>
                      </a:cubicBezTo>
                      <a:cubicBezTo>
                        <a:pt x="652442" y="254894"/>
                        <a:pt x="659397" y="300084"/>
                        <a:pt x="667394" y="345085"/>
                      </a:cubicBezTo>
                      <a:cubicBezTo>
                        <a:pt x="669240" y="355353"/>
                        <a:pt x="675202" y="370779"/>
                        <a:pt x="668435" y="375748"/>
                      </a:cubicBezTo>
                      <a:cubicBezTo>
                        <a:pt x="660344" y="381710"/>
                        <a:pt x="646006" y="376410"/>
                        <a:pt x="634318" y="374186"/>
                      </a:cubicBezTo>
                      <a:cubicBezTo>
                        <a:pt x="615863" y="370637"/>
                        <a:pt x="597740" y="364202"/>
                        <a:pt x="578528" y="365432"/>
                      </a:cubicBezTo>
                      <a:cubicBezTo>
                        <a:pt x="570815" y="365905"/>
                        <a:pt x="563528" y="363728"/>
                        <a:pt x="556335" y="361268"/>
                      </a:cubicBezTo>
                      <a:cubicBezTo>
                        <a:pt x="553402" y="360558"/>
                        <a:pt x="550657" y="360274"/>
                        <a:pt x="548007" y="360180"/>
                      </a:cubicBezTo>
                      <a:cubicBezTo>
                        <a:pt x="549900" y="361079"/>
                        <a:pt x="551698" y="362309"/>
                        <a:pt x="553496" y="364060"/>
                      </a:cubicBezTo>
                      <a:cubicBezTo>
                        <a:pt x="537029" y="361031"/>
                        <a:pt x="525956" y="368697"/>
                        <a:pt x="519474" y="382798"/>
                      </a:cubicBezTo>
                      <a:cubicBezTo>
                        <a:pt x="482659" y="463194"/>
                        <a:pt x="186912" y="775787"/>
                        <a:pt x="0" y="917745"/>
                      </a:cubicBezTo>
                      <a:cubicBezTo>
                        <a:pt x="234232" y="1086581"/>
                        <a:pt x="505088" y="1078868"/>
                        <a:pt x="670707" y="1191489"/>
                      </a:cubicBezTo>
                      <a:cubicBezTo>
                        <a:pt x="676385" y="1195322"/>
                        <a:pt x="718405" y="1100825"/>
                        <a:pt x="724604" y="1107118"/>
                      </a:cubicBezTo>
                      <a:cubicBezTo>
                        <a:pt x="763122" y="1093017"/>
                        <a:pt x="797097" y="1070351"/>
                        <a:pt x="830316" y="1047354"/>
                      </a:cubicBezTo>
                      <a:cubicBezTo>
                        <a:pt x="899828" y="999277"/>
                        <a:pt x="963141" y="943203"/>
                        <a:pt x="1027070" y="888076"/>
                      </a:cubicBezTo>
                      <a:cubicBezTo>
                        <a:pt x="1088822" y="834794"/>
                        <a:pt x="1147262" y="777538"/>
                        <a:pt x="1213746" y="729792"/>
                      </a:cubicBezTo>
                      <a:cubicBezTo>
                        <a:pt x="1229077" y="712805"/>
                        <a:pt x="1237169" y="726575"/>
                        <a:pt x="1251980" y="725723"/>
                      </a:cubicBezTo>
                      <a:cubicBezTo>
                        <a:pt x="1257989" y="725392"/>
                        <a:pt x="1250607" y="736843"/>
                        <a:pt x="1251270" y="742427"/>
                      </a:cubicBezTo>
                      <a:cubicBezTo>
                        <a:pt x="1269725" y="765992"/>
                        <a:pt x="1289741" y="788516"/>
                        <a:pt x="1306160" y="813406"/>
                      </a:cubicBezTo>
                      <a:cubicBezTo>
                        <a:pt x="1321918" y="837255"/>
                        <a:pt x="1339331" y="846861"/>
                        <a:pt x="1365783" y="831955"/>
                      </a:cubicBezTo>
                      <a:cubicBezTo>
                        <a:pt x="1366115" y="831766"/>
                        <a:pt x="1366730" y="831955"/>
                        <a:pt x="1367155" y="832002"/>
                      </a:cubicBezTo>
                      <a:cubicBezTo>
                        <a:pt x="1370042" y="833943"/>
                        <a:pt x="1373260" y="834605"/>
                        <a:pt x="1376619" y="833659"/>
                      </a:cubicBezTo>
                      <a:cubicBezTo>
                        <a:pt x="1391998" y="829353"/>
                        <a:pt x="1407992" y="827838"/>
                        <a:pt x="1423276" y="822539"/>
                      </a:cubicBezTo>
                      <a:cubicBezTo>
                        <a:pt x="1466432" y="807491"/>
                        <a:pt x="1509966" y="793674"/>
                        <a:pt x="1554446" y="782885"/>
                      </a:cubicBezTo>
                      <a:cubicBezTo>
                        <a:pt x="1566513" y="779951"/>
                        <a:pt x="1578910" y="776118"/>
                        <a:pt x="1589084" y="768026"/>
                      </a:cubicBezTo>
                      <a:cubicBezTo>
                        <a:pt x="1596513" y="759840"/>
                        <a:pt x="1607113" y="759367"/>
                        <a:pt x="1616813" y="757427"/>
                      </a:cubicBezTo>
                      <a:cubicBezTo>
                        <a:pt x="1628028" y="755014"/>
                        <a:pt x="1630820" y="750518"/>
                        <a:pt x="1626277" y="739540"/>
                      </a:cubicBezTo>
                      <a:close/>
                    </a:path>
                  </a:pathLst>
                </a:custGeom>
                <a:solidFill>
                  <a:schemeClr val="accent1"/>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60834664-6061-CA1C-CA88-319DCBF6529F}"/>
                    </a:ext>
                  </a:extLst>
                </p:cNvPr>
                <p:cNvSpPr/>
                <p:nvPr/>
              </p:nvSpPr>
              <p:spPr>
                <a:xfrm rot="20732884">
                  <a:off x="1461633" y="3125058"/>
                  <a:ext cx="1102879" cy="894188"/>
                </a:xfrm>
                <a:custGeom>
                  <a:avLst/>
                  <a:gdLst>
                    <a:gd name="connsiteX0" fmla="*/ 761224 w 913018"/>
                    <a:gd name="connsiteY0" fmla="*/ 739504 h 740253"/>
                    <a:gd name="connsiteX1" fmla="*/ 25121 w 913018"/>
                    <a:gd name="connsiteY1" fmla="*/ 577955 h 740253"/>
                    <a:gd name="connsiteX2" fmla="*/ 752 w 913018"/>
                    <a:gd name="connsiteY2" fmla="*/ 539863 h 740253"/>
                    <a:gd name="connsiteX3" fmla="*/ 113703 w 913018"/>
                    <a:gd name="connsiteY3" fmla="*/ 25121 h 740253"/>
                    <a:gd name="connsiteX4" fmla="*/ 151795 w 913018"/>
                    <a:gd name="connsiteY4" fmla="*/ 752 h 740253"/>
                    <a:gd name="connsiteX5" fmla="*/ 887898 w 913018"/>
                    <a:gd name="connsiteY5" fmla="*/ 162300 h 740253"/>
                    <a:gd name="connsiteX6" fmla="*/ 912267 w 913018"/>
                    <a:gd name="connsiteY6" fmla="*/ 200393 h 740253"/>
                    <a:gd name="connsiteX7" fmla="*/ 799316 w 913018"/>
                    <a:gd name="connsiteY7" fmla="*/ 715134 h 740253"/>
                    <a:gd name="connsiteX8" fmla="*/ 761224 w 913018"/>
                    <a:gd name="connsiteY8" fmla="*/ 739504 h 74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3018" h="740253">
                      <a:moveTo>
                        <a:pt x="761224" y="739504"/>
                      </a:moveTo>
                      <a:lnTo>
                        <a:pt x="25121" y="577955"/>
                      </a:lnTo>
                      <a:cubicBezTo>
                        <a:pt x="7849" y="574170"/>
                        <a:pt x="-3034" y="557087"/>
                        <a:pt x="752" y="539863"/>
                      </a:cubicBezTo>
                      <a:lnTo>
                        <a:pt x="113703" y="25121"/>
                      </a:lnTo>
                      <a:cubicBezTo>
                        <a:pt x="117489" y="7849"/>
                        <a:pt x="134571" y="-3034"/>
                        <a:pt x="151795" y="752"/>
                      </a:cubicBezTo>
                      <a:lnTo>
                        <a:pt x="887898" y="162300"/>
                      </a:lnTo>
                      <a:cubicBezTo>
                        <a:pt x="905169" y="166086"/>
                        <a:pt x="916053" y="183168"/>
                        <a:pt x="912267" y="200393"/>
                      </a:cubicBezTo>
                      <a:lnTo>
                        <a:pt x="799316" y="715134"/>
                      </a:lnTo>
                      <a:cubicBezTo>
                        <a:pt x="795530" y="732359"/>
                        <a:pt x="778495" y="743289"/>
                        <a:pt x="761224" y="739504"/>
                      </a:cubicBezTo>
                      <a:close/>
                    </a:path>
                  </a:pathLst>
                </a:custGeom>
                <a:solidFill>
                  <a:srgbClr val="868880"/>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8263A1DF-F59F-3D79-C311-EB5E156F3CD1}"/>
                    </a:ext>
                  </a:extLst>
                </p:cNvPr>
                <p:cNvSpPr/>
                <p:nvPr/>
              </p:nvSpPr>
              <p:spPr>
                <a:xfrm rot="20732884">
                  <a:off x="1501422" y="3167863"/>
                  <a:ext cx="1023427" cy="812734"/>
                </a:xfrm>
                <a:custGeom>
                  <a:avLst/>
                  <a:gdLst>
                    <a:gd name="connsiteX0" fmla="*/ 707658 w 847244"/>
                    <a:gd name="connsiteY0" fmla="*/ 672073 h 672822"/>
                    <a:gd name="connsiteX1" fmla="*/ 25121 w 847244"/>
                    <a:gd name="connsiteY1" fmla="*/ 522307 h 672822"/>
                    <a:gd name="connsiteX2" fmla="*/ 752 w 847244"/>
                    <a:gd name="connsiteY2" fmla="*/ 484215 h 672822"/>
                    <a:gd name="connsiteX3" fmla="*/ 101495 w 847244"/>
                    <a:gd name="connsiteY3" fmla="*/ 25121 h 672822"/>
                    <a:gd name="connsiteX4" fmla="*/ 139587 w 847244"/>
                    <a:gd name="connsiteY4" fmla="*/ 752 h 672822"/>
                    <a:gd name="connsiteX5" fmla="*/ 822124 w 847244"/>
                    <a:gd name="connsiteY5" fmla="*/ 150518 h 672822"/>
                    <a:gd name="connsiteX6" fmla="*/ 846493 w 847244"/>
                    <a:gd name="connsiteY6" fmla="*/ 188610 h 672822"/>
                    <a:gd name="connsiteX7" fmla="*/ 745750 w 847244"/>
                    <a:gd name="connsiteY7" fmla="*/ 647704 h 672822"/>
                    <a:gd name="connsiteX8" fmla="*/ 707658 w 847244"/>
                    <a:gd name="connsiteY8" fmla="*/ 672073 h 67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244" h="672822">
                      <a:moveTo>
                        <a:pt x="707658" y="672073"/>
                      </a:moveTo>
                      <a:lnTo>
                        <a:pt x="25121" y="522307"/>
                      </a:lnTo>
                      <a:cubicBezTo>
                        <a:pt x="7849" y="518522"/>
                        <a:pt x="-3034" y="501439"/>
                        <a:pt x="752" y="484215"/>
                      </a:cubicBezTo>
                      <a:lnTo>
                        <a:pt x="101495" y="25121"/>
                      </a:lnTo>
                      <a:cubicBezTo>
                        <a:pt x="105280" y="7849"/>
                        <a:pt x="122363" y="-3034"/>
                        <a:pt x="139587" y="752"/>
                      </a:cubicBezTo>
                      <a:lnTo>
                        <a:pt x="822124" y="150518"/>
                      </a:lnTo>
                      <a:cubicBezTo>
                        <a:pt x="839395" y="154303"/>
                        <a:pt x="850279" y="171386"/>
                        <a:pt x="846493" y="188610"/>
                      </a:cubicBezTo>
                      <a:lnTo>
                        <a:pt x="745750" y="647704"/>
                      </a:lnTo>
                      <a:cubicBezTo>
                        <a:pt x="741964" y="664928"/>
                        <a:pt x="724929" y="675859"/>
                        <a:pt x="707658" y="672073"/>
                      </a:cubicBezTo>
                      <a:close/>
                    </a:path>
                  </a:pathLst>
                </a:custGeom>
                <a:solidFill>
                  <a:srgbClr val="FFFFFF"/>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74A157D0-DCDF-6C29-CB54-B59258671A53}"/>
                    </a:ext>
                  </a:extLst>
                </p:cNvPr>
                <p:cNvSpPr/>
                <p:nvPr/>
              </p:nvSpPr>
              <p:spPr>
                <a:xfrm rot="20732884">
                  <a:off x="4187566" y="2323519"/>
                  <a:ext cx="1093498" cy="752594"/>
                </a:xfrm>
                <a:custGeom>
                  <a:avLst/>
                  <a:gdLst>
                    <a:gd name="connsiteX0" fmla="*/ 50763 w 905252"/>
                    <a:gd name="connsiteY0" fmla="*/ 301394 h 623036"/>
                    <a:gd name="connsiteX1" fmla="*/ 79107 w 905252"/>
                    <a:gd name="connsiteY1" fmla="*/ 238554 h 623036"/>
                    <a:gd name="connsiteX2" fmla="*/ 107120 w 905252"/>
                    <a:gd name="connsiteY2" fmla="*/ 168994 h 623036"/>
                    <a:gd name="connsiteX3" fmla="*/ 157752 w 905252"/>
                    <a:gd name="connsiteY3" fmla="*/ 128678 h 623036"/>
                    <a:gd name="connsiteX4" fmla="*/ 310168 w 905252"/>
                    <a:gd name="connsiteY4" fmla="*/ 101564 h 623036"/>
                    <a:gd name="connsiteX5" fmla="*/ 416968 w 905252"/>
                    <a:gd name="connsiteY5" fmla="*/ 81406 h 623036"/>
                    <a:gd name="connsiteX6" fmla="*/ 586183 w 905252"/>
                    <a:gd name="connsiteY6" fmla="*/ 50175 h 623036"/>
                    <a:gd name="connsiteX7" fmla="*/ 694213 w 905252"/>
                    <a:gd name="connsiteY7" fmla="*/ 29733 h 623036"/>
                    <a:gd name="connsiteX8" fmla="*/ 836267 w 905252"/>
                    <a:gd name="connsiteY8" fmla="*/ 5364 h 623036"/>
                    <a:gd name="connsiteX9" fmla="*/ 863475 w 905252"/>
                    <a:gd name="connsiteY9" fmla="*/ 1815 h 623036"/>
                    <a:gd name="connsiteX10" fmla="*/ 880274 w 905252"/>
                    <a:gd name="connsiteY10" fmla="*/ 29071 h 623036"/>
                    <a:gd name="connsiteX11" fmla="*/ 900243 w 905252"/>
                    <a:gd name="connsiteY11" fmla="*/ 67873 h 623036"/>
                    <a:gd name="connsiteX12" fmla="*/ 903839 w 905252"/>
                    <a:gd name="connsiteY12" fmla="*/ 97684 h 623036"/>
                    <a:gd name="connsiteX13" fmla="*/ 871472 w 905252"/>
                    <a:gd name="connsiteY13" fmla="*/ 269880 h 623036"/>
                    <a:gd name="connsiteX14" fmla="*/ 852213 w 905252"/>
                    <a:gd name="connsiteY14" fmla="*/ 381175 h 623036"/>
                    <a:gd name="connsiteX15" fmla="*/ 833144 w 905252"/>
                    <a:gd name="connsiteY15" fmla="*/ 485325 h 623036"/>
                    <a:gd name="connsiteX16" fmla="*/ 823017 w 905252"/>
                    <a:gd name="connsiteY16" fmla="*/ 494837 h 623036"/>
                    <a:gd name="connsiteX17" fmla="*/ 689340 w 905252"/>
                    <a:gd name="connsiteY17" fmla="*/ 516556 h 623036"/>
                    <a:gd name="connsiteX18" fmla="*/ 575205 w 905252"/>
                    <a:gd name="connsiteY18" fmla="*/ 535106 h 623036"/>
                    <a:gd name="connsiteX19" fmla="*/ 491828 w 905252"/>
                    <a:gd name="connsiteY19" fmla="*/ 549727 h 623036"/>
                    <a:gd name="connsiteX20" fmla="*/ 377551 w 905252"/>
                    <a:gd name="connsiteY20" fmla="*/ 568702 h 623036"/>
                    <a:gd name="connsiteX21" fmla="*/ 306808 w 905252"/>
                    <a:gd name="connsiteY21" fmla="*/ 581100 h 623036"/>
                    <a:gd name="connsiteX22" fmla="*/ 244063 w 905252"/>
                    <a:gd name="connsiteY22" fmla="*/ 590990 h 623036"/>
                    <a:gd name="connsiteX23" fmla="*/ 153777 w 905252"/>
                    <a:gd name="connsiteY23" fmla="*/ 606937 h 623036"/>
                    <a:gd name="connsiteX24" fmla="*/ 63302 w 905252"/>
                    <a:gd name="connsiteY24" fmla="*/ 622457 h 623036"/>
                    <a:gd name="connsiteX25" fmla="*/ 49012 w 905252"/>
                    <a:gd name="connsiteY25" fmla="*/ 618719 h 623036"/>
                    <a:gd name="connsiteX26" fmla="*/ 26298 w 905252"/>
                    <a:gd name="connsiteY26" fmla="*/ 584602 h 623036"/>
                    <a:gd name="connsiteX27" fmla="*/ 5194 w 905252"/>
                    <a:gd name="connsiteY27" fmla="*/ 571636 h 623036"/>
                    <a:gd name="connsiteX28" fmla="*/ 21093 w 905252"/>
                    <a:gd name="connsiteY28" fmla="*/ 564538 h 623036"/>
                    <a:gd name="connsiteX29" fmla="*/ 29516 w 905252"/>
                    <a:gd name="connsiteY29" fmla="*/ 547693 h 623036"/>
                    <a:gd name="connsiteX30" fmla="*/ 3585 w 905252"/>
                    <a:gd name="connsiteY30" fmla="*/ 501982 h 623036"/>
                    <a:gd name="connsiteX31" fmla="*/ 2024 w 905252"/>
                    <a:gd name="connsiteY31" fmla="*/ 478843 h 623036"/>
                    <a:gd name="connsiteX32" fmla="*/ 40494 w 905252"/>
                    <a:gd name="connsiteY32" fmla="*/ 390402 h 623036"/>
                    <a:gd name="connsiteX33" fmla="*/ 96710 w 905252"/>
                    <a:gd name="connsiteY33" fmla="*/ 331679 h 623036"/>
                    <a:gd name="connsiteX34" fmla="*/ 109959 w 905252"/>
                    <a:gd name="connsiteY34" fmla="*/ 318430 h 623036"/>
                    <a:gd name="connsiteX35" fmla="*/ 92072 w 905252"/>
                    <a:gd name="connsiteY35" fmla="*/ 306789 h 623036"/>
                    <a:gd name="connsiteX36" fmla="*/ 62498 w 905252"/>
                    <a:gd name="connsiteY36" fmla="*/ 304044 h 623036"/>
                    <a:gd name="connsiteX37" fmla="*/ 50763 w 905252"/>
                    <a:gd name="connsiteY37" fmla="*/ 301394 h 62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5252" h="623036">
                      <a:moveTo>
                        <a:pt x="50763" y="301394"/>
                      </a:moveTo>
                      <a:cubicBezTo>
                        <a:pt x="64438" y="282372"/>
                        <a:pt x="69880" y="259564"/>
                        <a:pt x="79107" y="238554"/>
                      </a:cubicBezTo>
                      <a:cubicBezTo>
                        <a:pt x="89186" y="215652"/>
                        <a:pt x="100353" y="192938"/>
                        <a:pt x="107120" y="168994"/>
                      </a:cubicBezTo>
                      <a:cubicBezTo>
                        <a:pt x="114739" y="141786"/>
                        <a:pt x="129786" y="132274"/>
                        <a:pt x="157752" y="128678"/>
                      </a:cubicBezTo>
                      <a:cubicBezTo>
                        <a:pt x="208857" y="122101"/>
                        <a:pt x="259394" y="110839"/>
                        <a:pt x="310168" y="101564"/>
                      </a:cubicBezTo>
                      <a:cubicBezTo>
                        <a:pt x="345800" y="95081"/>
                        <a:pt x="381384" y="88125"/>
                        <a:pt x="416968" y="81406"/>
                      </a:cubicBezTo>
                      <a:cubicBezTo>
                        <a:pt x="473326" y="70806"/>
                        <a:pt x="529873" y="60964"/>
                        <a:pt x="586183" y="50175"/>
                      </a:cubicBezTo>
                      <a:cubicBezTo>
                        <a:pt x="622146" y="43266"/>
                        <a:pt x="658251" y="36547"/>
                        <a:pt x="694213" y="29733"/>
                      </a:cubicBezTo>
                      <a:cubicBezTo>
                        <a:pt x="741344" y="20837"/>
                        <a:pt x="788332" y="10190"/>
                        <a:pt x="836267" y="5364"/>
                      </a:cubicBezTo>
                      <a:cubicBezTo>
                        <a:pt x="845494" y="4417"/>
                        <a:pt x="855005" y="-3485"/>
                        <a:pt x="863475" y="1815"/>
                      </a:cubicBezTo>
                      <a:cubicBezTo>
                        <a:pt x="872703" y="7588"/>
                        <a:pt x="875210" y="19607"/>
                        <a:pt x="880274" y="29071"/>
                      </a:cubicBezTo>
                      <a:cubicBezTo>
                        <a:pt x="887135" y="41894"/>
                        <a:pt x="892671" y="55475"/>
                        <a:pt x="900243" y="67873"/>
                      </a:cubicBezTo>
                      <a:cubicBezTo>
                        <a:pt x="906205" y="77715"/>
                        <a:pt x="906063" y="87652"/>
                        <a:pt x="903839" y="97684"/>
                      </a:cubicBezTo>
                      <a:cubicBezTo>
                        <a:pt x="891299" y="154751"/>
                        <a:pt x="882829" y="212576"/>
                        <a:pt x="871472" y="269880"/>
                      </a:cubicBezTo>
                      <a:cubicBezTo>
                        <a:pt x="864185" y="306694"/>
                        <a:pt x="858838" y="344171"/>
                        <a:pt x="852213" y="381175"/>
                      </a:cubicBezTo>
                      <a:cubicBezTo>
                        <a:pt x="845967" y="415908"/>
                        <a:pt x="840383" y="450782"/>
                        <a:pt x="833144" y="485325"/>
                      </a:cubicBezTo>
                      <a:cubicBezTo>
                        <a:pt x="831866" y="491477"/>
                        <a:pt x="829169" y="493843"/>
                        <a:pt x="823017" y="494837"/>
                      </a:cubicBezTo>
                      <a:cubicBezTo>
                        <a:pt x="778442" y="501887"/>
                        <a:pt x="733914" y="509364"/>
                        <a:pt x="689340" y="516556"/>
                      </a:cubicBezTo>
                      <a:cubicBezTo>
                        <a:pt x="651295" y="522708"/>
                        <a:pt x="612871" y="527251"/>
                        <a:pt x="575205" y="535106"/>
                      </a:cubicBezTo>
                      <a:cubicBezTo>
                        <a:pt x="547523" y="540879"/>
                        <a:pt x="519510" y="544096"/>
                        <a:pt x="491828" y="549727"/>
                      </a:cubicBezTo>
                      <a:cubicBezTo>
                        <a:pt x="454020" y="557393"/>
                        <a:pt x="415691" y="562456"/>
                        <a:pt x="377551" y="568702"/>
                      </a:cubicBezTo>
                      <a:cubicBezTo>
                        <a:pt x="353891" y="572583"/>
                        <a:pt x="329853" y="574949"/>
                        <a:pt x="306808" y="581100"/>
                      </a:cubicBezTo>
                      <a:cubicBezTo>
                        <a:pt x="286082" y="586637"/>
                        <a:pt x="264836" y="586400"/>
                        <a:pt x="244063" y="590990"/>
                      </a:cubicBezTo>
                      <a:cubicBezTo>
                        <a:pt x="214251" y="597567"/>
                        <a:pt x="183872" y="601731"/>
                        <a:pt x="153777" y="606937"/>
                      </a:cubicBezTo>
                      <a:cubicBezTo>
                        <a:pt x="123635" y="612142"/>
                        <a:pt x="93492" y="617441"/>
                        <a:pt x="63302" y="622457"/>
                      </a:cubicBezTo>
                      <a:cubicBezTo>
                        <a:pt x="58286" y="623309"/>
                        <a:pt x="52655" y="623972"/>
                        <a:pt x="49012" y="618719"/>
                      </a:cubicBezTo>
                      <a:cubicBezTo>
                        <a:pt x="41299" y="607410"/>
                        <a:pt x="32829" y="596526"/>
                        <a:pt x="26298" y="584602"/>
                      </a:cubicBezTo>
                      <a:cubicBezTo>
                        <a:pt x="21377" y="575564"/>
                        <a:pt x="15604" y="570501"/>
                        <a:pt x="5194" y="571636"/>
                      </a:cubicBezTo>
                      <a:cubicBezTo>
                        <a:pt x="7087" y="561746"/>
                        <a:pt x="15415" y="565579"/>
                        <a:pt x="21093" y="564538"/>
                      </a:cubicBezTo>
                      <a:cubicBezTo>
                        <a:pt x="33917" y="562267"/>
                        <a:pt x="35715" y="559286"/>
                        <a:pt x="29516" y="547693"/>
                      </a:cubicBezTo>
                      <a:cubicBezTo>
                        <a:pt x="21283" y="532219"/>
                        <a:pt x="11771" y="517503"/>
                        <a:pt x="3585" y="501982"/>
                      </a:cubicBezTo>
                      <a:cubicBezTo>
                        <a:pt x="-437" y="494316"/>
                        <a:pt x="-1242" y="486887"/>
                        <a:pt x="2024" y="478843"/>
                      </a:cubicBezTo>
                      <a:cubicBezTo>
                        <a:pt x="14137" y="449031"/>
                        <a:pt x="25163" y="418794"/>
                        <a:pt x="40494" y="390402"/>
                      </a:cubicBezTo>
                      <a:cubicBezTo>
                        <a:pt x="53886" y="365607"/>
                        <a:pt x="72246" y="345827"/>
                        <a:pt x="96710" y="331679"/>
                      </a:cubicBezTo>
                      <a:cubicBezTo>
                        <a:pt x="102246" y="328461"/>
                        <a:pt x="111000" y="325622"/>
                        <a:pt x="109959" y="318430"/>
                      </a:cubicBezTo>
                      <a:cubicBezTo>
                        <a:pt x="108776" y="310101"/>
                        <a:pt x="99265" y="308303"/>
                        <a:pt x="92072" y="306789"/>
                      </a:cubicBezTo>
                      <a:cubicBezTo>
                        <a:pt x="82419" y="304754"/>
                        <a:pt x="72577" y="302625"/>
                        <a:pt x="62498" y="304044"/>
                      </a:cubicBezTo>
                      <a:cubicBezTo>
                        <a:pt x="58381" y="304707"/>
                        <a:pt x="54028" y="305275"/>
                        <a:pt x="50763" y="301394"/>
                      </a:cubicBezTo>
                      <a:close/>
                    </a:path>
                  </a:pathLst>
                </a:custGeom>
                <a:solidFill>
                  <a:srgbClr val="FAE1B0"/>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08E1EBB0-463B-5D5F-90F3-84B79D22E395}"/>
                    </a:ext>
                  </a:extLst>
                </p:cNvPr>
                <p:cNvSpPr/>
                <p:nvPr/>
              </p:nvSpPr>
              <p:spPr>
                <a:xfrm rot="20732884">
                  <a:off x="3174875" y="2876946"/>
                  <a:ext cx="1284219" cy="551267"/>
                </a:xfrm>
                <a:custGeom>
                  <a:avLst/>
                  <a:gdLst>
                    <a:gd name="connsiteX0" fmla="*/ 995820 w 1063140"/>
                    <a:gd name="connsiteY0" fmla="*/ 1711 h 456366"/>
                    <a:gd name="connsiteX1" fmla="*/ 1054496 w 1063140"/>
                    <a:gd name="connsiteY1" fmla="*/ 9755 h 456366"/>
                    <a:gd name="connsiteX2" fmla="*/ 1055584 w 1063140"/>
                    <a:gd name="connsiteY2" fmla="*/ 28352 h 456366"/>
                    <a:gd name="connsiteX3" fmla="*/ 1021514 w 1063140"/>
                    <a:gd name="connsiteY3" fmla="*/ 51254 h 456366"/>
                    <a:gd name="connsiteX4" fmla="*/ 967617 w 1063140"/>
                    <a:gd name="connsiteY4" fmla="*/ 139694 h 456366"/>
                    <a:gd name="connsiteX5" fmla="*/ 954841 w 1063140"/>
                    <a:gd name="connsiteY5" fmla="*/ 170878 h 456366"/>
                    <a:gd name="connsiteX6" fmla="*/ 960803 w 1063140"/>
                    <a:gd name="connsiteY6" fmla="*/ 215879 h 456366"/>
                    <a:gd name="connsiteX7" fmla="*/ 981955 w 1063140"/>
                    <a:gd name="connsiteY7" fmla="*/ 252741 h 456366"/>
                    <a:gd name="connsiteX8" fmla="*/ 973627 w 1063140"/>
                    <a:gd name="connsiteY8" fmla="*/ 268593 h 456366"/>
                    <a:gd name="connsiteX9" fmla="*/ 950346 w 1063140"/>
                    <a:gd name="connsiteY9" fmla="*/ 272047 h 456366"/>
                    <a:gd name="connsiteX10" fmla="*/ 794144 w 1063140"/>
                    <a:gd name="connsiteY10" fmla="*/ 315534 h 456366"/>
                    <a:gd name="connsiteX11" fmla="*/ 677076 w 1063140"/>
                    <a:gd name="connsiteY11" fmla="*/ 361765 h 456366"/>
                    <a:gd name="connsiteX12" fmla="*/ 452828 w 1063140"/>
                    <a:gd name="connsiteY12" fmla="*/ 438139 h 456366"/>
                    <a:gd name="connsiteX13" fmla="*/ 333063 w 1063140"/>
                    <a:gd name="connsiteY13" fmla="*/ 456309 h 456366"/>
                    <a:gd name="connsiteX14" fmla="*/ 177003 w 1063140"/>
                    <a:gd name="connsiteY14" fmla="*/ 405677 h 456366"/>
                    <a:gd name="connsiteX15" fmla="*/ 78058 w 1063140"/>
                    <a:gd name="connsiteY15" fmla="*/ 309430 h 456366"/>
                    <a:gd name="connsiteX16" fmla="*/ 6463 w 1063140"/>
                    <a:gd name="connsiteY16" fmla="*/ 219948 h 456366"/>
                    <a:gd name="connsiteX17" fmla="*/ 75 w 1063140"/>
                    <a:gd name="connsiteY17" fmla="*/ 201825 h 456366"/>
                    <a:gd name="connsiteX18" fmla="*/ 109998 w 1063140"/>
                    <a:gd name="connsiteY18" fmla="*/ 169506 h 456366"/>
                    <a:gd name="connsiteX19" fmla="*/ 183438 w 1063140"/>
                    <a:gd name="connsiteY19" fmla="*/ 148922 h 456366"/>
                    <a:gd name="connsiteX20" fmla="*/ 221956 w 1063140"/>
                    <a:gd name="connsiteY20" fmla="*/ 137849 h 456366"/>
                    <a:gd name="connsiteX21" fmla="*/ 245001 w 1063140"/>
                    <a:gd name="connsiteY21" fmla="*/ 148023 h 456366"/>
                    <a:gd name="connsiteX22" fmla="*/ 284797 w 1063140"/>
                    <a:gd name="connsiteY22" fmla="*/ 192266 h 456366"/>
                    <a:gd name="connsiteX23" fmla="*/ 326012 w 1063140"/>
                    <a:gd name="connsiteY23" fmla="*/ 206415 h 456366"/>
                    <a:gd name="connsiteX24" fmla="*/ 389373 w 1063140"/>
                    <a:gd name="connsiteY24" fmla="*/ 200973 h 456366"/>
                    <a:gd name="connsiteX25" fmla="*/ 516189 w 1063140"/>
                    <a:gd name="connsiteY25" fmla="*/ 190705 h 456366"/>
                    <a:gd name="connsiteX26" fmla="*/ 602216 w 1063140"/>
                    <a:gd name="connsiteY26" fmla="*/ 184080 h 456366"/>
                    <a:gd name="connsiteX27" fmla="*/ 704805 w 1063140"/>
                    <a:gd name="connsiteY27" fmla="*/ 173764 h 456366"/>
                    <a:gd name="connsiteX28" fmla="*/ 799870 w 1063140"/>
                    <a:gd name="connsiteY28" fmla="*/ 160657 h 456366"/>
                    <a:gd name="connsiteX29" fmla="*/ 879840 w 1063140"/>
                    <a:gd name="connsiteY29" fmla="*/ 131555 h 456366"/>
                    <a:gd name="connsiteX30" fmla="*/ 904209 w 1063140"/>
                    <a:gd name="connsiteY30" fmla="*/ 97343 h 456366"/>
                    <a:gd name="connsiteX31" fmla="*/ 956024 w 1063140"/>
                    <a:gd name="connsiteY31" fmla="*/ 20307 h 456366"/>
                    <a:gd name="connsiteX32" fmla="*/ 995820 w 1063140"/>
                    <a:gd name="connsiteY32" fmla="*/ 1711 h 45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63140" h="456366">
                      <a:moveTo>
                        <a:pt x="995820" y="1711"/>
                      </a:moveTo>
                      <a:cubicBezTo>
                        <a:pt x="1016167" y="-1412"/>
                        <a:pt x="1036041" y="-1081"/>
                        <a:pt x="1054496" y="9755"/>
                      </a:cubicBezTo>
                      <a:cubicBezTo>
                        <a:pt x="1065663" y="16332"/>
                        <a:pt x="1065995" y="20449"/>
                        <a:pt x="1055584" y="28352"/>
                      </a:cubicBezTo>
                      <a:cubicBezTo>
                        <a:pt x="1044654" y="36585"/>
                        <a:pt x="1031972" y="41980"/>
                        <a:pt x="1021514" y="51254"/>
                      </a:cubicBezTo>
                      <a:cubicBezTo>
                        <a:pt x="994400" y="75293"/>
                        <a:pt x="980914" y="107375"/>
                        <a:pt x="967617" y="139694"/>
                      </a:cubicBezTo>
                      <a:cubicBezTo>
                        <a:pt x="963359" y="150105"/>
                        <a:pt x="960614" y="161414"/>
                        <a:pt x="954841" y="170878"/>
                      </a:cubicBezTo>
                      <a:cubicBezTo>
                        <a:pt x="944194" y="188197"/>
                        <a:pt x="951718" y="201636"/>
                        <a:pt x="960803" y="215879"/>
                      </a:cubicBezTo>
                      <a:cubicBezTo>
                        <a:pt x="968422" y="227803"/>
                        <a:pt x="974857" y="240438"/>
                        <a:pt x="981955" y="252741"/>
                      </a:cubicBezTo>
                      <a:cubicBezTo>
                        <a:pt x="987586" y="262536"/>
                        <a:pt x="982428" y="266227"/>
                        <a:pt x="973627" y="268593"/>
                      </a:cubicBezTo>
                      <a:cubicBezTo>
                        <a:pt x="965961" y="270628"/>
                        <a:pt x="957396" y="266132"/>
                        <a:pt x="950346" y="272047"/>
                      </a:cubicBezTo>
                      <a:cubicBezTo>
                        <a:pt x="896827" y="281322"/>
                        <a:pt x="845107" y="297316"/>
                        <a:pt x="794144" y="315534"/>
                      </a:cubicBezTo>
                      <a:cubicBezTo>
                        <a:pt x="754679" y="329635"/>
                        <a:pt x="716019" y="346149"/>
                        <a:pt x="677076" y="361765"/>
                      </a:cubicBezTo>
                      <a:cubicBezTo>
                        <a:pt x="603683" y="391292"/>
                        <a:pt x="529439" y="418312"/>
                        <a:pt x="452828" y="438139"/>
                      </a:cubicBezTo>
                      <a:cubicBezTo>
                        <a:pt x="413553" y="448312"/>
                        <a:pt x="373615" y="457161"/>
                        <a:pt x="333063" y="456309"/>
                      </a:cubicBezTo>
                      <a:cubicBezTo>
                        <a:pt x="276468" y="455079"/>
                        <a:pt x="223896" y="439653"/>
                        <a:pt x="177003" y="405677"/>
                      </a:cubicBezTo>
                      <a:cubicBezTo>
                        <a:pt x="139147" y="378279"/>
                        <a:pt x="108721" y="343973"/>
                        <a:pt x="78058" y="309430"/>
                      </a:cubicBezTo>
                      <a:cubicBezTo>
                        <a:pt x="52647" y="280754"/>
                        <a:pt x="29792" y="250185"/>
                        <a:pt x="6463" y="219948"/>
                      </a:cubicBezTo>
                      <a:cubicBezTo>
                        <a:pt x="2205" y="214412"/>
                        <a:pt x="-493" y="208781"/>
                        <a:pt x="75" y="201825"/>
                      </a:cubicBezTo>
                      <a:cubicBezTo>
                        <a:pt x="37221" y="192787"/>
                        <a:pt x="73278" y="179869"/>
                        <a:pt x="109998" y="169506"/>
                      </a:cubicBezTo>
                      <a:cubicBezTo>
                        <a:pt x="134368" y="162597"/>
                        <a:pt x="157791" y="151950"/>
                        <a:pt x="183438" y="148922"/>
                      </a:cubicBezTo>
                      <a:cubicBezTo>
                        <a:pt x="196593" y="147407"/>
                        <a:pt x="207950" y="137612"/>
                        <a:pt x="221956" y="137849"/>
                      </a:cubicBezTo>
                      <a:cubicBezTo>
                        <a:pt x="231468" y="137139"/>
                        <a:pt x="238282" y="140404"/>
                        <a:pt x="245001" y="148023"/>
                      </a:cubicBezTo>
                      <a:cubicBezTo>
                        <a:pt x="258061" y="162928"/>
                        <a:pt x="273487" y="175799"/>
                        <a:pt x="284797" y="192266"/>
                      </a:cubicBezTo>
                      <a:cubicBezTo>
                        <a:pt x="295112" y="207361"/>
                        <a:pt x="309923" y="208024"/>
                        <a:pt x="326012" y="206415"/>
                      </a:cubicBezTo>
                      <a:cubicBezTo>
                        <a:pt x="347117" y="204286"/>
                        <a:pt x="368268" y="202913"/>
                        <a:pt x="389373" y="200973"/>
                      </a:cubicBezTo>
                      <a:cubicBezTo>
                        <a:pt x="431582" y="197093"/>
                        <a:pt x="473980" y="195011"/>
                        <a:pt x="516189" y="190705"/>
                      </a:cubicBezTo>
                      <a:cubicBezTo>
                        <a:pt x="544723" y="187771"/>
                        <a:pt x="573540" y="186351"/>
                        <a:pt x="602216" y="184080"/>
                      </a:cubicBezTo>
                      <a:cubicBezTo>
                        <a:pt x="636475" y="181383"/>
                        <a:pt x="670593" y="177171"/>
                        <a:pt x="704805" y="173764"/>
                      </a:cubicBezTo>
                      <a:cubicBezTo>
                        <a:pt x="736698" y="170594"/>
                        <a:pt x="768544" y="166761"/>
                        <a:pt x="799870" y="160657"/>
                      </a:cubicBezTo>
                      <a:cubicBezTo>
                        <a:pt x="827788" y="155263"/>
                        <a:pt x="856180" y="149773"/>
                        <a:pt x="879840" y="131555"/>
                      </a:cubicBezTo>
                      <a:cubicBezTo>
                        <a:pt x="891622" y="122470"/>
                        <a:pt x="897868" y="109978"/>
                        <a:pt x="904209" y="97343"/>
                      </a:cubicBezTo>
                      <a:cubicBezTo>
                        <a:pt x="918263" y="69472"/>
                        <a:pt x="931938" y="41317"/>
                        <a:pt x="956024" y="20307"/>
                      </a:cubicBezTo>
                      <a:cubicBezTo>
                        <a:pt x="967381" y="10276"/>
                        <a:pt x="979069" y="480"/>
                        <a:pt x="995820" y="1711"/>
                      </a:cubicBezTo>
                      <a:close/>
                    </a:path>
                  </a:pathLst>
                </a:custGeom>
                <a:solidFill>
                  <a:srgbClr val="FCCD9D"/>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D36FFF80-7540-4113-DD6C-2B557ECD1B58}"/>
                    </a:ext>
                  </a:extLst>
                </p:cNvPr>
                <p:cNvSpPr/>
                <p:nvPr/>
              </p:nvSpPr>
              <p:spPr>
                <a:xfrm rot="20732884">
                  <a:off x="2884694" y="2019959"/>
                  <a:ext cx="631651" cy="693606"/>
                </a:xfrm>
                <a:custGeom>
                  <a:avLst/>
                  <a:gdLst>
                    <a:gd name="connsiteX0" fmla="*/ 130554 w 522912"/>
                    <a:gd name="connsiteY0" fmla="*/ 550308 h 574202"/>
                    <a:gd name="connsiteX1" fmla="*/ 82525 w 522912"/>
                    <a:gd name="connsiteY1" fmla="*/ 572406 h 574202"/>
                    <a:gd name="connsiteX2" fmla="*/ 67430 w 522912"/>
                    <a:gd name="connsiteY2" fmla="*/ 560481 h 574202"/>
                    <a:gd name="connsiteX3" fmla="*/ 66342 w 522912"/>
                    <a:gd name="connsiteY3" fmla="*/ 389942 h 574202"/>
                    <a:gd name="connsiteX4" fmla="*/ 47793 w 522912"/>
                    <a:gd name="connsiteY4" fmla="*/ 293552 h 574202"/>
                    <a:gd name="connsiteX5" fmla="*/ 0 w 522912"/>
                    <a:gd name="connsiteY5" fmla="*/ 209229 h 574202"/>
                    <a:gd name="connsiteX6" fmla="*/ 13439 w 522912"/>
                    <a:gd name="connsiteY6" fmla="*/ 196074 h 574202"/>
                    <a:gd name="connsiteX7" fmla="*/ 54749 w 522912"/>
                    <a:gd name="connsiteY7" fmla="*/ 187604 h 574202"/>
                    <a:gd name="connsiteX8" fmla="*/ 85885 w 522912"/>
                    <a:gd name="connsiteY8" fmla="*/ 187367 h 574202"/>
                    <a:gd name="connsiteX9" fmla="*/ 151280 w 522912"/>
                    <a:gd name="connsiteY9" fmla="*/ 119747 h 574202"/>
                    <a:gd name="connsiteX10" fmla="*/ 158804 w 522912"/>
                    <a:gd name="connsiteY10" fmla="*/ 76071 h 574202"/>
                    <a:gd name="connsiteX11" fmla="*/ 165192 w 522912"/>
                    <a:gd name="connsiteY11" fmla="*/ 70819 h 574202"/>
                    <a:gd name="connsiteX12" fmla="*/ 255147 w 522912"/>
                    <a:gd name="connsiteY12" fmla="*/ 50519 h 574202"/>
                    <a:gd name="connsiteX13" fmla="*/ 298444 w 522912"/>
                    <a:gd name="connsiteY13" fmla="*/ 108533 h 574202"/>
                    <a:gd name="connsiteX14" fmla="*/ 302608 w 522912"/>
                    <a:gd name="connsiteY14" fmla="*/ 135079 h 574202"/>
                    <a:gd name="connsiteX15" fmla="*/ 312214 w 522912"/>
                    <a:gd name="connsiteY15" fmla="*/ 145489 h 574202"/>
                    <a:gd name="connsiteX16" fmla="*/ 323666 w 522912"/>
                    <a:gd name="connsiteY16" fmla="*/ 136735 h 574202"/>
                    <a:gd name="connsiteX17" fmla="*/ 327640 w 522912"/>
                    <a:gd name="connsiteY17" fmla="*/ 113170 h 574202"/>
                    <a:gd name="connsiteX18" fmla="*/ 327782 w 522912"/>
                    <a:gd name="connsiteY18" fmla="*/ 53784 h 574202"/>
                    <a:gd name="connsiteX19" fmla="*/ 330148 w 522912"/>
                    <a:gd name="connsiteY19" fmla="*/ 31449 h 574202"/>
                    <a:gd name="connsiteX20" fmla="*/ 341126 w 522912"/>
                    <a:gd name="connsiteY20" fmla="*/ 23452 h 574202"/>
                    <a:gd name="connsiteX21" fmla="*/ 420860 w 522912"/>
                    <a:gd name="connsiteY21" fmla="*/ 1590 h 574202"/>
                    <a:gd name="connsiteX22" fmla="*/ 477265 w 522912"/>
                    <a:gd name="connsiteY22" fmla="*/ 10629 h 574202"/>
                    <a:gd name="connsiteX23" fmla="*/ 483889 w 522912"/>
                    <a:gd name="connsiteY23" fmla="*/ 96466 h 574202"/>
                    <a:gd name="connsiteX24" fmla="*/ 498322 w 522912"/>
                    <a:gd name="connsiteY24" fmla="*/ 163944 h 574202"/>
                    <a:gd name="connsiteX25" fmla="*/ 521319 w 522912"/>
                    <a:gd name="connsiteY25" fmla="*/ 214055 h 574202"/>
                    <a:gd name="connsiteX26" fmla="*/ 501114 w 522912"/>
                    <a:gd name="connsiteY26" fmla="*/ 250349 h 574202"/>
                    <a:gd name="connsiteX27" fmla="*/ 475514 w 522912"/>
                    <a:gd name="connsiteY27" fmla="*/ 258630 h 574202"/>
                    <a:gd name="connsiteX28" fmla="*/ 463353 w 522912"/>
                    <a:gd name="connsiteY28" fmla="*/ 274056 h 574202"/>
                    <a:gd name="connsiteX29" fmla="*/ 444614 w 522912"/>
                    <a:gd name="connsiteY29" fmla="*/ 293978 h 574202"/>
                    <a:gd name="connsiteX30" fmla="*/ 437516 w 522912"/>
                    <a:gd name="connsiteY30" fmla="*/ 294356 h 574202"/>
                    <a:gd name="connsiteX31" fmla="*/ 425734 w 522912"/>
                    <a:gd name="connsiteY31" fmla="*/ 298757 h 574202"/>
                    <a:gd name="connsiteX32" fmla="*/ 436712 w 522912"/>
                    <a:gd name="connsiteY32" fmla="*/ 305760 h 574202"/>
                    <a:gd name="connsiteX33" fmla="*/ 443526 w 522912"/>
                    <a:gd name="connsiteY33" fmla="*/ 307606 h 574202"/>
                    <a:gd name="connsiteX34" fmla="*/ 469694 w 522912"/>
                    <a:gd name="connsiteY34" fmla="*/ 354026 h 574202"/>
                    <a:gd name="connsiteX35" fmla="*/ 463069 w 522912"/>
                    <a:gd name="connsiteY35" fmla="*/ 387150 h 574202"/>
                    <a:gd name="connsiteX36" fmla="*/ 425166 w 522912"/>
                    <a:gd name="connsiteY36" fmla="*/ 414027 h 574202"/>
                    <a:gd name="connsiteX37" fmla="*/ 337672 w 522912"/>
                    <a:gd name="connsiteY37" fmla="*/ 407734 h 574202"/>
                    <a:gd name="connsiteX38" fmla="*/ 227701 w 522912"/>
                    <a:gd name="connsiteY38" fmla="*/ 451978 h 574202"/>
                    <a:gd name="connsiteX39" fmla="*/ 150807 w 522912"/>
                    <a:gd name="connsiteY39" fmla="*/ 534598 h 574202"/>
                    <a:gd name="connsiteX40" fmla="*/ 130554 w 522912"/>
                    <a:gd name="connsiteY40" fmla="*/ 550308 h 57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2912" h="574202">
                      <a:moveTo>
                        <a:pt x="130554" y="550308"/>
                      </a:moveTo>
                      <a:cubicBezTo>
                        <a:pt x="114561" y="557689"/>
                        <a:pt x="98661" y="565261"/>
                        <a:pt x="82525" y="572406"/>
                      </a:cubicBezTo>
                      <a:cubicBezTo>
                        <a:pt x="72351" y="576901"/>
                        <a:pt x="67478" y="572974"/>
                        <a:pt x="67430" y="560481"/>
                      </a:cubicBezTo>
                      <a:cubicBezTo>
                        <a:pt x="67288" y="503603"/>
                        <a:pt x="69228" y="446631"/>
                        <a:pt x="66342" y="389942"/>
                      </a:cubicBezTo>
                      <a:cubicBezTo>
                        <a:pt x="64686" y="357528"/>
                        <a:pt x="59291" y="325067"/>
                        <a:pt x="47793" y="293552"/>
                      </a:cubicBezTo>
                      <a:cubicBezTo>
                        <a:pt x="36436" y="262321"/>
                        <a:pt x="18833" y="235680"/>
                        <a:pt x="0" y="209229"/>
                      </a:cubicBezTo>
                      <a:cubicBezTo>
                        <a:pt x="1041" y="201373"/>
                        <a:pt x="7477" y="198724"/>
                        <a:pt x="13439" y="196074"/>
                      </a:cubicBezTo>
                      <a:cubicBezTo>
                        <a:pt x="26546" y="190301"/>
                        <a:pt x="40458" y="187887"/>
                        <a:pt x="54749" y="187604"/>
                      </a:cubicBezTo>
                      <a:cubicBezTo>
                        <a:pt x="65112" y="187414"/>
                        <a:pt x="75522" y="187887"/>
                        <a:pt x="85885" y="187367"/>
                      </a:cubicBezTo>
                      <a:cubicBezTo>
                        <a:pt x="124450" y="185521"/>
                        <a:pt x="150760" y="158076"/>
                        <a:pt x="151280" y="119747"/>
                      </a:cubicBezTo>
                      <a:cubicBezTo>
                        <a:pt x="151470" y="104842"/>
                        <a:pt x="148489" y="89274"/>
                        <a:pt x="158804" y="76071"/>
                      </a:cubicBezTo>
                      <a:cubicBezTo>
                        <a:pt x="160555" y="73847"/>
                        <a:pt x="162495" y="71150"/>
                        <a:pt x="165192" y="70819"/>
                      </a:cubicBezTo>
                      <a:cubicBezTo>
                        <a:pt x="195761" y="66702"/>
                        <a:pt x="223774" y="51181"/>
                        <a:pt x="255147" y="50519"/>
                      </a:cubicBezTo>
                      <a:cubicBezTo>
                        <a:pt x="282923" y="59888"/>
                        <a:pt x="292861" y="82649"/>
                        <a:pt x="298444" y="108533"/>
                      </a:cubicBezTo>
                      <a:cubicBezTo>
                        <a:pt x="300337" y="117287"/>
                        <a:pt x="300999" y="126277"/>
                        <a:pt x="302608" y="135079"/>
                      </a:cubicBezTo>
                      <a:cubicBezTo>
                        <a:pt x="303649" y="140710"/>
                        <a:pt x="305968" y="145063"/>
                        <a:pt x="312214" y="145489"/>
                      </a:cubicBezTo>
                      <a:cubicBezTo>
                        <a:pt x="318366" y="145915"/>
                        <a:pt x="321584" y="141798"/>
                        <a:pt x="323666" y="136735"/>
                      </a:cubicBezTo>
                      <a:cubicBezTo>
                        <a:pt x="326741" y="129211"/>
                        <a:pt x="327640" y="121214"/>
                        <a:pt x="327640" y="113170"/>
                      </a:cubicBezTo>
                      <a:cubicBezTo>
                        <a:pt x="327640" y="93390"/>
                        <a:pt x="328398" y="73563"/>
                        <a:pt x="327782" y="53784"/>
                      </a:cubicBezTo>
                      <a:cubicBezTo>
                        <a:pt x="327546" y="46307"/>
                        <a:pt x="327072" y="38642"/>
                        <a:pt x="330148" y="31449"/>
                      </a:cubicBezTo>
                      <a:cubicBezTo>
                        <a:pt x="332467" y="26954"/>
                        <a:pt x="336205" y="24162"/>
                        <a:pt x="341126" y="23452"/>
                      </a:cubicBezTo>
                      <a:cubicBezTo>
                        <a:pt x="368666" y="19714"/>
                        <a:pt x="393036" y="4903"/>
                        <a:pt x="420860" y="1590"/>
                      </a:cubicBezTo>
                      <a:cubicBezTo>
                        <a:pt x="440923" y="-775"/>
                        <a:pt x="459993" y="-2290"/>
                        <a:pt x="477265" y="10629"/>
                      </a:cubicBezTo>
                      <a:cubicBezTo>
                        <a:pt x="486066" y="38736"/>
                        <a:pt x="491603" y="66655"/>
                        <a:pt x="483889" y="96466"/>
                      </a:cubicBezTo>
                      <a:cubicBezTo>
                        <a:pt x="477643" y="120552"/>
                        <a:pt x="487675" y="142555"/>
                        <a:pt x="498322" y="163944"/>
                      </a:cubicBezTo>
                      <a:cubicBezTo>
                        <a:pt x="506508" y="180364"/>
                        <a:pt x="515877" y="196263"/>
                        <a:pt x="521319" y="214055"/>
                      </a:cubicBezTo>
                      <a:cubicBezTo>
                        <a:pt x="525814" y="228771"/>
                        <a:pt x="521319" y="246800"/>
                        <a:pt x="501114" y="250349"/>
                      </a:cubicBezTo>
                      <a:cubicBezTo>
                        <a:pt x="492360" y="251911"/>
                        <a:pt x="483889" y="255412"/>
                        <a:pt x="475514" y="258630"/>
                      </a:cubicBezTo>
                      <a:cubicBezTo>
                        <a:pt x="468605" y="261280"/>
                        <a:pt x="462028" y="265633"/>
                        <a:pt x="463353" y="274056"/>
                      </a:cubicBezTo>
                      <a:cubicBezTo>
                        <a:pt x="465766" y="289435"/>
                        <a:pt x="456207" y="292416"/>
                        <a:pt x="444614" y="293978"/>
                      </a:cubicBezTo>
                      <a:cubicBezTo>
                        <a:pt x="442295" y="294309"/>
                        <a:pt x="439882" y="294025"/>
                        <a:pt x="437516" y="294356"/>
                      </a:cubicBezTo>
                      <a:cubicBezTo>
                        <a:pt x="433163" y="295019"/>
                        <a:pt x="426160" y="292653"/>
                        <a:pt x="425734" y="298757"/>
                      </a:cubicBezTo>
                      <a:cubicBezTo>
                        <a:pt x="425355" y="304010"/>
                        <a:pt x="432358" y="304293"/>
                        <a:pt x="436712" y="305760"/>
                      </a:cubicBezTo>
                      <a:cubicBezTo>
                        <a:pt x="438936" y="306517"/>
                        <a:pt x="441302" y="306849"/>
                        <a:pt x="443526" y="307606"/>
                      </a:cubicBezTo>
                      <a:cubicBezTo>
                        <a:pt x="469694" y="317070"/>
                        <a:pt x="473763" y="325303"/>
                        <a:pt x="469694" y="354026"/>
                      </a:cubicBezTo>
                      <a:cubicBezTo>
                        <a:pt x="468085" y="365288"/>
                        <a:pt x="467138" y="376456"/>
                        <a:pt x="463069" y="387150"/>
                      </a:cubicBezTo>
                      <a:cubicBezTo>
                        <a:pt x="456775" y="403759"/>
                        <a:pt x="443053" y="413034"/>
                        <a:pt x="425166" y="414027"/>
                      </a:cubicBezTo>
                      <a:cubicBezTo>
                        <a:pt x="395733" y="415684"/>
                        <a:pt x="367058" y="408349"/>
                        <a:pt x="337672" y="407734"/>
                      </a:cubicBezTo>
                      <a:cubicBezTo>
                        <a:pt x="294091" y="406835"/>
                        <a:pt x="258459" y="423397"/>
                        <a:pt x="227701" y="451978"/>
                      </a:cubicBezTo>
                      <a:cubicBezTo>
                        <a:pt x="200114" y="477625"/>
                        <a:pt x="173048" y="504029"/>
                        <a:pt x="150807" y="534598"/>
                      </a:cubicBezTo>
                      <a:cubicBezTo>
                        <a:pt x="145129" y="542216"/>
                        <a:pt x="134719" y="541979"/>
                        <a:pt x="130554" y="550308"/>
                      </a:cubicBezTo>
                      <a:close/>
                    </a:path>
                  </a:pathLst>
                </a:custGeom>
                <a:solidFill>
                  <a:srgbClr val="FCCD9D"/>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7" name="Freeform: Shape 16">
                  <a:extLst>
                    <a:ext uri="{FF2B5EF4-FFF2-40B4-BE49-F238E27FC236}">
                      <a16:creationId xmlns:a16="http://schemas.microsoft.com/office/drawing/2014/main" id="{20CED041-2406-83FF-2E31-CA7F08116F8A}"/>
                    </a:ext>
                  </a:extLst>
                </p:cNvPr>
                <p:cNvSpPr/>
                <p:nvPr/>
              </p:nvSpPr>
              <p:spPr>
                <a:xfrm rot="20732884">
                  <a:off x="2738615" y="1743313"/>
                  <a:ext cx="782069" cy="440445"/>
                </a:xfrm>
                <a:custGeom>
                  <a:avLst/>
                  <a:gdLst>
                    <a:gd name="connsiteX0" fmla="*/ 291481 w 647436"/>
                    <a:gd name="connsiteY0" fmla="*/ 286696 h 364622"/>
                    <a:gd name="connsiteX1" fmla="*/ 204981 w 647436"/>
                    <a:gd name="connsiteY1" fmla="*/ 306380 h 364622"/>
                    <a:gd name="connsiteX2" fmla="*/ 197505 w 647436"/>
                    <a:gd name="connsiteY2" fmla="*/ 312390 h 364622"/>
                    <a:gd name="connsiteX3" fmla="*/ 136983 w 647436"/>
                    <a:gd name="connsiteY3" fmla="*/ 331129 h 364622"/>
                    <a:gd name="connsiteX4" fmla="*/ 48117 w 647436"/>
                    <a:gd name="connsiteY4" fmla="*/ 359000 h 364622"/>
                    <a:gd name="connsiteX5" fmla="*/ 21098 w 647436"/>
                    <a:gd name="connsiteY5" fmla="*/ 362975 h 364622"/>
                    <a:gd name="connsiteX6" fmla="*/ 798 w 647436"/>
                    <a:gd name="connsiteY6" fmla="*/ 278604 h 364622"/>
                    <a:gd name="connsiteX7" fmla="*/ 24173 w 647436"/>
                    <a:gd name="connsiteY7" fmla="*/ 143554 h 364622"/>
                    <a:gd name="connsiteX8" fmla="*/ 186337 w 647436"/>
                    <a:gd name="connsiteY8" fmla="*/ 6659 h 364622"/>
                    <a:gd name="connsiteX9" fmla="*/ 401878 w 647436"/>
                    <a:gd name="connsiteY9" fmla="*/ 64956 h 364622"/>
                    <a:gd name="connsiteX10" fmla="*/ 487053 w 647436"/>
                    <a:gd name="connsiteY10" fmla="*/ 161488 h 364622"/>
                    <a:gd name="connsiteX11" fmla="*/ 499451 w 647436"/>
                    <a:gd name="connsiteY11" fmla="*/ 169296 h 364622"/>
                    <a:gd name="connsiteX12" fmla="*/ 595320 w 647436"/>
                    <a:gd name="connsiteY12" fmla="*/ 186567 h 364622"/>
                    <a:gd name="connsiteX13" fmla="*/ 629579 w 647436"/>
                    <a:gd name="connsiteY13" fmla="*/ 202703 h 364622"/>
                    <a:gd name="connsiteX14" fmla="*/ 644059 w 647436"/>
                    <a:gd name="connsiteY14" fmla="*/ 246994 h 364622"/>
                    <a:gd name="connsiteX15" fmla="*/ 602560 w 647436"/>
                    <a:gd name="connsiteY15" fmla="*/ 262137 h 364622"/>
                    <a:gd name="connsiteX16" fmla="*/ 512984 w 647436"/>
                    <a:gd name="connsiteY16" fmla="*/ 243493 h 364622"/>
                    <a:gd name="connsiteX17" fmla="*/ 481895 w 647436"/>
                    <a:gd name="connsiteY17" fmla="*/ 236868 h 364622"/>
                    <a:gd name="connsiteX18" fmla="*/ 409591 w 647436"/>
                    <a:gd name="connsiteY18" fmla="*/ 252720 h 364622"/>
                    <a:gd name="connsiteX19" fmla="*/ 381625 w 647436"/>
                    <a:gd name="connsiteY19" fmla="*/ 260197 h 364622"/>
                    <a:gd name="connsiteX20" fmla="*/ 367997 w 647436"/>
                    <a:gd name="connsiteY20" fmla="*/ 265828 h 364622"/>
                    <a:gd name="connsiteX21" fmla="*/ 291481 w 647436"/>
                    <a:gd name="connsiteY21" fmla="*/ 286696 h 36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7436" h="364622">
                      <a:moveTo>
                        <a:pt x="291481" y="286696"/>
                      </a:moveTo>
                      <a:cubicBezTo>
                        <a:pt x="261812" y="289487"/>
                        <a:pt x="235029" y="305008"/>
                        <a:pt x="204981" y="306380"/>
                      </a:cubicBezTo>
                      <a:cubicBezTo>
                        <a:pt x="201006" y="306570"/>
                        <a:pt x="200107" y="310497"/>
                        <a:pt x="197505" y="312390"/>
                      </a:cubicBezTo>
                      <a:cubicBezTo>
                        <a:pt x="178151" y="321239"/>
                        <a:pt x="157425" y="325829"/>
                        <a:pt x="136983" y="331129"/>
                      </a:cubicBezTo>
                      <a:cubicBezTo>
                        <a:pt x="106888" y="338936"/>
                        <a:pt x="77550" y="349063"/>
                        <a:pt x="48117" y="359000"/>
                      </a:cubicBezTo>
                      <a:cubicBezTo>
                        <a:pt x="39552" y="361886"/>
                        <a:pt x="30893" y="367375"/>
                        <a:pt x="21098" y="362975"/>
                      </a:cubicBezTo>
                      <a:cubicBezTo>
                        <a:pt x="8700" y="336192"/>
                        <a:pt x="2596" y="307942"/>
                        <a:pt x="798" y="278604"/>
                      </a:cubicBezTo>
                      <a:cubicBezTo>
                        <a:pt x="-2136" y="231710"/>
                        <a:pt x="2454" y="186047"/>
                        <a:pt x="24173" y="143554"/>
                      </a:cubicBezTo>
                      <a:cubicBezTo>
                        <a:pt x="59048" y="75319"/>
                        <a:pt x="109112" y="23883"/>
                        <a:pt x="186337" y="6659"/>
                      </a:cubicBezTo>
                      <a:cubicBezTo>
                        <a:pt x="267727" y="-11465"/>
                        <a:pt x="340504" y="7226"/>
                        <a:pt x="401878" y="64956"/>
                      </a:cubicBezTo>
                      <a:cubicBezTo>
                        <a:pt x="433251" y="94484"/>
                        <a:pt x="461311" y="126992"/>
                        <a:pt x="487053" y="161488"/>
                      </a:cubicBezTo>
                      <a:cubicBezTo>
                        <a:pt x="490223" y="165747"/>
                        <a:pt x="493394" y="168539"/>
                        <a:pt x="499451" y="169296"/>
                      </a:cubicBezTo>
                      <a:cubicBezTo>
                        <a:pt x="531723" y="173318"/>
                        <a:pt x="564042" y="177198"/>
                        <a:pt x="595320" y="186567"/>
                      </a:cubicBezTo>
                      <a:cubicBezTo>
                        <a:pt x="607481" y="190211"/>
                        <a:pt x="619405" y="194470"/>
                        <a:pt x="629579" y="202703"/>
                      </a:cubicBezTo>
                      <a:cubicBezTo>
                        <a:pt x="646662" y="216568"/>
                        <a:pt x="651488" y="230764"/>
                        <a:pt x="644059" y="246994"/>
                      </a:cubicBezTo>
                      <a:cubicBezTo>
                        <a:pt x="639327" y="257310"/>
                        <a:pt x="618838" y="263746"/>
                        <a:pt x="602560" y="262137"/>
                      </a:cubicBezTo>
                      <a:cubicBezTo>
                        <a:pt x="571991" y="259061"/>
                        <a:pt x="542559" y="251064"/>
                        <a:pt x="512984" y="243493"/>
                      </a:cubicBezTo>
                      <a:cubicBezTo>
                        <a:pt x="501817" y="245244"/>
                        <a:pt x="492968" y="236442"/>
                        <a:pt x="481895" y="236868"/>
                      </a:cubicBezTo>
                      <a:cubicBezTo>
                        <a:pt x="456816" y="237862"/>
                        <a:pt x="432967" y="244155"/>
                        <a:pt x="409591" y="252720"/>
                      </a:cubicBezTo>
                      <a:cubicBezTo>
                        <a:pt x="400506" y="256032"/>
                        <a:pt x="391988" y="261380"/>
                        <a:pt x="381625" y="260197"/>
                      </a:cubicBezTo>
                      <a:cubicBezTo>
                        <a:pt x="376183" y="259581"/>
                        <a:pt x="371499" y="261427"/>
                        <a:pt x="367997" y="265828"/>
                      </a:cubicBezTo>
                      <a:cubicBezTo>
                        <a:pt x="343391" y="276285"/>
                        <a:pt x="317838" y="283005"/>
                        <a:pt x="291481" y="286696"/>
                      </a:cubicBezTo>
                      <a:close/>
                    </a:path>
                  </a:pathLst>
                </a:custGeom>
                <a:solidFill>
                  <a:schemeClr val="accent1"/>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7A8D1882-907D-D9B3-2B68-7CB0876B3F77}"/>
                    </a:ext>
                  </a:extLst>
                </p:cNvPr>
                <p:cNvSpPr/>
                <p:nvPr/>
              </p:nvSpPr>
              <p:spPr>
                <a:xfrm rot="20732884">
                  <a:off x="1988690" y="3142207"/>
                  <a:ext cx="597838" cy="812229"/>
                </a:xfrm>
                <a:custGeom>
                  <a:avLst/>
                  <a:gdLst>
                    <a:gd name="connsiteX0" fmla="*/ 0 w 494920"/>
                    <a:gd name="connsiteY0" fmla="*/ 597504 h 672404"/>
                    <a:gd name="connsiteX1" fmla="*/ 11499 w 494920"/>
                    <a:gd name="connsiteY1" fmla="*/ 566983 h 672404"/>
                    <a:gd name="connsiteX2" fmla="*/ 35016 w 494920"/>
                    <a:gd name="connsiteY2" fmla="*/ 567456 h 672404"/>
                    <a:gd name="connsiteX3" fmla="*/ 314580 w 494920"/>
                    <a:gd name="connsiteY3" fmla="*/ 626274 h 672404"/>
                    <a:gd name="connsiteX4" fmla="*/ 339281 w 494920"/>
                    <a:gd name="connsiteY4" fmla="*/ 610422 h 672404"/>
                    <a:gd name="connsiteX5" fmla="*/ 448778 w 494920"/>
                    <a:gd name="connsiteY5" fmla="*/ 139735 h 672404"/>
                    <a:gd name="connsiteX6" fmla="*/ 432548 w 494920"/>
                    <a:gd name="connsiteY6" fmla="*/ 114655 h 672404"/>
                    <a:gd name="connsiteX7" fmla="*/ 103819 w 494920"/>
                    <a:gd name="connsiteY7" fmla="*/ 41026 h 672404"/>
                    <a:gd name="connsiteX8" fmla="*/ 87352 w 494920"/>
                    <a:gd name="connsiteY8" fmla="*/ 32225 h 672404"/>
                    <a:gd name="connsiteX9" fmla="*/ 101974 w 494920"/>
                    <a:gd name="connsiteY9" fmla="*/ 0 h 672404"/>
                    <a:gd name="connsiteX10" fmla="*/ 224720 w 494920"/>
                    <a:gd name="connsiteY10" fmla="*/ 28392 h 672404"/>
                    <a:gd name="connsiteX11" fmla="*/ 415560 w 494920"/>
                    <a:gd name="connsiteY11" fmla="*/ 70506 h 672404"/>
                    <a:gd name="connsiteX12" fmla="*/ 483274 w 494920"/>
                    <a:gd name="connsiteY12" fmla="*/ 85459 h 672404"/>
                    <a:gd name="connsiteX13" fmla="*/ 494110 w 494920"/>
                    <a:gd name="connsiteY13" fmla="*/ 101074 h 672404"/>
                    <a:gd name="connsiteX14" fmla="*/ 388162 w 494920"/>
                    <a:gd name="connsiteY14" fmla="*/ 547534 h 672404"/>
                    <a:gd name="connsiteX15" fmla="*/ 381111 w 494920"/>
                    <a:gd name="connsiteY15" fmla="*/ 583592 h 672404"/>
                    <a:gd name="connsiteX16" fmla="*/ 361521 w 494920"/>
                    <a:gd name="connsiteY16" fmla="*/ 662663 h 672404"/>
                    <a:gd name="connsiteX17" fmla="*/ 347231 w 494920"/>
                    <a:gd name="connsiteY17" fmla="*/ 671559 h 672404"/>
                    <a:gd name="connsiteX18" fmla="*/ 318271 w 494920"/>
                    <a:gd name="connsiteY18" fmla="*/ 666022 h 672404"/>
                    <a:gd name="connsiteX19" fmla="*/ 168883 w 494920"/>
                    <a:gd name="connsiteY19" fmla="*/ 633561 h 672404"/>
                    <a:gd name="connsiteX20" fmla="*/ 0 w 494920"/>
                    <a:gd name="connsiteY20" fmla="*/ 597504 h 67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4920" h="672404">
                      <a:moveTo>
                        <a:pt x="0" y="597504"/>
                      </a:moveTo>
                      <a:cubicBezTo>
                        <a:pt x="3833" y="587330"/>
                        <a:pt x="7666" y="577156"/>
                        <a:pt x="11499" y="566983"/>
                      </a:cubicBezTo>
                      <a:cubicBezTo>
                        <a:pt x="19401" y="562534"/>
                        <a:pt x="27303" y="565894"/>
                        <a:pt x="35016" y="567456"/>
                      </a:cubicBezTo>
                      <a:cubicBezTo>
                        <a:pt x="128283" y="586620"/>
                        <a:pt x="221408" y="606778"/>
                        <a:pt x="314580" y="626274"/>
                      </a:cubicBezTo>
                      <a:cubicBezTo>
                        <a:pt x="334170" y="630391"/>
                        <a:pt x="334738" y="629917"/>
                        <a:pt x="339281" y="610422"/>
                      </a:cubicBezTo>
                      <a:cubicBezTo>
                        <a:pt x="375528" y="453463"/>
                        <a:pt x="412248" y="296599"/>
                        <a:pt x="448778" y="139735"/>
                      </a:cubicBezTo>
                      <a:cubicBezTo>
                        <a:pt x="453558" y="119245"/>
                        <a:pt x="453510" y="119245"/>
                        <a:pt x="432548" y="114655"/>
                      </a:cubicBezTo>
                      <a:cubicBezTo>
                        <a:pt x="322861" y="90522"/>
                        <a:pt x="213411" y="65443"/>
                        <a:pt x="103819" y="41026"/>
                      </a:cubicBezTo>
                      <a:cubicBezTo>
                        <a:pt x="97762" y="39701"/>
                        <a:pt x="90049" y="40316"/>
                        <a:pt x="87352" y="32225"/>
                      </a:cubicBezTo>
                      <a:cubicBezTo>
                        <a:pt x="92084" y="21436"/>
                        <a:pt x="93078" y="8896"/>
                        <a:pt x="101974" y="0"/>
                      </a:cubicBezTo>
                      <a:cubicBezTo>
                        <a:pt x="142290" y="11972"/>
                        <a:pt x="183836" y="18880"/>
                        <a:pt x="224720" y="28392"/>
                      </a:cubicBezTo>
                      <a:cubicBezTo>
                        <a:pt x="288176" y="43155"/>
                        <a:pt x="351963" y="56500"/>
                        <a:pt x="415560" y="70506"/>
                      </a:cubicBezTo>
                      <a:cubicBezTo>
                        <a:pt x="438131" y="75475"/>
                        <a:pt x="460608" y="81106"/>
                        <a:pt x="483274" y="85459"/>
                      </a:cubicBezTo>
                      <a:cubicBezTo>
                        <a:pt x="493211" y="87352"/>
                        <a:pt x="496666" y="90333"/>
                        <a:pt x="494110" y="101074"/>
                      </a:cubicBezTo>
                      <a:cubicBezTo>
                        <a:pt x="458526" y="249847"/>
                        <a:pt x="423226" y="398667"/>
                        <a:pt x="388162" y="547534"/>
                      </a:cubicBezTo>
                      <a:cubicBezTo>
                        <a:pt x="385370" y="559411"/>
                        <a:pt x="380969" y="571099"/>
                        <a:pt x="381111" y="583592"/>
                      </a:cubicBezTo>
                      <a:cubicBezTo>
                        <a:pt x="372168" y="609333"/>
                        <a:pt x="368051" y="636306"/>
                        <a:pt x="361521" y="662663"/>
                      </a:cubicBezTo>
                      <a:cubicBezTo>
                        <a:pt x="359155" y="672174"/>
                        <a:pt x="355654" y="673688"/>
                        <a:pt x="347231" y="671559"/>
                      </a:cubicBezTo>
                      <a:cubicBezTo>
                        <a:pt x="337719" y="669145"/>
                        <a:pt x="327924" y="667820"/>
                        <a:pt x="318271" y="666022"/>
                      </a:cubicBezTo>
                      <a:cubicBezTo>
                        <a:pt x="268491" y="655186"/>
                        <a:pt x="218711" y="644255"/>
                        <a:pt x="168883" y="633561"/>
                      </a:cubicBezTo>
                      <a:cubicBezTo>
                        <a:pt x="112621" y="621447"/>
                        <a:pt x="56263" y="609523"/>
                        <a:pt x="0" y="597504"/>
                      </a:cubicBezTo>
                      <a:close/>
                    </a:path>
                  </a:pathLst>
                </a:custGeom>
                <a:solidFill>
                  <a:srgbClr val="868880"/>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E12BC608-5776-5353-2D70-766C900346A3}"/>
                    </a:ext>
                  </a:extLst>
                </p:cNvPr>
                <p:cNvSpPr/>
                <p:nvPr/>
              </p:nvSpPr>
              <p:spPr>
                <a:xfrm rot="20732884">
                  <a:off x="1993297" y="3973652"/>
                  <a:ext cx="340570" cy="383153"/>
                </a:xfrm>
                <a:custGeom>
                  <a:avLst/>
                  <a:gdLst>
                    <a:gd name="connsiteX0" fmla="*/ 340570 w 340570"/>
                    <a:gd name="connsiteY0" fmla="*/ 0 h 383153"/>
                    <a:gd name="connsiteX1" fmla="*/ 156410 w 340570"/>
                    <a:gd name="connsiteY1" fmla="*/ 368850 h 383153"/>
                    <a:gd name="connsiteX2" fmla="*/ 0 w 340570"/>
                    <a:gd name="connsiteY2" fmla="*/ 383153 h 383153"/>
                    <a:gd name="connsiteX3" fmla="*/ 114047 w 340570"/>
                    <a:gd name="connsiteY3" fmla="*/ 252874 h 383153"/>
                    <a:gd name="connsiteX4" fmla="*/ 230025 w 340570"/>
                    <a:gd name="connsiteY4" fmla="*/ 122264 h 383153"/>
                    <a:gd name="connsiteX5" fmla="*/ 340570 w 340570"/>
                    <a:gd name="connsiteY5" fmla="*/ 0 h 38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570" h="383153">
                      <a:moveTo>
                        <a:pt x="340570" y="0"/>
                      </a:moveTo>
                      <a:lnTo>
                        <a:pt x="156410" y="368850"/>
                      </a:lnTo>
                      <a:lnTo>
                        <a:pt x="0" y="383153"/>
                      </a:lnTo>
                      <a:lnTo>
                        <a:pt x="114047" y="252874"/>
                      </a:lnTo>
                      <a:cubicBezTo>
                        <a:pt x="152572" y="209203"/>
                        <a:pt x="191555" y="165934"/>
                        <a:pt x="230025" y="122264"/>
                      </a:cubicBezTo>
                      <a:cubicBezTo>
                        <a:pt x="266206" y="81224"/>
                        <a:pt x="302045" y="39840"/>
                        <a:pt x="340570" y="0"/>
                      </a:cubicBezTo>
                      <a:close/>
                    </a:path>
                  </a:pathLst>
                </a:custGeom>
                <a:solidFill>
                  <a:srgbClr val="B69880"/>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488ACD8B-2C55-3830-0C0D-ACCDD5EC09DE}"/>
                    </a:ext>
                  </a:extLst>
                </p:cNvPr>
                <p:cNvSpPr/>
                <p:nvPr/>
              </p:nvSpPr>
              <p:spPr>
                <a:xfrm rot="20732884">
                  <a:off x="2826904" y="2176791"/>
                  <a:ext cx="217091" cy="158554"/>
                </a:xfrm>
                <a:custGeom>
                  <a:avLst/>
                  <a:gdLst>
                    <a:gd name="connsiteX0" fmla="*/ 3360 w 179719"/>
                    <a:gd name="connsiteY0" fmla="*/ 51905 h 131259"/>
                    <a:gd name="connsiteX1" fmla="*/ 166517 w 179719"/>
                    <a:gd name="connsiteY1" fmla="*/ 2787 h 131259"/>
                    <a:gd name="connsiteX2" fmla="*/ 179719 w 179719"/>
                    <a:gd name="connsiteY2" fmla="*/ 1320 h 131259"/>
                    <a:gd name="connsiteX3" fmla="*/ 173000 w 179719"/>
                    <a:gd name="connsiteY3" fmla="*/ 36431 h 131259"/>
                    <a:gd name="connsiteX4" fmla="*/ 103109 w 179719"/>
                    <a:gd name="connsiteY4" fmla="*/ 114508 h 131259"/>
                    <a:gd name="connsiteX5" fmla="*/ 63550 w 179719"/>
                    <a:gd name="connsiteY5" fmla="*/ 115408 h 131259"/>
                    <a:gd name="connsiteX6" fmla="*/ 18029 w 179719"/>
                    <a:gd name="connsiteY6" fmla="*/ 131260 h 131259"/>
                    <a:gd name="connsiteX7" fmla="*/ 0 w 179719"/>
                    <a:gd name="connsiteY7" fmla="*/ 113704 h 131259"/>
                    <a:gd name="connsiteX8" fmla="*/ 3360 w 179719"/>
                    <a:gd name="connsiteY8" fmla="*/ 51905 h 13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719" h="131259">
                      <a:moveTo>
                        <a:pt x="3360" y="51905"/>
                      </a:moveTo>
                      <a:cubicBezTo>
                        <a:pt x="57256" y="33829"/>
                        <a:pt x="111296" y="16415"/>
                        <a:pt x="166517" y="2787"/>
                      </a:cubicBezTo>
                      <a:cubicBezTo>
                        <a:pt x="170823" y="1746"/>
                        <a:pt x="174940" y="-1945"/>
                        <a:pt x="179719" y="1320"/>
                      </a:cubicBezTo>
                      <a:cubicBezTo>
                        <a:pt x="171912" y="11967"/>
                        <a:pt x="172101" y="24175"/>
                        <a:pt x="173000" y="36431"/>
                      </a:cubicBezTo>
                      <a:cubicBezTo>
                        <a:pt x="176123" y="79776"/>
                        <a:pt x="146880" y="112568"/>
                        <a:pt x="103109" y="114508"/>
                      </a:cubicBezTo>
                      <a:cubicBezTo>
                        <a:pt x="89907" y="115076"/>
                        <a:pt x="76705" y="115218"/>
                        <a:pt x="63550" y="115408"/>
                      </a:cubicBezTo>
                      <a:cubicBezTo>
                        <a:pt x="46610" y="115644"/>
                        <a:pt x="31136" y="119997"/>
                        <a:pt x="18029" y="131260"/>
                      </a:cubicBezTo>
                      <a:cubicBezTo>
                        <a:pt x="9843" y="127663"/>
                        <a:pt x="5442" y="120139"/>
                        <a:pt x="0" y="113704"/>
                      </a:cubicBezTo>
                      <a:cubicBezTo>
                        <a:pt x="899" y="93073"/>
                        <a:pt x="-1656" y="72299"/>
                        <a:pt x="3360" y="51905"/>
                      </a:cubicBezTo>
                      <a:close/>
                    </a:path>
                  </a:pathLst>
                </a:custGeom>
                <a:solidFill>
                  <a:srgbClr val="5D3A17"/>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1" name="Freeform: Shape 20">
                  <a:extLst>
                    <a:ext uri="{FF2B5EF4-FFF2-40B4-BE49-F238E27FC236}">
                      <a16:creationId xmlns:a16="http://schemas.microsoft.com/office/drawing/2014/main" id="{45F5A12C-446B-18B4-96FD-45EF1F13CDDF}"/>
                    </a:ext>
                  </a:extLst>
                </p:cNvPr>
                <p:cNvSpPr/>
                <p:nvPr/>
              </p:nvSpPr>
              <p:spPr>
                <a:xfrm rot="20732884">
                  <a:off x="2954024" y="3012673"/>
                  <a:ext cx="106945" cy="200458"/>
                </a:xfrm>
                <a:custGeom>
                  <a:avLst/>
                  <a:gdLst>
                    <a:gd name="connsiteX0" fmla="*/ 0 w 88534"/>
                    <a:gd name="connsiteY0" fmla="*/ 153363 h 165949"/>
                    <a:gd name="connsiteX1" fmla="*/ 17556 w 88534"/>
                    <a:gd name="connsiteY1" fmla="*/ 118157 h 165949"/>
                    <a:gd name="connsiteX2" fmla="*/ 82951 w 88534"/>
                    <a:gd name="connsiteY2" fmla="*/ 3644 h 165949"/>
                    <a:gd name="connsiteX3" fmla="*/ 85080 w 88534"/>
                    <a:gd name="connsiteY3" fmla="*/ 0 h 165949"/>
                    <a:gd name="connsiteX4" fmla="*/ 88535 w 88534"/>
                    <a:gd name="connsiteY4" fmla="*/ 1656 h 165949"/>
                    <a:gd name="connsiteX5" fmla="*/ 37572 w 88534"/>
                    <a:gd name="connsiteY5" fmla="*/ 165950 h 165949"/>
                    <a:gd name="connsiteX6" fmla="*/ 32887 w 88534"/>
                    <a:gd name="connsiteY6" fmla="*/ 160792 h 165949"/>
                    <a:gd name="connsiteX7" fmla="*/ 0 w 88534"/>
                    <a:gd name="connsiteY7" fmla="*/ 153363 h 16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34" h="165949">
                      <a:moveTo>
                        <a:pt x="0" y="153363"/>
                      </a:moveTo>
                      <a:cubicBezTo>
                        <a:pt x="2177" y="139829"/>
                        <a:pt x="11309" y="129608"/>
                        <a:pt x="17556" y="118157"/>
                      </a:cubicBezTo>
                      <a:cubicBezTo>
                        <a:pt x="38660" y="79591"/>
                        <a:pt x="61042" y="41783"/>
                        <a:pt x="82951" y="3644"/>
                      </a:cubicBezTo>
                      <a:cubicBezTo>
                        <a:pt x="83661" y="2413"/>
                        <a:pt x="84371" y="1230"/>
                        <a:pt x="85080" y="0"/>
                      </a:cubicBezTo>
                      <a:cubicBezTo>
                        <a:pt x="86216" y="568"/>
                        <a:pt x="87399" y="1088"/>
                        <a:pt x="88535" y="1656"/>
                      </a:cubicBezTo>
                      <a:cubicBezTo>
                        <a:pt x="71547" y="56405"/>
                        <a:pt x="54560" y="111201"/>
                        <a:pt x="37572" y="165950"/>
                      </a:cubicBezTo>
                      <a:cubicBezTo>
                        <a:pt x="36010" y="164246"/>
                        <a:pt x="34354" y="162590"/>
                        <a:pt x="32887" y="160792"/>
                      </a:cubicBezTo>
                      <a:cubicBezTo>
                        <a:pt x="19070" y="144041"/>
                        <a:pt x="19070" y="144041"/>
                        <a:pt x="0" y="153363"/>
                      </a:cubicBezTo>
                      <a:close/>
                    </a:path>
                  </a:pathLst>
                </a:custGeom>
                <a:solidFill>
                  <a:schemeClr val="tx1">
                    <a:lumMod val="75000"/>
                    <a:lumOff val="25000"/>
                    <a:alpha val="40000"/>
                  </a:schemeClr>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2" name="Freeform: Shape 21">
                  <a:extLst>
                    <a:ext uri="{FF2B5EF4-FFF2-40B4-BE49-F238E27FC236}">
                      <a16:creationId xmlns:a16="http://schemas.microsoft.com/office/drawing/2014/main" id="{A6720116-C6E3-59E8-A600-517B7E8E548C}"/>
                    </a:ext>
                  </a:extLst>
                </p:cNvPr>
                <p:cNvSpPr/>
                <p:nvPr/>
              </p:nvSpPr>
              <p:spPr>
                <a:xfrm rot="20732884">
                  <a:off x="2235856" y="2860052"/>
                  <a:ext cx="292931" cy="166558"/>
                </a:xfrm>
                <a:custGeom>
                  <a:avLst/>
                  <a:gdLst>
                    <a:gd name="connsiteX0" fmla="*/ 242503 w 242503"/>
                    <a:gd name="connsiteY0" fmla="*/ 2547 h 137885"/>
                    <a:gd name="connsiteX1" fmla="*/ 82611 w 242503"/>
                    <a:gd name="connsiteY1" fmla="*/ 93212 h 137885"/>
                    <a:gd name="connsiteX2" fmla="*/ 11442 w 242503"/>
                    <a:gd name="connsiteY2" fmla="*/ 134190 h 137885"/>
                    <a:gd name="connsiteX3" fmla="*/ 1363 w 242503"/>
                    <a:gd name="connsiteY3" fmla="*/ 136793 h 137885"/>
                    <a:gd name="connsiteX4" fmla="*/ 2073 w 242503"/>
                    <a:gd name="connsiteY4" fmla="*/ 127566 h 137885"/>
                    <a:gd name="connsiteX5" fmla="*/ 14092 w 242503"/>
                    <a:gd name="connsiteY5" fmla="*/ 75230 h 137885"/>
                    <a:gd name="connsiteX6" fmla="*/ 22799 w 242503"/>
                    <a:gd name="connsiteY6" fmla="*/ 67186 h 137885"/>
                    <a:gd name="connsiteX7" fmla="*/ 237771 w 242503"/>
                    <a:gd name="connsiteY7" fmla="*/ 181 h 137885"/>
                    <a:gd name="connsiteX8" fmla="*/ 241746 w 242503"/>
                    <a:gd name="connsiteY8" fmla="*/ 134 h 137885"/>
                    <a:gd name="connsiteX9" fmla="*/ 242503 w 242503"/>
                    <a:gd name="connsiteY9" fmla="*/ 2547 h 13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03" h="137885">
                      <a:moveTo>
                        <a:pt x="242503" y="2547"/>
                      </a:moveTo>
                      <a:cubicBezTo>
                        <a:pt x="189174" y="32785"/>
                        <a:pt x="135845" y="62927"/>
                        <a:pt x="82611" y="93212"/>
                      </a:cubicBezTo>
                      <a:cubicBezTo>
                        <a:pt x="58809" y="106745"/>
                        <a:pt x="35244" y="120657"/>
                        <a:pt x="11442" y="134190"/>
                      </a:cubicBezTo>
                      <a:cubicBezTo>
                        <a:pt x="8414" y="135894"/>
                        <a:pt x="4959" y="139774"/>
                        <a:pt x="1363" y="136793"/>
                      </a:cubicBezTo>
                      <a:cubicBezTo>
                        <a:pt x="-1760" y="134238"/>
                        <a:pt x="1363" y="130641"/>
                        <a:pt x="2073" y="127566"/>
                      </a:cubicBezTo>
                      <a:cubicBezTo>
                        <a:pt x="6095" y="110105"/>
                        <a:pt x="10259" y="92691"/>
                        <a:pt x="14092" y="75230"/>
                      </a:cubicBezTo>
                      <a:cubicBezTo>
                        <a:pt x="15180" y="70167"/>
                        <a:pt x="18493" y="68511"/>
                        <a:pt x="22799" y="67186"/>
                      </a:cubicBezTo>
                      <a:cubicBezTo>
                        <a:pt x="94488" y="44898"/>
                        <a:pt x="166130" y="22516"/>
                        <a:pt x="237771" y="181"/>
                      </a:cubicBezTo>
                      <a:cubicBezTo>
                        <a:pt x="239002" y="-197"/>
                        <a:pt x="240421" y="134"/>
                        <a:pt x="241746" y="134"/>
                      </a:cubicBezTo>
                      <a:cubicBezTo>
                        <a:pt x="242030" y="891"/>
                        <a:pt x="242267" y="1743"/>
                        <a:pt x="242503" y="2547"/>
                      </a:cubicBezTo>
                      <a:close/>
                    </a:path>
                  </a:pathLst>
                </a:custGeom>
                <a:solidFill>
                  <a:schemeClr val="tx1">
                    <a:lumMod val="75000"/>
                    <a:lumOff val="25000"/>
                    <a:alpha val="40000"/>
                  </a:schemeClr>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3" name="Freeform: Shape 22">
                  <a:extLst>
                    <a:ext uri="{FF2B5EF4-FFF2-40B4-BE49-F238E27FC236}">
                      <a16:creationId xmlns:a16="http://schemas.microsoft.com/office/drawing/2014/main" id="{B077648F-2448-89C7-C55B-AFB11E6CA073}"/>
                    </a:ext>
                  </a:extLst>
                </p:cNvPr>
                <p:cNvSpPr/>
                <p:nvPr/>
              </p:nvSpPr>
              <p:spPr>
                <a:xfrm rot="20732884">
                  <a:off x="3133503" y="2056856"/>
                  <a:ext cx="93790" cy="143433"/>
                </a:xfrm>
                <a:custGeom>
                  <a:avLst/>
                  <a:gdLst>
                    <a:gd name="connsiteX0" fmla="*/ 0 w 77644"/>
                    <a:gd name="connsiteY0" fmla="*/ 20967 h 118741"/>
                    <a:gd name="connsiteX1" fmla="*/ 32651 w 77644"/>
                    <a:gd name="connsiteY1" fmla="*/ 9941 h 118741"/>
                    <a:gd name="connsiteX2" fmla="*/ 76469 w 77644"/>
                    <a:gd name="connsiteY2" fmla="*/ 194 h 118741"/>
                    <a:gd name="connsiteX3" fmla="*/ 76610 w 77644"/>
                    <a:gd name="connsiteY3" fmla="*/ 85416 h 118741"/>
                    <a:gd name="connsiteX4" fmla="*/ 71594 w 77644"/>
                    <a:gd name="connsiteY4" fmla="*/ 108839 h 118741"/>
                    <a:gd name="connsiteX5" fmla="*/ 54938 w 77644"/>
                    <a:gd name="connsiteY5" fmla="*/ 118350 h 118741"/>
                    <a:gd name="connsiteX6" fmla="*/ 41831 w 77644"/>
                    <a:gd name="connsiteY6" fmla="*/ 103823 h 118741"/>
                    <a:gd name="connsiteX7" fmla="*/ 34922 w 77644"/>
                    <a:gd name="connsiteY7" fmla="*/ 63412 h 118741"/>
                    <a:gd name="connsiteX8" fmla="*/ 0 w 77644"/>
                    <a:gd name="connsiteY8" fmla="*/ 20967 h 11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44" h="118741">
                      <a:moveTo>
                        <a:pt x="0" y="20967"/>
                      </a:moveTo>
                      <a:cubicBezTo>
                        <a:pt x="9653" y="13680"/>
                        <a:pt x="21578" y="12639"/>
                        <a:pt x="32651" y="9941"/>
                      </a:cubicBezTo>
                      <a:cubicBezTo>
                        <a:pt x="47178" y="6440"/>
                        <a:pt x="60853" y="-1321"/>
                        <a:pt x="76469" y="194"/>
                      </a:cubicBezTo>
                      <a:cubicBezTo>
                        <a:pt x="76137" y="28585"/>
                        <a:pt x="79166" y="56977"/>
                        <a:pt x="76610" y="85416"/>
                      </a:cubicBezTo>
                      <a:cubicBezTo>
                        <a:pt x="75901" y="93508"/>
                        <a:pt x="74528" y="101363"/>
                        <a:pt x="71594" y="108839"/>
                      </a:cubicBezTo>
                      <a:cubicBezTo>
                        <a:pt x="68661" y="116316"/>
                        <a:pt x="63408" y="120007"/>
                        <a:pt x="54938" y="118350"/>
                      </a:cubicBezTo>
                      <a:cubicBezTo>
                        <a:pt x="46752" y="116742"/>
                        <a:pt x="41878" y="114186"/>
                        <a:pt x="41831" y="103823"/>
                      </a:cubicBezTo>
                      <a:cubicBezTo>
                        <a:pt x="41783" y="90243"/>
                        <a:pt x="38802" y="76662"/>
                        <a:pt x="34922" y="63412"/>
                      </a:cubicBezTo>
                      <a:cubicBezTo>
                        <a:pt x="29291" y="44153"/>
                        <a:pt x="17934" y="29958"/>
                        <a:pt x="0" y="20967"/>
                      </a:cubicBezTo>
                      <a:close/>
                    </a:path>
                  </a:pathLst>
                </a:custGeom>
                <a:solidFill>
                  <a:srgbClr val="5C3A18"/>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3A4568C5-5265-F2C2-C914-D2ADB88FEB92}"/>
                    </a:ext>
                  </a:extLst>
                </p:cNvPr>
                <p:cNvSpPr/>
                <p:nvPr/>
              </p:nvSpPr>
              <p:spPr>
                <a:xfrm rot="20732884">
                  <a:off x="3355079" y="2069593"/>
                  <a:ext cx="21000" cy="32825"/>
                </a:xfrm>
                <a:custGeom>
                  <a:avLst/>
                  <a:gdLst>
                    <a:gd name="connsiteX0" fmla="*/ 294 w 17385"/>
                    <a:gd name="connsiteY0" fmla="*/ 16191 h 27174"/>
                    <a:gd name="connsiteX1" fmla="*/ 6871 w 17385"/>
                    <a:gd name="connsiteY1" fmla="*/ 8 h 27174"/>
                    <a:gd name="connsiteX2" fmla="*/ 17329 w 17385"/>
                    <a:gd name="connsiteY2" fmla="*/ 15624 h 27174"/>
                    <a:gd name="connsiteX3" fmla="*/ 8386 w 17385"/>
                    <a:gd name="connsiteY3" fmla="*/ 27170 h 27174"/>
                    <a:gd name="connsiteX4" fmla="*/ 294 w 17385"/>
                    <a:gd name="connsiteY4" fmla="*/ 16191 h 27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5" h="27174">
                      <a:moveTo>
                        <a:pt x="294" y="16191"/>
                      </a:moveTo>
                      <a:cubicBezTo>
                        <a:pt x="-179" y="6964"/>
                        <a:pt x="-1078" y="-276"/>
                        <a:pt x="6871" y="8"/>
                      </a:cubicBezTo>
                      <a:cubicBezTo>
                        <a:pt x="15862" y="339"/>
                        <a:pt x="16856" y="8431"/>
                        <a:pt x="17329" y="15624"/>
                      </a:cubicBezTo>
                      <a:cubicBezTo>
                        <a:pt x="17755" y="21964"/>
                        <a:pt x="15862" y="27359"/>
                        <a:pt x="8386" y="27170"/>
                      </a:cubicBezTo>
                      <a:cubicBezTo>
                        <a:pt x="-1883" y="27028"/>
                        <a:pt x="578" y="18794"/>
                        <a:pt x="294" y="16191"/>
                      </a:cubicBezTo>
                      <a:close/>
                    </a:path>
                  </a:pathLst>
                </a:custGeom>
                <a:solidFill>
                  <a:srgbClr val="15100E"/>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E8D2405B-A2AD-5EEE-1C58-6213A07F1CFF}"/>
                    </a:ext>
                  </a:extLst>
                </p:cNvPr>
                <p:cNvSpPr/>
                <p:nvPr/>
              </p:nvSpPr>
              <p:spPr>
                <a:xfrm rot="20732884">
                  <a:off x="3333203" y="2041053"/>
                  <a:ext cx="37439" cy="15982"/>
                </a:xfrm>
                <a:custGeom>
                  <a:avLst/>
                  <a:gdLst>
                    <a:gd name="connsiteX0" fmla="*/ 0 w 30994"/>
                    <a:gd name="connsiteY0" fmla="*/ 13232 h 13231"/>
                    <a:gd name="connsiteX1" fmla="*/ 30994 w 30994"/>
                    <a:gd name="connsiteY1" fmla="*/ 10866 h 13231"/>
                    <a:gd name="connsiteX2" fmla="*/ 0 w 30994"/>
                    <a:gd name="connsiteY2" fmla="*/ 13232 h 13231"/>
                  </a:gdLst>
                  <a:ahLst/>
                  <a:cxnLst>
                    <a:cxn ang="0">
                      <a:pos x="connsiteX0" y="connsiteY0"/>
                    </a:cxn>
                    <a:cxn ang="0">
                      <a:pos x="connsiteX1" y="connsiteY1"/>
                    </a:cxn>
                    <a:cxn ang="0">
                      <a:pos x="connsiteX2" y="connsiteY2"/>
                    </a:cxn>
                  </a:cxnLst>
                  <a:rect l="l" t="t" r="r" b="b"/>
                  <a:pathLst>
                    <a:path w="30994" h="13231">
                      <a:moveTo>
                        <a:pt x="0" y="13232"/>
                      </a:moveTo>
                      <a:cubicBezTo>
                        <a:pt x="18975" y="-3945"/>
                        <a:pt x="21578" y="-4040"/>
                        <a:pt x="30994" y="10866"/>
                      </a:cubicBezTo>
                      <a:cubicBezTo>
                        <a:pt x="21483" y="13941"/>
                        <a:pt x="12114" y="12711"/>
                        <a:pt x="0" y="13232"/>
                      </a:cubicBezTo>
                      <a:close/>
                    </a:path>
                  </a:pathLst>
                </a:custGeom>
                <a:solidFill>
                  <a:srgbClr val="58381F"/>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6" name="Freeform: Shape 25">
                  <a:extLst>
                    <a:ext uri="{FF2B5EF4-FFF2-40B4-BE49-F238E27FC236}">
                      <a16:creationId xmlns:a16="http://schemas.microsoft.com/office/drawing/2014/main" id="{8B8B4D96-D773-0019-15EE-146A4EB48428}"/>
                    </a:ext>
                  </a:extLst>
                </p:cNvPr>
                <p:cNvSpPr/>
                <p:nvPr/>
              </p:nvSpPr>
              <p:spPr>
                <a:xfrm rot="20732884">
                  <a:off x="1712088" y="2658514"/>
                  <a:ext cx="614997" cy="1315762"/>
                </a:xfrm>
                <a:custGeom>
                  <a:avLst/>
                  <a:gdLst>
                    <a:gd name="connsiteX0" fmla="*/ 508109 w 509125"/>
                    <a:gd name="connsiteY0" fmla="*/ 299712 h 1089253"/>
                    <a:gd name="connsiteX1" fmla="*/ 459512 w 509125"/>
                    <a:gd name="connsiteY1" fmla="*/ 17356 h 1089253"/>
                    <a:gd name="connsiteX2" fmla="*/ 438123 w 509125"/>
                    <a:gd name="connsiteY2" fmla="*/ 369 h 1089253"/>
                    <a:gd name="connsiteX3" fmla="*/ 425725 w 509125"/>
                    <a:gd name="connsiteY3" fmla="*/ 6899 h 1089253"/>
                    <a:gd name="connsiteX4" fmla="*/ 325361 w 509125"/>
                    <a:gd name="connsiteY4" fmla="*/ 40354 h 1089253"/>
                    <a:gd name="connsiteX5" fmla="*/ 240990 w 509125"/>
                    <a:gd name="connsiteY5" fmla="*/ 68793 h 1089253"/>
                    <a:gd name="connsiteX6" fmla="*/ 124584 w 509125"/>
                    <a:gd name="connsiteY6" fmla="*/ 108304 h 1089253"/>
                    <a:gd name="connsiteX7" fmla="*/ 111051 w 509125"/>
                    <a:gd name="connsiteY7" fmla="*/ 126948 h 1089253"/>
                    <a:gd name="connsiteX8" fmla="*/ 109063 w 509125"/>
                    <a:gd name="connsiteY8" fmla="*/ 214773 h 1089253"/>
                    <a:gd name="connsiteX9" fmla="*/ 85214 w 509125"/>
                    <a:gd name="connsiteY9" fmla="*/ 655413 h 1089253"/>
                    <a:gd name="connsiteX10" fmla="*/ 81239 w 509125"/>
                    <a:gd name="connsiteY10" fmla="*/ 740493 h 1089253"/>
                    <a:gd name="connsiteX11" fmla="*/ 66949 w 509125"/>
                    <a:gd name="connsiteY11" fmla="*/ 863145 h 1089253"/>
                    <a:gd name="connsiteX12" fmla="*/ 29708 w 509125"/>
                    <a:gd name="connsiteY12" fmla="*/ 939330 h 1089253"/>
                    <a:gd name="connsiteX13" fmla="*/ 4582 w 509125"/>
                    <a:gd name="connsiteY13" fmla="*/ 976618 h 1089253"/>
                    <a:gd name="connsiteX14" fmla="*/ 3067 w 509125"/>
                    <a:gd name="connsiteY14" fmla="*/ 1010262 h 1089253"/>
                    <a:gd name="connsiteX15" fmla="*/ 3020 w 509125"/>
                    <a:gd name="connsiteY15" fmla="*/ 1054269 h 1089253"/>
                    <a:gd name="connsiteX16" fmla="*/ 15229 w 509125"/>
                    <a:gd name="connsiteY16" fmla="*/ 1071067 h 1089253"/>
                    <a:gd name="connsiteX17" fmla="*/ 90751 w 509125"/>
                    <a:gd name="connsiteY17" fmla="*/ 1088150 h 1089253"/>
                    <a:gd name="connsiteX18" fmla="*/ 174128 w 509125"/>
                    <a:gd name="connsiteY18" fmla="*/ 1046887 h 1089253"/>
                    <a:gd name="connsiteX19" fmla="*/ 190358 w 509125"/>
                    <a:gd name="connsiteY19" fmla="*/ 1014568 h 1089253"/>
                    <a:gd name="connsiteX20" fmla="*/ 208529 w 509125"/>
                    <a:gd name="connsiteY20" fmla="*/ 892625 h 1089253"/>
                    <a:gd name="connsiteX21" fmla="*/ 217945 w 509125"/>
                    <a:gd name="connsiteY21" fmla="*/ 743900 h 1089253"/>
                    <a:gd name="connsiteX22" fmla="*/ 238861 w 509125"/>
                    <a:gd name="connsiteY22" fmla="*/ 579276 h 1089253"/>
                    <a:gd name="connsiteX23" fmla="*/ 276101 w 509125"/>
                    <a:gd name="connsiteY23" fmla="*/ 449431 h 1089253"/>
                    <a:gd name="connsiteX24" fmla="*/ 343673 w 509125"/>
                    <a:gd name="connsiteY24" fmla="*/ 290011 h 1089253"/>
                    <a:gd name="connsiteX25" fmla="*/ 348547 w 509125"/>
                    <a:gd name="connsiteY25" fmla="*/ 285516 h 1089253"/>
                    <a:gd name="connsiteX26" fmla="*/ 497462 w 509125"/>
                    <a:gd name="connsiteY26" fmla="*/ 310028 h 1089253"/>
                    <a:gd name="connsiteX27" fmla="*/ 508109 w 509125"/>
                    <a:gd name="connsiteY27" fmla="*/ 299712 h 108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9125" h="1089253">
                      <a:moveTo>
                        <a:pt x="508109" y="299712"/>
                      </a:moveTo>
                      <a:cubicBezTo>
                        <a:pt x="500348" y="285374"/>
                        <a:pt x="462919" y="39265"/>
                        <a:pt x="459512" y="17356"/>
                      </a:cubicBezTo>
                      <a:cubicBezTo>
                        <a:pt x="457004" y="1031"/>
                        <a:pt x="450899" y="-1051"/>
                        <a:pt x="438123" y="369"/>
                      </a:cubicBezTo>
                      <a:cubicBezTo>
                        <a:pt x="434290" y="3160"/>
                        <a:pt x="430363" y="5384"/>
                        <a:pt x="425725" y="6899"/>
                      </a:cubicBezTo>
                      <a:cubicBezTo>
                        <a:pt x="392223" y="17829"/>
                        <a:pt x="358768" y="29139"/>
                        <a:pt x="325361" y="40354"/>
                      </a:cubicBezTo>
                      <a:cubicBezTo>
                        <a:pt x="297206" y="49817"/>
                        <a:pt x="269098" y="59281"/>
                        <a:pt x="240990" y="68793"/>
                      </a:cubicBezTo>
                      <a:cubicBezTo>
                        <a:pt x="202188" y="81947"/>
                        <a:pt x="163386" y="95197"/>
                        <a:pt x="124584" y="108304"/>
                      </a:cubicBezTo>
                      <a:cubicBezTo>
                        <a:pt x="115546" y="111380"/>
                        <a:pt x="111145" y="116491"/>
                        <a:pt x="111051" y="126948"/>
                      </a:cubicBezTo>
                      <a:cubicBezTo>
                        <a:pt x="110814" y="156239"/>
                        <a:pt x="110814" y="185435"/>
                        <a:pt x="109063" y="214773"/>
                      </a:cubicBezTo>
                      <a:cubicBezTo>
                        <a:pt x="105372" y="275579"/>
                        <a:pt x="90277" y="586090"/>
                        <a:pt x="85214" y="655413"/>
                      </a:cubicBezTo>
                      <a:cubicBezTo>
                        <a:pt x="83132" y="683757"/>
                        <a:pt x="84978" y="712149"/>
                        <a:pt x="81239" y="740493"/>
                      </a:cubicBezTo>
                      <a:cubicBezTo>
                        <a:pt x="75892" y="781283"/>
                        <a:pt x="75324" y="822640"/>
                        <a:pt x="66949" y="863145"/>
                      </a:cubicBezTo>
                      <a:cubicBezTo>
                        <a:pt x="61034" y="891726"/>
                        <a:pt x="53463" y="919030"/>
                        <a:pt x="29708" y="939330"/>
                      </a:cubicBezTo>
                      <a:cubicBezTo>
                        <a:pt x="18352" y="949030"/>
                        <a:pt x="8888" y="961475"/>
                        <a:pt x="4582" y="976618"/>
                      </a:cubicBezTo>
                      <a:cubicBezTo>
                        <a:pt x="2358" y="987785"/>
                        <a:pt x="-3605" y="998716"/>
                        <a:pt x="3067" y="1010262"/>
                      </a:cubicBezTo>
                      <a:cubicBezTo>
                        <a:pt x="3067" y="1024931"/>
                        <a:pt x="3446" y="1039600"/>
                        <a:pt x="3020" y="1054269"/>
                      </a:cubicBezTo>
                      <a:cubicBezTo>
                        <a:pt x="2736" y="1063449"/>
                        <a:pt x="4818" y="1068275"/>
                        <a:pt x="15229" y="1071067"/>
                      </a:cubicBezTo>
                      <a:cubicBezTo>
                        <a:pt x="40213" y="1077787"/>
                        <a:pt x="65056" y="1083891"/>
                        <a:pt x="90751" y="1088150"/>
                      </a:cubicBezTo>
                      <a:cubicBezTo>
                        <a:pt x="124158" y="1093686"/>
                        <a:pt x="159411" y="1078165"/>
                        <a:pt x="174128" y="1046887"/>
                      </a:cubicBezTo>
                      <a:cubicBezTo>
                        <a:pt x="185390" y="1039032"/>
                        <a:pt x="185863" y="1025783"/>
                        <a:pt x="190358" y="1014568"/>
                      </a:cubicBezTo>
                      <a:cubicBezTo>
                        <a:pt x="200485" y="974535"/>
                        <a:pt x="204980" y="933793"/>
                        <a:pt x="208529" y="892625"/>
                      </a:cubicBezTo>
                      <a:cubicBezTo>
                        <a:pt x="212788" y="843082"/>
                        <a:pt x="213687" y="793396"/>
                        <a:pt x="217945" y="743900"/>
                      </a:cubicBezTo>
                      <a:cubicBezTo>
                        <a:pt x="222677" y="688678"/>
                        <a:pt x="227693" y="633646"/>
                        <a:pt x="238861" y="579276"/>
                      </a:cubicBezTo>
                      <a:cubicBezTo>
                        <a:pt x="245438" y="547193"/>
                        <a:pt x="267584" y="472665"/>
                        <a:pt x="276101" y="449431"/>
                      </a:cubicBezTo>
                      <a:cubicBezTo>
                        <a:pt x="285612" y="418720"/>
                        <a:pt x="329714" y="318166"/>
                        <a:pt x="343673" y="290011"/>
                      </a:cubicBezTo>
                      <a:cubicBezTo>
                        <a:pt x="344620" y="288119"/>
                        <a:pt x="347080" y="285327"/>
                        <a:pt x="348547" y="285516"/>
                      </a:cubicBezTo>
                      <a:cubicBezTo>
                        <a:pt x="360425" y="287030"/>
                        <a:pt x="480569" y="306999"/>
                        <a:pt x="497462" y="310028"/>
                      </a:cubicBezTo>
                      <a:cubicBezTo>
                        <a:pt x="506500" y="311731"/>
                        <a:pt x="511374" y="305816"/>
                        <a:pt x="508109" y="299712"/>
                      </a:cubicBezTo>
                      <a:close/>
                    </a:path>
                  </a:pathLst>
                </a:custGeom>
                <a:solidFill>
                  <a:srgbClr val="FCCD9D"/>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grpSp>
      </p:grpSp>
      <p:sp>
        <p:nvSpPr>
          <p:cNvPr id="116" name="TextBox 115">
            <a:extLst>
              <a:ext uri="{FF2B5EF4-FFF2-40B4-BE49-F238E27FC236}">
                <a16:creationId xmlns:a16="http://schemas.microsoft.com/office/drawing/2014/main" id="{C4802511-CC80-C797-4984-095342CB259B}"/>
              </a:ext>
            </a:extLst>
          </p:cNvPr>
          <p:cNvSpPr txBox="1"/>
          <p:nvPr/>
        </p:nvSpPr>
        <p:spPr>
          <a:xfrm>
            <a:off x="336678" y="3773829"/>
            <a:ext cx="2623601" cy="369332"/>
          </a:xfrm>
          <a:prstGeom prst="rect">
            <a:avLst/>
          </a:prstGeom>
          <a:noFill/>
        </p:spPr>
        <p:txBody>
          <a:bodyPr wrap="square">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linh</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kiện</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8B147B2-DE27-4C59-AF4A-D5D7607B5DE9}"/>
              </a:ext>
            </a:extLst>
          </p:cNvPr>
          <p:cNvSpPr txBox="1"/>
          <p:nvPr/>
        </p:nvSpPr>
        <p:spPr>
          <a:xfrm>
            <a:off x="8852928" y="3502625"/>
            <a:ext cx="2684924" cy="369332"/>
          </a:xfrm>
          <a:prstGeom prst="rect">
            <a:avLst/>
          </a:prstGeom>
          <a:noFill/>
        </p:spPr>
        <p:txBody>
          <a:bodyPr wrap="square">
            <a:spAutoFit/>
          </a:bodyPr>
          <a:lstStyle/>
          <a:p>
            <a:r>
              <a:rPr lang="en-US" altLang="ko-KR" dirty="0">
                <a:solidFill>
                  <a:schemeClr val="tx1">
                    <a:lumMod val="75000"/>
                    <a:lumOff val="25000"/>
                  </a:schemeClr>
                </a:solidFill>
                <a:latin typeface="Arial" panose="020B0604020202020204" pitchFamily="34" charset="0"/>
                <a:cs typeface="Arial" panose="020B0604020202020204" pitchFamily="34" charset="0"/>
              </a:rPr>
              <a:t>Theo </a:t>
            </a:r>
            <a:r>
              <a:rPr lang="en-US" altLang="ko-KR" dirty="0" err="1">
                <a:solidFill>
                  <a:schemeClr val="tx1">
                    <a:lumMod val="75000"/>
                    <a:lumOff val="25000"/>
                  </a:schemeClr>
                </a:solidFill>
                <a:latin typeface="Arial" panose="020B0604020202020204" pitchFamily="34" charset="0"/>
                <a:cs typeface="Arial" panose="020B0604020202020204" pitchFamily="34" charset="0"/>
              </a:rPr>
              <a:t>dõi</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đơn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hàng</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0B242A02-D599-64E8-60E4-F0CFD0A215F2}"/>
              </a:ext>
            </a:extLst>
          </p:cNvPr>
          <p:cNvSpPr txBox="1"/>
          <p:nvPr/>
        </p:nvSpPr>
        <p:spPr>
          <a:xfrm>
            <a:off x="8833516" y="5062854"/>
            <a:ext cx="3376909" cy="369332"/>
          </a:xfrm>
          <a:prstGeom prst="rect">
            <a:avLst/>
          </a:prstGeom>
          <a:noFill/>
        </p:spPr>
        <p:txBody>
          <a:bodyPr wrap="square">
            <a:spAutoFit/>
          </a:bodyPr>
          <a:lstStyle/>
          <a:p>
            <a:r>
              <a:rPr lang="en-US" altLang="ko-KR" dirty="0">
                <a:solidFill>
                  <a:schemeClr val="tx1">
                    <a:lumMod val="75000"/>
                    <a:lumOff val="25000"/>
                  </a:schemeClr>
                </a:solidFill>
                <a:latin typeface="Arial" panose="020B0604020202020204" pitchFamily="34" charset="0"/>
                <a:cs typeface="Arial" panose="020B0604020202020204" pitchFamily="34" charset="0"/>
              </a:rPr>
              <a:t>Mua </a:t>
            </a:r>
            <a:r>
              <a:rPr lang="en-US" altLang="ko-KR" dirty="0" err="1">
                <a:solidFill>
                  <a:schemeClr val="tx1">
                    <a:lumMod val="75000"/>
                    <a:lumOff val="25000"/>
                  </a:schemeClr>
                </a:solidFill>
                <a:latin typeface="Arial" panose="020B0604020202020204" pitchFamily="34" charset="0"/>
                <a:cs typeface="Arial" panose="020B0604020202020204" pitchFamily="34" charset="0"/>
              </a:rPr>
              <a:t>hàng</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5365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pPr algn="l"/>
            <a:r>
              <a:rPr lang="en-US" sz="4000" b="1" dirty="0" err="1">
                <a:latin typeface="Arial" panose="020B0604020202020204" pitchFamily="34" charset="0"/>
              </a:rPr>
              <a:t>Chức</a:t>
            </a:r>
            <a:r>
              <a:rPr lang="en-US" sz="4000" b="1" dirty="0">
                <a:latin typeface="Arial" panose="020B0604020202020204" pitchFamily="34" charset="0"/>
              </a:rPr>
              <a:t> </a:t>
            </a:r>
            <a:r>
              <a:rPr lang="en-US" sz="4000" b="1" dirty="0" err="1">
                <a:latin typeface="Arial" panose="020B0604020202020204" pitchFamily="34" charset="0"/>
              </a:rPr>
              <a:t>năng</a:t>
            </a:r>
            <a:r>
              <a:rPr lang="en-US" sz="4000" b="1" dirty="0">
                <a:latin typeface="Arial" panose="020B0604020202020204" pitchFamily="34" charset="0"/>
              </a:rPr>
              <a:t> </a:t>
            </a:r>
            <a:r>
              <a:rPr lang="en-US" sz="4000" b="1" dirty="0" err="1">
                <a:latin typeface="Arial" panose="020B0604020202020204" pitchFamily="34" charset="0"/>
              </a:rPr>
              <a:t>hạn</a:t>
            </a:r>
            <a:r>
              <a:rPr lang="en-US" sz="4000" b="1" dirty="0">
                <a:latin typeface="Arial" panose="020B0604020202020204" pitchFamily="34" charset="0"/>
              </a:rPr>
              <a:t> </a:t>
            </a:r>
            <a:r>
              <a:rPr lang="en-US" sz="4000" b="1" dirty="0" err="1">
                <a:latin typeface="Arial" panose="020B0604020202020204" pitchFamily="34" charset="0"/>
              </a:rPr>
              <a:t>chế</a:t>
            </a:r>
            <a:endParaRPr lang="en-US" sz="4000" b="1" dirty="0">
              <a:latin typeface="Arial" panose="020B0604020202020204" pitchFamily="34" charset="0"/>
            </a:endParaRPr>
          </a:p>
        </p:txBody>
      </p:sp>
      <p:sp>
        <p:nvSpPr>
          <p:cNvPr id="62" name="막힌 원호 2">
            <a:extLst>
              <a:ext uri="{FF2B5EF4-FFF2-40B4-BE49-F238E27FC236}">
                <a16:creationId xmlns:a16="http://schemas.microsoft.com/office/drawing/2014/main" id="{B881B8D3-9C1A-4642-8D3B-C3549793C725}"/>
              </a:ext>
            </a:extLst>
          </p:cNvPr>
          <p:cNvSpPr/>
          <p:nvPr/>
        </p:nvSpPr>
        <p:spPr>
          <a:xfrm>
            <a:off x="4040778" y="1888495"/>
            <a:ext cx="4119680" cy="4140000"/>
          </a:xfrm>
          <a:prstGeom prst="blockArc">
            <a:avLst>
              <a:gd name="adj1" fmla="val 6801974"/>
              <a:gd name="adj2" fmla="val 14922031"/>
              <a:gd name="adj3" fmla="val 12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cs typeface="Arial" panose="020B0604020202020204" pitchFamily="34" charset="0"/>
            </a:endParaRPr>
          </a:p>
        </p:txBody>
      </p:sp>
      <p:sp>
        <p:nvSpPr>
          <p:cNvPr id="63" name="막힌 원호 2">
            <a:extLst>
              <a:ext uri="{FF2B5EF4-FFF2-40B4-BE49-F238E27FC236}">
                <a16:creationId xmlns:a16="http://schemas.microsoft.com/office/drawing/2014/main" id="{BAFDDFC3-8E7E-4F76-A44D-D609E55AA9F0}"/>
              </a:ext>
            </a:extLst>
          </p:cNvPr>
          <p:cNvSpPr/>
          <p:nvPr/>
        </p:nvSpPr>
        <p:spPr>
          <a:xfrm flipH="1">
            <a:off x="4040778" y="1888495"/>
            <a:ext cx="4119680" cy="4140000"/>
          </a:xfrm>
          <a:prstGeom prst="blockArc">
            <a:avLst>
              <a:gd name="adj1" fmla="val 6801974"/>
              <a:gd name="adj2" fmla="val 14922031"/>
              <a:gd name="adj3" fmla="val 12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C7BC37A2-6791-4948-8F51-8784E9700FC5}"/>
              </a:ext>
            </a:extLst>
          </p:cNvPr>
          <p:cNvGrpSpPr/>
          <p:nvPr/>
        </p:nvGrpSpPr>
        <p:grpSpPr>
          <a:xfrm>
            <a:off x="7853650" y="5400516"/>
            <a:ext cx="3112451" cy="735701"/>
            <a:chOff x="6760489" y="1928848"/>
            <a:chExt cx="1980579" cy="735701"/>
          </a:xfrm>
        </p:grpSpPr>
        <p:sp>
          <p:nvSpPr>
            <p:cNvPr id="65" name="TextBox 64">
              <a:extLst>
                <a:ext uri="{FF2B5EF4-FFF2-40B4-BE49-F238E27FC236}">
                  <a16:creationId xmlns:a16="http://schemas.microsoft.com/office/drawing/2014/main" id="{E470BF85-41DF-45AF-8D21-BE16046AA099}"/>
                </a:ext>
              </a:extLst>
            </p:cNvPr>
            <p:cNvSpPr txBox="1"/>
            <p:nvPr/>
          </p:nvSpPr>
          <p:spPr>
            <a:xfrm>
              <a:off x="6793866" y="2079774"/>
              <a:ext cx="1947202" cy="584775"/>
            </a:xfrm>
            <a:prstGeom prst="rect">
              <a:avLst/>
            </a:prstGeom>
            <a:noFill/>
          </p:spPr>
          <p:txBody>
            <a:bodyPr wrap="square" rtlCol="0" anchor="ctr">
              <a:spAutoFit/>
            </a:bodyPr>
            <a:lstStyle/>
            <a:p>
              <a:pPr algn="ctr"/>
              <a:r>
                <a:rPr lang="en-US" altLang="ko-KR" sz="3200" b="1" dirty="0" err="1">
                  <a:solidFill>
                    <a:schemeClr val="accent1"/>
                  </a:solidFill>
                  <a:latin typeface="Arial" panose="020B0604020202020204" pitchFamily="34" charset="0"/>
                  <a:cs typeface="Arial" panose="020B0604020202020204" pitchFamily="34" charset="0"/>
                </a:rPr>
                <a:t>Khách</a:t>
              </a:r>
              <a:r>
                <a:rPr lang="en-US" altLang="ko-KR" sz="3200" b="1" dirty="0">
                  <a:solidFill>
                    <a:schemeClr val="accent1"/>
                  </a:solidFill>
                  <a:latin typeface="Arial" panose="020B0604020202020204" pitchFamily="34" charset="0"/>
                  <a:cs typeface="Arial" panose="020B0604020202020204" pitchFamily="34" charset="0"/>
                </a:rPr>
                <a:t> </a:t>
              </a:r>
              <a:r>
                <a:rPr lang="en-US" altLang="ko-KR" sz="3200" b="1" dirty="0" err="1">
                  <a:solidFill>
                    <a:schemeClr val="accent1"/>
                  </a:solidFill>
                  <a:latin typeface="Arial" panose="020B0604020202020204" pitchFamily="34" charset="0"/>
                  <a:cs typeface="Arial" panose="020B0604020202020204" pitchFamily="34" charset="0"/>
                </a:rPr>
                <a:t>hàng</a:t>
              </a:r>
              <a:endParaRPr lang="ko-KR" altLang="en-US" sz="3200" b="1" dirty="0">
                <a:solidFill>
                  <a:schemeClr val="accent1"/>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E1CB02C1-DAEE-4BFD-89DB-B38AA0C3D474}"/>
                </a:ext>
              </a:extLst>
            </p:cNvPr>
            <p:cNvSpPr txBox="1"/>
            <p:nvPr/>
          </p:nvSpPr>
          <p:spPr>
            <a:xfrm>
              <a:off x="6760489" y="1928848"/>
              <a:ext cx="1947201" cy="584775"/>
            </a:xfrm>
            <a:prstGeom prst="rect">
              <a:avLst/>
            </a:prstGeom>
            <a:noFill/>
          </p:spPr>
          <p:txBody>
            <a:bodyPr wrap="square" rtlCol="0">
              <a:spAutoFit/>
            </a:bodyPr>
            <a:lstStyle/>
            <a:p>
              <a:endParaRPr lang="en-US" altLang="ko-KR" sz="3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67" name="Group 66">
            <a:extLst>
              <a:ext uri="{FF2B5EF4-FFF2-40B4-BE49-F238E27FC236}">
                <a16:creationId xmlns:a16="http://schemas.microsoft.com/office/drawing/2014/main" id="{5B13060B-881C-49AF-A5B5-88BB3824E963}"/>
              </a:ext>
            </a:extLst>
          </p:cNvPr>
          <p:cNvGrpSpPr/>
          <p:nvPr/>
        </p:nvGrpSpPr>
        <p:grpSpPr>
          <a:xfrm>
            <a:off x="668869" y="5492901"/>
            <a:ext cx="3065878" cy="738664"/>
            <a:chOff x="6734716" y="2043236"/>
            <a:chExt cx="1950942" cy="738664"/>
          </a:xfrm>
        </p:grpSpPr>
        <p:sp>
          <p:nvSpPr>
            <p:cNvPr id="68" name="TextBox 67">
              <a:extLst>
                <a:ext uri="{FF2B5EF4-FFF2-40B4-BE49-F238E27FC236}">
                  <a16:creationId xmlns:a16="http://schemas.microsoft.com/office/drawing/2014/main" id="{EA511623-FB02-4366-B4C1-B78741798A54}"/>
                </a:ext>
              </a:extLst>
            </p:cNvPr>
            <p:cNvSpPr txBox="1"/>
            <p:nvPr/>
          </p:nvSpPr>
          <p:spPr>
            <a:xfrm>
              <a:off x="6734716" y="2043236"/>
              <a:ext cx="1947202" cy="584775"/>
            </a:xfrm>
            <a:prstGeom prst="rect">
              <a:avLst/>
            </a:prstGeom>
            <a:noFill/>
          </p:spPr>
          <p:txBody>
            <a:bodyPr wrap="square" rtlCol="0" anchor="ctr">
              <a:spAutoFit/>
            </a:bodyPr>
            <a:lstStyle/>
            <a:p>
              <a:pPr algn="ctr"/>
              <a:r>
                <a:rPr lang="en-US" altLang="ko-KR" sz="3200" b="1" dirty="0" err="1">
                  <a:solidFill>
                    <a:schemeClr val="accent2"/>
                  </a:solidFill>
                  <a:latin typeface="Arial" panose="020B0604020202020204" pitchFamily="34" charset="0"/>
                  <a:cs typeface="Arial" panose="020B0604020202020204" pitchFamily="34" charset="0"/>
                </a:rPr>
                <a:t>Quản</a:t>
              </a:r>
              <a:r>
                <a:rPr lang="en-US" altLang="ko-KR" sz="3200" b="1" dirty="0">
                  <a:solidFill>
                    <a:schemeClr val="accent2"/>
                  </a:solidFill>
                  <a:latin typeface="Arial" panose="020B0604020202020204" pitchFamily="34" charset="0"/>
                  <a:cs typeface="Arial" panose="020B0604020202020204" pitchFamily="34" charset="0"/>
                </a:rPr>
                <a:t> </a:t>
              </a:r>
              <a:r>
                <a:rPr lang="en-US" altLang="ko-KR" sz="3200" b="1" dirty="0" err="1">
                  <a:solidFill>
                    <a:schemeClr val="accent2"/>
                  </a:solidFill>
                  <a:latin typeface="Arial" panose="020B0604020202020204" pitchFamily="34" charset="0"/>
                  <a:cs typeface="Arial" panose="020B0604020202020204" pitchFamily="34" charset="0"/>
                </a:rPr>
                <a:t>lý</a:t>
              </a:r>
              <a:endParaRPr lang="ko-KR" altLang="en-US" sz="3200" b="1" dirty="0">
                <a:solidFill>
                  <a:schemeClr val="accent2"/>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61DABF0D-B8B2-4487-A82B-EF64326A5DAF}"/>
                </a:ext>
              </a:extLst>
            </p:cNvPr>
            <p:cNvSpPr txBox="1"/>
            <p:nvPr/>
          </p:nvSpPr>
          <p:spPr>
            <a:xfrm>
              <a:off x="6738456" y="2197125"/>
              <a:ext cx="1947202" cy="584775"/>
            </a:xfrm>
            <a:prstGeom prst="rect">
              <a:avLst/>
            </a:prstGeom>
            <a:noFill/>
          </p:spPr>
          <p:txBody>
            <a:bodyPr wrap="square" rtlCol="0">
              <a:spAutoFit/>
            </a:bodyPr>
            <a:lstStyle/>
            <a:p>
              <a:pPr algn="ctr"/>
              <a:endParaRPr lang="en-US" altLang="ko-KR" sz="32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71" name="TextBox 70">
            <a:extLst>
              <a:ext uri="{FF2B5EF4-FFF2-40B4-BE49-F238E27FC236}">
                <a16:creationId xmlns:a16="http://schemas.microsoft.com/office/drawing/2014/main" id="{52974A76-EC57-48B0-A8E1-88A25A31771B}"/>
              </a:ext>
            </a:extLst>
          </p:cNvPr>
          <p:cNvSpPr txBox="1"/>
          <p:nvPr/>
        </p:nvSpPr>
        <p:spPr>
          <a:xfrm>
            <a:off x="8816376" y="2639439"/>
            <a:ext cx="2409641"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Chức</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năng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bình</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luận</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5AD20C88-0B4B-47F4-A794-E828AB50DE4B}"/>
              </a:ext>
            </a:extLst>
          </p:cNvPr>
          <p:cNvSpPr txBox="1"/>
          <p:nvPr/>
        </p:nvSpPr>
        <p:spPr>
          <a:xfrm>
            <a:off x="305075" y="2794466"/>
            <a:ext cx="3237550"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đánh</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giá</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sản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phẩm</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9605FEB1-73B7-47E1-965C-BB600CA08417}"/>
              </a:ext>
            </a:extLst>
          </p:cNvPr>
          <p:cNvSpPr txBox="1"/>
          <p:nvPr/>
        </p:nvSpPr>
        <p:spPr>
          <a:xfrm>
            <a:off x="323529" y="1784580"/>
            <a:ext cx="3678193"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bài</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viết</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F1F4D5D2-DE38-44BA-9F4A-96ACBA79D411}"/>
              </a:ext>
            </a:extLst>
          </p:cNvPr>
          <p:cNvSpPr txBox="1"/>
          <p:nvPr/>
        </p:nvSpPr>
        <p:spPr>
          <a:xfrm>
            <a:off x="8816377" y="1646081"/>
            <a:ext cx="2721475" cy="646331"/>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Đăng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nhập</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bằng</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tài</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khoản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facebook</a:t>
            </a:r>
            <a:r>
              <a:rPr lang="en-US" altLang="ko-KR" dirty="0">
                <a:solidFill>
                  <a:schemeClr val="tx1">
                    <a:lumMod val="75000"/>
                    <a:lumOff val="25000"/>
                  </a:schemeClr>
                </a:solidFill>
                <a:latin typeface="Arial" panose="020B0604020202020204" pitchFamily="34" charset="0"/>
                <a:cs typeface="Arial" panose="020B0604020202020204" pitchFamily="34" charset="0"/>
              </a:rPr>
              <a:t>, email…</a:t>
            </a:r>
          </a:p>
        </p:txBody>
      </p:sp>
      <p:sp>
        <p:nvSpPr>
          <p:cNvPr id="87" name="TextBox 86">
            <a:extLst>
              <a:ext uri="{FF2B5EF4-FFF2-40B4-BE49-F238E27FC236}">
                <a16:creationId xmlns:a16="http://schemas.microsoft.com/office/drawing/2014/main" id="{ABC912F4-432F-49E9-B89F-C700DFA9D5CB}"/>
              </a:ext>
            </a:extLst>
          </p:cNvPr>
          <p:cNvSpPr txBox="1"/>
          <p:nvPr/>
        </p:nvSpPr>
        <p:spPr>
          <a:xfrm>
            <a:off x="354090" y="4594971"/>
            <a:ext cx="2392501" cy="369332"/>
          </a:xfrm>
          <a:prstGeom prst="rect">
            <a:avLst/>
          </a:prstGeom>
          <a:noFill/>
        </p:spPr>
        <p:txBody>
          <a:bodyPr wrap="square" rtlCol="0" anchor="ctr">
            <a:spAutoFit/>
          </a:bodyPr>
          <a:lstStyle/>
          <a:p>
            <a:r>
              <a:rPr lang="en-US" altLang="ko-KR" dirty="0" err="1">
                <a:solidFill>
                  <a:schemeClr val="tx1">
                    <a:lumMod val="75000"/>
                    <a:lumOff val="25000"/>
                  </a:schemeClr>
                </a:solidFill>
                <a:latin typeface="Arial" panose="020B0604020202020204" pitchFamily="34" charset="0"/>
                <a:cs typeface="Arial" panose="020B0604020202020204" pitchFamily="34" charset="0"/>
              </a:rPr>
              <a:t>Liên</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kết</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thanh</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toán</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3600247C-A9AD-A181-E1C5-68BD33D8A9C1}"/>
              </a:ext>
            </a:extLst>
          </p:cNvPr>
          <p:cNvGrpSpPr/>
          <p:nvPr/>
        </p:nvGrpSpPr>
        <p:grpSpPr>
          <a:xfrm>
            <a:off x="4204972" y="2352096"/>
            <a:ext cx="4070152" cy="3151619"/>
            <a:chOff x="223914" y="1139417"/>
            <a:chExt cx="6530667" cy="5056857"/>
          </a:xfrm>
        </p:grpSpPr>
        <p:sp>
          <p:nvSpPr>
            <p:cNvPr id="4" name="Freeform: Shape 3">
              <a:extLst>
                <a:ext uri="{FF2B5EF4-FFF2-40B4-BE49-F238E27FC236}">
                  <a16:creationId xmlns:a16="http://schemas.microsoft.com/office/drawing/2014/main" id="{36FEEF71-5AC3-7D53-240C-0D61926D5819}"/>
                </a:ext>
              </a:extLst>
            </p:cNvPr>
            <p:cNvSpPr/>
            <p:nvPr/>
          </p:nvSpPr>
          <p:spPr>
            <a:xfrm>
              <a:off x="223914" y="1745867"/>
              <a:ext cx="6504823" cy="4324194"/>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6FD09216-D0EC-6421-561C-BFDFF9635A63}"/>
                </a:ext>
              </a:extLst>
            </p:cNvPr>
            <p:cNvGrpSpPr/>
            <p:nvPr/>
          </p:nvGrpSpPr>
          <p:grpSpPr>
            <a:xfrm>
              <a:off x="454371" y="1139417"/>
              <a:ext cx="6300210" cy="5056857"/>
              <a:chOff x="501223" y="1743313"/>
              <a:chExt cx="4779841" cy="3836534"/>
            </a:xfrm>
          </p:grpSpPr>
          <p:grpSp>
            <p:nvGrpSpPr>
              <p:cNvPr id="6" name="Group 5">
                <a:extLst>
                  <a:ext uri="{FF2B5EF4-FFF2-40B4-BE49-F238E27FC236}">
                    <a16:creationId xmlns:a16="http://schemas.microsoft.com/office/drawing/2014/main" id="{FC42B4EF-1B46-3429-5A79-F4CAE531E61C}"/>
                  </a:ext>
                </a:extLst>
              </p:cNvPr>
              <p:cNvGrpSpPr/>
              <p:nvPr/>
            </p:nvGrpSpPr>
            <p:grpSpPr>
              <a:xfrm>
                <a:off x="501223" y="2335568"/>
                <a:ext cx="4427825" cy="3244279"/>
                <a:chOff x="501223" y="2335568"/>
                <a:chExt cx="4427825" cy="3244279"/>
              </a:xfrm>
            </p:grpSpPr>
            <p:grpSp>
              <p:nvGrpSpPr>
                <p:cNvPr id="27" name="Group 26">
                  <a:extLst>
                    <a:ext uri="{FF2B5EF4-FFF2-40B4-BE49-F238E27FC236}">
                      <a16:creationId xmlns:a16="http://schemas.microsoft.com/office/drawing/2014/main" id="{13F23319-2EC0-4290-5C66-BB81B68D9348}"/>
                    </a:ext>
                  </a:extLst>
                </p:cNvPr>
                <p:cNvGrpSpPr/>
                <p:nvPr/>
              </p:nvGrpSpPr>
              <p:grpSpPr>
                <a:xfrm>
                  <a:off x="501223" y="2335568"/>
                  <a:ext cx="4427825" cy="2943473"/>
                  <a:chOff x="4867144" y="3642852"/>
                  <a:chExt cx="2983072" cy="1983048"/>
                </a:xfrm>
              </p:grpSpPr>
              <p:sp>
                <p:nvSpPr>
                  <p:cNvPr id="31" name="Freeform: Shape 30">
                    <a:extLst>
                      <a:ext uri="{FF2B5EF4-FFF2-40B4-BE49-F238E27FC236}">
                        <a16:creationId xmlns:a16="http://schemas.microsoft.com/office/drawing/2014/main" id="{8A30437C-6CEA-767D-763D-F12D213200D2}"/>
                      </a:ext>
                    </a:extLst>
                  </p:cNvPr>
                  <p:cNvSpPr/>
                  <p:nvPr/>
                </p:nvSpPr>
                <p:spPr>
                  <a:xfrm>
                    <a:off x="4867144" y="3642852"/>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143D289C-23E2-2BEA-A61F-C625DE53B3EF}"/>
                      </a:ext>
                    </a:extLst>
                  </p:cNvPr>
                  <p:cNvSpPr/>
                  <p:nvPr/>
                </p:nvSpPr>
                <p:spPr>
                  <a:xfrm>
                    <a:off x="4999171" y="3768521"/>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DF4E4CE8-F84E-5A61-59ED-D247C3AF5566}"/>
                      </a:ext>
                    </a:extLst>
                  </p:cNvPr>
                  <p:cNvSpPr/>
                  <p:nvPr/>
                </p:nvSpPr>
                <p:spPr>
                  <a:xfrm>
                    <a:off x="4998599" y="3790915"/>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BA63ACF9-8A1B-A2B2-0321-41DE74C890B7}"/>
                      </a:ext>
                    </a:extLst>
                  </p:cNvPr>
                  <p:cNvSpPr/>
                  <p:nvPr/>
                </p:nvSpPr>
                <p:spPr>
                  <a:xfrm>
                    <a:off x="5359098" y="5391133"/>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77FA57C3-93CF-ED83-A018-3DD249620572}"/>
                      </a:ext>
                    </a:extLst>
                  </p:cNvPr>
                  <p:cNvSpPr/>
                  <p:nvPr/>
                </p:nvSpPr>
                <p:spPr>
                  <a:xfrm>
                    <a:off x="4902269" y="3716735"/>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8C06A0CD-2344-36C4-2620-9C2E0C5F1D1C}"/>
                      </a:ext>
                    </a:extLst>
                  </p:cNvPr>
                  <p:cNvSpPr/>
                  <p:nvPr/>
                </p:nvSpPr>
                <p:spPr>
                  <a:xfrm>
                    <a:off x="5678892" y="5047712"/>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0CDA4C66-6F3D-AF18-8E1F-817540ADD169}"/>
                      </a:ext>
                    </a:extLst>
                  </p:cNvPr>
                  <p:cNvSpPr/>
                  <p:nvPr/>
                </p:nvSpPr>
                <p:spPr>
                  <a:xfrm>
                    <a:off x="5559138" y="5253838"/>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0A2C31A-95CC-177E-C754-E1278C4778AC}"/>
                    </a:ext>
                  </a:extLst>
                </p:cNvPr>
                <p:cNvGrpSpPr/>
                <p:nvPr/>
              </p:nvGrpSpPr>
              <p:grpSpPr>
                <a:xfrm rot="19962375">
                  <a:off x="2052037" y="4123005"/>
                  <a:ext cx="2454595" cy="1456842"/>
                  <a:chOff x="5887729" y="2676702"/>
                  <a:chExt cx="4249719" cy="2569544"/>
                </a:xfrm>
                <a:solidFill>
                  <a:schemeClr val="bg1">
                    <a:lumMod val="50000"/>
                  </a:schemeClr>
                </a:solidFill>
                <a:scene3d>
                  <a:camera prst="isometricOffAxis1Top">
                    <a:rot lat="18300000" lon="17400000" rev="3000000"/>
                  </a:camera>
                  <a:lightRig rig="threePt" dir="t"/>
                </a:scene3d>
              </p:grpSpPr>
              <p:sp>
                <p:nvSpPr>
                  <p:cNvPr id="29" name="Freeform: Shape 28">
                    <a:extLst>
                      <a:ext uri="{FF2B5EF4-FFF2-40B4-BE49-F238E27FC236}">
                        <a16:creationId xmlns:a16="http://schemas.microsoft.com/office/drawing/2014/main" id="{3B382346-22DB-DC2E-526F-F92FE024DE4E}"/>
                      </a:ext>
                    </a:extLst>
                  </p:cNvPr>
                  <p:cNvSpPr/>
                  <p:nvPr/>
                </p:nvSpPr>
                <p:spPr>
                  <a:xfrm rot="19876901">
                    <a:off x="7958139" y="4534113"/>
                    <a:ext cx="1405022" cy="712133"/>
                  </a:xfrm>
                  <a:custGeom>
                    <a:avLst/>
                    <a:gdLst>
                      <a:gd name="connsiteX0" fmla="*/ 629126 w 695325"/>
                      <a:gd name="connsiteY0" fmla="*/ 30956 h 352425"/>
                      <a:gd name="connsiteX1" fmla="*/ 71914 w 695325"/>
                      <a:gd name="connsiteY1" fmla="*/ 21431 h 352425"/>
                      <a:gd name="connsiteX2" fmla="*/ 25241 w 695325"/>
                      <a:gd name="connsiteY2" fmla="*/ 67151 h 352425"/>
                      <a:gd name="connsiteX3" fmla="*/ 21431 w 695325"/>
                      <a:gd name="connsiteY3" fmla="*/ 280511 h 352425"/>
                      <a:gd name="connsiteX4" fmla="*/ 67151 w 695325"/>
                      <a:gd name="connsiteY4" fmla="*/ 327184 h 352425"/>
                      <a:gd name="connsiteX5" fmla="*/ 624364 w 695325"/>
                      <a:gd name="connsiteY5" fmla="*/ 336709 h 352425"/>
                      <a:gd name="connsiteX6" fmla="*/ 671036 w 695325"/>
                      <a:gd name="connsiteY6" fmla="*/ 290989 h 352425"/>
                      <a:gd name="connsiteX7" fmla="*/ 674846 w 695325"/>
                      <a:gd name="connsiteY7" fmla="*/ 77629 h 352425"/>
                      <a:gd name="connsiteX8" fmla="*/ 629126 w 695325"/>
                      <a:gd name="connsiteY8" fmla="*/ 3095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325" h="352425">
                        <a:moveTo>
                          <a:pt x="629126" y="30956"/>
                        </a:moveTo>
                        <a:lnTo>
                          <a:pt x="71914" y="21431"/>
                        </a:lnTo>
                        <a:cubicBezTo>
                          <a:pt x="46196" y="21431"/>
                          <a:pt x="25241" y="41434"/>
                          <a:pt x="25241" y="67151"/>
                        </a:cubicBezTo>
                        <a:lnTo>
                          <a:pt x="21431" y="280511"/>
                        </a:lnTo>
                        <a:cubicBezTo>
                          <a:pt x="21431" y="306229"/>
                          <a:pt x="41434" y="327184"/>
                          <a:pt x="67151" y="327184"/>
                        </a:cubicBezTo>
                        <a:lnTo>
                          <a:pt x="624364" y="336709"/>
                        </a:lnTo>
                        <a:cubicBezTo>
                          <a:pt x="650081" y="336709"/>
                          <a:pt x="671036" y="316706"/>
                          <a:pt x="671036" y="290989"/>
                        </a:cubicBezTo>
                        <a:lnTo>
                          <a:pt x="674846" y="77629"/>
                        </a:lnTo>
                        <a:cubicBezTo>
                          <a:pt x="674846" y="52864"/>
                          <a:pt x="654844" y="31909"/>
                          <a:pt x="629126" y="30956"/>
                        </a:cubicBezTo>
                        <a:close/>
                      </a:path>
                    </a:pathLst>
                  </a:custGeom>
                  <a:grpFill/>
                  <a:ln w="28575" cap="rnd">
                    <a:solidFill>
                      <a:srgbClr val="333331"/>
                    </a:solidFill>
                    <a:prstDash val="solid"/>
                    <a:round/>
                  </a:ln>
                </p:spPr>
                <p:txBody>
                  <a:bodyPr rtlCol="0" anchor="ctr"/>
                  <a:lstStyle/>
                  <a:p>
                    <a:endParaRPr lang="en-US">
                      <a:latin typeface="Arial" panose="020B0604020202020204" pitchFamily="34" charset="0"/>
                      <a:cs typeface="Arial" panose="020B0604020202020204" pitchFamily="34" charset="0"/>
                    </a:endParaRPr>
                  </a:p>
                </p:txBody>
              </p:sp>
              <p:sp>
                <p:nvSpPr>
                  <p:cNvPr id="30" name="Freeform: Shape 29">
                    <a:extLst>
                      <a:ext uri="{FF2B5EF4-FFF2-40B4-BE49-F238E27FC236}">
                        <a16:creationId xmlns:a16="http://schemas.microsoft.com/office/drawing/2014/main" id="{9CAE1CDD-D5BA-8C4F-557D-716F22AF202E}"/>
                      </a:ext>
                    </a:extLst>
                  </p:cNvPr>
                  <p:cNvSpPr/>
                  <p:nvPr/>
                </p:nvSpPr>
                <p:spPr>
                  <a:xfrm rot="19876901">
                    <a:off x="5887729" y="2676702"/>
                    <a:ext cx="4249719" cy="1913147"/>
                  </a:xfrm>
                  <a:custGeom>
                    <a:avLst/>
                    <a:gdLst>
                      <a:gd name="connsiteX0" fmla="*/ 281006 w 4249719"/>
                      <a:gd name="connsiteY0" fmla="*/ 1584030 h 1913147"/>
                      <a:gd name="connsiteX1" fmla="*/ 277156 w 4249719"/>
                      <a:gd name="connsiteY1" fmla="*/ 1841938 h 1913147"/>
                      <a:gd name="connsiteX2" fmla="*/ 0 w 4249719"/>
                      <a:gd name="connsiteY2" fmla="*/ 1838089 h 1913147"/>
                      <a:gd name="connsiteX3" fmla="*/ 5773 w 4249719"/>
                      <a:gd name="connsiteY3" fmla="*/ 1580181 h 1913147"/>
                      <a:gd name="connsiteX4" fmla="*/ 719832 w 4249719"/>
                      <a:gd name="connsiteY4" fmla="*/ 1591731 h 1913147"/>
                      <a:gd name="connsiteX5" fmla="*/ 715983 w 4249719"/>
                      <a:gd name="connsiteY5" fmla="*/ 1849639 h 1913147"/>
                      <a:gd name="connsiteX6" fmla="*/ 438826 w 4249719"/>
                      <a:gd name="connsiteY6" fmla="*/ 1845790 h 1913147"/>
                      <a:gd name="connsiteX7" fmla="*/ 442676 w 4249719"/>
                      <a:gd name="connsiteY7" fmla="*/ 1587882 h 1913147"/>
                      <a:gd name="connsiteX8" fmla="*/ 725612 w 4249719"/>
                      <a:gd name="connsiteY8" fmla="*/ 1197168 h 1913147"/>
                      <a:gd name="connsiteX9" fmla="*/ 721763 w 4249719"/>
                      <a:gd name="connsiteY9" fmla="*/ 1455076 h 1913147"/>
                      <a:gd name="connsiteX10" fmla="*/ 444607 w 4249719"/>
                      <a:gd name="connsiteY10" fmla="*/ 1449301 h 1913147"/>
                      <a:gd name="connsiteX11" fmla="*/ 7704 w 4249719"/>
                      <a:gd name="connsiteY11" fmla="*/ 1443528 h 1913147"/>
                      <a:gd name="connsiteX12" fmla="*/ 11554 w 4249719"/>
                      <a:gd name="connsiteY12" fmla="*/ 1185620 h 1913147"/>
                      <a:gd name="connsiteX13" fmla="*/ 450382 w 4249719"/>
                      <a:gd name="connsiteY13" fmla="*/ 1193319 h 1913147"/>
                      <a:gd name="connsiteX14" fmla="*/ 294488 w 4249719"/>
                      <a:gd name="connsiteY14" fmla="*/ 794906 h 1913147"/>
                      <a:gd name="connsiteX15" fmla="*/ 290638 w 4249719"/>
                      <a:gd name="connsiteY15" fmla="*/ 1052814 h 1913147"/>
                      <a:gd name="connsiteX16" fmla="*/ 13481 w 4249719"/>
                      <a:gd name="connsiteY16" fmla="*/ 1047039 h 1913147"/>
                      <a:gd name="connsiteX17" fmla="*/ 17331 w 4249719"/>
                      <a:gd name="connsiteY17" fmla="*/ 791056 h 1913147"/>
                      <a:gd name="connsiteX18" fmla="*/ 1145450 w 4249719"/>
                      <a:gd name="connsiteY18" fmla="*/ 1203256 h 1913147"/>
                      <a:gd name="connsiteX19" fmla="*/ 1141202 w 4249719"/>
                      <a:gd name="connsiteY19" fmla="*/ 1461138 h 1913147"/>
                      <a:gd name="connsiteX20" fmla="*/ 883320 w 4249719"/>
                      <a:gd name="connsiteY20" fmla="*/ 1456891 h 1913147"/>
                      <a:gd name="connsiteX21" fmla="*/ 887568 w 4249719"/>
                      <a:gd name="connsiteY21" fmla="*/ 1199009 h 1913147"/>
                      <a:gd name="connsiteX22" fmla="*/ 733314 w 4249719"/>
                      <a:gd name="connsiteY22" fmla="*/ 800681 h 1913147"/>
                      <a:gd name="connsiteX23" fmla="*/ 729465 w 4249719"/>
                      <a:gd name="connsiteY23" fmla="*/ 1058590 h 1913147"/>
                      <a:gd name="connsiteX24" fmla="*/ 452308 w 4249719"/>
                      <a:gd name="connsiteY24" fmla="*/ 1054740 h 1913147"/>
                      <a:gd name="connsiteX25" fmla="*/ 456158 w 4249719"/>
                      <a:gd name="connsiteY25" fmla="*/ 796832 h 1913147"/>
                      <a:gd name="connsiteX26" fmla="*/ 1601346 w 4249719"/>
                      <a:gd name="connsiteY26" fmla="*/ 1210642 h 1913147"/>
                      <a:gd name="connsiteX27" fmla="*/ 1597496 w 4249719"/>
                      <a:gd name="connsiteY27" fmla="*/ 1468550 h 1913147"/>
                      <a:gd name="connsiteX28" fmla="*/ 1320340 w 4249719"/>
                      <a:gd name="connsiteY28" fmla="*/ 1464701 h 1913147"/>
                      <a:gd name="connsiteX29" fmla="*/ 1326113 w 4249719"/>
                      <a:gd name="connsiteY29" fmla="*/ 1206793 h 1913147"/>
                      <a:gd name="connsiteX30" fmla="*/ 1151217 w 4249719"/>
                      <a:gd name="connsiteY30" fmla="*/ 808663 h 1913147"/>
                      <a:gd name="connsiteX31" fmla="*/ 1146969 w 4249719"/>
                      <a:gd name="connsiteY31" fmla="*/ 1066544 h 1913147"/>
                      <a:gd name="connsiteX32" fmla="*/ 889088 w 4249719"/>
                      <a:gd name="connsiteY32" fmla="*/ 1062297 h 1913147"/>
                      <a:gd name="connsiteX33" fmla="*/ 893335 w 4249719"/>
                      <a:gd name="connsiteY33" fmla="*/ 804415 h 1913147"/>
                      <a:gd name="connsiteX34" fmla="*/ 2040172 w 4249719"/>
                      <a:gd name="connsiteY34" fmla="*/ 1218341 h 1913147"/>
                      <a:gd name="connsiteX35" fmla="*/ 2036323 w 4249719"/>
                      <a:gd name="connsiteY35" fmla="*/ 1476249 h 1913147"/>
                      <a:gd name="connsiteX36" fmla="*/ 1759166 w 4249719"/>
                      <a:gd name="connsiteY36" fmla="*/ 1472400 h 1913147"/>
                      <a:gd name="connsiteX37" fmla="*/ 1763016 w 4249719"/>
                      <a:gd name="connsiteY37" fmla="*/ 1214492 h 1913147"/>
                      <a:gd name="connsiteX38" fmla="*/ 2910120 w 4249719"/>
                      <a:gd name="connsiteY38" fmla="*/ 1628297 h 1913147"/>
                      <a:gd name="connsiteX39" fmla="*/ 2904346 w 4249719"/>
                      <a:gd name="connsiteY39" fmla="*/ 1886206 h 1913147"/>
                      <a:gd name="connsiteX40" fmla="*/ 2629116 w 4249719"/>
                      <a:gd name="connsiteY40" fmla="*/ 1880431 h 1913147"/>
                      <a:gd name="connsiteX41" fmla="*/ 875729 w 4249719"/>
                      <a:gd name="connsiteY41" fmla="*/ 1851562 h 1913147"/>
                      <a:gd name="connsiteX42" fmla="*/ 881501 w 4249719"/>
                      <a:gd name="connsiteY42" fmla="*/ 1593653 h 1913147"/>
                      <a:gd name="connsiteX43" fmla="*/ 2632965 w 4249719"/>
                      <a:gd name="connsiteY43" fmla="*/ 1622522 h 1913147"/>
                      <a:gd name="connsiteX44" fmla="*/ 739088 w 4249719"/>
                      <a:gd name="connsiteY44" fmla="*/ 406122 h 1913147"/>
                      <a:gd name="connsiteX45" fmla="*/ 735239 w 4249719"/>
                      <a:gd name="connsiteY45" fmla="*/ 664030 h 1913147"/>
                      <a:gd name="connsiteX46" fmla="*/ 458084 w 4249719"/>
                      <a:gd name="connsiteY46" fmla="*/ 660181 h 1913147"/>
                      <a:gd name="connsiteX47" fmla="*/ 21181 w 4249719"/>
                      <a:gd name="connsiteY47" fmla="*/ 652481 h 1913147"/>
                      <a:gd name="connsiteX48" fmla="*/ 25030 w 4249719"/>
                      <a:gd name="connsiteY48" fmla="*/ 394574 h 1913147"/>
                      <a:gd name="connsiteX49" fmla="*/ 461933 w 4249719"/>
                      <a:gd name="connsiteY49" fmla="*/ 402272 h 1913147"/>
                      <a:gd name="connsiteX50" fmla="*/ 1609045 w 4249719"/>
                      <a:gd name="connsiteY50" fmla="*/ 816078 h 1913147"/>
                      <a:gd name="connsiteX51" fmla="*/ 1605196 w 4249719"/>
                      <a:gd name="connsiteY51" fmla="*/ 1073986 h 1913147"/>
                      <a:gd name="connsiteX52" fmla="*/ 1328039 w 4249719"/>
                      <a:gd name="connsiteY52" fmla="*/ 1070137 h 1913147"/>
                      <a:gd name="connsiteX53" fmla="*/ 1331889 w 4249719"/>
                      <a:gd name="connsiteY53" fmla="*/ 812229 h 1913147"/>
                      <a:gd name="connsiteX54" fmla="*/ 307966 w 4249719"/>
                      <a:gd name="connsiteY54" fmla="*/ 3850 h 1913147"/>
                      <a:gd name="connsiteX55" fmla="*/ 304117 w 4249719"/>
                      <a:gd name="connsiteY55" fmla="*/ 261758 h 1913147"/>
                      <a:gd name="connsiteX56" fmla="*/ 26960 w 4249719"/>
                      <a:gd name="connsiteY56" fmla="*/ 257908 h 1913147"/>
                      <a:gd name="connsiteX57" fmla="*/ 30809 w 4249719"/>
                      <a:gd name="connsiteY57" fmla="*/ 0 h 1913147"/>
                      <a:gd name="connsiteX58" fmla="*/ 3347027 w 4249719"/>
                      <a:gd name="connsiteY58" fmla="*/ 1634076 h 1913147"/>
                      <a:gd name="connsiteX59" fmla="*/ 3343178 w 4249719"/>
                      <a:gd name="connsiteY59" fmla="*/ 1891984 h 1913147"/>
                      <a:gd name="connsiteX60" fmla="*/ 3066021 w 4249719"/>
                      <a:gd name="connsiteY60" fmla="*/ 1888135 h 1913147"/>
                      <a:gd name="connsiteX61" fmla="*/ 3069870 w 4249719"/>
                      <a:gd name="connsiteY61" fmla="*/ 1630227 h 1913147"/>
                      <a:gd name="connsiteX62" fmla="*/ 1158911 w 4249719"/>
                      <a:gd name="connsiteY62" fmla="*/ 414110 h 1913147"/>
                      <a:gd name="connsiteX63" fmla="*/ 1154664 w 4249719"/>
                      <a:gd name="connsiteY63" fmla="*/ 671992 h 1913147"/>
                      <a:gd name="connsiteX64" fmla="*/ 896782 w 4249719"/>
                      <a:gd name="connsiteY64" fmla="*/ 667744 h 1913147"/>
                      <a:gd name="connsiteX65" fmla="*/ 901029 w 4249719"/>
                      <a:gd name="connsiteY65" fmla="*/ 409863 h 1913147"/>
                      <a:gd name="connsiteX66" fmla="*/ 2045951 w 4249719"/>
                      <a:gd name="connsiteY66" fmla="*/ 823778 h 1913147"/>
                      <a:gd name="connsiteX67" fmla="*/ 2042102 w 4249719"/>
                      <a:gd name="connsiteY67" fmla="*/ 1081686 h 1913147"/>
                      <a:gd name="connsiteX68" fmla="*/ 1764945 w 4249719"/>
                      <a:gd name="connsiteY68" fmla="*/ 1075911 h 1913147"/>
                      <a:gd name="connsiteX69" fmla="*/ 1768795 w 4249719"/>
                      <a:gd name="connsiteY69" fmla="*/ 819928 h 1913147"/>
                      <a:gd name="connsiteX70" fmla="*/ 746788 w 4249719"/>
                      <a:gd name="connsiteY70" fmla="*/ 11603 h 1913147"/>
                      <a:gd name="connsiteX71" fmla="*/ 741015 w 4249719"/>
                      <a:gd name="connsiteY71" fmla="*/ 269512 h 1913147"/>
                      <a:gd name="connsiteX72" fmla="*/ 463858 w 4249719"/>
                      <a:gd name="connsiteY72" fmla="*/ 265663 h 1913147"/>
                      <a:gd name="connsiteX73" fmla="*/ 469631 w 4249719"/>
                      <a:gd name="connsiteY73" fmla="*/ 7753 h 1913147"/>
                      <a:gd name="connsiteX74" fmla="*/ 3785854 w 4249719"/>
                      <a:gd name="connsiteY74" fmla="*/ 1641773 h 1913147"/>
                      <a:gd name="connsiteX75" fmla="*/ 3780079 w 4249719"/>
                      <a:gd name="connsiteY75" fmla="*/ 1899681 h 1913147"/>
                      <a:gd name="connsiteX76" fmla="*/ 3504848 w 4249719"/>
                      <a:gd name="connsiteY76" fmla="*/ 1895832 h 1913147"/>
                      <a:gd name="connsiteX77" fmla="*/ 3508698 w 4249719"/>
                      <a:gd name="connsiteY77" fmla="*/ 1637924 h 1913147"/>
                      <a:gd name="connsiteX78" fmla="*/ 1614824 w 4249719"/>
                      <a:gd name="connsiteY78" fmla="*/ 421517 h 1913147"/>
                      <a:gd name="connsiteX79" fmla="*/ 1610975 w 4249719"/>
                      <a:gd name="connsiteY79" fmla="*/ 679425 h 1913147"/>
                      <a:gd name="connsiteX80" fmla="*/ 1333818 w 4249719"/>
                      <a:gd name="connsiteY80" fmla="*/ 673650 h 1913147"/>
                      <a:gd name="connsiteX81" fmla="*/ 1337668 w 4249719"/>
                      <a:gd name="connsiteY81" fmla="*/ 417668 h 1913147"/>
                      <a:gd name="connsiteX82" fmla="*/ 2484777 w 4249719"/>
                      <a:gd name="connsiteY82" fmla="*/ 829553 h 1913147"/>
                      <a:gd name="connsiteX83" fmla="*/ 2480928 w 4249719"/>
                      <a:gd name="connsiteY83" fmla="*/ 1087461 h 1913147"/>
                      <a:gd name="connsiteX84" fmla="*/ 2203771 w 4249719"/>
                      <a:gd name="connsiteY84" fmla="*/ 1083611 h 1913147"/>
                      <a:gd name="connsiteX85" fmla="*/ 2207621 w 4249719"/>
                      <a:gd name="connsiteY85" fmla="*/ 825703 h 1913147"/>
                      <a:gd name="connsiteX86" fmla="*/ 1183687 w 4249719"/>
                      <a:gd name="connsiteY86" fmla="*/ 19264 h 1913147"/>
                      <a:gd name="connsiteX87" fmla="*/ 1179837 w 4249719"/>
                      <a:gd name="connsiteY87" fmla="*/ 277172 h 1913147"/>
                      <a:gd name="connsiteX88" fmla="*/ 902680 w 4249719"/>
                      <a:gd name="connsiteY88" fmla="*/ 271397 h 1913147"/>
                      <a:gd name="connsiteX89" fmla="*/ 906530 w 4249719"/>
                      <a:gd name="connsiteY89" fmla="*/ 15414 h 1913147"/>
                      <a:gd name="connsiteX90" fmla="*/ 4222767 w 4249719"/>
                      <a:gd name="connsiteY90" fmla="*/ 1655239 h 1913147"/>
                      <a:gd name="connsiteX91" fmla="*/ 4218918 w 4249719"/>
                      <a:gd name="connsiteY91" fmla="*/ 1913147 h 1913147"/>
                      <a:gd name="connsiteX92" fmla="*/ 3941762 w 4249719"/>
                      <a:gd name="connsiteY92" fmla="*/ 1907372 h 1913147"/>
                      <a:gd name="connsiteX93" fmla="*/ 3945611 w 4249719"/>
                      <a:gd name="connsiteY93" fmla="*/ 1651390 h 1913147"/>
                      <a:gd name="connsiteX94" fmla="*/ 2053650 w 4249719"/>
                      <a:gd name="connsiteY94" fmla="*/ 429216 h 1913147"/>
                      <a:gd name="connsiteX95" fmla="*/ 2049801 w 4249719"/>
                      <a:gd name="connsiteY95" fmla="*/ 685200 h 1913147"/>
                      <a:gd name="connsiteX96" fmla="*/ 1772644 w 4249719"/>
                      <a:gd name="connsiteY96" fmla="*/ 681351 h 1913147"/>
                      <a:gd name="connsiteX97" fmla="*/ 1776494 w 4249719"/>
                      <a:gd name="connsiteY97" fmla="*/ 423443 h 1913147"/>
                      <a:gd name="connsiteX98" fmla="*/ 2921676 w 4249719"/>
                      <a:gd name="connsiteY98" fmla="*/ 837247 h 1913147"/>
                      <a:gd name="connsiteX99" fmla="*/ 2915903 w 4249719"/>
                      <a:gd name="connsiteY99" fmla="*/ 1231807 h 1913147"/>
                      <a:gd name="connsiteX100" fmla="*/ 2912054 w 4249719"/>
                      <a:gd name="connsiteY100" fmla="*/ 1489716 h 1913147"/>
                      <a:gd name="connsiteX101" fmla="*/ 2634900 w 4249719"/>
                      <a:gd name="connsiteY101" fmla="*/ 1485866 h 1913147"/>
                      <a:gd name="connsiteX102" fmla="*/ 2453980 w 4249719"/>
                      <a:gd name="connsiteY102" fmla="*/ 1483943 h 1913147"/>
                      <a:gd name="connsiteX103" fmla="*/ 2196073 w 4249719"/>
                      <a:gd name="connsiteY103" fmla="*/ 1478168 h 1913147"/>
                      <a:gd name="connsiteX104" fmla="*/ 2201846 w 4249719"/>
                      <a:gd name="connsiteY104" fmla="*/ 1220259 h 1913147"/>
                      <a:gd name="connsiteX105" fmla="*/ 2457830 w 4249719"/>
                      <a:gd name="connsiteY105" fmla="*/ 1226035 h 1913147"/>
                      <a:gd name="connsiteX106" fmla="*/ 2638749 w 4249719"/>
                      <a:gd name="connsiteY106" fmla="*/ 1227958 h 1913147"/>
                      <a:gd name="connsiteX107" fmla="*/ 2646448 w 4249719"/>
                      <a:gd name="connsiteY107" fmla="*/ 833398 h 1913147"/>
                      <a:gd name="connsiteX108" fmla="*/ 3791638 w 4249719"/>
                      <a:gd name="connsiteY108" fmla="*/ 1247210 h 1913147"/>
                      <a:gd name="connsiteX109" fmla="*/ 3787789 w 4249719"/>
                      <a:gd name="connsiteY109" fmla="*/ 1505118 h 1913147"/>
                      <a:gd name="connsiteX110" fmla="*/ 3510632 w 4249719"/>
                      <a:gd name="connsiteY110" fmla="*/ 1501269 h 1913147"/>
                      <a:gd name="connsiteX111" fmla="*/ 3514481 w 4249719"/>
                      <a:gd name="connsiteY111" fmla="*/ 1243361 h 1913147"/>
                      <a:gd name="connsiteX112" fmla="*/ 1622529 w 4249719"/>
                      <a:gd name="connsiteY112" fmla="*/ 26922 h 1913147"/>
                      <a:gd name="connsiteX113" fmla="*/ 1616754 w 4249719"/>
                      <a:gd name="connsiteY113" fmla="*/ 282907 h 1913147"/>
                      <a:gd name="connsiteX114" fmla="*/ 1341523 w 4249719"/>
                      <a:gd name="connsiteY114" fmla="*/ 279057 h 1913147"/>
                      <a:gd name="connsiteX115" fmla="*/ 1345372 w 4249719"/>
                      <a:gd name="connsiteY115" fmla="*/ 21149 h 1913147"/>
                      <a:gd name="connsiteX116" fmla="*/ 2490551 w 4249719"/>
                      <a:gd name="connsiteY116" fmla="*/ 434990 h 1913147"/>
                      <a:gd name="connsiteX117" fmla="*/ 2486701 w 4249719"/>
                      <a:gd name="connsiteY117" fmla="*/ 692897 h 1913147"/>
                      <a:gd name="connsiteX118" fmla="*/ 2209545 w 4249719"/>
                      <a:gd name="connsiteY118" fmla="*/ 689048 h 1913147"/>
                      <a:gd name="connsiteX119" fmla="*/ 2213394 w 4249719"/>
                      <a:gd name="connsiteY119" fmla="*/ 431140 h 1913147"/>
                      <a:gd name="connsiteX120" fmla="*/ 2059435 w 4249719"/>
                      <a:gd name="connsiteY120" fmla="*/ 32687 h 1913147"/>
                      <a:gd name="connsiteX121" fmla="*/ 2055586 w 4249719"/>
                      <a:gd name="connsiteY121" fmla="*/ 290595 h 1913147"/>
                      <a:gd name="connsiteX122" fmla="*/ 1778429 w 4249719"/>
                      <a:gd name="connsiteY122" fmla="*/ 286745 h 1913147"/>
                      <a:gd name="connsiteX123" fmla="*/ 1782279 w 4249719"/>
                      <a:gd name="connsiteY123" fmla="*/ 28837 h 1913147"/>
                      <a:gd name="connsiteX124" fmla="*/ 2929381 w 4249719"/>
                      <a:gd name="connsiteY124" fmla="*/ 442690 h 1913147"/>
                      <a:gd name="connsiteX125" fmla="*/ 2925531 w 4249719"/>
                      <a:gd name="connsiteY125" fmla="*/ 700598 h 1913147"/>
                      <a:gd name="connsiteX126" fmla="*/ 2648375 w 4249719"/>
                      <a:gd name="connsiteY126" fmla="*/ 696749 h 1913147"/>
                      <a:gd name="connsiteX127" fmla="*/ 2652224 w 4249719"/>
                      <a:gd name="connsiteY127" fmla="*/ 438841 h 1913147"/>
                      <a:gd name="connsiteX128" fmla="*/ 2498264 w 4249719"/>
                      <a:gd name="connsiteY128" fmla="*/ 40432 h 1913147"/>
                      <a:gd name="connsiteX129" fmla="*/ 2492489 w 4249719"/>
                      <a:gd name="connsiteY129" fmla="*/ 298340 h 1913147"/>
                      <a:gd name="connsiteX130" fmla="*/ 2217258 w 4249719"/>
                      <a:gd name="connsiteY130" fmla="*/ 294491 h 1913147"/>
                      <a:gd name="connsiteX131" fmla="*/ 2221107 w 4249719"/>
                      <a:gd name="connsiteY131" fmla="*/ 36583 h 1913147"/>
                      <a:gd name="connsiteX132" fmla="*/ 3366283 w 4249719"/>
                      <a:gd name="connsiteY132" fmla="*/ 450386 h 1913147"/>
                      <a:gd name="connsiteX133" fmla="*/ 3362434 w 4249719"/>
                      <a:gd name="connsiteY133" fmla="*/ 708294 h 1913147"/>
                      <a:gd name="connsiteX134" fmla="*/ 3085277 w 4249719"/>
                      <a:gd name="connsiteY134" fmla="*/ 702519 h 1913147"/>
                      <a:gd name="connsiteX135" fmla="*/ 3089126 w 4249719"/>
                      <a:gd name="connsiteY135" fmla="*/ 446537 h 1913147"/>
                      <a:gd name="connsiteX136" fmla="*/ 2935168 w 4249719"/>
                      <a:gd name="connsiteY136" fmla="*/ 48088 h 1913147"/>
                      <a:gd name="connsiteX137" fmla="*/ 2931319 w 4249719"/>
                      <a:gd name="connsiteY137" fmla="*/ 305996 h 1913147"/>
                      <a:gd name="connsiteX138" fmla="*/ 2654162 w 4249719"/>
                      <a:gd name="connsiteY138" fmla="*/ 300221 h 1913147"/>
                      <a:gd name="connsiteX139" fmla="*/ 2658012 w 4249719"/>
                      <a:gd name="connsiteY139" fmla="*/ 44239 h 1913147"/>
                      <a:gd name="connsiteX140" fmla="*/ 3805114 w 4249719"/>
                      <a:gd name="connsiteY140" fmla="*/ 458088 h 1913147"/>
                      <a:gd name="connsiteX141" fmla="*/ 3801264 w 4249719"/>
                      <a:gd name="connsiteY141" fmla="*/ 714072 h 1913147"/>
                      <a:gd name="connsiteX142" fmla="*/ 3524107 w 4249719"/>
                      <a:gd name="connsiteY142" fmla="*/ 710222 h 1913147"/>
                      <a:gd name="connsiteX143" fmla="*/ 3527957 w 4249719"/>
                      <a:gd name="connsiteY143" fmla="*/ 452314 h 1913147"/>
                      <a:gd name="connsiteX144" fmla="*/ 3374030 w 4249719"/>
                      <a:gd name="connsiteY144" fmla="*/ 55841 h 1913147"/>
                      <a:gd name="connsiteX145" fmla="*/ 3368256 w 4249719"/>
                      <a:gd name="connsiteY145" fmla="*/ 311828 h 1913147"/>
                      <a:gd name="connsiteX146" fmla="*/ 3093024 w 4249719"/>
                      <a:gd name="connsiteY146" fmla="*/ 307978 h 1913147"/>
                      <a:gd name="connsiteX147" fmla="*/ 3096874 w 4249719"/>
                      <a:gd name="connsiteY147" fmla="*/ 50068 h 1913147"/>
                      <a:gd name="connsiteX148" fmla="*/ 4242016 w 4249719"/>
                      <a:gd name="connsiteY148" fmla="*/ 463861 h 1913147"/>
                      <a:gd name="connsiteX149" fmla="*/ 4238167 w 4249719"/>
                      <a:gd name="connsiteY149" fmla="*/ 721769 h 1913147"/>
                      <a:gd name="connsiteX150" fmla="*/ 3961010 w 4249719"/>
                      <a:gd name="connsiteY150" fmla="*/ 717919 h 1913147"/>
                      <a:gd name="connsiteX151" fmla="*/ 3966783 w 4249719"/>
                      <a:gd name="connsiteY151" fmla="*/ 460012 h 1913147"/>
                      <a:gd name="connsiteX152" fmla="*/ 3810901 w 4249719"/>
                      <a:gd name="connsiteY152" fmla="*/ 61579 h 1913147"/>
                      <a:gd name="connsiteX153" fmla="*/ 3807052 w 4249719"/>
                      <a:gd name="connsiteY153" fmla="*/ 319487 h 1913147"/>
                      <a:gd name="connsiteX154" fmla="*/ 3529895 w 4249719"/>
                      <a:gd name="connsiteY154" fmla="*/ 315637 h 1913147"/>
                      <a:gd name="connsiteX155" fmla="*/ 3533744 w 4249719"/>
                      <a:gd name="connsiteY155" fmla="*/ 57729 h 1913147"/>
                      <a:gd name="connsiteX156" fmla="*/ 4249719 w 4249719"/>
                      <a:gd name="connsiteY156" fmla="*/ 69283 h 1913147"/>
                      <a:gd name="connsiteX157" fmla="*/ 4245869 w 4249719"/>
                      <a:gd name="connsiteY157" fmla="*/ 327191 h 1913147"/>
                      <a:gd name="connsiteX158" fmla="*/ 3968713 w 4249719"/>
                      <a:gd name="connsiteY158" fmla="*/ 323342 h 1913147"/>
                      <a:gd name="connsiteX159" fmla="*/ 3972562 w 4249719"/>
                      <a:gd name="connsiteY159" fmla="*/ 65434 h 191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4249719" h="1913147">
                        <a:moveTo>
                          <a:pt x="281006" y="1584030"/>
                        </a:moveTo>
                        <a:lnTo>
                          <a:pt x="277156" y="1841938"/>
                        </a:lnTo>
                        <a:lnTo>
                          <a:pt x="0" y="1838089"/>
                        </a:lnTo>
                        <a:lnTo>
                          <a:pt x="5773" y="1580181"/>
                        </a:lnTo>
                        <a:close/>
                        <a:moveTo>
                          <a:pt x="719832" y="1591731"/>
                        </a:moveTo>
                        <a:lnTo>
                          <a:pt x="715983" y="1849639"/>
                        </a:lnTo>
                        <a:lnTo>
                          <a:pt x="438826" y="1845790"/>
                        </a:lnTo>
                        <a:lnTo>
                          <a:pt x="442676" y="1587882"/>
                        </a:lnTo>
                        <a:close/>
                        <a:moveTo>
                          <a:pt x="725612" y="1197168"/>
                        </a:moveTo>
                        <a:lnTo>
                          <a:pt x="721763" y="1455076"/>
                        </a:lnTo>
                        <a:lnTo>
                          <a:pt x="444607" y="1449301"/>
                        </a:lnTo>
                        <a:lnTo>
                          <a:pt x="7704" y="1443528"/>
                        </a:lnTo>
                        <a:lnTo>
                          <a:pt x="11554" y="1185620"/>
                        </a:lnTo>
                        <a:lnTo>
                          <a:pt x="450382" y="1193319"/>
                        </a:lnTo>
                        <a:close/>
                        <a:moveTo>
                          <a:pt x="294488" y="794906"/>
                        </a:moveTo>
                        <a:lnTo>
                          <a:pt x="290638" y="1052814"/>
                        </a:lnTo>
                        <a:lnTo>
                          <a:pt x="13481" y="1047039"/>
                        </a:lnTo>
                        <a:lnTo>
                          <a:pt x="17331" y="791056"/>
                        </a:lnTo>
                        <a:close/>
                        <a:moveTo>
                          <a:pt x="1145450" y="1203256"/>
                        </a:moveTo>
                        <a:lnTo>
                          <a:pt x="1141202" y="1461138"/>
                        </a:lnTo>
                        <a:lnTo>
                          <a:pt x="883320" y="1456891"/>
                        </a:lnTo>
                        <a:lnTo>
                          <a:pt x="887568" y="1199009"/>
                        </a:lnTo>
                        <a:close/>
                        <a:moveTo>
                          <a:pt x="733314" y="800681"/>
                        </a:moveTo>
                        <a:lnTo>
                          <a:pt x="729465" y="1058590"/>
                        </a:lnTo>
                        <a:lnTo>
                          <a:pt x="452308" y="1054740"/>
                        </a:lnTo>
                        <a:lnTo>
                          <a:pt x="456158" y="796832"/>
                        </a:lnTo>
                        <a:close/>
                        <a:moveTo>
                          <a:pt x="1601346" y="1210642"/>
                        </a:moveTo>
                        <a:lnTo>
                          <a:pt x="1597496" y="1468550"/>
                        </a:lnTo>
                        <a:lnTo>
                          <a:pt x="1320340" y="1464701"/>
                        </a:lnTo>
                        <a:lnTo>
                          <a:pt x="1326113" y="1206793"/>
                        </a:lnTo>
                        <a:close/>
                        <a:moveTo>
                          <a:pt x="1151217" y="808663"/>
                        </a:moveTo>
                        <a:lnTo>
                          <a:pt x="1146969" y="1066544"/>
                        </a:lnTo>
                        <a:lnTo>
                          <a:pt x="889088" y="1062297"/>
                        </a:lnTo>
                        <a:lnTo>
                          <a:pt x="893335" y="804415"/>
                        </a:lnTo>
                        <a:close/>
                        <a:moveTo>
                          <a:pt x="2040172" y="1218341"/>
                        </a:moveTo>
                        <a:lnTo>
                          <a:pt x="2036323" y="1476249"/>
                        </a:lnTo>
                        <a:lnTo>
                          <a:pt x="1759166" y="1472400"/>
                        </a:lnTo>
                        <a:lnTo>
                          <a:pt x="1763016" y="1214492"/>
                        </a:lnTo>
                        <a:close/>
                        <a:moveTo>
                          <a:pt x="2910120" y="1628297"/>
                        </a:moveTo>
                        <a:lnTo>
                          <a:pt x="2904346" y="1886206"/>
                        </a:lnTo>
                        <a:lnTo>
                          <a:pt x="2629116" y="1880431"/>
                        </a:lnTo>
                        <a:lnTo>
                          <a:pt x="875729" y="1851562"/>
                        </a:lnTo>
                        <a:lnTo>
                          <a:pt x="881501" y="1593653"/>
                        </a:lnTo>
                        <a:lnTo>
                          <a:pt x="2632965" y="1622522"/>
                        </a:lnTo>
                        <a:close/>
                        <a:moveTo>
                          <a:pt x="739088" y="406122"/>
                        </a:moveTo>
                        <a:lnTo>
                          <a:pt x="735239" y="664030"/>
                        </a:lnTo>
                        <a:lnTo>
                          <a:pt x="458084" y="660181"/>
                        </a:lnTo>
                        <a:lnTo>
                          <a:pt x="21181" y="652481"/>
                        </a:lnTo>
                        <a:lnTo>
                          <a:pt x="25030" y="394574"/>
                        </a:lnTo>
                        <a:lnTo>
                          <a:pt x="461933" y="402272"/>
                        </a:lnTo>
                        <a:close/>
                        <a:moveTo>
                          <a:pt x="1609045" y="816078"/>
                        </a:moveTo>
                        <a:lnTo>
                          <a:pt x="1605196" y="1073986"/>
                        </a:lnTo>
                        <a:lnTo>
                          <a:pt x="1328039" y="1070137"/>
                        </a:lnTo>
                        <a:lnTo>
                          <a:pt x="1331889" y="812229"/>
                        </a:lnTo>
                        <a:close/>
                        <a:moveTo>
                          <a:pt x="307966" y="3850"/>
                        </a:moveTo>
                        <a:lnTo>
                          <a:pt x="304117" y="261758"/>
                        </a:lnTo>
                        <a:lnTo>
                          <a:pt x="26960" y="257908"/>
                        </a:lnTo>
                        <a:lnTo>
                          <a:pt x="30809" y="0"/>
                        </a:lnTo>
                        <a:close/>
                        <a:moveTo>
                          <a:pt x="3347027" y="1634076"/>
                        </a:moveTo>
                        <a:lnTo>
                          <a:pt x="3343178" y="1891984"/>
                        </a:lnTo>
                        <a:lnTo>
                          <a:pt x="3066021" y="1888135"/>
                        </a:lnTo>
                        <a:lnTo>
                          <a:pt x="3069870" y="1630227"/>
                        </a:lnTo>
                        <a:close/>
                        <a:moveTo>
                          <a:pt x="1158911" y="414110"/>
                        </a:moveTo>
                        <a:lnTo>
                          <a:pt x="1154664" y="671992"/>
                        </a:lnTo>
                        <a:lnTo>
                          <a:pt x="896782" y="667744"/>
                        </a:lnTo>
                        <a:lnTo>
                          <a:pt x="901029" y="409863"/>
                        </a:lnTo>
                        <a:close/>
                        <a:moveTo>
                          <a:pt x="2045951" y="823778"/>
                        </a:moveTo>
                        <a:lnTo>
                          <a:pt x="2042102" y="1081686"/>
                        </a:lnTo>
                        <a:lnTo>
                          <a:pt x="1764945" y="1075911"/>
                        </a:lnTo>
                        <a:lnTo>
                          <a:pt x="1768795" y="819928"/>
                        </a:lnTo>
                        <a:close/>
                        <a:moveTo>
                          <a:pt x="746788" y="11603"/>
                        </a:moveTo>
                        <a:lnTo>
                          <a:pt x="741015" y="269512"/>
                        </a:lnTo>
                        <a:lnTo>
                          <a:pt x="463858" y="265663"/>
                        </a:lnTo>
                        <a:lnTo>
                          <a:pt x="469631" y="7753"/>
                        </a:lnTo>
                        <a:close/>
                        <a:moveTo>
                          <a:pt x="3785854" y="1641773"/>
                        </a:moveTo>
                        <a:lnTo>
                          <a:pt x="3780079" y="1899681"/>
                        </a:lnTo>
                        <a:lnTo>
                          <a:pt x="3504848" y="1895832"/>
                        </a:lnTo>
                        <a:lnTo>
                          <a:pt x="3508698" y="1637924"/>
                        </a:lnTo>
                        <a:close/>
                        <a:moveTo>
                          <a:pt x="1614824" y="421517"/>
                        </a:moveTo>
                        <a:lnTo>
                          <a:pt x="1610975" y="679425"/>
                        </a:lnTo>
                        <a:lnTo>
                          <a:pt x="1333818" y="673650"/>
                        </a:lnTo>
                        <a:lnTo>
                          <a:pt x="1337668" y="417668"/>
                        </a:lnTo>
                        <a:close/>
                        <a:moveTo>
                          <a:pt x="2484777" y="829553"/>
                        </a:moveTo>
                        <a:lnTo>
                          <a:pt x="2480928" y="1087461"/>
                        </a:lnTo>
                        <a:lnTo>
                          <a:pt x="2203771" y="1083611"/>
                        </a:lnTo>
                        <a:lnTo>
                          <a:pt x="2207621" y="825703"/>
                        </a:lnTo>
                        <a:close/>
                        <a:moveTo>
                          <a:pt x="1183687" y="19264"/>
                        </a:moveTo>
                        <a:lnTo>
                          <a:pt x="1179837" y="277172"/>
                        </a:lnTo>
                        <a:lnTo>
                          <a:pt x="902680" y="271397"/>
                        </a:lnTo>
                        <a:lnTo>
                          <a:pt x="906530" y="15414"/>
                        </a:lnTo>
                        <a:close/>
                        <a:moveTo>
                          <a:pt x="4222767" y="1655239"/>
                        </a:moveTo>
                        <a:lnTo>
                          <a:pt x="4218918" y="1913147"/>
                        </a:lnTo>
                        <a:lnTo>
                          <a:pt x="3941762" y="1907372"/>
                        </a:lnTo>
                        <a:lnTo>
                          <a:pt x="3945611" y="1651390"/>
                        </a:lnTo>
                        <a:close/>
                        <a:moveTo>
                          <a:pt x="2053650" y="429216"/>
                        </a:moveTo>
                        <a:lnTo>
                          <a:pt x="2049801" y="685200"/>
                        </a:lnTo>
                        <a:lnTo>
                          <a:pt x="1772644" y="681351"/>
                        </a:lnTo>
                        <a:lnTo>
                          <a:pt x="1776494" y="423443"/>
                        </a:lnTo>
                        <a:close/>
                        <a:moveTo>
                          <a:pt x="2921676" y="837247"/>
                        </a:moveTo>
                        <a:lnTo>
                          <a:pt x="2915903" y="1231807"/>
                        </a:lnTo>
                        <a:lnTo>
                          <a:pt x="2912054" y="1489716"/>
                        </a:lnTo>
                        <a:lnTo>
                          <a:pt x="2634900" y="1485866"/>
                        </a:lnTo>
                        <a:lnTo>
                          <a:pt x="2453980" y="1483943"/>
                        </a:lnTo>
                        <a:lnTo>
                          <a:pt x="2196073" y="1478168"/>
                        </a:lnTo>
                        <a:lnTo>
                          <a:pt x="2201846" y="1220259"/>
                        </a:lnTo>
                        <a:lnTo>
                          <a:pt x="2457830" y="1226035"/>
                        </a:lnTo>
                        <a:lnTo>
                          <a:pt x="2638749" y="1227958"/>
                        </a:lnTo>
                        <a:lnTo>
                          <a:pt x="2646448" y="833398"/>
                        </a:lnTo>
                        <a:close/>
                        <a:moveTo>
                          <a:pt x="3791638" y="1247210"/>
                        </a:moveTo>
                        <a:lnTo>
                          <a:pt x="3787789" y="1505118"/>
                        </a:lnTo>
                        <a:lnTo>
                          <a:pt x="3510632" y="1501269"/>
                        </a:lnTo>
                        <a:lnTo>
                          <a:pt x="3514481" y="1243361"/>
                        </a:lnTo>
                        <a:close/>
                        <a:moveTo>
                          <a:pt x="1622529" y="26922"/>
                        </a:moveTo>
                        <a:lnTo>
                          <a:pt x="1616754" y="282907"/>
                        </a:lnTo>
                        <a:lnTo>
                          <a:pt x="1341523" y="279057"/>
                        </a:lnTo>
                        <a:lnTo>
                          <a:pt x="1345372" y="21149"/>
                        </a:lnTo>
                        <a:close/>
                        <a:moveTo>
                          <a:pt x="2490551" y="434990"/>
                        </a:moveTo>
                        <a:lnTo>
                          <a:pt x="2486701" y="692897"/>
                        </a:lnTo>
                        <a:lnTo>
                          <a:pt x="2209545" y="689048"/>
                        </a:lnTo>
                        <a:lnTo>
                          <a:pt x="2213394" y="431140"/>
                        </a:lnTo>
                        <a:close/>
                        <a:moveTo>
                          <a:pt x="2059435" y="32687"/>
                        </a:moveTo>
                        <a:lnTo>
                          <a:pt x="2055586" y="290595"/>
                        </a:lnTo>
                        <a:lnTo>
                          <a:pt x="1778429" y="286745"/>
                        </a:lnTo>
                        <a:lnTo>
                          <a:pt x="1782279" y="28837"/>
                        </a:lnTo>
                        <a:close/>
                        <a:moveTo>
                          <a:pt x="2929381" y="442690"/>
                        </a:moveTo>
                        <a:lnTo>
                          <a:pt x="2925531" y="700598"/>
                        </a:lnTo>
                        <a:lnTo>
                          <a:pt x="2648375" y="696749"/>
                        </a:lnTo>
                        <a:lnTo>
                          <a:pt x="2652224" y="438841"/>
                        </a:lnTo>
                        <a:close/>
                        <a:moveTo>
                          <a:pt x="2498264" y="40432"/>
                        </a:moveTo>
                        <a:lnTo>
                          <a:pt x="2492489" y="298340"/>
                        </a:lnTo>
                        <a:lnTo>
                          <a:pt x="2217258" y="294491"/>
                        </a:lnTo>
                        <a:lnTo>
                          <a:pt x="2221107" y="36583"/>
                        </a:lnTo>
                        <a:close/>
                        <a:moveTo>
                          <a:pt x="3366283" y="450386"/>
                        </a:moveTo>
                        <a:lnTo>
                          <a:pt x="3362434" y="708294"/>
                        </a:lnTo>
                        <a:lnTo>
                          <a:pt x="3085277" y="702519"/>
                        </a:lnTo>
                        <a:lnTo>
                          <a:pt x="3089126" y="446537"/>
                        </a:lnTo>
                        <a:close/>
                        <a:moveTo>
                          <a:pt x="2935168" y="48088"/>
                        </a:moveTo>
                        <a:lnTo>
                          <a:pt x="2931319" y="305996"/>
                        </a:lnTo>
                        <a:lnTo>
                          <a:pt x="2654162" y="300221"/>
                        </a:lnTo>
                        <a:lnTo>
                          <a:pt x="2658012" y="44239"/>
                        </a:lnTo>
                        <a:close/>
                        <a:moveTo>
                          <a:pt x="3805114" y="458088"/>
                        </a:moveTo>
                        <a:lnTo>
                          <a:pt x="3801264" y="714072"/>
                        </a:lnTo>
                        <a:lnTo>
                          <a:pt x="3524107" y="710222"/>
                        </a:lnTo>
                        <a:lnTo>
                          <a:pt x="3527957" y="452314"/>
                        </a:lnTo>
                        <a:close/>
                        <a:moveTo>
                          <a:pt x="3374030" y="55841"/>
                        </a:moveTo>
                        <a:lnTo>
                          <a:pt x="3368256" y="311828"/>
                        </a:lnTo>
                        <a:lnTo>
                          <a:pt x="3093024" y="307978"/>
                        </a:lnTo>
                        <a:lnTo>
                          <a:pt x="3096874" y="50068"/>
                        </a:lnTo>
                        <a:close/>
                        <a:moveTo>
                          <a:pt x="4242016" y="463861"/>
                        </a:moveTo>
                        <a:lnTo>
                          <a:pt x="4238167" y="721769"/>
                        </a:lnTo>
                        <a:lnTo>
                          <a:pt x="3961010" y="717919"/>
                        </a:lnTo>
                        <a:lnTo>
                          <a:pt x="3966783" y="460012"/>
                        </a:lnTo>
                        <a:close/>
                        <a:moveTo>
                          <a:pt x="3810901" y="61579"/>
                        </a:moveTo>
                        <a:lnTo>
                          <a:pt x="3807052" y="319487"/>
                        </a:lnTo>
                        <a:lnTo>
                          <a:pt x="3529895" y="315637"/>
                        </a:lnTo>
                        <a:lnTo>
                          <a:pt x="3533744" y="57729"/>
                        </a:lnTo>
                        <a:close/>
                        <a:moveTo>
                          <a:pt x="4249719" y="69283"/>
                        </a:moveTo>
                        <a:lnTo>
                          <a:pt x="4245869" y="327191"/>
                        </a:lnTo>
                        <a:lnTo>
                          <a:pt x="3968713" y="323342"/>
                        </a:lnTo>
                        <a:lnTo>
                          <a:pt x="3972562" y="65434"/>
                        </a:lnTo>
                        <a:close/>
                      </a:path>
                    </a:pathLst>
                  </a:custGeom>
                  <a:grpFill/>
                  <a:ln w="9525"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endParaRPr>
                  </a:p>
                </p:txBody>
              </p:sp>
            </p:grpSp>
          </p:grpSp>
          <p:grpSp>
            <p:nvGrpSpPr>
              <p:cNvPr id="7" name="Group 6">
                <a:extLst>
                  <a:ext uri="{FF2B5EF4-FFF2-40B4-BE49-F238E27FC236}">
                    <a16:creationId xmlns:a16="http://schemas.microsoft.com/office/drawing/2014/main" id="{17ED76DF-DA35-4F1E-9C3B-1258914C54CF}"/>
                  </a:ext>
                </a:extLst>
              </p:cNvPr>
              <p:cNvGrpSpPr/>
              <p:nvPr/>
            </p:nvGrpSpPr>
            <p:grpSpPr>
              <a:xfrm>
                <a:off x="1221795" y="1743313"/>
                <a:ext cx="4059269" cy="2738259"/>
                <a:chOff x="1221795" y="1743313"/>
                <a:chExt cx="4059269" cy="2738259"/>
              </a:xfrm>
            </p:grpSpPr>
            <p:sp>
              <p:nvSpPr>
                <p:cNvPr id="8" name="Freeform: Shape 7">
                  <a:extLst>
                    <a:ext uri="{FF2B5EF4-FFF2-40B4-BE49-F238E27FC236}">
                      <a16:creationId xmlns:a16="http://schemas.microsoft.com/office/drawing/2014/main" id="{0A677E77-7800-1364-8C41-AD079155B984}"/>
                    </a:ext>
                  </a:extLst>
                </p:cNvPr>
                <p:cNvSpPr/>
                <p:nvPr/>
              </p:nvSpPr>
              <p:spPr>
                <a:xfrm rot="19876901">
                  <a:off x="4399866" y="2929408"/>
                  <a:ext cx="76985" cy="76985"/>
                </a:xfrm>
                <a:custGeom>
                  <a:avLst/>
                  <a:gdLst/>
                  <a:ahLst/>
                  <a:cxnLst/>
                  <a:rect l="l" t="t" r="r" b="b"/>
                  <a:pathLst>
                    <a:path w="38100" h="38100"/>
                  </a:pathLst>
                </a:custGeom>
                <a:solidFill>
                  <a:srgbClr val="FFFFFF"/>
                </a:solidFill>
                <a:ln w="28575" cap="rnd">
                  <a:solidFill>
                    <a:srgbClr val="333331"/>
                  </a:solidFill>
                  <a:prstDash val="solid"/>
                  <a:round/>
                </a:ln>
              </p:spPr>
              <p:txBody>
                <a:bodyPr rtlCol="0" anchor="ctr"/>
                <a:lstStyle/>
                <a:p>
                  <a:endParaRPr lang="en-US">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1A18179B-6DEF-6177-687C-186FBDA2F9EB}"/>
                    </a:ext>
                  </a:extLst>
                </p:cNvPr>
                <p:cNvSpPr/>
                <p:nvPr/>
              </p:nvSpPr>
              <p:spPr>
                <a:xfrm rot="19876901">
                  <a:off x="4399868" y="2929409"/>
                  <a:ext cx="76985" cy="76985"/>
                </a:xfrm>
                <a:custGeom>
                  <a:avLst/>
                  <a:gdLst/>
                  <a:ahLst/>
                  <a:cxnLst/>
                  <a:rect l="l" t="t" r="r" b="b"/>
                  <a:pathLst>
                    <a:path w="38100" h="38100"/>
                  </a:pathLst>
                </a:custGeom>
                <a:solidFill>
                  <a:srgbClr val="FFFFFF"/>
                </a:solidFill>
                <a:ln w="28575" cap="rnd">
                  <a:solidFill>
                    <a:srgbClr val="333331"/>
                  </a:solidFill>
                  <a:prstDash val="solid"/>
                  <a:round/>
                </a:ln>
              </p:spPr>
              <p:txBody>
                <a:bodyPr rtlCol="0" anchor="ctr"/>
                <a:lstStyle/>
                <a:p>
                  <a:endParaRPr lang="en-US">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CB556708-B89C-CC9D-79F9-B98A6364DD04}"/>
                    </a:ext>
                  </a:extLst>
                </p:cNvPr>
                <p:cNvSpPr/>
                <p:nvPr/>
              </p:nvSpPr>
              <p:spPr>
                <a:xfrm rot="20732884">
                  <a:off x="1221795" y="3615007"/>
                  <a:ext cx="1361707" cy="866565"/>
                </a:xfrm>
                <a:custGeom>
                  <a:avLst/>
                  <a:gdLst>
                    <a:gd name="connsiteX0" fmla="*/ 642220 w 1361707"/>
                    <a:gd name="connsiteY0" fmla="*/ 0 h 866565"/>
                    <a:gd name="connsiteX1" fmla="*/ 1324991 w 1361707"/>
                    <a:gd name="connsiteY1" fmla="*/ 281340 h 866565"/>
                    <a:gd name="connsiteX2" fmla="*/ 1263945 w 1361707"/>
                    <a:gd name="connsiteY2" fmla="*/ 443615 h 866565"/>
                    <a:gd name="connsiteX3" fmla="*/ 1361707 w 1361707"/>
                    <a:gd name="connsiteY3" fmla="*/ 744368 h 866565"/>
                    <a:gd name="connsiteX4" fmla="*/ 1269774 w 1361707"/>
                    <a:gd name="connsiteY4" fmla="*/ 751740 h 866565"/>
                    <a:gd name="connsiteX5" fmla="*/ 1051127 w 1361707"/>
                    <a:gd name="connsiteY5" fmla="*/ 774224 h 866565"/>
                    <a:gd name="connsiteX6" fmla="*/ 885014 w 1361707"/>
                    <a:gd name="connsiteY6" fmla="*/ 789415 h 866565"/>
                    <a:gd name="connsiteX7" fmla="*/ 1056513 w 1361707"/>
                    <a:gd name="connsiteY7" fmla="*/ 446302 h 866565"/>
                    <a:gd name="connsiteX8" fmla="*/ 1068003 w 1361707"/>
                    <a:gd name="connsiteY8" fmla="*/ 429725 h 866565"/>
                    <a:gd name="connsiteX9" fmla="*/ 913272 w 1361707"/>
                    <a:gd name="connsiteY9" fmla="*/ 607377 h 866565"/>
                    <a:gd name="connsiteX10" fmla="*/ 777574 w 1361707"/>
                    <a:gd name="connsiteY10" fmla="*/ 762166 h 866565"/>
                    <a:gd name="connsiteX11" fmla="*/ 741466 w 1361707"/>
                    <a:gd name="connsiteY11" fmla="*/ 802543 h 866565"/>
                    <a:gd name="connsiteX12" fmla="*/ 65237 w 1361707"/>
                    <a:gd name="connsiteY12" fmla="*/ 864382 h 866565"/>
                    <a:gd name="connsiteX13" fmla="*/ 4920 w 1361707"/>
                    <a:gd name="connsiteY13" fmla="*/ 812923 h 866565"/>
                    <a:gd name="connsiteX14" fmla="*/ 0 w 1361707"/>
                    <a:gd name="connsiteY14" fmla="*/ 734057 h 866565"/>
                    <a:gd name="connsiteX15" fmla="*/ 46503 w 1361707"/>
                    <a:gd name="connsiteY15" fmla="*/ 677112 h 866565"/>
                    <a:gd name="connsiteX16" fmla="*/ 249020 w 1361707"/>
                    <a:gd name="connsiteY16" fmla="*/ 427210 h 866565"/>
                    <a:gd name="connsiteX17" fmla="*/ 378143 w 1361707"/>
                    <a:gd name="connsiteY17" fmla="*/ 269679 h 866565"/>
                    <a:gd name="connsiteX18" fmla="*/ 642220 w 1361707"/>
                    <a:gd name="connsiteY18" fmla="*/ 0 h 8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1707" h="866565">
                      <a:moveTo>
                        <a:pt x="642220" y="0"/>
                      </a:moveTo>
                      <a:cubicBezTo>
                        <a:pt x="896695" y="51729"/>
                        <a:pt x="1211415" y="256875"/>
                        <a:pt x="1324991" y="281340"/>
                      </a:cubicBezTo>
                      <a:cubicBezTo>
                        <a:pt x="1332822" y="282825"/>
                        <a:pt x="1259715" y="433955"/>
                        <a:pt x="1263945" y="443615"/>
                      </a:cubicBezTo>
                      <a:lnTo>
                        <a:pt x="1361707" y="744368"/>
                      </a:lnTo>
                      <a:lnTo>
                        <a:pt x="1269774" y="751740"/>
                      </a:lnTo>
                      <a:cubicBezTo>
                        <a:pt x="1198272" y="767474"/>
                        <a:pt x="1123798" y="767552"/>
                        <a:pt x="1051127" y="774224"/>
                      </a:cubicBezTo>
                      <a:lnTo>
                        <a:pt x="885014" y="789415"/>
                      </a:lnTo>
                      <a:lnTo>
                        <a:pt x="1056513" y="446302"/>
                      </a:lnTo>
                      <a:cubicBezTo>
                        <a:pt x="1059542" y="440243"/>
                        <a:pt x="1063030" y="434470"/>
                        <a:pt x="1068003" y="429725"/>
                      </a:cubicBezTo>
                      <a:cubicBezTo>
                        <a:pt x="1017759" y="490086"/>
                        <a:pt x="964543" y="547875"/>
                        <a:pt x="913272" y="607377"/>
                      </a:cubicBezTo>
                      <a:cubicBezTo>
                        <a:pt x="868516" y="659393"/>
                        <a:pt x="822731" y="710494"/>
                        <a:pt x="777574" y="762166"/>
                      </a:cubicBezTo>
                      <a:lnTo>
                        <a:pt x="741466" y="802543"/>
                      </a:lnTo>
                      <a:lnTo>
                        <a:pt x="65237" y="864382"/>
                      </a:lnTo>
                      <a:cubicBezTo>
                        <a:pt x="9653" y="869328"/>
                        <a:pt x="8409" y="870759"/>
                        <a:pt x="4920" y="812923"/>
                      </a:cubicBezTo>
                      <a:lnTo>
                        <a:pt x="0" y="734057"/>
                      </a:lnTo>
                      <a:lnTo>
                        <a:pt x="46503" y="677112"/>
                      </a:lnTo>
                      <a:cubicBezTo>
                        <a:pt x="114124" y="593888"/>
                        <a:pt x="181343" y="510378"/>
                        <a:pt x="249020" y="427210"/>
                      </a:cubicBezTo>
                      <a:cubicBezTo>
                        <a:pt x="291833" y="374510"/>
                        <a:pt x="335159" y="322265"/>
                        <a:pt x="378143" y="269679"/>
                      </a:cubicBezTo>
                      <a:cubicBezTo>
                        <a:pt x="381745" y="265278"/>
                        <a:pt x="639020" y="4687"/>
                        <a:pt x="642220" y="0"/>
                      </a:cubicBezTo>
                      <a:close/>
                    </a:path>
                  </a:pathLst>
                </a:custGeom>
                <a:solidFill>
                  <a:srgbClr val="E3BC9F"/>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1" name="Freeform: Shape 10">
                  <a:extLst>
                    <a:ext uri="{FF2B5EF4-FFF2-40B4-BE49-F238E27FC236}">
                      <a16:creationId xmlns:a16="http://schemas.microsoft.com/office/drawing/2014/main" id="{5AFD2E1D-6C37-92E5-8AED-F3E3F6F663B2}"/>
                    </a:ext>
                  </a:extLst>
                </p:cNvPr>
                <p:cNvSpPr/>
                <p:nvPr/>
              </p:nvSpPr>
              <p:spPr>
                <a:xfrm rot="20732884">
                  <a:off x="1485770" y="2452759"/>
                  <a:ext cx="1966969" cy="1439394"/>
                </a:xfrm>
                <a:custGeom>
                  <a:avLst/>
                  <a:gdLst>
                    <a:gd name="connsiteX0" fmla="*/ 1626277 w 1628355"/>
                    <a:gd name="connsiteY0" fmla="*/ 739540 h 1191602"/>
                    <a:gd name="connsiteX1" fmla="*/ 1594857 w 1628355"/>
                    <a:gd name="connsiteY1" fmla="*/ 659192 h 1191602"/>
                    <a:gd name="connsiteX2" fmla="*/ 1535944 w 1628355"/>
                    <a:gd name="connsiteY2" fmla="*/ 529300 h 1191602"/>
                    <a:gd name="connsiteX3" fmla="*/ 1456684 w 1628355"/>
                    <a:gd name="connsiteY3" fmla="*/ 374754 h 1191602"/>
                    <a:gd name="connsiteX4" fmla="*/ 1436005 w 1628355"/>
                    <a:gd name="connsiteY4" fmla="*/ 364202 h 1191602"/>
                    <a:gd name="connsiteX5" fmla="*/ 1421336 w 1628355"/>
                    <a:gd name="connsiteY5" fmla="*/ 366236 h 1191602"/>
                    <a:gd name="connsiteX6" fmla="*/ 1402077 w 1628355"/>
                    <a:gd name="connsiteY6" fmla="*/ 375227 h 1191602"/>
                    <a:gd name="connsiteX7" fmla="*/ 1377613 w 1628355"/>
                    <a:gd name="connsiteY7" fmla="*/ 358429 h 1191602"/>
                    <a:gd name="connsiteX8" fmla="*/ 1373260 w 1628355"/>
                    <a:gd name="connsiteY8" fmla="*/ 173078 h 1191602"/>
                    <a:gd name="connsiteX9" fmla="*/ 1349789 w 1628355"/>
                    <a:gd name="connsiteY9" fmla="*/ 86152 h 1191602"/>
                    <a:gd name="connsiteX10" fmla="*/ 1309142 w 1628355"/>
                    <a:gd name="connsiteY10" fmla="*/ 23596 h 1191602"/>
                    <a:gd name="connsiteX11" fmla="*/ 1287469 w 1628355"/>
                    <a:gd name="connsiteY11" fmla="*/ 5520 h 1191602"/>
                    <a:gd name="connsiteX12" fmla="*/ 1275971 w 1628355"/>
                    <a:gd name="connsiteY12" fmla="*/ 3722 h 1191602"/>
                    <a:gd name="connsiteX13" fmla="*/ 1241806 w 1628355"/>
                    <a:gd name="connsiteY13" fmla="*/ 20425 h 1191602"/>
                    <a:gd name="connsiteX14" fmla="*/ 1188099 w 1628355"/>
                    <a:gd name="connsiteY14" fmla="*/ 33249 h 1191602"/>
                    <a:gd name="connsiteX15" fmla="*/ 1143098 w 1628355"/>
                    <a:gd name="connsiteY15" fmla="*/ 20851 h 1191602"/>
                    <a:gd name="connsiteX16" fmla="*/ 973362 w 1628355"/>
                    <a:gd name="connsiteY16" fmla="*/ 78 h 1191602"/>
                    <a:gd name="connsiteX17" fmla="*/ 895664 w 1628355"/>
                    <a:gd name="connsiteY17" fmla="*/ 5425 h 1191602"/>
                    <a:gd name="connsiteX18" fmla="*/ 757065 w 1628355"/>
                    <a:gd name="connsiteY18" fmla="*/ 24921 h 1191602"/>
                    <a:gd name="connsiteX19" fmla="*/ 623766 w 1628355"/>
                    <a:gd name="connsiteY19" fmla="*/ 50994 h 1191602"/>
                    <a:gd name="connsiteX20" fmla="*/ 607583 w 1628355"/>
                    <a:gd name="connsiteY20" fmla="*/ 74275 h 1191602"/>
                    <a:gd name="connsiteX21" fmla="*/ 628403 w 1628355"/>
                    <a:gd name="connsiteY21" fmla="*/ 112225 h 1191602"/>
                    <a:gd name="connsiteX22" fmla="*/ 630154 w 1628355"/>
                    <a:gd name="connsiteY22" fmla="*/ 133424 h 1191602"/>
                    <a:gd name="connsiteX23" fmla="*/ 644776 w 1628355"/>
                    <a:gd name="connsiteY23" fmla="*/ 209798 h 1191602"/>
                    <a:gd name="connsiteX24" fmla="*/ 667394 w 1628355"/>
                    <a:gd name="connsiteY24" fmla="*/ 345085 h 1191602"/>
                    <a:gd name="connsiteX25" fmla="*/ 668435 w 1628355"/>
                    <a:gd name="connsiteY25" fmla="*/ 375748 h 1191602"/>
                    <a:gd name="connsiteX26" fmla="*/ 634318 w 1628355"/>
                    <a:gd name="connsiteY26" fmla="*/ 374186 h 1191602"/>
                    <a:gd name="connsiteX27" fmla="*/ 578528 w 1628355"/>
                    <a:gd name="connsiteY27" fmla="*/ 365432 h 1191602"/>
                    <a:gd name="connsiteX28" fmla="*/ 556335 w 1628355"/>
                    <a:gd name="connsiteY28" fmla="*/ 361268 h 1191602"/>
                    <a:gd name="connsiteX29" fmla="*/ 548007 w 1628355"/>
                    <a:gd name="connsiteY29" fmla="*/ 360180 h 1191602"/>
                    <a:gd name="connsiteX30" fmla="*/ 553496 w 1628355"/>
                    <a:gd name="connsiteY30" fmla="*/ 364060 h 1191602"/>
                    <a:gd name="connsiteX31" fmla="*/ 519474 w 1628355"/>
                    <a:gd name="connsiteY31" fmla="*/ 382798 h 1191602"/>
                    <a:gd name="connsiteX32" fmla="*/ 0 w 1628355"/>
                    <a:gd name="connsiteY32" fmla="*/ 917745 h 1191602"/>
                    <a:gd name="connsiteX33" fmla="*/ 670707 w 1628355"/>
                    <a:gd name="connsiteY33" fmla="*/ 1191489 h 1191602"/>
                    <a:gd name="connsiteX34" fmla="*/ 724604 w 1628355"/>
                    <a:gd name="connsiteY34" fmla="*/ 1107118 h 1191602"/>
                    <a:gd name="connsiteX35" fmla="*/ 830316 w 1628355"/>
                    <a:gd name="connsiteY35" fmla="*/ 1047354 h 1191602"/>
                    <a:gd name="connsiteX36" fmla="*/ 1027070 w 1628355"/>
                    <a:gd name="connsiteY36" fmla="*/ 888076 h 1191602"/>
                    <a:gd name="connsiteX37" fmla="*/ 1213746 w 1628355"/>
                    <a:gd name="connsiteY37" fmla="*/ 729792 h 1191602"/>
                    <a:gd name="connsiteX38" fmla="*/ 1251980 w 1628355"/>
                    <a:gd name="connsiteY38" fmla="*/ 725723 h 1191602"/>
                    <a:gd name="connsiteX39" fmla="*/ 1251270 w 1628355"/>
                    <a:gd name="connsiteY39" fmla="*/ 742427 h 1191602"/>
                    <a:gd name="connsiteX40" fmla="*/ 1306160 w 1628355"/>
                    <a:gd name="connsiteY40" fmla="*/ 813406 h 1191602"/>
                    <a:gd name="connsiteX41" fmla="*/ 1365783 w 1628355"/>
                    <a:gd name="connsiteY41" fmla="*/ 831955 h 1191602"/>
                    <a:gd name="connsiteX42" fmla="*/ 1367155 w 1628355"/>
                    <a:gd name="connsiteY42" fmla="*/ 832002 h 1191602"/>
                    <a:gd name="connsiteX43" fmla="*/ 1376619 w 1628355"/>
                    <a:gd name="connsiteY43" fmla="*/ 833659 h 1191602"/>
                    <a:gd name="connsiteX44" fmla="*/ 1423276 w 1628355"/>
                    <a:gd name="connsiteY44" fmla="*/ 822539 h 1191602"/>
                    <a:gd name="connsiteX45" fmla="*/ 1554446 w 1628355"/>
                    <a:gd name="connsiteY45" fmla="*/ 782885 h 1191602"/>
                    <a:gd name="connsiteX46" fmla="*/ 1589084 w 1628355"/>
                    <a:gd name="connsiteY46" fmla="*/ 768026 h 1191602"/>
                    <a:gd name="connsiteX47" fmla="*/ 1616813 w 1628355"/>
                    <a:gd name="connsiteY47" fmla="*/ 757427 h 1191602"/>
                    <a:gd name="connsiteX48" fmla="*/ 1626277 w 1628355"/>
                    <a:gd name="connsiteY48" fmla="*/ 739540 h 11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28355" h="1191602">
                      <a:moveTo>
                        <a:pt x="1626277" y="739540"/>
                      </a:moveTo>
                      <a:cubicBezTo>
                        <a:pt x="1615299" y="712994"/>
                        <a:pt x="1605409" y="685974"/>
                        <a:pt x="1594857" y="659192"/>
                      </a:cubicBezTo>
                      <a:cubicBezTo>
                        <a:pt x="1577396" y="614901"/>
                        <a:pt x="1560077" y="570846"/>
                        <a:pt x="1535944" y="529300"/>
                      </a:cubicBezTo>
                      <a:cubicBezTo>
                        <a:pt x="1506890" y="479283"/>
                        <a:pt x="1478924" y="428367"/>
                        <a:pt x="1456684" y="374754"/>
                      </a:cubicBezTo>
                      <a:cubicBezTo>
                        <a:pt x="1452141" y="363870"/>
                        <a:pt x="1445327" y="362924"/>
                        <a:pt x="1436005" y="364202"/>
                      </a:cubicBezTo>
                      <a:cubicBezTo>
                        <a:pt x="1430564" y="360889"/>
                        <a:pt x="1425974" y="364154"/>
                        <a:pt x="1421336" y="366236"/>
                      </a:cubicBezTo>
                      <a:cubicBezTo>
                        <a:pt x="1414854" y="369123"/>
                        <a:pt x="1408702" y="372719"/>
                        <a:pt x="1402077" y="375227"/>
                      </a:cubicBezTo>
                      <a:cubicBezTo>
                        <a:pt x="1378607" y="384123"/>
                        <a:pt x="1378560" y="383555"/>
                        <a:pt x="1377613" y="358429"/>
                      </a:cubicBezTo>
                      <a:cubicBezTo>
                        <a:pt x="1375294" y="296724"/>
                        <a:pt x="1381399" y="234972"/>
                        <a:pt x="1373260" y="173078"/>
                      </a:cubicBezTo>
                      <a:cubicBezTo>
                        <a:pt x="1369237" y="142415"/>
                        <a:pt x="1360625" y="114118"/>
                        <a:pt x="1349789" y="86152"/>
                      </a:cubicBezTo>
                      <a:cubicBezTo>
                        <a:pt x="1340704" y="62824"/>
                        <a:pt x="1327738" y="41151"/>
                        <a:pt x="1309142" y="23596"/>
                      </a:cubicBezTo>
                      <a:cubicBezTo>
                        <a:pt x="1302186" y="17255"/>
                        <a:pt x="1297406" y="8264"/>
                        <a:pt x="1287469" y="5520"/>
                      </a:cubicBezTo>
                      <a:cubicBezTo>
                        <a:pt x="1283778" y="4479"/>
                        <a:pt x="1281412" y="1214"/>
                        <a:pt x="1275971" y="3722"/>
                      </a:cubicBezTo>
                      <a:cubicBezTo>
                        <a:pt x="1264425" y="9021"/>
                        <a:pt x="1252879" y="13990"/>
                        <a:pt x="1241806" y="20425"/>
                      </a:cubicBezTo>
                      <a:cubicBezTo>
                        <a:pt x="1225386" y="29984"/>
                        <a:pt x="1209771" y="42098"/>
                        <a:pt x="1188099" y="33249"/>
                      </a:cubicBezTo>
                      <a:cubicBezTo>
                        <a:pt x="1173808" y="27429"/>
                        <a:pt x="1158287" y="24211"/>
                        <a:pt x="1143098" y="20851"/>
                      </a:cubicBezTo>
                      <a:cubicBezTo>
                        <a:pt x="1087213" y="8548"/>
                        <a:pt x="1030998" y="-963"/>
                        <a:pt x="973362" y="78"/>
                      </a:cubicBezTo>
                      <a:cubicBezTo>
                        <a:pt x="947337" y="551"/>
                        <a:pt x="921548" y="2917"/>
                        <a:pt x="895664" y="5425"/>
                      </a:cubicBezTo>
                      <a:cubicBezTo>
                        <a:pt x="849149" y="9920"/>
                        <a:pt x="803107" y="17160"/>
                        <a:pt x="757065" y="24921"/>
                      </a:cubicBezTo>
                      <a:cubicBezTo>
                        <a:pt x="712395" y="32397"/>
                        <a:pt x="668010" y="41246"/>
                        <a:pt x="623766" y="50994"/>
                      </a:cubicBezTo>
                      <a:cubicBezTo>
                        <a:pt x="606116" y="54874"/>
                        <a:pt x="604554" y="56294"/>
                        <a:pt x="607583" y="74275"/>
                      </a:cubicBezTo>
                      <a:cubicBezTo>
                        <a:pt x="625469" y="80900"/>
                        <a:pt x="626132" y="97130"/>
                        <a:pt x="628403" y="112225"/>
                      </a:cubicBezTo>
                      <a:cubicBezTo>
                        <a:pt x="629444" y="119229"/>
                        <a:pt x="628119" y="126516"/>
                        <a:pt x="630154" y="133424"/>
                      </a:cubicBezTo>
                      <a:cubicBezTo>
                        <a:pt x="637583" y="158409"/>
                        <a:pt x="640422" y="184293"/>
                        <a:pt x="644776" y="209798"/>
                      </a:cubicBezTo>
                      <a:cubicBezTo>
                        <a:pt x="652442" y="254894"/>
                        <a:pt x="659397" y="300084"/>
                        <a:pt x="667394" y="345085"/>
                      </a:cubicBezTo>
                      <a:cubicBezTo>
                        <a:pt x="669240" y="355353"/>
                        <a:pt x="675202" y="370779"/>
                        <a:pt x="668435" y="375748"/>
                      </a:cubicBezTo>
                      <a:cubicBezTo>
                        <a:pt x="660344" y="381710"/>
                        <a:pt x="646006" y="376410"/>
                        <a:pt x="634318" y="374186"/>
                      </a:cubicBezTo>
                      <a:cubicBezTo>
                        <a:pt x="615863" y="370637"/>
                        <a:pt x="597740" y="364202"/>
                        <a:pt x="578528" y="365432"/>
                      </a:cubicBezTo>
                      <a:cubicBezTo>
                        <a:pt x="570815" y="365905"/>
                        <a:pt x="563528" y="363728"/>
                        <a:pt x="556335" y="361268"/>
                      </a:cubicBezTo>
                      <a:cubicBezTo>
                        <a:pt x="553402" y="360558"/>
                        <a:pt x="550657" y="360274"/>
                        <a:pt x="548007" y="360180"/>
                      </a:cubicBezTo>
                      <a:cubicBezTo>
                        <a:pt x="549900" y="361079"/>
                        <a:pt x="551698" y="362309"/>
                        <a:pt x="553496" y="364060"/>
                      </a:cubicBezTo>
                      <a:cubicBezTo>
                        <a:pt x="537029" y="361031"/>
                        <a:pt x="525956" y="368697"/>
                        <a:pt x="519474" y="382798"/>
                      </a:cubicBezTo>
                      <a:cubicBezTo>
                        <a:pt x="482659" y="463194"/>
                        <a:pt x="186912" y="775787"/>
                        <a:pt x="0" y="917745"/>
                      </a:cubicBezTo>
                      <a:cubicBezTo>
                        <a:pt x="234232" y="1086581"/>
                        <a:pt x="505088" y="1078868"/>
                        <a:pt x="670707" y="1191489"/>
                      </a:cubicBezTo>
                      <a:cubicBezTo>
                        <a:pt x="676385" y="1195322"/>
                        <a:pt x="718405" y="1100825"/>
                        <a:pt x="724604" y="1107118"/>
                      </a:cubicBezTo>
                      <a:cubicBezTo>
                        <a:pt x="763122" y="1093017"/>
                        <a:pt x="797097" y="1070351"/>
                        <a:pt x="830316" y="1047354"/>
                      </a:cubicBezTo>
                      <a:cubicBezTo>
                        <a:pt x="899828" y="999277"/>
                        <a:pt x="963141" y="943203"/>
                        <a:pt x="1027070" y="888076"/>
                      </a:cubicBezTo>
                      <a:cubicBezTo>
                        <a:pt x="1088822" y="834794"/>
                        <a:pt x="1147262" y="777538"/>
                        <a:pt x="1213746" y="729792"/>
                      </a:cubicBezTo>
                      <a:cubicBezTo>
                        <a:pt x="1229077" y="712805"/>
                        <a:pt x="1237169" y="726575"/>
                        <a:pt x="1251980" y="725723"/>
                      </a:cubicBezTo>
                      <a:cubicBezTo>
                        <a:pt x="1257989" y="725392"/>
                        <a:pt x="1250607" y="736843"/>
                        <a:pt x="1251270" y="742427"/>
                      </a:cubicBezTo>
                      <a:cubicBezTo>
                        <a:pt x="1269725" y="765992"/>
                        <a:pt x="1289741" y="788516"/>
                        <a:pt x="1306160" y="813406"/>
                      </a:cubicBezTo>
                      <a:cubicBezTo>
                        <a:pt x="1321918" y="837255"/>
                        <a:pt x="1339331" y="846861"/>
                        <a:pt x="1365783" y="831955"/>
                      </a:cubicBezTo>
                      <a:cubicBezTo>
                        <a:pt x="1366115" y="831766"/>
                        <a:pt x="1366730" y="831955"/>
                        <a:pt x="1367155" y="832002"/>
                      </a:cubicBezTo>
                      <a:cubicBezTo>
                        <a:pt x="1370042" y="833943"/>
                        <a:pt x="1373260" y="834605"/>
                        <a:pt x="1376619" y="833659"/>
                      </a:cubicBezTo>
                      <a:cubicBezTo>
                        <a:pt x="1391998" y="829353"/>
                        <a:pt x="1407992" y="827838"/>
                        <a:pt x="1423276" y="822539"/>
                      </a:cubicBezTo>
                      <a:cubicBezTo>
                        <a:pt x="1466432" y="807491"/>
                        <a:pt x="1509966" y="793674"/>
                        <a:pt x="1554446" y="782885"/>
                      </a:cubicBezTo>
                      <a:cubicBezTo>
                        <a:pt x="1566513" y="779951"/>
                        <a:pt x="1578910" y="776118"/>
                        <a:pt x="1589084" y="768026"/>
                      </a:cubicBezTo>
                      <a:cubicBezTo>
                        <a:pt x="1596513" y="759840"/>
                        <a:pt x="1607113" y="759367"/>
                        <a:pt x="1616813" y="757427"/>
                      </a:cubicBezTo>
                      <a:cubicBezTo>
                        <a:pt x="1628028" y="755014"/>
                        <a:pt x="1630820" y="750518"/>
                        <a:pt x="1626277" y="739540"/>
                      </a:cubicBezTo>
                      <a:close/>
                    </a:path>
                  </a:pathLst>
                </a:custGeom>
                <a:solidFill>
                  <a:schemeClr val="accent1"/>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60834664-6061-CA1C-CA88-319DCBF6529F}"/>
                    </a:ext>
                  </a:extLst>
                </p:cNvPr>
                <p:cNvSpPr/>
                <p:nvPr/>
              </p:nvSpPr>
              <p:spPr>
                <a:xfrm rot="20732884">
                  <a:off x="1461633" y="3125058"/>
                  <a:ext cx="1102879" cy="894188"/>
                </a:xfrm>
                <a:custGeom>
                  <a:avLst/>
                  <a:gdLst>
                    <a:gd name="connsiteX0" fmla="*/ 761224 w 913018"/>
                    <a:gd name="connsiteY0" fmla="*/ 739504 h 740253"/>
                    <a:gd name="connsiteX1" fmla="*/ 25121 w 913018"/>
                    <a:gd name="connsiteY1" fmla="*/ 577955 h 740253"/>
                    <a:gd name="connsiteX2" fmla="*/ 752 w 913018"/>
                    <a:gd name="connsiteY2" fmla="*/ 539863 h 740253"/>
                    <a:gd name="connsiteX3" fmla="*/ 113703 w 913018"/>
                    <a:gd name="connsiteY3" fmla="*/ 25121 h 740253"/>
                    <a:gd name="connsiteX4" fmla="*/ 151795 w 913018"/>
                    <a:gd name="connsiteY4" fmla="*/ 752 h 740253"/>
                    <a:gd name="connsiteX5" fmla="*/ 887898 w 913018"/>
                    <a:gd name="connsiteY5" fmla="*/ 162300 h 740253"/>
                    <a:gd name="connsiteX6" fmla="*/ 912267 w 913018"/>
                    <a:gd name="connsiteY6" fmla="*/ 200393 h 740253"/>
                    <a:gd name="connsiteX7" fmla="*/ 799316 w 913018"/>
                    <a:gd name="connsiteY7" fmla="*/ 715134 h 740253"/>
                    <a:gd name="connsiteX8" fmla="*/ 761224 w 913018"/>
                    <a:gd name="connsiteY8" fmla="*/ 739504 h 74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3018" h="740253">
                      <a:moveTo>
                        <a:pt x="761224" y="739504"/>
                      </a:moveTo>
                      <a:lnTo>
                        <a:pt x="25121" y="577955"/>
                      </a:lnTo>
                      <a:cubicBezTo>
                        <a:pt x="7849" y="574170"/>
                        <a:pt x="-3034" y="557087"/>
                        <a:pt x="752" y="539863"/>
                      </a:cubicBezTo>
                      <a:lnTo>
                        <a:pt x="113703" y="25121"/>
                      </a:lnTo>
                      <a:cubicBezTo>
                        <a:pt x="117489" y="7849"/>
                        <a:pt x="134571" y="-3034"/>
                        <a:pt x="151795" y="752"/>
                      </a:cubicBezTo>
                      <a:lnTo>
                        <a:pt x="887898" y="162300"/>
                      </a:lnTo>
                      <a:cubicBezTo>
                        <a:pt x="905169" y="166086"/>
                        <a:pt x="916053" y="183168"/>
                        <a:pt x="912267" y="200393"/>
                      </a:cubicBezTo>
                      <a:lnTo>
                        <a:pt x="799316" y="715134"/>
                      </a:lnTo>
                      <a:cubicBezTo>
                        <a:pt x="795530" y="732359"/>
                        <a:pt x="778495" y="743289"/>
                        <a:pt x="761224" y="739504"/>
                      </a:cubicBezTo>
                      <a:close/>
                    </a:path>
                  </a:pathLst>
                </a:custGeom>
                <a:solidFill>
                  <a:srgbClr val="868880"/>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8263A1DF-F59F-3D79-C311-EB5E156F3CD1}"/>
                    </a:ext>
                  </a:extLst>
                </p:cNvPr>
                <p:cNvSpPr/>
                <p:nvPr/>
              </p:nvSpPr>
              <p:spPr>
                <a:xfrm rot="20732884">
                  <a:off x="1501422" y="3167863"/>
                  <a:ext cx="1023427" cy="812734"/>
                </a:xfrm>
                <a:custGeom>
                  <a:avLst/>
                  <a:gdLst>
                    <a:gd name="connsiteX0" fmla="*/ 707658 w 847244"/>
                    <a:gd name="connsiteY0" fmla="*/ 672073 h 672822"/>
                    <a:gd name="connsiteX1" fmla="*/ 25121 w 847244"/>
                    <a:gd name="connsiteY1" fmla="*/ 522307 h 672822"/>
                    <a:gd name="connsiteX2" fmla="*/ 752 w 847244"/>
                    <a:gd name="connsiteY2" fmla="*/ 484215 h 672822"/>
                    <a:gd name="connsiteX3" fmla="*/ 101495 w 847244"/>
                    <a:gd name="connsiteY3" fmla="*/ 25121 h 672822"/>
                    <a:gd name="connsiteX4" fmla="*/ 139587 w 847244"/>
                    <a:gd name="connsiteY4" fmla="*/ 752 h 672822"/>
                    <a:gd name="connsiteX5" fmla="*/ 822124 w 847244"/>
                    <a:gd name="connsiteY5" fmla="*/ 150518 h 672822"/>
                    <a:gd name="connsiteX6" fmla="*/ 846493 w 847244"/>
                    <a:gd name="connsiteY6" fmla="*/ 188610 h 672822"/>
                    <a:gd name="connsiteX7" fmla="*/ 745750 w 847244"/>
                    <a:gd name="connsiteY7" fmla="*/ 647704 h 672822"/>
                    <a:gd name="connsiteX8" fmla="*/ 707658 w 847244"/>
                    <a:gd name="connsiteY8" fmla="*/ 672073 h 67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244" h="672822">
                      <a:moveTo>
                        <a:pt x="707658" y="672073"/>
                      </a:moveTo>
                      <a:lnTo>
                        <a:pt x="25121" y="522307"/>
                      </a:lnTo>
                      <a:cubicBezTo>
                        <a:pt x="7849" y="518522"/>
                        <a:pt x="-3034" y="501439"/>
                        <a:pt x="752" y="484215"/>
                      </a:cubicBezTo>
                      <a:lnTo>
                        <a:pt x="101495" y="25121"/>
                      </a:lnTo>
                      <a:cubicBezTo>
                        <a:pt x="105280" y="7849"/>
                        <a:pt x="122363" y="-3034"/>
                        <a:pt x="139587" y="752"/>
                      </a:cubicBezTo>
                      <a:lnTo>
                        <a:pt x="822124" y="150518"/>
                      </a:lnTo>
                      <a:cubicBezTo>
                        <a:pt x="839395" y="154303"/>
                        <a:pt x="850279" y="171386"/>
                        <a:pt x="846493" y="188610"/>
                      </a:cubicBezTo>
                      <a:lnTo>
                        <a:pt x="745750" y="647704"/>
                      </a:lnTo>
                      <a:cubicBezTo>
                        <a:pt x="741964" y="664928"/>
                        <a:pt x="724929" y="675859"/>
                        <a:pt x="707658" y="672073"/>
                      </a:cubicBezTo>
                      <a:close/>
                    </a:path>
                  </a:pathLst>
                </a:custGeom>
                <a:solidFill>
                  <a:srgbClr val="FFFFFF"/>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74A157D0-DCDF-6C29-CB54-B59258671A53}"/>
                    </a:ext>
                  </a:extLst>
                </p:cNvPr>
                <p:cNvSpPr/>
                <p:nvPr/>
              </p:nvSpPr>
              <p:spPr>
                <a:xfrm rot="20732884">
                  <a:off x="4187566" y="2323519"/>
                  <a:ext cx="1093498" cy="752594"/>
                </a:xfrm>
                <a:custGeom>
                  <a:avLst/>
                  <a:gdLst>
                    <a:gd name="connsiteX0" fmla="*/ 50763 w 905252"/>
                    <a:gd name="connsiteY0" fmla="*/ 301394 h 623036"/>
                    <a:gd name="connsiteX1" fmla="*/ 79107 w 905252"/>
                    <a:gd name="connsiteY1" fmla="*/ 238554 h 623036"/>
                    <a:gd name="connsiteX2" fmla="*/ 107120 w 905252"/>
                    <a:gd name="connsiteY2" fmla="*/ 168994 h 623036"/>
                    <a:gd name="connsiteX3" fmla="*/ 157752 w 905252"/>
                    <a:gd name="connsiteY3" fmla="*/ 128678 h 623036"/>
                    <a:gd name="connsiteX4" fmla="*/ 310168 w 905252"/>
                    <a:gd name="connsiteY4" fmla="*/ 101564 h 623036"/>
                    <a:gd name="connsiteX5" fmla="*/ 416968 w 905252"/>
                    <a:gd name="connsiteY5" fmla="*/ 81406 h 623036"/>
                    <a:gd name="connsiteX6" fmla="*/ 586183 w 905252"/>
                    <a:gd name="connsiteY6" fmla="*/ 50175 h 623036"/>
                    <a:gd name="connsiteX7" fmla="*/ 694213 w 905252"/>
                    <a:gd name="connsiteY7" fmla="*/ 29733 h 623036"/>
                    <a:gd name="connsiteX8" fmla="*/ 836267 w 905252"/>
                    <a:gd name="connsiteY8" fmla="*/ 5364 h 623036"/>
                    <a:gd name="connsiteX9" fmla="*/ 863475 w 905252"/>
                    <a:gd name="connsiteY9" fmla="*/ 1815 h 623036"/>
                    <a:gd name="connsiteX10" fmla="*/ 880274 w 905252"/>
                    <a:gd name="connsiteY10" fmla="*/ 29071 h 623036"/>
                    <a:gd name="connsiteX11" fmla="*/ 900243 w 905252"/>
                    <a:gd name="connsiteY11" fmla="*/ 67873 h 623036"/>
                    <a:gd name="connsiteX12" fmla="*/ 903839 w 905252"/>
                    <a:gd name="connsiteY12" fmla="*/ 97684 h 623036"/>
                    <a:gd name="connsiteX13" fmla="*/ 871472 w 905252"/>
                    <a:gd name="connsiteY13" fmla="*/ 269880 h 623036"/>
                    <a:gd name="connsiteX14" fmla="*/ 852213 w 905252"/>
                    <a:gd name="connsiteY14" fmla="*/ 381175 h 623036"/>
                    <a:gd name="connsiteX15" fmla="*/ 833144 w 905252"/>
                    <a:gd name="connsiteY15" fmla="*/ 485325 h 623036"/>
                    <a:gd name="connsiteX16" fmla="*/ 823017 w 905252"/>
                    <a:gd name="connsiteY16" fmla="*/ 494837 h 623036"/>
                    <a:gd name="connsiteX17" fmla="*/ 689340 w 905252"/>
                    <a:gd name="connsiteY17" fmla="*/ 516556 h 623036"/>
                    <a:gd name="connsiteX18" fmla="*/ 575205 w 905252"/>
                    <a:gd name="connsiteY18" fmla="*/ 535106 h 623036"/>
                    <a:gd name="connsiteX19" fmla="*/ 491828 w 905252"/>
                    <a:gd name="connsiteY19" fmla="*/ 549727 h 623036"/>
                    <a:gd name="connsiteX20" fmla="*/ 377551 w 905252"/>
                    <a:gd name="connsiteY20" fmla="*/ 568702 h 623036"/>
                    <a:gd name="connsiteX21" fmla="*/ 306808 w 905252"/>
                    <a:gd name="connsiteY21" fmla="*/ 581100 h 623036"/>
                    <a:gd name="connsiteX22" fmla="*/ 244063 w 905252"/>
                    <a:gd name="connsiteY22" fmla="*/ 590990 h 623036"/>
                    <a:gd name="connsiteX23" fmla="*/ 153777 w 905252"/>
                    <a:gd name="connsiteY23" fmla="*/ 606937 h 623036"/>
                    <a:gd name="connsiteX24" fmla="*/ 63302 w 905252"/>
                    <a:gd name="connsiteY24" fmla="*/ 622457 h 623036"/>
                    <a:gd name="connsiteX25" fmla="*/ 49012 w 905252"/>
                    <a:gd name="connsiteY25" fmla="*/ 618719 h 623036"/>
                    <a:gd name="connsiteX26" fmla="*/ 26298 w 905252"/>
                    <a:gd name="connsiteY26" fmla="*/ 584602 h 623036"/>
                    <a:gd name="connsiteX27" fmla="*/ 5194 w 905252"/>
                    <a:gd name="connsiteY27" fmla="*/ 571636 h 623036"/>
                    <a:gd name="connsiteX28" fmla="*/ 21093 w 905252"/>
                    <a:gd name="connsiteY28" fmla="*/ 564538 h 623036"/>
                    <a:gd name="connsiteX29" fmla="*/ 29516 w 905252"/>
                    <a:gd name="connsiteY29" fmla="*/ 547693 h 623036"/>
                    <a:gd name="connsiteX30" fmla="*/ 3585 w 905252"/>
                    <a:gd name="connsiteY30" fmla="*/ 501982 h 623036"/>
                    <a:gd name="connsiteX31" fmla="*/ 2024 w 905252"/>
                    <a:gd name="connsiteY31" fmla="*/ 478843 h 623036"/>
                    <a:gd name="connsiteX32" fmla="*/ 40494 w 905252"/>
                    <a:gd name="connsiteY32" fmla="*/ 390402 h 623036"/>
                    <a:gd name="connsiteX33" fmla="*/ 96710 w 905252"/>
                    <a:gd name="connsiteY33" fmla="*/ 331679 h 623036"/>
                    <a:gd name="connsiteX34" fmla="*/ 109959 w 905252"/>
                    <a:gd name="connsiteY34" fmla="*/ 318430 h 623036"/>
                    <a:gd name="connsiteX35" fmla="*/ 92072 w 905252"/>
                    <a:gd name="connsiteY35" fmla="*/ 306789 h 623036"/>
                    <a:gd name="connsiteX36" fmla="*/ 62498 w 905252"/>
                    <a:gd name="connsiteY36" fmla="*/ 304044 h 623036"/>
                    <a:gd name="connsiteX37" fmla="*/ 50763 w 905252"/>
                    <a:gd name="connsiteY37" fmla="*/ 301394 h 62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5252" h="623036">
                      <a:moveTo>
                        <a:pt x="50763" y="301394"/>
                      </a:moveTo>
                      <a:cubicBezTo>
                        <a:pt x="64438" y="282372"/>
                        <a:pt x="69880" y="259564"/>
                        <a:pt x="79107" y="238554"/>
                      </a:cubicBezTo>
                      <a:cubicBezTo>
                        <a:pt x="89186" y="215652"/>
                        <a:pt x="100353" y="192938"/>
                        <a:pt x="107120" y="168994"/>
                      </a:cubicBezTo>
                      <a:cubicBezTo>
                        <a:pt x="114739" y="141786"/>
                        <a:pt x="129786" y="132274"/>
                        <a:pt x="157752" y="128678"/>
                      </a:cubicBezTo>
                      <a:cubicBezTo>
                        <a:pt x="208857" y="122101"/>
                        <a:pt x="259394" y="110839"/>
                        <a:pt x="310168" y="101564"/>
                      </a:cubicBezTo>
                      <a:cubicBezTo>
                        <a:pt x="345800" y="95081"/>
                        <a:pt x="381384" y="88125"/>
                        <a:pt x="416968" y="81406"/>
                      </a:cubicBezTo>
                      <a:cubicBezTo>
                        <a:pt x="473326" y="70806"/>
                        <a:pt x="529873" y="60964"/>
                        <a:pt x="586183" y="50175"/>
                      </a:cubicBezTo>
                      <a:cubicBezTo>
                        <a:pt x="622146" y="43266"/>
                        <a:pt x="658251" y="36547"/>
                        <a:pt x="694213" y="29733"/>
                      </a:cubicBezTo>
                      <a:cubicBezTo>
                        <a:pt x="741344" y="20837"/>
                        <a:pt x="788332" y="10190"/>
                        <a:pt x="836267" y="5364"/>
                      </a:cubicBezTo>
                      <a:cubicBezTo>
                        <a:pt x="845494" y="4417"/>
                        <a:pt x="855005" y="-3485"/>
                        <a:pt x="863475" y="1815"/>
                      </a:cubicBezTo>
                      <a:cubicBezTo>
                        <a:pt x="872703" y="7588"/>
                        <a:pt x="875210" y="19607"/>
                        <a:pt x="880274" y="29071"/>
                      </a:cubicBezTo>
                      <a:cubicBezTo>
                        <a:pt x="887135" y="41894"/>
                        <a:pt x="892671" y="55475"/>
                        <a:pt x="900243" y="67873"/>
                      </a:cubicBezTo>
                      <a:cubicBezTo>
                        <a:pt x="906205" y="77715"/>
                        <a:pt x="906063" y="87652"/>
                        <a:pt x="903839" y="97684"/>
                      </a:cubicBezTo>
                      <a:cubicBezTo>
                        <a:pt x="891299" y="154751"/>
                        <a:pt x="882829" y="212576"/>
                        <a:pt x="871472" y="269880"/>
                      </a:cubicBezTo>
                      <a:cubicBezTo>
                        <a:pt x="864185" y="306694"/>
                        <a:pt x="858838" y="344171"/>
                        <a:pt x="852213" y="381175"/>
                      </a:cubicBezTo>
                      <a:cubicBezTo>
                        <a:pt x="845967" y="415908"/>
                        <a:pt x="840383" y="450782"/>
                        <a:pt x="833144" y="485325"/>
                      </a:cubicBezTo>
                      <a:cubicBezTo>
                        <a:pt x="831866" y="491477"/>
                        <a:pt x="829169" y="493843"/>
                        <a:pt x="823017" y="494837"/>
                      </a:cubicBezTo>
                      <a:cubicBezTo>
                        <a:pt x="778442" y="501887"/>
                        <a:pt x="733914" y="509364"/>
                        <a:pt x="689340" y="516556"/>
                      </a:cubicBezTo>
                      <a:cubicBezTo>
                        <a:pt x="651295" y="522708"/>
                        <a:pt x="612871" y="527251"/>
                        <a:pt x="575205" y="535106"/>
                      </a:cubicBezTo>
                      <a:cubicBezTo>
                        <a:pt x="547523" y="540879"/>
                        <a:pt x="519510" y="544096"/>
                        <a:pt x="491828" y="549727"/>
                      </a:cubicBezTo>
                      <a:cubicBezTo>
                        <a:pt x="454020" y="557393"/>
                        <a:pt x="415691" y="562456"/>
                        <a:pt x="377551" y="568702"/>
                      </a:cubicBezTo>
                      <a:cubicBezTo>
                        <a:pt x="353891" y="572583"/>
                        <a:pt x="329853" y="574949"/>
                        <a:pt x="306808" y="581100"/>
                      </a:cubicBezTo>
                      <a:cubicBezTo>
                        <a:pt x="286082" y="586637"/>
                        <a:pt x="264836" y="586400"/>
                        <a:pt x="244063" y="590990"/>
                      </a:cubicBezTo>
                      <a:cubicBezTo>
                        <a:pt x="214251" y="597567"/>
                        <a:pt x="183872" y="601731"/>
                        <a:pt x="153777" y="606937"/>
                      </a:cubicBezTo>
                      <a:cubicBezTo>
                        <a:pt x="123635" y="612142"/>
                        <a:pt x="93492" y="617441"/>
                        <a:pt x="63302" y="622457"/>
                      </a:cubicBezTo>
                      <a:cubicBezTo>
                        <a:pt x="58286" y="623309"/>
                        <a:pt x="52655" y="623972"/>
                        <a:pt x="49012" y="618719"/>
                      </a:cubicBezTo>
                      <a:cubicBezTo>
                        <a:pt x="41299" y="607410"/>
                        <a:pt x="32829" y="596526"/>
                        <a:pt x="26298" y="584602"/>
                      </a:cubicBezTo>
                      <a:cubicBezTo>
                        <a:pt x="21377" y="575564"/>
                        <a:pt x="15604" y="570501"/>
                        <a:pt x="5194" y="571636"/>
                      </a:cubicBezTo>
                      <a:cubicBezTo>
                        <a:pt x="7087" y="561746"/>
                        <a:pt x="15415" y="565579"/>
                        <a:pt x="21093" y="564538"/>
                      </a:cubicBezTo>
                      <a:cubicBezTo>
                        <a:pt x="33917" y="562267"/>
                        <a:pt x="35715" y="559286"/>
                        <a:pt x="29516" y="547693"/>
                      </a:cubicBezTo>
                      <a:cubicBezTo>
                        <a:pt x="21283" y="532219"/>
                        <a:pt x="11771" y="517503"/>
                        <a:pt x="3585" y="501982"/>
                      </a:cubicBezTo>
                      <a:cubicBezTo>
                        <a:pt x="-437" y="494316"/>
                        <a:pt x="-1242" y="486887"/>
                        <a:pt x="2024" y="478843"/>
                      </a:cubicBezTo>
                      <a:cubicBezTo>
                        <a:pt x="14137" y="449031"/>
                        <a:pt x="25163" y="418794"/>
                        <a:pt x="40494" y="390402"/>
                      </a:cubicBezTo>
                      <a:cubicBezTo>
                        <a:pt x="53886" y="365607"/>
                        <a:pt x="72246" y="345827"/>
                        <a:pt x="96710" y="331679"/>
                      </a:cubicBezTo>
                      <a:cubicBezTo>
                        <a:pt x="102246" y="328461"/>
                        <a:pt x="111000" y="325622"/>
                        <a:pt x="109959" y="318430"/>
                      </a:cubicBezTo>
                      <a:cubicBezTo>
                        <a:pt x="108776" y="310101"/>
                        <a:pt x="99265" y="308303"/>
                        <a:pt x="92072" y="306789"/>
                      </a:cubicBezTo>
                      <a:cubicBezTo>
                        <a:pt x="82419" y="304754"/>
                        <a:pt x="72577" y="302625"/>
                        <a:pt x="62498" y="304044"/>
                      </a:cubicBezTo>
                      <a:cubicBezTo>
                        <a:pt x="58381" y="304707"/>
                        <a:pt x="54028" y="305275"/>
                        <a:pt x="50763" y="301394"/>
                      </a:cubicBezTo>
                      <a:close/>
                    </a:path>
                  </a:pathLst>
                </a:custGeom>
                <a:solidFill>
                  <a:srgbClr val="FAE1B0"/>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08E1EBB0-463B-5D5F-90F3-84B79D22E395}"/>
                    </a:ext>
                  </a:extLst>
                </p:cNvPr>
                <p:cNvSpPr/>
                <p:nvPr/>
              </p:nvSpPr>
              <p:spPr>
                <a:xfrm rot="20732884">
                  <a:off x="3174875" y="2876946"/>
                  <a:ext cx="1284219" cy="551267"/>
                </a:xfrm>
                <a:custGeom>
                  <a:avLst/>
                  <a:gdLst>
                    <a:gd name="connsiteX0" fmla="*/ 995820 w 1063140"/>
                    <a:gd name="connsiteY0" fmla="*/ 1711 h 456366"/>
                    <a:gd name="connsiteX1" fmla="*/ 1054496 w 1063140"/>
                    <a:gd name="connsiteY1" fmla="*/ 9755 h 456366"/>
                    <a:gd name="connsiteX2" fmla="*/ 1055584 w 1063140"/>
                    <a:gd name="connsiteY2" fmla="*/ 28352 h 456366"/>
                    <a:gd name="connsiteX3" fmla="*/ 1021514 w 1063140"/>
                    <a:gd name="connsiteY3" fmla="*/ 51254 h 456366"/>
                    <a:gd name="connsiteX4" fmla="*/ 967617 w 1063140"/>
                    <a:gd name="connsiteY4" fmla="*/ 139694 h 456366"/>
                    <a:gd name="connsiteX5" fmla="*/ 954841 w 1063140"/>
                    <a:gd name="connsiteY5" fmla="*/ 170878 h 456366"/>
                    <a:gd name="connsiteX6" fmla="*/ 960803 w 1063140"/>
                    <a:gd name="connsiteY6" fmla="*/ 215879 h 456366"/>
                    <a:gd name="connsiteX7" fmla="*/ 981955 w 1063140"/>
                    <a:gd name="connsiteY7" fmla="*/ 252741 h 456366"/>
                    <a:gd name="connsiteX8" fmla="*/ 973627 w 1063140"/>
                    <a:gd name="connsiteY8" fmla="*/ 268593 h 456366"/>
                    <a:gd name="connsiteX9" fmla="*/ 950346 w 1063140"/>
                    <a:gd name="connsiteY9" fmla="*/ 272047 h 456366"/>
                    <a:gd name="connsiteX10" fmla="*/ 794144 w 1063140"/>
                    <a:gd name="connsiteY10" fmla="*/ 315534 h 456366"/>
                    <a:gd name="connsiteX11" fmla="*/ 677076 w 1063140"/>
                    <a:gd name="connsiteY11" fmla="*/ 361765 h 456366"/>
                    <a:gd name="connsiteX12" fmla="*/ 452828 w 1063140"/>
                    <a:gd name="connsiteY12" fmla="*/ 438139 h 456366"/>
                    <a:gd name="connsiteX13" fmla="*/ 333063 w 1063140"/>
                    <a:gd name="connsiteY13" fmla="*/ 456309 h 456366"/>
                    <a:gd name="connsiteX14" fmla="*/ 177003 w 1063140"/>
                    <a:gd name="connsiteY14" fmla="*/ 405677 h 456366"/>
                    <a:gd name="connsiteX15" fmla="*/ 78058 w 1063140"/>
                    <a:gd name="connsiteY15" fmla="*/ 309430 h 456366"/>
                    <a:gd name="connsiteX16" fmla="*/ 6463 w 1063140"/>
                    <a:gd name="connsiteY16" fmla="*/ 219948 h 456366"/>
                    <a:gd name="connsiteX17" fmla="*/ 75 w 1063140"/>
                    <a:gd name="connsiteY17" fmla="*/ 201825 h 456366"/>
                    <a:gd name="connsiteX18" fmla="*/ 109998 w 1063140"/>
                    <a:gd name="connsiteY18" fmla="*/ 169506 h 456366"/>
                    <a:gd name="connsiteX19" fmla="*/ 183438 w 1063140"/>
                    <a:gd name="connsiteY19" fmla="*/ 148922 h 456366"/>
                    <a:gd name="connsiteX20" fmla="*/ 221956 w 1063140"/>
                    <a:gd name="connsiteY20" fmla="*/ 137849 h 456366"/>
                    <a:gd name="connsiteX21" fmla="*/ 245001 w 1063140"/>
                    <a:gd name="connsiteY21" fmla="*/ 148023 h 456366"/>
                    <a:gd name="connsiteX22" fmla="*/ 284797 w 1063140"/>
                    <a:gd name="connsiteY22" fmla="*/ 192266 h 456366"/>
                    <a:gd name="connsiteX23" fmla="*/ 326012 w 1063140"/>
                    <a:gd name="connsiteY23" fmla="*/ 206415 h 456366"/>
                    <a:gd name="connsiteX24" fmla="*/ 389373 w 1063140"/>
                    <a:gd name="connsiteY24" fmla="*/ 200973 h 456366"/>
                    <a:gd name="connsiteX25" fmla="*/ 516189 w 1063140"/>
                    <a:gd name="connsiteY25" fmla="*/ 190705 h 456366"/>
                    <a:gd name="connsiteX26" fmla="*/ 602216 w 1063140"/>
                    <a:gd name="connsiteY26" fmla="*/ 184080 h 456366"/>
                    <a:gd name="connsiteX27" fmla="*/ 704805 w 1063140"/>
                    <a:gd name="connsiteY27" fmla="*/ 173764 h 456366"/>
                    <a:gd name="connsiteX28" fmla="*/ 799870 w 1063140"/>
                    <a:gd name="connsiteY28" fmla="*/ 160657 h 456366"/>
                    <a:gd name="connsiteX29" fmla="*/ 879840 w 1063140"/>
                    <a:gd name="connsiteY29" fmla="*/ 131555 h 456366"/>
                    <a:gd name="connsiteX30" fmla="*/ 904209 w 1063140"/>
                    <a:gd name="connsiteY30" fmla="*/ 97343 h 456366"/>
                    <a:gd name="connsiteX31" fmla="*/ 956024 w 1063140"/>
                    <a:gd name="connsiteY31" fmla="*/ 20307 h 456366"/>
                    <a:gd name="connsiteX32" fmla="*/ 995820 w 1063140"/>
                    <a:gd name="connsiteY32" fmla="*/ 1711 h 45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63140" h="456366">
                      <a:moveTo>
                        <a:pt x="995820" y="1711"/>
                      </a:moveTo>
                      <a:cubicBezTo>
                        <a:pt x="1016167" y="-1412"/>
                        <a:pt x="1036041" y="-1081"/>
                        <a:pt x="1054496" y="9755"/>
                      </a:cubicBezTo>
                      <a:cubicBezTo>
                        <a:pt x="1065663" y="16332"/>
                        <a:pt x="1065995" y="20449"/>
                        <a:pt x="1055584" y="28352"/>
                      </a:cubicBezTo>
                      <a:cubicBezTo>
                        <a:pt x="1044654" y="36585"/>
                        <a:pt x="1031972" y="41980"/>
                        <a:pt x="1021514" y="51254"/>
                      </a:cubicBezTo>
                      <a:cubicBezTo>
                        <a:pt x="994400" y="75293"/>
                        <a:pt x="980914" y="107375"/>
                        <a:pt x="967617" y="139694"/>
                      </a:cubicBezTo>
                      <a:cubicBezTo>
                        <a:pt x="963359" y="150105"/>
                        <a:pt x="960614" y="161414"/>
                        <a:pt x="954841" y="170878"/>
                      </a:cubicBezTo>
                      <a:cubicBezTo>
                        <a:pt x="944194" y="188197"/>
                        <a:pt x="951718" y="201636"/>
                        <a:pt x="960803" y="215879"/>
                      </a:cubicBezTo>
                      <a:cubicBezTo>
                        <a:pt x="968422" y="227803"/>
                        <a:pt x="974857" y="240438"/>
                        <a:pt x="981955" y="252741"/>
                      </a:cubicBezTo>
                      <a:cubicBezTo>
                        <a:pt x="987586" y="262536"/>
                        <a:pt x="982428" y="266227"/>
                        <a:pt x="973627" y="268593"/>
                      </a:cubicBezTo>
                      <a:cubicBezTo>
                        <a:pt x="965961" y="270628"/>
                        <a:pt x="957396" y="266132"/>
                        <a:pt x="950346" y="272047"/>
                      </a:cubicBezTo>
                      <a:cubicBezTo>
                        <a:pt x="896827" y="281322"/>
                        <a:pt x="845107" y="297316"/>
                        <a:pt x="794144" y="315534"/>
                      </a:cubicBezTo>
                      <a:cubicBezTo>
                        <a:pt x="754679" y="329635"/>
                        <a:pt x="716019" y="346149"/>
                        <a:pt x="677076" y="361765"/>
                      </a:cubicBezTo>
                      <a:cubicBezTo>
                        <a:pt x="603683" y="391292"/>
                        <a:pt x="529439" y="418312"/>
                        <a:pt x="452828" y="438139"/>
                      </a:cubicBezTo>
                      <a:cubicBezTo>
                        <a:pt x="413553" y="448312"/>
                        <a:pt x="373615" y="457161"/>
                        <a:pt x="333063" y="456309"/>
                      </a:cubicBezTo>
                      <a:cubicBezTo>
                        <a:pt x="276468" y="455079"/>
                        <a:pt x="223896" y="439653"/>
                        <a:pt x="177003" y="405677"/>
                      </a:cubicBezTo>
                      <a:cubicBezTo>
                        <a:pt x="139147" y="378279"/>
                        <a:pt x="108721" y="343973"/>
                        <a:pt x="78058" y="309430"/>
                      </a:cubicBezTo>
                      <a:cubicBezTo>
                        <a:pt x="52647" y="280754"/>
                        <a:pt x="29792" y="250185"/>
                        <a:pt x="6463" y="219948"/>
                      </a:cubicBezTo>
                      <a:cubicBezTo>
                        <a:pt x="2205" y="214412"/>
                        <a:pt x="-493" y="208781"/>
                        <a:pt x="75" y="201825"/>
                      </a:cubicBezTo>
                      <a:cubicBezTo>
                        <a:pt x="37221" y="192787"/>
                        <a:pt x="73278" y="179869"/>
                        <a:pt x="109998" y="169506"/>
                      </a:cubicBezTo>
                      <a:cubicBezTo>
                        <a:pt x="134368" y="162597"/>
                        <a:pt x="157791" y="151950"/>
                        <a:pt x="183438" y="148922"/>
                      </a:cubicBezTo>
                      <a:cubicBezTo>
                        <a:pt x="196593" y="147407"/>
                        <a:pt x="207950" y="137612"/>
                        <a:pt x="221956" y="137849"/>
                      </a:cubicBezTo>
                      <a:cubicBezTo>
                        <a:pt x="231468" y="137139"/>
                        <a:pt x="238282" y="140404"/>
                        <a:pt x="245001" y="148023"/>
                      </a:cubicBezTo>
                      <a:cubicBezTo>
                        <a:pt x="258061" y="162928"/>
                        <a:pt x="273487" y="175799"/>
                        <a:pt x="284797" y="192266"/>
                      </a:cubicBezTo>
                      <a:cubicBezTo>
                        <a:pt x="295112" y="207361"/>
                        <a:pt x="309923" y="208024"/>
                        <a:pt x="326012" y="206415"/>
                      </a:cubicBezTo>
                      <a:cubicBezTo>
                        <a:pt x="347117" y="204286"/>
                        <a:pt x="368268" y="202913"/>
                        <a:pt x="389373" y="200973"/>
                      </a:cubicBezTo>
                      <a:cubicBezTo>
                        <a:pt x="431582" y="197093"/>
                        <a:pt x="473980" y="195011"/>
                        <a:pt x="516189" y="190705"/>
                      </a:cubicBezTo>
                      <a:cubicBezTo>
                        <a:pt x="544723" y="187771"/>
                        <a:pt x="573540" y="186351"/>
                        <a:pt x="602216" y="184080"/>
                      </a:cubicBezTo>
                      <a:cubicBezTo>
                        <a:pt x="636475" y="181383"/>
                        <a:pt x="670593" y="177171"/>
                        <a:pt x="704805" y="173764"/>
                      </a:cubicBezTo>
                      <a:cubicBezTo>
                        <a:pt x="736698" y="170594"/>
                        <a:pt x="768544" y="166761"/>
                        <a:pt x="799870" y="160657"/>
                      </a:cubicBezTo>
                      <a:cubicBezTo>
                        <a:pt x="827788" y="155263"/>
                        <a:pt x="856180" y="149773"/>
                        <a:pt x="879840" y="131555"/>
                      </a:cubicBezTo>
                      <a:cubicBezTo>
                        <a:pt x="891622" y="122470"/>
                        <a:pt x="897868" y="109978"/>
                        <a:pt x="904209" y="97343"/>
                      </a:cubicBezTo>
                      <a:cubicBezTo>
                        <a:pt x="918263" y="69472"/>
                        <a:pt x="931938" y="41317"/>
                        <a:pt x="956024" y="20307"/>
                      </a:cubicBezTo>
                      <a:cubicBezTo>
                        <a:pt x="967381" y="10276"/>
                        <a:pt x="979069" y="480"/>
                        <a:pt x="995820" y="1711"/>
                      </a:cubicBezTo>
                      <a:close/>
                    </a:path>
                  </a:pathLst>
                </a:custGeom>
                <a:solidFill>
                  <a:srgbClr val="FCCD9D"/>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D36FFF80-7540-4113-DD6C-2B557ECD1B58}"/>
                    </a:ext>
                  </a:extLst>
                </p:cNvPr>
                <p:cNvSpPr/>
                <p:nvPr/>
              </p:nvSpPr>
              <p:spPr>
                <a:xfrm rot="20732884">
                  <a:off x="2884694" y="2019959"/>
                  <a:ext cx="631651" cy="693606"/>
                </a:xfrm>
                <a:custGeom>
                  <a:avLst/>
                  <a:gdLst>
                    <a:gd name="connsiteX0" fmla="*/ 130554 w 522912"/>
                    <a:gd name="connsiteY0" fmla="*/ 550308 h 574202"/>
                    <a:gd name="connsiteX1" fmla="*/ 82525 w 522912"/>
                    <a:gd name="connsiteY1" fmla="*/ 572406 h 574202"/>
                    <a:gd name="connsiteX2" fmla="*/ 67430 w 522912"/>
                    <a:gd name="connsiteY2" fmla="*/ 560481 h 574202"/>
                    <a:gd name="connsiteX3" fmla="*/ 66342 w 522912"/>
                    <a:gd name="connsiteY3" fmla="*/ 389942 h 574202"/>
                    <a:gd name="connsiteX4" fmla="*/ 47793 w 522912"/>
                    <a:gd name="connsiteY4" fmla="*/ 293552 h 574202"/>
                    <a:gd name="connsiteX5" fmla="*/ 0 w 522912"/>
                    <a:gd name="connsiteY5" fmla="*/ 209229 h 574202"/>
                    <a:gd name="connsiteX6" fmla="*/ 13439 w 522912"/>
                    <a:gd name="connsiteY6" fmla="*/ 196074 h 574202"/>
                    <a:gd name="connsiteX7" fmla="*/ 54749 w 522912"/>
                    <a:gd name="connsiteY7" fmla="*/ 187604 h 574202"/>
                    <a:gd name="connsiteX8" fmla="*/ 85885 w 522912"/>
                    <a:gd name="connsiteY8" fmla="*/ 187367 h 574202"/>
                    <a:gd name="connsiteX9" fmla="*/ 151280 w 522912"/>
                    <a:gd name="connsiteY9" fmla="*/ 119747 h 574202"/>
                    <a:gd name="connsiteX10" fmla="*/ 158804 w 522912"/>
                    <a:gd name="connsiteY10" fmla="*/ 76071 h 574202"/>
                    <a:gd name="connsiteX11" fmla="*/ 165192 w 522912"/>
                    <a:gd name="connsiteY11" fmla="*/ 70819 h 574202"/>
                    <a:gd name="connsiteX12" fmla="*/ 255147 w 522912"/>
                    <a:gd name="connsiteY12" fmla="*/ 50519 h 574202"/>
                    <a:gd name="connsiteX13" fmla="*/ 298444 w 522912"/>
                    <a:gd name="connsiteY13" fmla="*/ 108533 h 574202"/>
                    <a:gd name="connsiteX14" fmla="*/ 302608 w 522912"/>
                    <a:gd name="connsiteY14" fmla="*/ 135079 h 574202"/>
                    <a:gd name="connsiteX15" fmla="*/ 312214 w 522912"/>
                    <a:gd name="connsiteY15" fmla="*/ 145489 h 574202"/>
                    <a:gd name="connsiteX16" fmla="*/ 323666 w 522912"/>
                    <a:gd name="connsiteY16" fmla="*/ 136735 h 574202"/>
                    <a:gd name="connsiteX17" fmla="*/ 327640 w 522912"/>
                    <a:gd name="connsiteY17" fmla="*/ 113170 h 574202"/>
                    <a:gd name="connsiteX18" fmla="*/ 327782 w 522912"/>
                    <a:gd name="connsiteY18" fmla="*/ 53784 h 574202"/>
                    <a:gd name="connsiteX19" fmla="*/ 330148 w 522912"/>
                    <a:gd name="connsiteY19" fmla="*/ 31449 h 574202"/>
                    <a:gd name="connsiteX20" fmla="*/ 341126 w 522912"/>
                    <a:gd name="connsiteY20" fmla="*/ 23452 h 574202"/>
                    <a:gd name="connsiteX21" fmla="*/ 420860 w 522912"/>
                    <a:gd name="connsiteY21" fmla="*/ 1590 h 574202"/>
                    <a:gd name="connsiteX22" fmla="*/ 477265 w 522912"/>
                    <a:gd name="connsiteY22" fmla="*/ 10629 h 574202"/>
                    <a:gd name="connsiteX23" fmla="*/ 483889 w 522912"/>
                    <a:gd name="connsiteY23" fmla="*/ 96466 h 574202"/>
                    <a:gd name="connsiteX24" fmla="*/ 498322 w 522912"/>
                    <a:gd name="connsiteY24" fmla="*/ 163944 h 574202"/>
                    <a:gd name="connsiteX25" fmla="*/ 521319 w 522912"/>
                    <a:gd name="connsiteY25" fmla="*/ 214055 h 574202"/>
                    <a:gd name="connsiteX26" fmla="*/ 501114 w 522912"/>
                    <a:gd name="connsiteY26" fmla="*/ 250349 h 574202"/>
                    <a:gd name="connsiteX27" fmla="*/ 475514 w 522912"/>
                    <a:gd name="connsiteY27" fmla="*/ 258630 h 574202"/>
                    <a:gd name="connsiteX28" fmla="*/ 463353 w 522912"/>
                    <a:gd name="connsiteY28" fmla="*/ 274056 h 574202"/>
                    <a:gd name="connsiteX29" fmla="*/ 444614 w 522912"/>
                    <a:gd name="connsiteY29" fmla="*/ 293978 h 574202"/>
                    <a:gd name="connsiteX30" fmla="*/ 437516 w 522912"/>
                    <a:gd name="connsiteY30" fmla="*/ 294356 h 574202"/>
                    <a:gd name="connsiteX31" fmla="*/ 425734 w 522912"/>
                    <a:gd name="connsiteY31" fmla="*/ 298757 h 574202"/>
                    <a:gd name="connsiteX32" fmla="*/ 436712 w 522912"/>
                    <a:gd name="connsiteY32" fmla="*/ 305760 h 574202"/>
                    <a:gd name="connsiteX33" fmla="*/ 443526 w 522912"/>
                    <a:gd name="connsiteY33" fmla="*/ 307606 h 574202"/>
                    <a:gd name="connsiteX34" fmla="*/ 469694 w 522912"/>
                    <a:gd name="connsiteY34" fmla="*/ 354026 h 574202"/>
                    <a:gd name="connsiteX35" fmla="*/ 463069 w 522912"/>
                    <a:gd name="connsiteY35" fmla="*/ 387150 h 574202"/>
                    <a:gd name="connsiteX36" fmla="*/ 425166 w 522912"/>
                    <a:gd name="connsiteY36" fmla="*/ 414027 h 574202"/>
                    <a:gd name="connsiteX37" fmla="*/ 337672 w 522912"/>
                    <a:gd name="connsiteY37" fmla="*/ 407734 h 574202"/>
                    <a:gd name="connsiteX38" fmla="*/ 227701 w 522912"/>
                    <a:gd name="connsiteY38" fmla="*/ 451978 h 574202"/>
                    <a:gd name="connsiteX39" fmla="*/ 150807 w 522912"/>
                    <a:gd name="connsiteY39" fmla="*/ 534598 h 574202"/>
                    <a:gd name="connsiteX40" fmla="*/ 130554 w 522912"/>
                    <a:gd name="connsiteY40" fmla="*/ 550308 h 57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2912" h="574202">
                      <a:moveTo>
                        <a:pt x="130554" y="550308"/>
                      </a:moveTo>
                      <a:cubicBezTo>
                        <a:pt x="114561" y="557689"/>
                        <a:pt x="98661" y="565261"/>
                        <a:pt x="82525" y="572406"/>
                      </a:cubicBezTo>
                      <a:cubicBezTo>
                        <a:pt x="72351" y="576901"/>
                        <a:pt x="67478" y="572974"/>
                        <a:pt x="67430" y="560481"/>
                      </a:cubicBezTo>
                      <a:cubicBezTo>
                        <a:pt x="67288" y="503603"/>
                        <a:pt x="69228" y="446631"/>
                        <a:pt x="66342" y="389942"/>
                      </a:cubicBezTo>
                      <a:cubicBezTo>
                        <a:pt x="64686" y="357528"/>
                        <a:pt x="59291" y="325067"/>
                        <a:pt x="47793" y="293552"/>
                      </a:cubicBezTo>
                      <a:cubicBezTo>
                        <a:pt x="36436" y="262321"/>
                        <a:pt x="18833" y="235680"/>
                        <a:pt x="0" y="209229"/>
                      </a:cubicBezTo>
                      <a:cubicBezTo>
                        <a:pt x="1041" y="201373"/>
                        <a:pt x="7477" y="198724"/>
                        <a:pt x="13439" y="196074"/>
                      </a:cubicBezTo>
                      <a:cubicBezTo>
                        <a:pt x="26546" y="190301"/>
                        <a:pt x="40458" y="187887"/>
                        <a:pt x="54749" y="187604"/>
                      </a:cubicBezTo>
                      <a:cubicBezTo>
                        <a:pt x="65112" y="187414"/>
                        <a:pt x="75522" y="187887"/>
                        <a:pt x="85885" y="187367"/>
                      </a:cubicBezTo>
                      <a:cubicBezTo>
                        <a:pt x="124450" y="185521"/>
                        <a:pt x="150760" y="158076"/>
                        <a:pt x="151280" y="119747"/>
                      </a:cubicBezTo>
                      <a:cubicBezTo>
                        <a:pt x="151470" y="104842"/>
                        <a:pt x="148489" y="89274"/>
                        <a:pt x="158804" y="76071"/>
                      </a:cubicBezTo>
                      <a:cubicBezTo>
                        <a:pt x="160555" y="73847"/>
                        <a:pt x="162495" y="71150"/>
                        <a:pt x="165192" y="70819"/>
                      </a:cubicBezTo>
                      <a:cubicBezTo>
                        <a:pt x="195761" y="66702"/>
                        <a:pt x="223774" y="51181"/>
                        <a:pt x="255147" y="50519"/>
                      </a:cubicBezTo>
                      <a:cubicBezTo>
                        <a:pt x="282923" y="59888"/>
                        <a:pt x="292861" y="82649"/>
                        <a:pt x="298444" y="108533"/>
                      </a:cubicBezTo>
                      <a:cubicBezTo>
                        <a:pt x="300337" y="117287"/>
                        <a:pt x="300999" y="126277"/>
                        <a:pt x="302608" y="135079"/>
                      </a:cubicBezTo>
                      <a:cubicBezTo>
                        <a:pt x="303649" y="140710"/>
                        <a:pt x="305968" y="145063"/>
                        <a:pt x="312214" y="145489"/>
                      </a:cubicBezTo>
                      <a:cubicBezTo>
                        <a:pt x="318366" y="145915"/>
                        <a:pt x="321584" y="141798"/>
                        <a:pt x="323666" y="136735"/>
                      </a:cubicBezTo>
                      <a:cubicBezTo>
                        <a:pt x="326741" y="129211"/>
                        <a:pt x="327640" y="121214"/>
                        <a:pt x="327640" y="113170"/>
                      </a:cubicBezTo>
                      <a:cubicBezTo>
                        <a:pt x="327640" y="93390"/>
                        <a:pt x="328398" y="73563"/>
                        <a:pt x="327782" y="53784"/>
                      </a:cubicBezTo>
                      <a:cubicBezTo>
                        <a:pt x="327546" y="46307"/>
                        <a:pt x="327072" y="38642"/>
                        <a:pt x="330148" y="31449"/>
                      </a:cubicBezTo>
                      <a:cubicBezTo>
                        <a:pt x="332467" y="26954"/>
                        <a:pt x="336205" y="24162"/>
                        <a:pt x="341126" y="23452"/>
                      </a:cubicBezTo>
                      <a:cubicBezTo>
                        <a:pt x="368666" y="19714"/>
                        <a:pt x="393036" y="4903"/>
                        <a:pt x="420860" y="1590"/>
                      </a:cubicBezTo>
                      <a:cubicBezTo>
                        <a:pt x="440923" y="-775"/>
                        <a:pt x="459993" y="-2290"/>
                        <a:pt x="477265" y="10629"/>
                      </a:cubicBezTo>
                      <a:cubicBezTo>
                        <a:pt x="486066" y="38736"/>
                        <a:pt x="491603" y="66655"/>
                        <a:pt x="483889" y="96466"/>
                      </a:cubicBezTo>
                      <a:cubicBezTo>
                        <a:pt x="477643" y="120552"/>
                        <a:pt x="487675" y="142555"/>
                        <a:pt x="498322" y="163944"/>
                      </a:cubicBezTo>
                      <a:cubicBezTo>
                        <a:pt x="506508" y="180364"/>
                        <a:pt x="515877" y="196263"/>
                        <a:pt x="521319" y="214055"/>
                      </a:cubicBezTo>
                      <a:cubicBezTo>
                        <a:pt x="525814" y="228771"/>
                        <a:pt x="521319" y="246800"/>
                        <a:pt x="501114" y="250349"/>
                      </a:cubicBezTo>
                      <a:cubicBezTo>
                        <a:pt x="492360" y="251911"/>
                        <a:pt x="483889" y="255412"/>
                        <a:pt x="475514" y="258630"/>
                      </a:cubicBezTo>
                      <a:cubicBezTo>
                        <a:pt x="468605" y="261280"/>
                        <a:pt x="462028" y="265633"/>
                        <a:pt x="463353" y="274056"/>
                      </a:cubicBezTo>
                      <a:cubicBezTo>
                        <a:pt x="465766" y="289435"/>
                        <a:pt x="456207" y="292416"/>
                        <a:pt x="444614" y="293978"/>
                      </a:cubicBezTo>
                      <a:cubicBezTo>
                        <a:pt x="442295" y="294309"/>
                        <a:pt x="439882" y="294025"/>
                        <a:pt x="437516" y="294356"/>
                      </a:cubicBezTo>
                      <a:cubicBezTo>
                        <a:pt x="433163" y="295019"/>
                        <a:pt x="426160" y="292653"/>
                        <a:pt x="425734" y="298757"/>
                      </a:cubicBezTo>
                      <a:cubicBezTo>
                        <a:pt x="425355" y="304010"/>
                        <a:pt x="432358" y="304293"/>
                        <a:pt x="436712" y="305760"/>
                      </a:cubicBezTo>
                      <a:cubicBezTo>
                        <a:pt x="438936" y="306517"/>
                        <a:pt x="441302" y="306849"/>
                        <a:pt x="443526" y="307606"/>
                      </a:cubicBezTo>
                      <a:cubicBezTo>
                        <a:pt x="469694" y="317070"/>
                        <a:pt x="473763" y="325303"/>
                        <a:pt x="469694" y="354026"/>
                      </a:cubicBezTo>
                      <a:cubicBezTo>
                        <a:pt x="468085" y="365288"/>
                        <a:pt x="467138" y="376456"/>
                        <a:pt x="463069" y="387150"/>
                      </a:cubicBezTo>
                      <a:cubicBezTo>
                        <a:pt x="456775" y="403759"/>
                        <a:pt x="443053" y="413034"/>
                        <a:pt x="425166" y="414027"/>
                      </a:cubicBezTo>
                      <a:cubicBezTo>
                        <a:pt x="395733" y="415684"/>
                        <a:pt x="367058" y="408349"/>
                        <a:pt x="337672" y="407734"/>
                      </a:cubicBezTo>
                      <a:cubicBezTo>
                        <a:pt x="294091" y="406835"/>
                        <a:pt x="258459" y="423397"/>
                        <a:pt x="227701" y="451978"/>
                      </a:cubicBezTo>
                      <a:cubicBezTo>
                        <a:pt x="200114" y="477625"/>
                        <a:pt x="173048" y="504029"/>
                        <a:pt x="150807" y="534598"/>
                      </a:cubicBezTo>
                      <a:cubicBezTo>
                        <a:pt x="145129" y="542216"/>
                        <a:pt x="134719" y="541979"/>
                        <a:pt x="130554" y="550308"/>
                      </a:cubicBezTo>
                      <a:close/>
                    </a:path>
                  </a:pathLst>
                </a:custGeom>
                <a:solidFill>
                  <a:srgbClr val="FCCD9D"/>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7" name="Freeform: Shape 16">
                  <a:extLst>
                    <a:ext uri="{FF2B5EF4-FFF2-40B4-BE49-F238E27FC236}">
                      <a16:creationId xmlns:a16="http://schemas.microsoft.com/office/drawing/2014/main" id="{20CED041-2406-83FF-2E31-CA7F08116F8A}"/>
                    </a:ext>
                  </a:extLst>
                </p:cNvPr>
                <p:cNvSpPr/>
                <p:nvPr/>
              </p:nvSpPr>
              <p:spPr>
                <a:xfrm rot="20732884">
                  <a:off x="2738615" y="1743313"/>
                  <a:ext cx="782069" cy="440445"/>
                </a:xfrm>
                <a:custGeom>
                  <a:avLst/>
                  <a:gdLst>
                    <a:gd name="connsiteX0" fmla="*/ 291481 w 647436"/>
                    <a:gd name="connsiteY0" fmla="*/ 286696 h 364622"/>
                    <a:gd name="connsiteX1" fmla="*/ 204981 w 647436"/>
                    <a:gd name="connsiteY1" fmla="*/ 306380 h 364622"/>
                    <a:gd name="connsiteX2" fmla="*/ 197505 w 647436"/>
                    <a:gd name="connsiteY2" fmla="*/ 312390 h 364622"/>
                    <a:gd name="connsiteX3" fmla="*/ 136983 w 647436"/>
                    <a:gd name="connsiteY3" fmla="*/ 331129 h 364622"/>
                    <a:gd name="connsiteX4" fmla="*/ 48117 w 647436"/>
                    <a:gd name="connsiteY4" fmla="*/ 359000 h 364622"/>
                    <a:gd name="connsiteX5" fmla="*/ 21098 w 647436"/>
                    <a:gd name="connsiteY5" fmla="*/ 362975 h 364622"/>
                    <a:gd name="connsiteX6" fmla="*/ 798 w 647436"/>
                    <a:gd name="connsiteY6" fmla="*/ 278604 h 364622"/>
                    <a:gd name="connsiteX7" fmla="*/ 24173 w 647436"/>
                    <a:gd name="connsiteY7" fmla="*/ 143554 h 364622"/>
                    <a:gd name="connsiteX8" fmla="*/ 186337 w 647436"/>
                    <a:gd name="connsiteY8" fmla="*/ 6659 h 364622"/>
                    <a:gd name="connsiteX9" fmla="*/ 401878 w 647436"/>
                    <a:gd name="connsiteY9" fmla="*/ 64956 h 364622"/>
                    <a:gd name="connsiteX10" fmla="*/ 487053 w 647436"/>
                    <a:gd name="connsiteY10" fmla="*/ 161488 h 364622"/>
                    <a:gd name="connsiteX11" fmla="*/ 499451 w 647436"/>
                    <a:gd name="connsiteY11" fmla="*/ 169296 h 364622"/>
                    <a:gd name="connsiteX12" fmla="*/ 595320 w 647436"/>
                    <a:gd name="connsiteY12" fmla="*/ 186567 h 364622"/>
                    <a:gd name="connsiteX13" fmla="*/ 629579 w 647436"/>
                    <a:gd name="connsiteY13" fmla="*/ 202703 h 364622"/>
                    <a:gd name="connsiteX14" fmla="*/ 644059 w 647436"/>
                    <a:gd name="connsiteY14" fmla="*/ 246994 h 364622"/>
                    <a:gd name="connsiteX15" fmla="*/ 602560 w 647436"/>
                    <a:gd name="connsiteY15" fmla="*/ 262137 h 364622"/>
                    <a:gd name="connsiteX16" fmla="*/ 512984 w 647436"/>
                    <a:gd name="connsiteY16" fmla="*/ 243493 h 364622"/>
                    <a:gd name="connsiteX17" fmla="*/ 481895 w 647436"/>
                    <a:gd name="connsiteY17" fmla="*/ 236868 h 364622"/>
                    <a:gd name="connsiteX18" fmla="*/ 409591 w 647436"/>
                    <a:gd name="connsiteY18" fmla="*/ 252720 h 364622"/>
                    <a:gd name="connsiteX19" fmla="*/ 381625 w 647436"/>
                    <a:gd name="connsiteY19" fmla="*/ 260197 h 364622"/>
                    <a:gd name="connsiteX20" fmla="*/ 367997 w 647436"/>
                    <a:gd name="connsiteY20" fmla="*/ 265828 h 364622"/>
                    <a:gd name="connsiteX21" fmla="*/ 291481 w 647436"/>
                    <a:gd name="connsiteY21" fmla="*/ 286696 h 36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7436" h="364622">
                      <a:moveTo>
                        <a:pt x="291481" y="286696"/>
                      </a:moveTo>
                      <a:cubicBezTo>
                        <a:pt x="261812" y="289487"/>
                        <a:pt x="235029" y="305008"/>
                        <a:pt x="204981" y="306380"/>
                      </a:cubicBezTo>
                      <a:cubicBezTo>
                        <a:pt x="201006" y="306570"/>
                        <a:pt x="200107" y="310497"/>
                        <a:pt x="197505" y="312390"/>
                      </a:cubicBezTo>
                      <a:cubicBezTo>
                        <a:pt x="178151" y="321239"/>
                        <a:pt x="157425" y="325829"/>
                        <a:pt x="136983" y="331129"/>
                      </a:cubicBezTo>
                      <a:cubicBezTo>
                        <a:pt x="106888" y="338936"/>
                        <a:pt x="77550" y="349063"/>
                        <a:pt x="48117" y="359000"/>
                      </a:cubicBezTo>
                      <a:cubicBezTo>
                        <a:pt x="39552" y="361886"/>
                        <a:pt x="30893" y="367375"/>
                        <a:pt x="21098" y="362975"/>
                      </a:cubicBezTo>
                      <a:cubicBezTo>
                        <a:pt x="8700" y="336192"/>
                        <a:pt x="2596" y="307942"/>
                        <a:pt x="798" y="278604"/>
                      </a:cubicBezTo>
                      <a:cubicBezTo>
                        <a:pt x="-2136" y="231710"/>
                        <a:pt x="2454" y="186047"/>
                        <a:pt x="24173" y="143554"/>
                      </a:cubicBezTo>
                      <a:cubicBezTo>
                        <a:pt x="59048" y="75319"/>
                        <a:pt x="109112" y="23883"/>
                        <a:pt x="186337" y="6659"/>
                      </a:cubicBezTo>
                      <a:cubicBezTo>
                        <a:pt x="267727" y="-11465"/>
                        <a:pt x="340504" y="7226"/>
                        <a:pt x="401878" y="64956"/>
                      </a:cubicBezTo>
                      <a:cubicBezTo>
                        <a:pt x="433251" y="94484"/>
                        <a:pt x="461311" y="126992"/>
                        <a:pt x="487053" y="161488"/>
                      </a:cubicBezTo>
                      <a:cubicBezTo>
                        <a:pt x="490223" y="165747"/>
                        <a:pt x="493394" y="168539"/>
                        <a:pt x="499451" y="169296"/>
                      </a:cubicBezTo>
                      <a:cubicBezTo>
                        <a:pt x="531723" y="173318"/>
                        <a:pt x="564042" y="177198"/>
                        <a:pt x="595320" y="186567"/>
                      </a:cubicBezTo>
                      <a:cubicBezTo>
                        <a:pt x="607481" y="190211"/>
                        <a:pt x="619405" y="194470"/>
                        <a:pt x="629579" y="202703"/>
                      </a:cubicBezTo>
                      <a:cubicBezTo>
                        <a:pt x="646662" y="216568"/>
                        <a:pt x="651488" y="230764"/>
                        <a:pt x="644059" y="246994"/>
                      </a:cubicBezTo>
                      <a:cubicBezTo>
                        <a:pt x="639327" y="257310"/>
                        <a:pt x="618838" y="263746"/>
                        <a:pt x="602560" y="262137"/>
                      </a:cubicBezTo>
                      <a:cubicBezTo>
                        <a:pt x="571991" y="259061"/>
                        <a:pt x="542559" y="251064"/>
                        <a:pt x="512984" y="243493"/>
                      </a:cubicBezTo>
                      <a:cubicBezTo>
                        <a:pt x="501817" y="245244"/>
                        <a:pt x="492968" y="236442"/>
                        <a:pt x="481895" y="236868"/>
                      </a:cubicBezTo>
                      <a:cubicBezTo>
                        <a:pt x="456816" y="237862"/>
                        <a:pt x="432967" y="244155"/>
                        <a:pt x="409591" y="252720"/>
                      </a:cubicBezTo>
                      <a:cubicBezTo>
                        <a:pt x="400506" y="256032"/>
                        <a:pt x="391988" y="261380"/>
                        <a:pt x="381625" y="260197"/>
                      </a:cubicBezTo>
                      <a:cubicBezTo>
                        <a:pt x="376183" y="259581"/>
                        <a:pt x="371499" y="261427"/>
                        <a:pt x="367997" y="265828"/>
                      </a:cubicBezTo>
                      <a:cubicBezTo>
                        <a:pt x="343391" y="276285"/>
                        <a:pt x="317838" y="283005"/>
                        <a:pt x="291481" y="286696"/>
                      </a:cubicBezTo>
                      <a:close/>
                    </a:path>
                  </a:pathLst>
                </a:custGeom>
                <a:solidFill>
                  <a:schemeClr val="accent1"/>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7A8D1882-907D-D9B3-2B68-7CB0876B3F77}"/>
                    </a:ext>
                  </a:extLst>
                </p:cNvPr>
                <p:cNvSpPr/>
                <p:nvPr/>
              </p:nvSpPr>
              <p:spPr>
                <a:xfrm rot="20732884">
                  <a:off x="1988690" y="3142207"/>
                  <a:ext cx="597838" cy="812229"/>
                </a:xfrm>
                <a:custGeom>
                  <a:avLst/>
                  <a:gdLst>
                    <a:gd name="connsiteX0" fmla="*/ 0 w 494920"/>
                    <a:gd name="connsiteY0" fmla="*/ 597504 h 672404"/>
                    <a:gd name="connsiteX1" fmla="*/ 11499 w 494920"/>
                    <a:gd name="connsiteY1" fmla="*/ 566983 h 672404"/>
                    <a:gd name="connsiteX2" fmla="*/ 35016 w 494920"/>
                    <a:gd name="connsiteY2" fmla="*/ 567456 h 672404"/>
                    <a:gd name="connsiteX3" fmla="*/ 314580 w 494920"/>
                    <a:gd name="connsiteY3" fmla="*/ 626274 h 672404"/>
                    <a:gd name="connsiteX4" fmla="*/ 339281 w 494920"/>
                    <a:gd name="connsiteY4" fmla="*/ 610422 h 672404"/>
                    <a:gd name="connsiteX5" fmla="*/ 448778 w 494920"/>
                    <a:gd name="connsiteY5" fmla="*/ 139735 h 672404"/>
                    <a:gd name="connsiteX6" fmla="*/ 432548 w 494920"/>
                    <a:gd name="connsiteY6" fmla="*/ 114655 h 672404"/>
                    <a:gd name="connsiteX7" fmla="*/ 103819 w 494920"/>
                    <a:gd name="connsiteY7" fmla="*/ 41026 h 672404"/>
                    <a:gd name="connsiteX8" fmla="*/ 87352 w 494920"/>
                    <a:gd name="connsiteY8" fmla="*/ 32225 h 672404"/>
                    <a:gd name="connsiteX9" fmla="*/ 101974 w 494920"/>
                    <a:gd name="connsiteY9" fmla="*/ 0 h 672404"/>
                    <a:gd name="connsiteX10" fmla="*/ 224720 w 494920"/>
                    <a:gd name="connsiteY10" fmla="*/ 28392 h 672404"/>
                    <a:gd name="connsiteX11" fmla="*/ 415560 w 494920"/>
                    <a:gd name="connsiteY11" fmla="*/ 70506 h 672404"/>
                    <a:gd name="connsiteX12" fmla="*/ 483274 w 494920"/>
                    <a:gd name="connsiteY12" fmla="*/ 85459 h 672404"/>
                    <a:gd name="connsiteX13" fmla="*/ 494110 w 494920"/>
                    <a:gd name="connsiteY13" fmla="*/ 101074 h 672404"/>
                    <a:gd name="connsiteX14" fmla="*/ 388162 w 494920"/>
                    <a:gd name="connsiteY14" fmla="*/ 547534 h 672404"/>
                    <a:gd name="connsiteX15" fmla="*/ 381111 w 494920"/>
                    <a:gd name="connsiteY15" fmla="*/ 583592 h 672404"/>
                    <a:gd name="connsiteX16" fmla="*/ 361521 w 494920"/>
                    <a:gd name="connsiteY16" fmla="*/ 662663 h 672404"/>
                    <a:gd name="connsiteX17" fmla="*/ 347231 w 494920"/>
                    <a:gd name="connsiteY17" fmla="*/ 671559 h 672404"/>
                    <a:gd name="connsiteX18" fmla="*/ 318271 w 494920"/>
                    <a:gd name="connsiteY18" fmla="*/ 666022 h 672404"/>
                    <a:gd name="connsiteX19" fmla="*/ 168883 w 494920"/>
                    <a:gd name="connsiteY19" fmla="*/ 633561 h 672404"/>
                    <a:gd name="connsiteX20" fmla="*/ 0 w 494920"/>
                    <a:gd name="connsiteY20" fmla="*/ 597504 h 67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4920" h="672404">
                      <a:moveTo>
                        <a:pt x="0" y="597504"/>
                      </a:moveTo>
                      <a:cubicBezTo>
                        <a:pt x="3833" y="587330"/>
                        <a:pt x="7666" y="577156"/>
                        <a:pt x="11499" y="566983"/>
                      </a:cubicBezTo>
                      <a:cubicBezTo>
                        <a:pt x="19401" y="562534"/>
                        <a:pt x="27303" y="565894"/>
                        <a:pt x="35016" y="567456"/>
                      </a:cubicBezTo>
                      <a:cubicBezTo>
                        <a:pt x="128283" y="586620"/>
                        <a:pt x="221408" y="606778"/>
                        <a:pt x="314580" y="626274"/>
                      </a:cubicBezTo>
                      <a:cubicBezTo>
                        <a:pt x="334170" y="630391"/>
                        <a:pt x="334738" y="629917"/>
                        <a:pt x="339281" y="610422"/>
                      </a:cubicBezTo>
                      <a:cubicBezTo>
                        <a:pt x="375528" y="453463"/>
                        <a:pt x="412248" y="296599"/>
                        <a:pt x="448778" y="139735"/>
                      </a:cubicBezTo>
                      <a:cubicBezTo>
                        <a:pt x="453558" y="119245"/>
                        <a:pt x="453510" y="119245"/>
                        <a:pt x="432548" y="114655"/>
                      </a:cubicBezTo>
                      <a:cubicBezTo>
                        <a:pt x="322861" y="90522"/>
                        <a:pt x="213411" y="65443"/>
                        <a:pt x="103819" y="41026"/>
                      </a:cubicBezTo>
                      <a:cubicBezTo>
                        <a:pt x="97762" y="39701"/>
                        <a:pt x="90049" y="40316"/>
                        <a:pt x="87352" y="32225"/>
                      </a:cubicBezTo>
                      <a:cubicBezTo>
                        <a:pt x="92084" y="21436"/>
                        <a:pt x="93078" y="8896"/>
                        <a:pt x="101974" y="0"/>
                      </a:cubicBezTo>
                      <a:cubicBezTo>
                        <a:pt x="142290" y="11972"/>
                        <a:pt x="183836" y="18880"/>
                        <a:pt x="224720" y="28392"/>
                      </a:cubicBezTo>
                      <a:cubicBezTo>
                        <a:pt x="288176" y="43155"/>
                        <a:pt x="351963" y="56500"/>
                        <a:pt x="415560" y="70506"/>
                      </a:cubicBezTo>
                      <a:cubicBezTo>
                        <a:pt x="438131" y="75475"/>
                        <a:pt x="460608" y="81106"/>
                        <a:pt x="483274" y="85459"/>
                      </a:cubicBezTo>
                      <a:cubicBezTo>
                        <a:pt x="493211" y="87352"/>
                        <a:pt x="496666" y="90333"/>
                        <a:pt x="494110" y="101074"/>
                      </a:cubicBezTo>
                      <a:cubicBezTo>
                        <a:pt x="458526" y="249847"/>
                        <a:pt x="423226" y="398667"/>
                        <a:pt x="388162" y="547534"/>
                      </a:cubicBezTo>
                      <a:cubicBezTo>
                        <a:pt x="385370" y="559411"/>
                        <a:pt x="380969" y="571099"/>
                        <a:pt x="381111" y="583592"/>
                      </a:cubicBezTo>
                      <a:cubicBezTo>
                        <a:pt x="372168" y="609333"/>
                        <a:pt x="368051" y="636306"/>
                        <a:pt x="361521" y="662663"/>
                      </a:cubicBezTo>
                      <a:cubicBezTo>
                        <a:pt x="359155" y="672174"/>
                        <a:pt x="355654" y="673688"/>
                        <a:pt x="347231" y="671559"/>
                      </a:cubicBezTo>
                      <a:cubicBezTo>
                        <a:pt x="337719" y="669145"/>
                        <a:pt x="327924" y="667820"/>
                        <a:pt x="318271" y="666022"/>
                      </a:cubicBezTo>
                      <a:cubicBezTo>
                        <a:pt x="268491" y="655186"/>
                        <a:pt x="218711" y="644255"/>
                        <a:pt x="168883" y="633561"/>
                      </a:cubicBezTo>
                      <a:cubicBezTo>
                        <a:pt x="112621" y="621447"/>
                        <a:pt x="56263" y="609523"/>
                        <a:pt x="0" y="597504"/>
                      </a:cubicBezTo>
                      <a:close/>
                    </a:path>
                  </a:pathLst>
                </a:custGeom>
                <a:solidFill>
                  <a:srgbClr val="868880"/>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E12BC608-5776-5353-2D70-766C900346A3}"/>
                    </a:ext>
                  </a:extLst>
                </p:cNvPr>
                <p:cNvSpPr/>
                <p:nvPr/>
              </p:nvSpPr>
              <p:spPr>
                <a:xfrm rot="20732884">
                  <a:off x="1993297" y="3973652"/>
                  <a:ext cx="340570" cy="383153"/>
                </a:xfrm>
                <a:custGeom>
                  <a:avLst/>
                  <a:gdLst>
                    <a:gd name="connsiteX0" fmla="*/ 340570 w 340570"/>
                    <a:gd name="connsiteY0" fmla="*/ 0 h 383153"/>
                    <a:gd name="connsiteX1" fmla="*/ 156410 w 340570"/>
                    <a:gd name="connsiteY1" fmla="*/ 368850 h 383153"/>
                    <a:gd name="connsiteX2" fmla="*/ 0 w 340570"/>
                    <a:gd name="connsiteY2" fmla="*/ 383153 h 383153"/>
                    <a:gd name="connsiteX3" fmla="*/ 114047 w 340570"/>
                    <a:gd name="connsiteY3" fmla="*/ 252874 h 383153"/>
                    <a:gd name="connsiteX4" fmla="*/ 230025 w 340570"/>
                    <a:gd name="connsiteY4" fmla="*/ 122264 h 383153"/>
                    <a:gd name="connsiteX5" fmla="*/ 340570 w 340570"/>
                    <a:gd name="connsiteY5" fmla="*/ 0 h 38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570" h="383153">
                      <a:moveTo>
                        <a:pt x="340570" y="0"/>
                      </a:moveTo>
                      <a:lnTo>
                        <a:pt x="156410" y="368850"/>
                      </a:lnTo>
                      <a:lnTo>
                        <a:pt x="0" y="383153"/>
                      </a:lnTo>
                      <a:lnTo>
                        <a:pt x="114047" y="252874"/>
                      </a:lnTo>
                      <a:cubicBezTo>
                        <a:pt x="152572" y="209203"/>
                        <a:pt x="191555" y="165934"/>
                        <a:pt x="230025" y="122264"/>
                      </a:cubicBezTo>
                      <a:cubicBezTo>
                        <a:pt x="266206" y="81224"/>
                        <a:pt x="302045" y="39840"/>
                        <a:pt x="340570" y="0"/>
                      </a:cubicBezTo>
                      <a:close/>
                    </a:path>
                  </a:pathLst>
                </a:custGeom>
                <a:solidFill>
                  <a:srgbClr val="B69880"/>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488ACD8B-2C55-3830-0C0D-ACCDD5EC09DE}"/>
                    </a:ext>
                  </a:extLst>
                </p:cNvPr>
                <p:cNvSpPr/>
                <p:nvPr/>
              </p:nvSpPr>
              <p:spPr>
                <a:xfrm rot="20732884">
                  <a:off x="2826904" y="2176791"/>
                  <a:ext cx="217091" cy="158554"/>
                </a:xfrm>
                <a:custGeom>
                  <a:avLst/>
                  <a:gdLst>
                    <a:gd name="connsiteX0" fmla="*/ 3360 w 179719"/>
                    <a:gd name="connsiteY0" fmla="*/ 51905 h 131259"/>
                    <a:gd name="connsiteX1" fmla="*/ 166517 w 179719"/>
                    <a:gd name="connsiteY1" fmla="*/ 2787 h 131259"/>
                    <a:gd name="connsiteX2" fmla="*/ 179719 w 179719"/>
                    <a:gd name="connsiteY2" fmla="*/ 1320 h 131259"/>
                    <a:gd name="connsiteX3" fmla="*/ 173000 w 179719"/>
                    <a:gd name="connsiteY3" fmla="*/ 36431 h 131259"/>
                    <a:gd name="connsiteX4" fmla="*/ 103109 w 179719"/>
                    <a:gd name="connsiteY4" fmla="*/ 114508 h 131259"/>
                    <a:gd name="connsiteX5" fmla="*/ 63550 w 179719"/>
                    <a:gd name="connsiteY5" fmla="*/ 115408 h 131259"/>
                    <a:gd name="connsiteX6" fmla="*/ 18029 w 179719"/>
                    <a:gd name="connsiteY6" fmla="*/ 131260 h 131259"/>
                    <a:gd name="connsiteX7" fmla="*/ 0 w 179719"/>
                    <a:gd name="connsiteY7" fmla="*/ 113704 h 131259"/>
                    <a:gd name="connsiteX8" fmla="*/ 3360 w 179719"/>
                    <a:gd name="connsiteY8" fmla="*/ 51905 h 13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719" h="131259">
                      <a:moveTo>
                        <a:pt x="3360" y="51905"/>
                      </a:moveTo>
                      <a:cubicBezTo>
                        <a:pt x="57256" y="33829"/>
                        <a:pt x="111296" y="16415"/>
                        <a:pt x="166517" y="2787"/>
                      </a:cubicBezTo>
                      <a:cubicBezTo>
                        <a:pt x="170823" y="1746"/>
                        <a:pt x="174940" y="-1945"/>
                        <a:pt x="179719" y="1320"/>
                      </a:cubicBezTo>
                      <a:cubicBezTo>
                        <a:pt x="171912" y="11967"/>
                        <a:pt x="172101" y="24175"/>
                        <a:pt x="173000" y="36431"/>
                      </a:cubicBezTo>
                      <a:cubicBezTo>
                        <a:pt x="176123" y="79776"/>
                        <a:pt x="146880" y="112568"/>
                        <a:pt x="103109" y="114508"/>
                      </a:cubicBezTo>
                      <a:cubicBezTo>
                        <a:pt x="89907" y="115076"/>
                        <a:pt x="76705" y="115218"/>
                        <a:pt x="63550" y="115408"/>
                      </a:cubicBezTo>
                      <a:cubicBezTo>
                        <a:pt x="46610" y="115644"/>
                        <a:pt x="31136" y="119997"/>
                        <a:pt x="18029" y="131260"/>
                      </a:cubicBezTo>
                      <a:cubicBezTo>
                        <a:pt x="9843" y="127663"/>
                        <a:pt x="5442" y="120139"/>
                        <a:pt x="0" y="113704"/>
                      </a:cubicBezTo>
                      <a:cubicBezTo>
                        <a:pt x="899" y="93073"/>
                        <a:pt x="-1656" y="72299"/>
                        <a:pt x="3360" y="51905"/>
                      </a:cubicBezTo>
                      <a:close/>
                    </a:path>
                  </a:pathLst>
                </a:custGeom>
                <a:solidFill>
                  <a:srgbClr val="5D3A17"/>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1" name="Freeform: Shape 20">
                  <a:extLst>
                    <a:ext uri="{FF2B5EF4-FFF2-40B4-BE49-F238E27FC236}">
                      <a16:creationId xmlns:a16="http://schemas.microsoft.com/office/drawing/2014/main" id="{45F5A12C-446B-18B4-96FD-45EF1F13CDDF}"/>
                    </a:ext>
                  </a:extLst>
                </p:cNvPr>
                <p:cNvSpPr/>
                <p:nvPr/>
              </p:nvSpPr>
              <p:spPr>
                <a:xfrm rot="20732884">
                  <a:off x="2954024" y="3012673"/>
                  <a:ext cx="106945" cy="200458"/>
                </a:xfrm>
                <a:custGeom>
                  <a:avLst/>
                  <a:gdLst>
                    <a:gd name="connsiteX0" fmla="*/ 0 w 88534"/>
                    <a:gd name="connsiteY0" fmla="*/ 153363 h 165949"/>
                    <a:gd name="connsiteX1" fmla="*/ 17556 w 88534"/>
                    <a:gd name="connsiteY1" fmla="*/ 118157 h 165949"/>
                    <a:gd name="connsiteX2" fmla="*/ 82951 w 88534"/>
                    <a:gd name="connsiteY2" fmla="*/ 3644 h 165949"/>
                    <a:gd name="connsiteX3" fmla="*/ 85080 w 88534"/>
                    <a:gd name="connsiteY3" fmla="*/ 0 h 165949"/>
                    <a:gd name="connsiteX4" fmla="*/ 88535 w 88534"/>
                    <a:gd name="connsiteY4" fmla="*/ 1656 h 165949"/>
                    <a:gd name="connsiteX5" fmla="*/ 37572 w 88534"/>
                    <a:gd name="connsiteY5" fmla="*/ 165950 h 165949"/>
                    <a:gd name="connsiteX6" fmla="*/ 32887 w 88534"/>
                    <a:gd name="connsiteY6" fmla="*/ 160792 h 165949"/>
                    <a:gd name="connsiteX7" fmla="*/ 0 w 88534"/>
                    <a:gd name="connsiteY7" fmla="*/ 153363 h 16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34" h="165949">
                      <a:moveTo>
                        <a:pt x="0" y="153363"/>
                      </a:moveTo>
                      <a:cubicBezTo>
                        <a:pt x="2177" y="139829"/>
                        <a:pt x="11309" y="129608"/>
                        <a:pt x="17556" y="118157"/>
                      </a:cubicBezTo>
                      <a:cubicBezTo>
                        <a:pt x="38660" y="79591"/>
                        <a:pt x="61042" y="41783"/>
                        <a:pt x="82951" y="3644"/>
                      </a:cubicBezTo>
                      <a:cubicBezTo>
                        <a:pt x="83661" y="2413"/>
                        <a:pt x="84371" y="1230"/>
                        <a:pt x="85080" y="0"/>
                      </a:cubicBezTo>
                      <a:cubicBezTo>
                        <a:pt x="86216" y="568"/>
                        <a:pt x="87399" y="1088"/>
                        <a:pt x="88535" y="1656"/>
                      </a:cubicBezTo>
                      <a:cubicBezTo>
                        <a:pt x="71547" y="56405"/>
                        <a:pt x="54560" y="111201"/>
                        <a:pt x="37572" y="165950"/>
                      </a:cubicBezTo>
                      <a:cubicBezTo>
                        <a:pt x="36010" y="164246"/>
                        <a:pt x="34354" y="162590"/>
                        <a:pt x="32887" y="160792"/>
                      </a:cubicBezTo>
                      <a:cubicBezTo>
                        <a:pt x="19070" y="144041"/>
                        <a:pt x="19070" y="144041"/>
                        <a:pt x="0" y="153363"/>
                      </a:cubicBezTo>
                      <a:close/>
                    </a:path>
                  </a:pathLst>
                </a:custGeom>
                <a:solidFill>
                  <a:schemeClr val="tx1">
                    <a:lumMod val="75000"/>
                    <a:lumOff val="25000"/>
                    <a:alpha val="40000"/>
                  </a:schemeClr>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2" name="Freeform: Shape 21">
                  <a:extLst>
                    <a:ext uri="{FF2B5EF4-FFF2-40B4-BE49-F238E27FC236}">
                      <a16:creationId xmlns:a16="http://schemas.microsoft.com/office/drawing/2014/main" id="{A6720116-C6E3-59E8-A600-517B7E8E548C}"/>
                    </a:ext>
                  </a:extLst>
                </p:cNvPr>
                <p:cNvSpPr/>
                <p:nvPr/>
              </p:nvSpPr>
              <p:spPr>
                <a:xfrm rot="20732884">
                  <a:off x="2235856" y="2860052"/>
                  <a:ext cx="292931" cy="166558"/>
                </a:xfrm>
                <a:custGeom>
                  <a:avLst/>
                  <a:gdLst>
                    <a:gd name="connsiteX0" fmla="*/ 242503 w 242503"/>
                    <a:gd name="connsiteY0" fmla="*/ 2547 h 137885"/>
                    <a:gd name="connsiteX1" fmla="*/ 82611 w 242503"/>
                    <a:gd name="connsiteY1" fmla="*/ 93212 h 137885"/>
                    <a:gd name="connsiteX2" fmla="*/ 11442 w 242503"/>
                    <a:gd name="connsiteY2" fmla="*/ 134190 h 137885"/>
                    <a:gd name="connsiteX3" fmla="*/ 1363 w 242503"/>
                    <a:gd name="connsiteY3" fmla="*/ 136793 h 137885"/>
                    <a:gd name="connsiteX4" fmla="*/ 2073 w 242503"/>
                    <a:gd name="connsiteY4" fmla="*/ 127566 h 137885"/>
                    <a:gd name="connsiteX5" fmla="*/ 14092 w 242503"/>
                    <a:gd name="connsiteY5" fmla="*/ 75230 h 137885"/>
                    <a:gd name="connsiteX6" fmla="*/ 22799 w 242503"/>
                    <a:gd name="connsiteY6" fmla="*/ 67186 h 137885"/>
                    <a:gd name="connsiteX7" fmla="*/ 237771 w 242503"/>
                    <a:gd name="connsiteY7" fmla="*/ 181 h 137885"/>
                    <a:gd name="connsiteX8" fmla="*/ 241746 w 242503"/>
                    <a:gd name="connsiteY8" fmla="*/ 134 h 137885"/>
                    <a:gd name="connsiteX9" fmla="*/ 242503 w 242503"/>
                    <a:gd name="connsiteY9" fmla="*/ 2547 h 13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03" h="137885">
                      <a:moveTo>
                        <a:pt x="242503" y="2547"/>
                      </a:moveTo>
                      <a:cubicBezTo>
                        <a:pt x="189174" y="32785"/>
                        <a:pt x="135845" y="62927"/>
                        <a:pt x="82611" y="93212"/>
                      </a:cubicBezTo>
                      <a:cubicBezTo>
                        <a:pt x="58809" y="106745"/>
                        <a:pt x="35244" y="120657"/>
                        <a:pt x="11442" y="134190"/>
                      </a:cubicBezTo>
                      <a:cubicBezTo>
                        <a:pt x="8414" y="135894"/>
                        <a:pt x="4959" y="139774"/>
                        <a:pt x="1363" y="136793"/>
                      </a:cubicBezTo>
                      <a:cubicBezTo>
                        <a:pt x="-1760" y="134238"/>
                        <a:pt x="1363" y="130641"/>
                        <a:pt x="2073" y="127566"/>
                      </a:cubicBezTo>
                      <a:cubicBezTo>
                        <a:pt x="6095" y="110105"/>
                        <a:pt x="10259" y="92691"/>
                        <a:pt x="14092" y="75230"/>
                      </a:cubicBezTo>
                      <a:cubicBezTo>
                        <a:pt x="15180" y="70167"/>
                        <a:pt x="18493" y="68511"/>
                        <a:pt x="22799" y="67186"/>
                      </a:cubicBezTo>
                      <a:cubicBezTo>
                        <a:pt x="94488" y="44898"/>
                        <a:pt x="166130" y="22516"/>
                        <a:pt x="237771" y="181"/>
                      </a:cubicBezTo>
                      <a:cubicBezTo>
                        <a:pt x="239002" y="-197"/>
                        <a:pt x="240421" y="134"/>
                        <a:pt x="241746" y="134"/>
                      </a:cubicBezTo>
                      <a:cubicBezTo>
                        <a:pt x="242030" y="891"/>
                        <a:pt x="242267" y="1743"/>
                        <a:pt x="242503" y="2547"/>
                      </a:cubicBezTo>
                      <a:close/>
                    </a:path>
                  </a:pathLst>
                </a:custGeom>
                <a:solidFill>
                  <a:schemeClr val="tx1">
                    <a:lumMod val="75000"/>
                    <a:lumOff val="25000"/>
                    <a:alpha val="40000"/>
                  </a:schemeClr>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3" name="Freeform: Shape 22">
                  <a:extLst>
                    <a:ext uri="{FF2B5EF4-FFF2-40B4-BE49-F238E27FC236}">
                      <a16:creationId xmlns:a16="http://schemas.microsoft.com/office/drawing/2014/main" id="{B077648F-2448-89C7-C55B-AFB11E6CA073}"/>
                    </a:ext>
                  </a:extLst>
                </p:cNvPr>
                <p:cNvSpPr/>
                <p:nvPr/>
              </p:nvSpPr>
              <p:spPr>
                <a:xfrm rot="20732884">
                  <a:off x="3133503" y="2056856"/>
                  <a:ext cx="93790" cy="143433"/>
                </a:xfrm>
                <a:custGeom>
                  <a:avLst/>
                  <a:gdLst>
                    <a:gd name="connsiteX0" fmla="*/ 0 w 77644"/>
                    <a:gd name="connsiteY0" fmla="*/ 20967 h 118741"/>
                    <a:gd name="connsiteX1" fmla="*/ 32651 w 77644"/>
                    <a:gd name="connsiteY1" fmla="*/ 9941 h 118741"/>
                    <a:gd name="connsiteX2" fmla="*/ 76469 w 77644"/>
                    <a:gd name="connsiteY2" fmla="*/ 194 h 118741"/>
                    <a:gd name="connsiteX3" fmla="*/ 76610 w 77644"/>
                    <a:gd name="connsiteY3" fmla="*/ 85416 h 118741"/>
                    <a:gd name="connsiteX4" fmla="*/ 71594 w 77644"/>
                    <a:gd name="connsiteY4" fmla="*/ 108839 h 118741"/>
                    <a:gd name="connsiteX5" fmla="*/ 54938 w 77644"/>
                    <a:gd name="connsiteY5" fmla="*/ 118350 h 118741"/>
                    <a:gd name="connsiteX6" fmla="*/ 41831 w 77644"/>
                    <a:gd name="connsiteY6" fmla="*/ 103823 h 118741"/>
                    <a:gd name="connsiteX7" fmla="*/ 34922 w 77644"/>
                    <a:gd name="connsiteY7" fmla="*/ 63412 h 118741"/>
                    <a:gd name="connsiteX8" fmla="*/ 0 w 77644"/>
                    <a:gd name="connsiteY8" fmla="*/ 20967 h 11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44" h="118741">
                      <a:moveTo>
                        <a:pt x="0" y="20967"/>
                      </a:moveTo>
                      <a:cubicBezTo>
                        <a:pt x="9653" y="13680"/>
                        <a:pt x="21578" y="12639"/>
                        <a:pt x="32651" y="9941"/>
                      </a:cubicBezTo>
                      <a:cubicBezTo>
                        <a:pt x="47178" y="6440"/>
                        <a:pt x="60853" y="-1321"/>
                        <a:pt x="76469" y="194"/>
                      </a:cubicBezTo>
                      <a:cubicBezTo>
                        <a:pt x="76137" y="28585"/>
                        <a:pt x="79166" y="56977"/>
                        <a:pt x="76610" y="85416"/>
                      </a:cubicBezTo>
                      <a:cubicBezTo>
                        <a:pt x="75901" y="93508"/>
                        <a:pt x="74528" y="101363"/>
                        <a:pt x="71594" y="108839"/>
                      </a:cubicBezTo>
                      <a:cubicBezTo>
                        <a:pt x="68661" y="116316"/>
                        <a:pt x="63408" y="120007"/>
                        <a:pt x="54938" y="118350"/>
                      </a:cubicBezTo>
                      <a:cubicBezTo>
                        <a:pt x="46752" y="116742"/>
                        <a:pt x="41878" y="114186"/>
                        <a:pt x="41831" y="103823"/>
                      </a:cubicBezTo>
                      <a:cubicBezTo>
                        <a:pt x="41783" y="90243"/>
                        <a:pt x="38802" y="76662"/>
                        <a:pt x="34922" y="63412"/>
                      </a:cubicBezTo>
                      <a:cubicBezTo>
                        <a:pt x="29291" y="44153"/>
                        <a:pt x="17934" y="29958"/>
                        <a:pt x="0" y="20967"/>
                      </a:cubicBezTo>
                      <a:close/>
                    </a:path>
                  </a:pathLst>
                </a:custGeom>
                <a:solidFill>
                  <a:srgbClr val="5C3A18"/>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3A4568C5-5265-F2C2-C914-D2ADB88FEB92}"/>
                    </a:ext>
                  </a:extLst>
                </p:cNvPr>
                <p:cNvSpPr/>
                <p:nvPr/>
              </p:nvSpPr>
              <p:spPr>
                <a:xfrm rot="20732884">
                  <a:off x="3355079" y="2069593"/>
                  <a:ext cx="21000" cy="32825"/>
                </a:xfrm>
                <a:custGeom>
                  <a:avLst/>
                  <a:gdLst>
                    <a:gd name="connsiteX0" fmla="*/ 294 w 17385"/>
                    <a:gd name="connsiteY0" fmla="*/ 16191 h 27174"/>
                    <a:gd name="connsiteX1" fmla="*/ 6871 w 17385"/>
                    <a:gd name="connsiteY1" fmla="*/ 8 h 27174"/>
                    <a:gd name="connsiteX2" fmla="*/ 17329 w 17385"/>
                    <a:gd name="connsiteY2" fmla="*/ 15624 h 27174"/>
                    <a:gd name="connsiteX3" fmla="*/ 8386 w 17385"/>
                    <a:gd name="connsiteY3" fmla="*/ 27170 h 27174"/>
                    <a:gd name="connsiteX4" fmla="*/ 294 w 17385"/>
                    <a:gd name="connsiteY4" fmla="*/ 16191 h 27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5" h="27174">
                      <a:moveTo>
                        <a:pt x="294" y="16191"/>
                      </a:moveTo>
                      <a:cubicBezTo>
                        <a:pt x="-179" y="6964"/>
                        <a:pt x="-1078" y="-276"/>
                        <a:pt x="6871" y="8"/>
                      </a:cubicBezTo>
                      <a:cubicBezTo>
                        <a:pt x="15862" y="339"/>
                        <a:pt x="16856" y="8431"/>
                        <a:pt x="17329" y="15624"/>
                      </a:cubicBezTo>
                      <a:cubicBezTo>
                        <a:pt x="17755" y="21964"/>
                        <a:pt x="15862" y="27359"/>
                        <a:pt x="8386" y="27170"/>
                      </a:cubicBezTo>
                      <a:cubicBezTo>
                        <a:pt x="-1883" y="27028"/>
                        <a:pt x="578" y="18794"/>
                        <a:pt x="294" y="16191"/>
                      </a:cubicBezTo>
                      <a:close/>
                    </a:path>
                  </a:pathLst>
                </a:custGeom>
                <a:solidFill>
                  <a:srgbClr val="15100E"/>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E8D2405B-A2AD-5EEE-1C58-6213A07F1CFF}"/>
                    </a:ext>
                  </a:extLst>
                </p:cNvPr>
                <p:cNvSpPr/>
                <p:nvPr/>
              </p:nvSpPr>
              <p:spPr>
                <a:xfrm rot="20732884">
                  <a:off x="3333203" y="2041053"/>
                  <a:ext cx="37439" cy="15982"/>
                </a:xfrm>
                <a:custGeom>
                  <a:avLst/>
                  <a:gdLst>
                    <a:gd name="connsiteX0" fmla="*/ 0 w 30994"/>
                    <a:gd name="connsiteY0" fmla="*/ 13232 h 13231"/>
                    <a:gd name="connsiteX1" fmla="*/ 30994 w 30994"/>
                    <a:gd name="connsiteY1" fmla="*/ 10866 h 13231"/>
                    <a:gd name="connsiteX2" fmla="*/ 0 w 30994"/>
                    <a:gd name="connsiteY2" fmla="*/ 13232 h 13231"/>
                  </a:gdLst>
                  <a:ahLst/>
                  <a:cxnLst>
                    <a:cxn ang="0">
                      <a:pos x="connsiteX0" y="connsiteY0"/>
                    </a:cxn>
                    <a:cxn ang="0">
                      <a:pos x="connsiteX1" y="connsiteY1"/>
                    </a:cxn>
                    <a:cxn ang="0">
                      <a:pos x="connsiteX2" y="connsiteY2"/>
                    </a:cxn>
                  </a:cxnLst>
                  <a:rect l="l" t="t" r="r" b="b"/>
                  <a:pathLst>
                    <a:path w="30994" h="13231">
                      <a:moveTo>
                        <a:pt x="0" y="13232"/>
                      </a:moveTo>
                      <a:cubicBezTo>
                        <a:pt x="18975" y="-3945"/>
                        <a:pt x="21578" y="-4040"/>
                        <a:pt x="30994" y="10866"/>
                      </a:cubicBezTo>
                      <a:cubicBezTo>
                        <a:pt x="21483" y="13941"/>
                        <a:pt x="12114" y="12711"/>
                        <a:pt x="0" y="13232"/>
                      </a:cubicBezTo>
                      <a:close/>
                    </a:path>
                  </a:pathLst>
                </a:custGeom>
                <a:solidFill>
                  <a:srgbClr val="58381F"/>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6" name="Freeform: Shape 25">
                  <a:extLst>
                    <a:ext uri="{FF2B5EF4-FFF2-40B4-BE49-F238E27FC236}">
                      <a16:creationId xmlns:a16="http://schemas.microsoft.com/office/drawing/2014/main" id="{8B8B4D96-D773-0019-15EE-146A4EB48428}"/>
                    </a:ext>
                  </a:extLst>
                </p:cNvPr>
                <p:cNvSpPr/>
                <p:nvPr/>
              </p:nvSpPr>
              <p:spPr>
                <a:xfrm rot="20732884">
                  <a:off x="1712088" y="2658514"/>
                  <a:ext cx="614997" cy="1315762"/>
                </a:xfrm>
                <a:custGeom>
                  <a:avLst/>
                  <a:gdLst>
                    <a:gd name="connsiteX0" fmla="*/ 508109 w 509125"/>
                    <a:gd name="connsiteY0" fmla="*/ 299712 h 1089253"/>
                    <a:gd name="connsiteX1" fmla="*/ 459512 w 509125"/>
                    <a:gd name="connsiteY1" fmla="*/ 17356 h 1089253"/>
                    <a:gd name="connsiteX2" fmla="*/ 438123 w 509125"/>
                    <a:gd name="connsiteY2" fmla="*/ 369 h 1089253"/>
                    <a:gd name="connsiteX3" fmla="*/ 425725 w 509125"/>
                    <a:gd name="connsiteY3" fmla="*/ 6899 h 1089253"/>
                    <a:gd name="connsiteX4" fmla="*/ 325361 w 509125"/>
                    <a:gd name="connsiteY4" fmla="*/ 40354 h 1089253"/>
                    <a:gd name="connsiteX5" fmla="*/ 240990 w 509125"/>
                    <a:gd name="connsiteY5" fmla="*/ 68793 h 1089253"/>
                    <a:gd name="connsiteX6" fmla="*/ 124584 w 509125"/>
                    <a:gd name="connsiteY6" fmla="*/ 108304 h 1089253"/>
                    <a:gd name="connsiteX7" fmla="*/ 111051 w 509125"/>
                    <a:gd name="connsiteY7" fmla="*/ 126948 h 1089253"/>
                    <a:gd name="connsiteX8" fmla="*/ 109063 w 509125"/>
                    <a:gd name="connsiteY8" fmla="*/ 214773 h 1089253"/>
                    <a:gd name="connsiteX9" fmla="*/ 85214 w 509125"/>
                    <a:gd name="connsiteY9" fmla="*/ 655413 h 1089253"/>
                    <a:gd name="connsiteX10" fmla="*/ 81239 w 509125"/>
                    <a:gd name="connsiteY10" fmla="*/ 740493 h 1089253"/>
                    <a:gd name="connsiteX11" fmla="*/ 66949 w 509125"/>
                    <a:gd name="connsiteY11" fmla="*/ 863145 h 1089253"/>
                    <a:gd name="connsiteX12" fmla="*/ 29708 w 509125"/>
                    <a:gd name="connsiteY12" fmla="*/ 939330 h 1089253"/>
                    <a:gd name="connsiteX13" fmla="*/ 4582 w 509125"/>
                    <a:gd name="connsiteY13" fmla="*/ 976618 h 1089253"/>
                    <a:gd name="connsiteX14" fmla="*/ 3067 w 509125"/>
                    <a:gd name="connsiteY14" fmla="*/ 1010262 h 1089253"/>
                    <a:gd name="connsiteX15" fmla="*/ 3020 w 509125"/>
                    <a:gd name="connsiteY15" fmla="*/ 1054269 h 1089253"/>
                    <a:gd name="connsiteX16" fmla="*/ 15229 w 509125"/>
                    <a:gd name="connsiteY16" fmla="*/ 1071067 h 1089253"/>
                    <a:gd name="connsiteX17" fmla="*/ 90751 w 509125"/>
                    <a:gd name="connsiteY17" fmla="*/ 1088150 h 1089253"/>
                    <a:gd name="connsiteX18" fmla="*/ 174128 w 509125"/>
                    <a:gd name="connsiteY18" fmla="*/ 1046887 h 1089253"/>
                    <a:gd name="connsiteX19" fmla="*/ 190358 w 509125"/>
                    <a:gd name="connsiteY19" fmla="*/ 1014568 h 1089253"/>
                    <a:gd name="connsiteX20" fmla="*/ 208529 w 509125"/>
                    <a:gd name="connsiteY20" fmla="*/ 892625 h 1089253"/>
                    <a:gd name="connsiteX21" fmla="*/ 217945 w 509125"/>
                    <a:gd name="connsiteY21" fmla="*/ 743900 h 1089253"/>
                    <a:gd name="connsiteX22" fmla="*/ 238861 w 509125"/>
                    <a:gd name="connsiteY22" fmla="*/ 579276 h 1089253"/>
                    <a:gd name="connsiteX23" fmla="*/ 276101 w 509125"/>
                    <a:gd name="connsiteY23" fmla="*/ 449431 h 1089253"/>
                    <a:gd name="connsiteX24" fmla="*/ 343673 w 509125"/>
                    <a:gd name="connsiteY24" fmla="*/ 290011 h 1089253"/>
                    <a:gd name="connsiteX25" fmla="*/ 348547 w 509125"/>
                    <a:gd name="connsiteY25" fmla="*/ 285516 h 1089253"/>
                    <a:gd name="connsiteX26" fmla="*/ 497462 w 509125"/>
                    <a:gd name="connsiteY26" fmla="*/ 310028 h 1089253"/>
                    <a:gd name="connsiteX27" fmla="*/ 508109 w 509125"/>
                    <a:gd name="connsiteY27" fmla="*/ 299712 h 108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9125" h="1089253">
                      <a:moveTo>
                        <a:pt x="508109" y="299712"/>
                      </a:moveTo>
                      <a:cubicBezTo>
                        <a:pt x="500348" y="285374"/>
                        <a:pt x="462919" y="39265"/>
                        <a:pt x="459512" y="17356"/>
                      </a:cubicBezTo>
                      <a:cubicBezTo>
                        <a:pt x="457004" y="1031"/>
                        <a:pt x="450899" y="-1051"/>
                        <a:pt x="438123" y="369"/>
                      </a:cubicBezTo>
                      <a:cubicBezTo>
                        <a:pt x="434290" y="3160"/>
                        <a:pt x="430363" y="5384"/>
                        <a:pt x="425725" y="6899"/>
                      </a:cubicBezTo>
                      <a:cubicBezTo>
                        <a:pt x="392223" y="17829"/>
                        <a:pt x="358768" y="29139"/>
                        <a:pt x="325361" y="40354"/>
                      </a:cubicBezTo>
                      <a:cubicBezTo>
                        <a:pt x="297206" y="49817"/>
                        <a:pt x="269098" y="59281"/>
                        <a:pt x="240990" y="68793"/>
                      </a:cubicBezTo>
                      <a:cubicBezTo>
                        <a:pt x="202188" y="81947"/>
                        <a:pt x="163386" y="95197"/>
                        <a:pt x="124584" y="108304"/>
                      </a:cubicBezTo>
                      <a:cubicBezTo>
                        <a:pt x="115546" y="111380"/>
                        <a:pt x="111145" y="116491"/>
                        <a:pt x="111051" y="126948"/>
                      </a:cubicBezTo>
                      <a:cubicBezTo>
                        <a:pt x="110814" y="156239"/>
                        <a:pt x="110814" y="185435"/>
                        <a:pt x="109063" y="214773"/>
                      </a:cubicBezTo>
                      <a:cubicBezTo>
                        <a:pt x="105372" y="275579"/>
                        <a:pt x="90277" y="586090"/>
                        <a:pt x="85214" y="655413"/>
                      </a:cubicBezTo>
                      <a:cubicBezTo>
                        <a:pt x="83132" y="683757"/>
                        <a:pt x="84978" y="712149"/>
                        <a:pt x="81239" y="740493"/>
                      </a:cubicBezTo>
                      <a:cubicBezTo>
                        <a:pt x="75892" y="781283"/>
                        <a:pt x="75324" y="822640"/>
                        <a:pt x="66949" y="863145"/>
                      </a:cubicBezTo>
                      <a:cubicBezTo>
                        <a:pt x="61034" y="891726"/>
                        <a:pt x="53463" y="919030"/>
                        <a:pt x="29708" y="939330"/>
                      </a:cubicBezTo>
                      <a:cubicBezTo>
                        <a:pt x="18352" y="949030"/>
                        <a:pt x="8888" y="961475"/>
                        <a:pt x="4582" y="976618"/>
                      </a:cubicBezTo>
                      <a:cubicBezTo>
                        <a:pt x="2358" y="987785"/>
                        <a:pt x="-3605" y="998716"/>
                        <a:pt x="3067" y="1010262"/>
                      </a:cubicBezTo>
                      <a:cubicBezTo>
                        <a:pt x="3067" y="1024931"/>
                        <a:pt x="3446" y="1039600"/>
                        <a:pt x="3020" y="1054269"/>
                      </a:cubicBezTo>
                      <a:cubicBezTo>
                        <a:pt x="2736" y="1063449"/>
                        <a:pt x="4818" y="1068275"/>
                        <a:pt x="15229" y="1071067"/>
                      </a:cubicBezTo>
                      <a:cubicBezTo>
                        <a:pt x="40213" y="1077787"/>
                        <a:pt x="65056" y="1083891"/>
                        <a:pt x="90751" y="1088150"/>
                      </a:cubicBezTo>
                      <a:cubicBezTo>
                        <a:pt x="124158" y="1093686"/>
                        <a:pt x="159411" y="1078165"/>
                        <a:pt x="174128" y="1046887"/>
                      </a:cubicBezTo>
                      <a:cubicBezTo>
                        <a:pt x="185390" y="1039032"/>
                        <a:pt x="185863" y="1025783"/>
                        <a:pt x="190358" y="1014568"/>
                      </a:cubicBezTo>
                      <a:cubicBezTo>
                        <a:pt x="200485" y="974535"/>
                        <a:pt x="204980" y="933793"/>
                        <a:pt x="208529" y="892625"/>
                      </a:cubicBezTo>
                      <a:cubicBezTo>
                        <a:pt x="212788" y="843082"/>
                        <a:pt x="213687" y="793396"/>
                        <a:pt x="217945" y="743900"/>
                      </a:cubicBezTo>
                      <a:cubicBezTo>
                        <a:pt x="222677" y="688678"/>
                        <a:pt x="227693" y="633646"/>
                        <a:pt x="238861" y="579276"/>
                      </a:cubicBezTo>
                      <a:cubicBezTo>
                        <a:pt x="245438" y="547193"/>
                        <a:pt x="267584" y="472665"/>
                        <a:pt x="276101" y="449431"/>
                      </a:cubicBezTo>
                      <a:cubicBezTo>
                        <a:pt x="285612" y="418720"/>
                        <a:pt x="329714" y="318166"/>
                        <a:pt x="343673" y="290011"/>
                      </a:cubicBezTo>
                      <a:cubicBezTo>
                        <a:pt x="344620" y="288119"/>
                        <a:pt x="347080" y="285327"/>
                        <a:pt x="348547" y="285516"/>
                      </a:cubicBezTo>
                      <a:cubicBezTo>
                        <a:pt x="360425" y="287030"/>
                        <a:pt x="480569" y="306999"/>
                        <a:pt x="497462" y="310028"/>
                      </a:cubicBezTo>
                      <a:cubicBezTo>
                        <a:pt x="506500" y="311731"/>
                        <a:pt x="511374" y="305816"/>
                        <a:pt x="508109" y="299712"/>
                      </a:cubicBezTo>
                      <a:close/>
                    </a:path>
                  </a:pathLst>
                </a:custGeom>
                <a:solidFill>
                  <a:srgbClr val="FCCD9D"/>
                </a:solidFill>
                <a:ln w="472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grpSp>
      </p:grpSp>
      <p:sp>
        <p:nvSpPr>
          <p:cNvPr id="116" name="TextBox 115">
            <a:extLst>
              <a:ext uri="{FF2B5EF4-FFF2-40B4-BE49-F238E27FC236}">
                <a16:creationId xmlns:a16="http://schemas.microsoft.com/office/drawing/2014/main" id="{C4802511-CC80-C797-4984-095342CB259B}"/>
              </a:ext>
            </a:extLst>
          </p:cNvPr>
          <p:cNvSpPr txBox="1"/>
          <p:nvPr/>
        </p:nvSpPr>
        <p:spPr>
          <a:xfrm>
            <a:off x="336678" y="3773829"/>
            <a:ext cx="2623601" cy="369332"/>
          </a:xfrm>
          <a:prstGeom prst="rect">
            <a:avLst/>
          </a:prstGeom>
          <a:noFill/>
        </p:spPr>
        <p:txBody>
          <a:bodyPr wrap="square">
            <a:spAutoFit/>
          </a:bodyPr>
          <a:lstStyle/>
          <a:p>
            <a:r>
              <a:rPr lang="en-US" altLang="ko-KR" dirty="0">
                <a:solidFill>
                  <a:schemeClr val="tx1">
                    <a:lumMod val="75000"/>
                    <a:lumOff val="25000"/>
                  </a:schemeClr>
                </a:solidFill>
                <a:latin typeface="Arial" panose="020B0604020202020204" pitchFamily="34" charset="0"/>
                <a:cs typeface="Arial" panose="020B0604020202020204" pitchFamily="34" charset="0"/>
              </a:rPr>
              <a:t>Bot chat</a:t>
            </a:r>
          </a:p>
        </p:txBody>
      </p:sp>
      <p:sp>
        <p:nvSpPr>
          <p:cNvPr id="120" name="TextBox 119">
            <a:extLst>
              <a:ext uri="{FF2B5EF4-FFF2-40B4-BE49-F238E27FC236}">
                <a16:creationId xmlns:a16="http://schemas.microsoft.com/office/drawing/2014/main" id="{98B147B2-DE27-4C59-AF4A-D5D7607B5DE9}"/>
              </a:ext>
            </a:extLst>
          </p:cNvPr>
          <p:cNvSpPr txBox="1"/>
          <p:nvPr/>
        </p:nvSpPr>
        <p:spPr>
          <a:xfrm>
            <a:off x="8852928" y="3502625"/>
            <a:ext cx="2684924" cy="646331"/>
          </a:xfrm>
          <a:prstGeom prst="rect">
            <a:avLst/>
          </a:prstGeom>
          <a:noFill/>
        </p:spPr>
        <p:txBody>
          <a:bodyPr wrap="square">
            <a:spAutoFit/>
          </a:bodyPr>
          <a:lstStyle/>
          <a:p>
            <a:r>
              <a:rPr lang="en-US" altLang="ko-KR" dirty="0">
                <a:solidFill>
                  <a:schemeClr val="tx1">
                    <a:lumMod val="75000"/>
                    <a:lumOff val="25000"/>
                  </a:schemeClr>
                </a:solidFill>
                <a:latin typeface="Arial" panose="020B0604020202020204" pitchFamily="34" charset="0"/>
                <a:cs typeface="Arial" panose="020B0604020202020204" pitchFamily="34" charset="0"/>
              </a:rPr>
              <a:t>Chat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trực</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tiếp</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với</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hệ</a:t>
            </a:r>
            <a:r>
              <a:rPr lang="en-US" altLang="ko-KR" dirty="0">
                <a:solidFill>
                  <a:schemeClr val="tx1">
                    <a:lumMod val="75000"/>
                    <a:lumOff val="25000"/>
                  </a:schemeClr>
                </a:solidFill>
                <a:latin typeface="Arial" panose="020B0604020202020204" pitchFamily="34" charset="0"/>
                <a:cs typeface="Arial" panose="020B0604020202020204" pitchFamily="34" charset="0"/>
              </a:rPr>
              <a:t> </a:t>
            </a:r>
            <a:r>
              <a:rPr lang="en-US" altLang="ko-KR" dirty="0" err="1">
                <a:solidFill>
                  <a:schemeClr val="tx1">
                    <a:lumMod val="75000"/>
                    <a:lumOff val="25000"/>
                  </a:schemeClr>
                </a:solidFill>
                <a:latin typeface="Arial" panose="020B0604020202020204" pitchFamily="34" charset="0"/>
                <a:cs typeface="Arial" panose="020B0604020202020204" pitchFamily="34" charset="0"/>
              </a:rPr>
              <a:t>thống</a:t>
            </a:r>
            <a:endParaRPr lang="en-US" altLang="ko-KR"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3576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pPr algn="l"/>
            <a:r>
              <a:rPr lang="en-US" sz="4000" b="1" dirty="0" err="1">
                <a:latin typeface="Arial" panose="020B0604020202020204" pitchFamily="34" charset="0"/>
              </a:rPr>
              <a:t>Định</a:t>
            </a:r>
            <a:r>
              <a:rPr lang="en-US" sz="4000" b="1" dirty="0">
                <a:latin typeface="Arial" panose="020B0604020202020204" pitchFamily="34" charset="0"/>
              </a:rPr>
              <a:t> </a:t>
            </a:r>
            <a:r>
              <a:rPr lang="en-US" sz="4000" b="1" dirty="0" err="1">
                <a:latin typeface="Arial" panose="020B0604020202020204" pitchFamily="34" charset="0"/>
              </a:rPr>
              <a:t>hướng</a:t>
            </a:r>
            <a:r>
              <a:rPr lang="en-US" sz="4000" b="1" dirty="0">
                <a:latin typeface="Arial" panose="020B0604020202020204" pitchFamily="34" charset="0"/>
              </a:rPr>
              <a:t> </a:t>
            </a:r>
            <a:r>
              <a:rPr lang="en-US" sz="4000" b="1" dirty="0" err="1">
                <a:latin typeface="Arial" panose="020B0604020202020204" pitchFamily="34" charset="0"/>
              </a:rPr>
              <a:t>phát</a:t>
            </a:r>
            <a:r>
              <a:rPr lang="en-US" sz="4000" b="1" dirty="0">
                <a:latin typeface="Arial" panose="020B0604020202020204" pitchFamily="34" charset="0"/>
              </a:rPr>
              <a:t> </a:t>
            </a:r>
            <a:r>
              <a:rPr lang="en-US" sz="4000" b="1" dirty="0" err="1">
                <a:latin typeface="Arial" panose="020B0604020202020204" pitchFamily="34" charset="0"/>
              </a:rPr>
              <a:t>triển</a:t>
            </a:r>
            <a:endParaRPr lang="en-US" sz="4000" b="1" dirty="0">
              <a:latin typeface="Arial" panose="020B0604020202020204" pitchFamily="34" charset="0"/>
            </a:endParaRPr>
          </a:p>
        </p:txBody>
      </p:sp>
      <p:sp>
        <p:nvSpPr>
          <p:cNvPr id="3" name="Rounded Rectangle 17">
            <a:extLst>
              <a:ext uri="{FF2B5EF4-FFF2-40B4-BE49-F238E27FC236}">
                <a16:creationId xmlns:a16="http://schemas.microsoft.com/office/drawing/2014/main" id="{4B91F6A4-D65E-4CC3-8E07-ED6BD3A79C73}"/>
              </a:ext>
            </a:extLst>
          </p:cNvPr>
          <p:cNvSpPr/>
          <p:nvPr/>
        </p:nvSpPr>
        <p:spPr>
          <a:xfrm>
            <a:off x="3526540" y="1893332"/>
            <a:ext cx="4669811" cy="962387"/>
          </a:xfrm>
          <a:prstGeom prst="roundRect">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endParaRPr>
          </a:p>
        </p:txBody>
      </p:sp>
      <p:sp>
        <p:nvSpPr>
          <p:cNvPr id="4" name="Rounded Rectangle 17">
            <a:extLst>
              <a:ext uri="{FF2B5EF4-FFF2-40B4-BE49-F238E27FC236}">
                <a16:creationId xmlns:a16="http://schemas.microsoft.com/office/drawing/2014/main" id="{14A8A146-7817-4A89-BDCA-4818C008D9C1}"/>
              </a:ext>
            </a:extLst>
          </p:cNvPr>
          <p:cNvSpPr/>
          <p:nvPr/>
        </p:nvSpPr>
        <p:spPr>
          <a:xfrm>
            <a:off x="2644619" y="2950815"/>
            <a:ext cx="4669811" cy="962387"/>
          </a:xfrm>
          <a:prstGeom prst="roundRect">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endParaRPr>
          </a:p>
        </p:txBody>
      </p:sp>
      <p:sp>
        <p:nvSpPr>
          <p:cNvPr id="5" name="Rounded Rectangle 17">
            <a:extLst>
              <a:ext uri="{FF2B5EF4-FFF2-40B4-BE49-F238E27FC236}">
                <a16:creationId xmlns:a16="http://schemas.microsoft.com/office/drawing/2014/main" id="{050CF72F-8C16-447D-9B9B-FD250C41279B}"/>
              </a:ext>
            </a:extLst>
          </p:cNvPr>
          <p:cNvSpPr/>
          <p:nvPr/>
        </p:nvSpPr>
        <p:spPr>
          <a:xfrm>
            <a:off x="1800111" y="4037754"/>
            <a:ext cx="4669811" cy="962387"/>
          </a:xfrm>
          <a:prstGeom prst="roundRect">
            <a:avLst/>
          </a:prstGeom>
          <a:solidFill>
            <a:schemeClr val="accent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endParaRPr>
          </a:p>
        </p:txBody>
      </p:sp>
      <p:sp>
        <p:nvSpPr>
          <p:cNvPr id="6" name="Rounded Rectangle 17">
            <a:extLst>
              <a:ext uri="{FF2B5EF4-FFF2-40B4-BE49-F238E27FC236}">
                <a16:creationId xmlns:a16="http://schemas.microsoft.com/office/drawing/2014/main" id="{4297CBE6-D278-454E-B995-13A1CA91052B}"/>
              </a:ext>
            </a:extLst>
          </p:cNvPr>
          <p:cNvSpPr/>
          <p:nvPr/>
        </p:nvSpPr>
        <p:spPr>
          <a:xfrm>
            <a:off x="955603" y="5124692"/>
            <a:ext cx="4669811" cy="962387"/>
          </a:xfrm>
          <a:prstGeom prst="roundRect">
            <a:avLst/>
          </a:pr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endParaRPr>
          </a:p>
        </p:txBody>
      </p:sp>
      <p:grpSp>
        <p:nvGrpSpPr>
          <p:cNvPr id="11" name="Group 10">
            <a:extLst>
              <a:ext uri="{FF2B5EF4-FFF2-40B4-BE49-F238E27FC236}">
                <a16:creationId xmlns:a16="http://schemas.microsoft.com/office/drawing/2014/main" id="{715FB048-E238-434D-9D84-F66A9B36D367}"/>
              </a:ext>
            </a:extLst>
          </p:cNvPr>
          <p:cNvGrpSpPr/>
          <p:nvPr/>
        </p:nvGrpSpPr>
        <p:grpSpPr>
          <a:xfrm>
            <a:off x="7009259" y="1863876"/>
            <a:ext cx="4243140" cy="4286977"/>
            <a:chOff x="794796" y="1552872"/>
            <a:chExt cx="4243140" cy="4286977"/>
          </a:xfrm>
        </p:grpSpPr>
        <p:sp>
          <p:nvSpPr>
            <p:cNvPr id="12" name="Curved Up Arrow 1">
              <a:extLst>
                <a:ext uri="{FF2B5EF4-FFF2-40B4-BE49-F238E27FC236}">
                  <a16:creationId xmlns:a16="http://schemas.microsoft.com/office/drawing/2014/main" id="{D5053CAE-AC97-490F-B4A0-31C363BC833A}"/>
                </a:ext>
              </a:extLst>
            </p:cNvPr>
            <p:cNvSpPr/>
            <p:nvPr/>
          </p:nvSpPr>
          <p:spPr>
            <a:xfrm>
              <a:off x="794796" y="1552872"/>
              <a:ext cx="4243140" cy="4286977"/>
            </a:xfrm>
            <a:custGeom>
              <a:avLst/>
              <a:gdLst>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8075 h 731523"/>
                <a:gd name="connsiteX6" fmla="*/ 0 w 635736"/>
                <a:gd name="connsiteY6" fmla="*/ 716278 h 731523"/>
                <a:gd name="connsiteX7" fmla="*/ 361416 w 635736"/>
                <a:gd name="connsiteY7" fmla="*/ 182880 h 731523"/>
                <a:gd name="connsiteX8" fmla="*/ 269976 w 635736"/>
                <a:gd name="connsiteY8" fmla="*/ 182880 h 731523"/>
                <a:gd name="connsiteX9" fmla="*/ 467810 w 635736"/>
                <a:gd name="connsiteY9" fmla="*/ 0 h 731523"/>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6278 h 731523"/>
                <a:gd name="connsiteX6" fmla="*/ 361416 w 635736"/>
                <a:gd name="connsiteY6" fmla="*/ 182880 h 731523"/>
                <a:gd name="connsiteX7" fmla="*/ 269976 w 635736"/>
                <a:gd name="connsiteY7" fmla="*/ 182880 h 731523"/>
                <a:gd name="connsiteX8" fmla="*/ 467810 w 635736"/>
                <a:gd name="connsiteY8" fmla="*/ 0 h 731523"/>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912" h="736598">
                  <a:moveTo>
                    <a:pt x="582986" y="0"/>
                  </a:moveTo>
                  <a:lnTo>
                    <a:pt x="750912" y="182880"/>
                  </a:lnTo>
                  <a:lnTo>
                    <a:pt x="659472" y="182880"/>
                  </a:lnTo>
                  <a:cubicBezTo>
                    <a:pt x="604805" y="511774"/>
                    <a:pt x="413733" y="732568"/>
                    <a:pt x="202580" y="731520"/>
                  </a:cubicBezTo>
                  <a:lnTo>
                    <a:pt x="0" y="736598"/>
                  </a:lnTo>
                  <a:cubicBezTo>
                    <a:pt x="38392" y="729825"/>
                    <a:pt x="73200" y="726606"/>
                    <a:pt x="115176" y="716278"/>
                  </a:cubicBezTo>
                  <a:cubicBezTo>
                    <a:pt x="291341" y="660491"/>
                    <a:pt x="431613" y="453492"/>
                    <a:pt x="476592" y="182880"/>
                  </a:cubicBezTo>
                  <a:lnTo>
                    <a:pt x="385152" y="182880"/>
                  </a:lnTo>
                  <a:lnTo>
                    <a:pt x="58298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3" name="Curved Up Arrow 1">
              <a:extLst>
                <a:ext uri="{FF2B5EF4-FFF2-40B4-BE49-F238E27FC236}">
                  <a16:creationId xmlns:a16="http://schemas.microsoft.com/office/drawing/2014/main" id="{FB244DBA-2DCD-437F-8696-462FEDB1332E}"/>
                </a:ext>
              </a:extLst>
            </p:cNvPr>
            <p:cNvSpPr/>
            <p:nvPr/>
          </p:nvSpPr>
          <p:spPr>
            <a:xfrm>
              <a:off x="2608239" y="1552872"/>
              <a:ext cx="2429697" cy="3278977"/>
            </a:xfrm>
            <a:custGeom>
              <a:avLst/>
              <a:gdLst/>
              <a:ahLst/>
              <a:cxnLst/>
              <a:rect l="l" t="t" r="r" b="b"/>
              <a:pathLst>
                <a:path w="2429697" h="3278977">
                  <a:moveTo>
                    <a:pt x="1480806" y="0"/>
                  </a:moveTo>
                  <a:lnTo>
                    <a:pt x="2429697" y="1064356"/>
                  </a:lnTo>
                  <a:lnTo>
                    <a:pt x="1913002" y="1064356"/>
                  </a:lnTo>
                  <a:cubicBezTo>
                    <a:pt x="1767557" y="1965619"/>
                    <a:pt x="1451237" y="2727407"/>
                    <a:pt x="1030480" y="3278977"/>
                  </a:cubicBezTo>
                  <a:lnTo>
                    <a:pt x="0" y="3278977"/>
                  </a:lnTo>
                  <a:cubicBezTo>
                    <a:pt x="423651" y="2718190"/>
                    <a:pt x="736725" y="1949779"/>
                    <a:pt x="879611" y="1064356"/>
                  </a:cubicBezTo>
                  <a:lnTo>
                    <a:pt x="362916" y="106435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Curved Up Arrow 1">
              <a:extLst>
                <a:ext uri="{FF2B5EF4-FFF2-40B4-BE49-F238E27FC236}">
                  <a16:creationId xmlns:a16="http://schemas.microsoft.com/office/drawing/2014/main" id="{DF2B3BD0-E465-4D3E-8D1D-268EB4B3F769}"/>
                </a:ext>
              </a:extLst>
            </p:cNvPr>
            <p:cNvSpPr/>
            <p:nvPr/>
          </p:nvSpPr>
          <p:spPr>
            <a:xfrm>
              <a:off x="2971155" y="1552872"/>
              <a:ext cx="2066781" cy="2270977"/>
            </a:xfrm>
            <a:custGeom>
              <a:avLst/>
              <a:gdLst/>
              <a:ahLst/>
              <a:cxnLst/>
              <a:rect l="l" t="t" r="r" b="b"/>
              <a:pathLst>
                <a:path w="2066781" h="2270977">
                  <a:moveTo>
                    <a:pt x="1117890" y="0"/>
                  </a:moveTo>
                  <a:lnTo>
                    <a:pt x="2066781" y="1064356"/>
                  </a:lnTo>
                  <a:lnTo>
                    <a:pt x="1550086" y="1064356"/>
                  </a:lnTo>
                  <a:cubicBezTo>
                    <a:pt x="1479389" y="1502438"/>
                    <a:pt x="1368319" y="1907566"/>
                    <a:pt x="1222656" y="2270977"/>
                  </a:cubicBezTo>
                  <a:lnTo>
                    <a:pt x="189248" y="2270977"/>
                  </a:lnTo>
                  <a:cubicBezTo>
                    <a:pt x="335680" y="1904432"/>
                    <a:pt x="446642" y="1498457"/>
                    <a:pt x="516695" y="1064356"/>
                  </a:cubicBezTo>
                  <a:lnTo>
                    <a:pt x="0" y="10643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Curved Up Arrow 1">
              <a:extLst>
                <a:ext uri="{FF2B5EF4-FFF2-40B4-BE49-F238E27FC236}">
                  <a16:creationId xmlns:a16="http://schemas.microsoft.com/office/drawing/2014/main" id="{ED56DC70-04B6-4261-8B7A-50723B58157E}"/>
                </a:ext>
              </a:extLst>
            </p:cNvPr>
            <p:cNvSpPr/>
            <p:nvPr/>
          </p:nvSpPr>
          <p:spPr>
            <a:xfrm>
              <a:off x="2971155" y="1552872"/>
              <a:ext cx="2066781" cy="1262977"/>
            </a:xfrm>
            <a:custGeom>
              <a:avLst/>
              <a:gdLst/>
              <a:ahLst/>
              <a:cxnLst/>
              <a:rect l="l" t="t" r="r" b="b"/>
              <a:pathLst>
                <a:path w="2066781" h="1262977">
                  <a:moveTo>
                    <a:pt x="1117890" y="0"/>
                  </a:moveTo>
                  <a:lnTo>
                    <a:pt x="2066781" y="1064356"/>
                  </a:lnTo>
                  <a:lnTo>
                    <a:pt x="1550086" y="1064356"/>
                  </a:lnTo>
                  <a:lnTo>
                    <a:pt x="1512330" y="1262977"/>
                  </a:lnTo>
                  <a:lnTo>
                    <a:pt x="479897" y="1262977"/>
                  </a:lnTo>
                  <a:cubicBezTo>
                    <a:pt x="494102" y="1197656"/>
                    <a:pt x="505885" y="1131341"/>
                    <a:pt x="516695" y="1064356"/>
                  </a:cubicBezTo>
                  <a:lnTo>
                    <a:pt x="0" y="10643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20" name="TextBox 19">
            <a:extLst>
              <a:ext uri="{FF2B5EF4-FFF2-40B4-BE49-F238E27FC236}">
                <a16:creationId xmlns:a16="http://schemas.microsoft.com/office/drawing/2014/main" id="{B4AEB392-5C65-43B0-B8D0-C2D48A6156CB}"/>
              </a:ext>
            </a:extLst>
          </p:cNvPr>
          <p:cNvSpPr txBox="1"/>
          <p:nvPr/>
        </p:nvSpPr>
        <p:spPr>
          <a:xfrm>
            <a:off x="3491849" y="1893332"/>
            <a:ext cx="4741917" cy="954107"/>
          </a:xfrm>
          <a:prstGeom prst="rect">
            <a:avLst/>
          </a:prstGeom>
          <a:noFill/>
        </p:spPr>
        <p:txBody>
          <a:bodyPr wrap="square" rtlCol="0">
            <a:spAutoFit/>
          </a:bodyPr>
          <a:lstStyle/>
          <a:p>
            <a:r>
              <a:rPr lang="en-US" altLang="ko-KR" sz="2800" b="1" dirty="0" err="1">
                <a:solidFill>
                  <a:schemeClr val="bg1"/>
                </a:solidFill>
                <a:latin typeface="Arial" panose="020B0604020202020204" pitchFamily="34" charset="0"/>
                <a:cs typeface="Arial" panose="020B0604020202020204" pitchFamily="34" charset="0"/>
              </a:rPr>
              <a:t>Thực</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hiện</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các</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chức</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năng</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còn</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hạn</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chế</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5CD31F4-5409-4D20-B671-D7AFF70F5840}"/>
              </a:ext>
            </a:extLst>
          </p:cNvPr>
          <p:cNvSpPr txBox="1"/>
          <p:nvPr/>
        </p:nvSpPr>
        <p:spPr>
          <a:xfrm>
            <a:off x="2709614" y="2936305"/>
            <a:ext cx="4604816" cy="954107"/>
          </a:xfrm>
          <a:prstGeom prst="rect">
            <a:avLst/>
          </a:prstGeom>
          <a:noFill/>
        </p:spPr>
        <p:txBody>
          <a:bodyPr wrap="square" rtlCol="0">
            <a:spAutoFit/>
          </a:bodyPr>
          <a:lstStyle/>
          <a:p>
            <a:r>
              <a:rPr lang="en-US" altLang="ko-KR" sz="2800" b="1" dirty="0" err="1">
                <a:solidFill>
                  <a:schemeClr val="bg1"/>
                </a:solidFill>
                <a:latin typeface="Arial" panose="020B0604020202020204" pitchFamily="34" charset="0"/>
                <a:cs typeface="Arial" panose="020B0604020202020204" pitchFamily="34" charset="0"/>
              </a:rPr>
              <a:t>Đưa</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sản</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phẩm</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lên</a:t>
            </a:r>
            <a:r>
              <a:rPr lang="en-US" altLang="ko-KR" sz="2800" b="1" dirty="0">
                <a:solidFill>
                  <a:schemeClr val="bg1"/>
                </a:solidFill>
                <a:latin typeface="Arial" panose="020B0604020202020204" pitchFamily="34" charset="0"/>
                <a:cs typeface="Arial" panose="020B0604020202020204" pitchFamily="34" charset="0"/>
              </a:rPr>
              <a:t> hosting</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77C873E7-CD89-4DE7-A1BC-55002E46BEE8}"/>
              </a:ext>
            </a:extLst>
          </p:cNvPr>
          <p:cNvSpPr txBox="1"/>
          <p:nvPr/>
        </p:nvSpPr>
        <p:spPr>
          <a:xfrm>
            <a:off x="1855160" y="4014963"/>
            <a:ext cx="4614762" cy="954107"/>
          </a:xfrm>
          <a:prstGeom prst="rect">
            <a:avLst/>
          </a:prstGeom>
          <a:noFill/>
        </p:spPr>
        <p:txBody>
          <a:bodyPr wrap="square" rtlCol="0">
            <a:spAutoFit/>
          </a:bodyPr>
          <a:lstStyle/>
          <a:p>
            <a:r>
              <a:rPr lang="en-US" altLang="ko-KR" sz="2800" b="1" dirty="0" err="1">
                <a:solidFill>
                  <a:schemeClr val="bg1"/>
                </a:solidFill>
                <a:latin typeface="Arial" panose="020B0604020202020204" pitchFamily="34" charset="0"/>
                <a:cs typeface="Arial" panose="020B0604020202020204" pitchFamily="34" charset="0"/>
              </a:rPr>
              <a:t>Đưa</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sản</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phẩm</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lên</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cộng</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đồng</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3DA03382-09ED-48B0-A8ED-8A53CBDD8EC7}"/>
              </a:ext>
            </a:extLst>
          </p:cNvPr>
          <p:cNvSpPr txBox="1"/>
          <p:nvPr/>
        </p:nvSpPr>
        <p:spPr>
          <a:xfrm>
            <a:off x="983778" y="5344275"/>
            <a:ext cx="4669811" cy="523220"/>
          </a:xfrm>
          <a:prstGeom prst="rect">
            <a:avLst/>
          </a:prstGeom>
          <a:noFill/>
        </p:spPr>
        <p:txBody>
          <a:bodyPr wrap="square" rtlCol="0">
            <a:spAutoFit/>
          </a:bodyPr>
          <a:lstStyle/>
          <a:p>
            <a:pPr algn="ctr"/>
            <a:r>
              <a:rPr lang="en-US" altLang="ko-KR" sz="2800" b="1" dirty="0" err="1">
                <a:solidFill>
                  <a:schemeClr val="bg1"/>
                </a:solidFill>
                <a:latin typeface="Arial" panose="020B0604020202020204" pitchFamily="34" charset="0"/>
                <a:cs typeface="Arial" panose="020B0604020202020204" pitchFamily="34" charset="0"/>
              </a:rPr>
              <a:t>Xây</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dựng</a:t>
            </a:r>
            <a:r>
              <a:rPr lang="en-US" altLang="ko-KR" sz="2800" b="1" dirty="0">
                <a:solidFill>
                  <a:schemeClr val="bg1"/>
                </a:solidFill>
                <a:latin typeface="Arial" panose="020B0604020202020204" pitchFamily="34" charset="0"/>
                <a:cs typeface="Arial" panose="020B0604020202020204" pitchFamily="34" charset="0"/>
              </a:rPr>
              <a:t> </a:t>
            </a:r>
            <a:r>
              <a:rPr lang="en-US" altLang="ko-KR" sz="2800" b="1" dirty="0" err="1">
                <a:solidFill>
                  <a:schemeClr val="bg1"/>
                </a:solidFill>
                <a:latin typeface="Arial" panose="020B0604020202020204" pitchFamily="34" charset="0"/>
                <a:cs typeface="Arial" panose="020B0604020202020204" pitchFamily="34" charset="0"/>
              </a:rPr>
              <a:t>trên</a:t>
            </a:r>
            <a:r>
              <a:rPr lang="en-US" altLang="ko-KR" sz="2800" b="1" dirty="0">
                <a:solidFill>
                  <a:schemeClr val="bg1"/>
                </a:solidFill>
                <a:latin typeface="Arial" panose="020B0604020202020204" pitchFamily="34" charset="0"/>
                <a:cs typeface="Arial" panose="020B0604020202020204" pitchFamily="34" charset="0"/>
              </a:rPr>
              <a:t> mobile</a:t>
            </a:r>
            <a:endParaRPr lang="ko-KR" altLang="en-US" sz="2800" b="1" dirty="0">
              <a:solidFill>
                <a:schemeClr val="bg1"/>
              </a:solidFill>
              <a:latin typeface="Arial" panose="020B0604020202020204" pitchFamily="34" charset="0"/>
              <a:cs typeface="Arial" panose="020B0604020202020204" pitchFamily="34" charset="0"/>
            </a:endParaRPr>
          </a:p>
        </p:txBody>
      </p:sp>
      <p:cxnSp>
        <p:nvCxnSpPr>
          <p:cNvPr id="28" name="Straight Arrow Connector 27">
            <a:extLst>
              <a:ext uri="{FF2B5EF4-FFF2-40B4-BE49-F238E27FC236}">
                <a16:creationId xmlns:a16="http://schemas.microsoft.com/office/drawing/2014/main" id="{C8EFC79F-1375-4BA9-B078-CF916779E7C3}"/>
              </a:ext>
            </a:extLst>
          </p:cNvPr>
          <p:cNvCxnSpPr/>
          <p:nvPr/>
        </p:nvCxnSpPr>
        <p:spPr>
          <a:xfrm>
            <a:off x="8233767" y="2332458"/>
            <a:ext cx="877020" cy="0"/>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033A71-BCEC-4F07-AD7F-5F451300ECA4}"/>
              </a:ext>
            </a:extLst>
          </p:cNvPr>
          <p:cNvCxnSpPr/>
          <p:nvPr/>
        </p:nvCxnSpPr>
        <p:spPr>
          <a:xfrm>
            <a:off x="7340950" y="3511897"/>
            <a:ext cx="1540890" cy="1"/>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6EA0A71-0B46-469F-BB48-88928398A496}"/>
              </a:ext>
            </a:extLst>
          </p:cNvPr>
          <p:cNvCxnSpPr/>
          <p:nvPr/>
        </p:nvCxnSpPr>
        <p:spPr>
          <a:xfrm>
            <a:off x="6521664" y="4583118"/>
            <a:ext cx="1961467" cy="15034"/>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C0CCC7B-D557-4992-92AD-3691BFAB30DA}"/>
              </a:ext>
            </a:extLst>
          </p:cNvPr>
          <p:cNvCxnSpPr/>
          <p:nvPr/>
        </p:nvCxnSpPr>
        <p:spPr>
          <a:xfrm flipV="1">
            <a:off x="5641481" y="5662301"/>
            <a:ext cx="1920343" cy="8068"/>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0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0" grpId="0"/>
      <p:bldP spid="25" grpId="0"/>
      <p:bldP spid="26"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0" y="5277847"/>
            <a:ext cx="11997267" cy="523220"/>
          </a:xfrm>
          <a:prstGeom prst="rect">
            <a:avLst/>
          </a:prstGeom>
          <a:noFill/>
        </p:spPr>
        <p:txBody>
          <a:bodyPr wrap="square" rtlCol="0" anchor="ctr">
            <a:spAutoFit/>
          </a:bodyPr>
          <a:lstStyle/>
          <a:p>
            <a:pPr algn="ct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Chúng</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em</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cảm</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ơn</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quý</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thầy</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cô</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và</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các</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bạn</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đã</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lắng</a:t>
            </a:r>
            <a:r>
              <a:rPr lang="en-US" altLang="ko-KR" sz="28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altLang="ko-KR" sz="2800" b="1" dirty="0" err="1">
                <a:solidFill>
                  <a:schemeClr val="bg1"/>
                </a:solidFill>
                <a:latin typeface="Arial" panose="020B0604020202020204" pitchFamily="34" charset="0"/>
                <a:cs typeface="Arial" panose="020B0604020202020204" pitchFamily="34" charset="0"/>
                <a:sym typeface="Wingdings" panose="05000000000000000000" pitchFamily="2" charset="2"/>
              </a:rPr>
              <a:t>nghe</a:t>
            </a:r>
            <a:endParaRPr lang="en-US" altLang="ko-KR"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59317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C3066351-BEB1-477F-879E-306D811F96C3}"/>
              </a:ext>
            </a:extLst>
          </p:cNvPr>
          <p:cNvGrpSpPr/>
          <p:nvPr/>
        </p:nvGrpSpPr>
        <p:grpSpPr>
          <a:xfrm>
            <a:off x="223914" y="1139417"/>
            <a:ext cx="6570951" cy="5056857"/>
            <a:chOff x="223914" y="1139417"/>
            <a:chExt cx="6570951" cy="5056857"/>
          </a:xfrm>
        </p:grpSpPr>
        <p:sp>
          <p:nvSpPr>
            <p:cNvPr id="165" name="Freeform: Shape 164">
              <a:extLst>
                <a:ext uri="{FF2B5EF4-FFF2-40B4-BE49-F238E27FC236}">
                  <a16:creationId xmlns:a16="http://schemas.microsoft.com/office/drawing/2014/main" id="{297AD099-C7F7-408C-8124-E5AA222FC1C1}"/>
                </a:ext>
              </a:extLst>
            </p:cNvPr>
            <p:cNvSpPr/>
            <p:nvPr/>
          </p:nvSpPr>
          <p:spPr>
            <a:xfrm>
              <a:off x="223914" y="1745867"/>
              <a:ext cx="6504823" cy="4324194"/>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lt1"/>
                </a:solidFill>
              </a:endParaRPr>
            </a:p>
          </p:txBody>
        </p:sp>
        <p:grpSp>
          <p:nvGrpSpPr>
            <p:cNvPr id="133" name="Group 132">
              <a:extLst>
                <a:ext uri="{FF2B5EF4-FFF2-40B4-BE49-F238E27FC236}">
                  <a16:creationId xmlns:a16="http://schemas.microsoft.com/office/drawing/2014/main" id="{7E58D0D3-A31E-4243-9DC2-81E39EEB6963}"/>
                </a:ext>
              </a:extLst>
            </p:cNvPr>
            <p:cNvGrpSpPr/>
            <p:nvPr/>
          </p:nvGrpSpPr>
          <p:grpSpPr>
            <a:xfrm>
              <a:off x="454371" y="1139417"/>
              <a:ext cx="6340494" cy="5056857"/>
              <a:chOff x="501223" y="1743313"/>
              <a:chExt cx="4810404" cy="3836534"/>
            </a:xfrm>
          </p:grpSpPr>
          <p:grpSp>
            <p:nvGrpSpPr>
              <p:cNvPr id="103" name="Group 102">
                <a:extLst>
                  <a:ext uri="{FF2B5EF4-FFF2-40B4-BE49-F238E27FC236}">
                    <a16:creationId xmlns:a16="http://schemas.microsoft.com/office/drawing/2014/main" id="{00744DD7-5556-4800-8F42-229F4DE092D1}"/>
                  </a:ext>
                </a:extLst>
              </p:cNvPr>
              <p:cNvGrpSpPr/>
              <p:nvPr/>
            </p:nvGrpSpPr>
            <p:grpSpPr>
              <a:xfrm>
                <a:off x="501223" y="2335568"/>
                <a:ext cx="4427825" cy="3244279"/>
                <a:chOff x="501223" y="2335568"/>
                <a:chExt cx="4427825" cy="3244279"/>
              </a:xfrm>
            </p:grpSpPr>
            <p:grpSp>
              <p:nvGrpSpPr>
                <p:cNvPr id="47" name="Group 46">
                  <a:extLst>
                    <a:ext uri="{FF2B5EF4-FFF2-40B4-BE49-F238E27FC236}">
                      <a16:creationId xmlns:a16="http://schemas.microsoft.com/office/drawing/2014/main" id="{FECDBCF3-A484-4592-8867-62BBA269F258}"/>
                    </a:ext>
                  </a:extLst>
                </p:cNvPr>
                <p:cNvGrpSpPr/>
                <p:nvPr/>
              </p:nvGrpSpPr>
              <p:grpSpPr>
                <a:xfrm>
                  <a:off x="501223" y="2335568"/>
                  <a:ext cx="4427825" cy="2943473"/>
                  <a:chOff x="4867144" y="3642852"/>
                  <a:chExt cx="2983072" cy="1983048"/>
                </a:xfrm>
              </p:grpSpPr>
              <p:sp>
                <p:nvSpPr>
                  <p:cNvPr id="48" name="Freeform: Shape 47">
                    <a:extLst>
                      <a:ext uri="{FF2B5EF4-FFF2-40B4-BE49-F238E27FC236}">
                        <a16:creationId xmlns:a16="http://schemas.microsoft.com/office/drawing/2014/main" id="{2D37F21C-B592-4958-AB84-C63D3BD881C5}"/>
                      </a:ext>
                    </a:extLst>
                  </p:cNvPr>
                  <p:cNvSpPr/>
                  <p:nvPr/>
                </p:nvSpPr>
                <p:spPr>
                  <a:xfrm>
                    <a:off x="4867144" y="3642852"/>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5DA10C8-9C22-4C56-AA08-B9AC3C173B65}"/>
                      </a:ext>
                    </a:extLst>
                  </p:cNvPr>
                  <p:cNvSpPr/>
                  <p:nvPr/>
                </p:nvSpPr>
                <p:spPr>
                  <a:xfrm>
                    <a:off x="4999171" y="3768521"/>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94A23D3-7BA4-4537-9FE7-924189A8946B}"/>
                      </a:ext>
                    </a:extLst>
                  </p:cNvPr>
                  <p:cNvSpPr/>
                  <p:nvPr/>
                </p:nvSpPr>
                <p:spPr>
                  <a:xfrm>
                    <a:off x="4998599" y="3790915"/>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8301FCE-0CFE-4C21-AA80-08CFE566426C}"/>
                      </a:ext>
                    </a:extLst>
                  </p:cNvPr>
                  <p:cNvSpPr/>
                  <p:nvPr/>
                </p:nvSpPr>
                <p:spPr>
                  <a:xfrm>
                    <a:off x="5359098" y="5391133"/>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149F47B-513D-4B0C-BDC0-8F36EC5B5BA3}"/>
                      </a:ext>
                    </a:extLst>
                  </p:cNvPr>
                  <p:cNvSpPr/>
                  <p:nvPr/>
                </p:nvSpPr>
                <p:spPr>
                  <a:xfrm>
                    <a:off x="4902269" y="3716735"/>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F43E2EF-3EE8-4B33-A8C2-1744DC75B795}"/>
                      </a:ext>
                    </a:extLst>
                  </p:cNvPr>
                  <p:cNvSpPr/>
                  <p:nvPr/>
                </p:nvSpPr>
                <p:spPr>
                  <a:xfrm>
                    <a:off x="5678892" y="5047712"/>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739C57C-3CD6-4F6D-94DA-1E743C3B50B2}"/>
                      </a:ext>
                    </a:extLst>
                  </p:cNvPr>
                  <p:cNvSpPr/>
                  <p:nvPr/>
                </p:nvSpPr>
                <p:spPr>
                  <a:xfrm>
                    <a:off x="5559138" y="5253838"/>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102" name="Group 101">
                  <a:extLst>
                    <a:ext uri="{FF2B5EF4-FFF2-40B4-BE49-F238E27FC236}">
                      <a16:creationId xmlns:a16="http://schemas.microsoft.com/office/drawing/2014/main" id="{174BB20A-8859-450C-B96B-C9931D82E0BF}"/>
                    </a:ext>
                  </a:extLst>
                </p:cNvPr>
                <p:cNvGrpSpPr/>
                <p:nvPr/>
              </p:nvGrpSpPr>
              <p:grpSpPr>
                <a:xfrm rot="19962375">
                  <a:off x="2052037" y="4123005"/>
                  <a:ext cx="2454595" cy="1456842"/>
                  <a:chOff x="5887729" y="2676702"/>
                  <a:chExt cx="4249719" cy="2569544"/>
                </a:xfrm>
                <a:solidFill>
                  <a:schemeClr val="bg1">
                    <a:lumMod val="50000"/>
                  </a:schemeClr>
                </a:solidFill>
                <a:scene3d>
                  <a:camera prst="isometricOffAxis1Top">
                    <a:rot lat="18300000" lon="17400000" rev="3000000"/>
                  </a:camera>
                  <a:lightRig rig="threePt" dir="t"/>
                </a:scene3d>
              </p:grpSpPr>
              <p:sp>
                <p:nvSpPr>
                  <p:cNvPr id="60" name="Freeform: Shape 59">
                    <a:extLst>
                      <a:ext uri="{FF2B5EF4-FFF2-40B4-BE49-F238E27FC236}">
                        <a16:creationId xmlns:a16="http://schemas.microsoft.com/office/drawing/2014/main" id="{44BF4BE2-C1A5-4A4E-8CCA-6498C13A0802}"/>
                      </a:ext>
                    </a:extLst>
                  </p:cNvPr>
                  <p:cNvSpPr/>
                  <p:nvPr/>
                </p:nvSpPr>
                <p:spPr>
                  <a:xfrm rot="19876901">
                    <a:off x="7958139" y="4534113"/>
                    <a:ext cx="1405022" cy="712133"/>
                  </a:xfrm>
                  <a:custGeom>
                    <a:avLst/>
                    <a:gdLst>
                      <a:gd name="connsiteX0" fmla="*/ 629126 w 695325"/>
                      <a:gd name="connsiteY0" fmla="*/ 30956 h 352425"/>
                      <a:gd name="connsiteX1" fmla="*/ 71914 w 695325"/>
                      <a:gd name="connsiteY1" fmla="*/ 21431 h 352425"/>
                      <a:gd name="connsiteX2" fmla="*/ 25241 w 695325"/>
                      <a:gd name="connsiteY2" fmla="*/ 67151 h 352425"/>
                      <a:gd name="connsiteX3" fmla="*/ 21431 w 695325"/>
                      <a:gd name="connsiteY3" fmla="*/ 280511 h 352425"/>
                      <a:gd name="connsiteX4" fmla="*/ 67151 w 695325"/>
                      <a:gd name="connsiteY4" fmla="*/ 327184 h 352425"/>
                      <a:gd name="connsiteX5" fmla="*/ 624364 w 695325"/>
                      <a:gd name="connsiteY5" fmla="*/ 336709 h 352425"/>
                      <a:gd name="connsiteX6" fmla="*/ 671036 w 695325"/>
                      <a:gd name="connsiteY6" fmla="*/ 290989 h 352425"/>
                      <a:gd name="connsiteX7" fmla="*/ 674846 w 695325"/>
                      <a:gd name="connsiteY7" fmla="*/ 77629 h 352425"/>
                      <a:gd name="connsiteX8" fmla="*/ 629126 w 695325"/>
                      <a:gd name="connsiteY8" fmla="*/ 3095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325" h="352425">
                        <a:moveTo>
                          <a:pt x="629126" y="30956"/>
                        </a:moveTo>
                        <a:lnTo>
                          <a:pt x="71914" y="21431"/>
                        </a:lnTo>
                        <a:cubicBezTo>
                          <a:pt x="46196" y="21431"/>
                          <a:pt x="25241" y="41434"/>
                          <a:pt x="25241" y="67151"/>
                        </a:cubicBezTo>
                        <a:lnTo>
                          <a:pt x="21431" y="280511"/>
                        </a:lnTo>
                        <a:cubicBezTo>
                          <a:pt x="21431" y="306229"/>
                          <a:pt x="41434" y="327184"/>
                          <a:pt x="67151" y="327184"/>
                        </a:cubicBezTo>
                        <a:lnTo>
                          <a:pt x="624364" y="336709"/>
                        </a:lnTo>
                        <a:cubicBezTo>
                          <a:pt x="650081" y="336709"/>
                          <a:pt x="671036" y="316706"/>
                          <a:pt x="671036" y="290989"/>
                        </a:cubicBezTo>
                        <a:lnTo>
                          <a:pt x="674846" y="77629"/>
                        </a:lnTo>
                        <a:cubicBezTo>
                          <a:pt x="674846" y="52864"/>
                          <a:pt x="654844" y="31909"/>
                          <a:pt x="629126" y="30956"/>
                        </a:cubicBezTo>
                        <a:close/>
                      </a:path>
                    </a:pathLst>
                  </a:custGeom>
                  <a:grpFill/>
                  <a:ln w="28575" cap="rnd">
                    <a:solidFill>
                      <a:srgbClr val="333331"/>
                    </a:solidFill>
                    <a:prstDash val="solid"/>
                    <a:round/>
                  </a:ln>
                </p:spPr>
                <p:txBody>
                  <a:bodyPr rtlCol="0" anchor="ctr"/>
                  <a:lstStyle/>
                  <a:p>
                    <a:endParaRPr lang="en-US"/>
                  </a:p>
                </p:txBody>
              </p:sp>
              <p:sp>
                <p:nvSpPr>
                  <p:cNvPr id="101" name="Freeform: Shape 100">
                    <a:extLst>
                      <a:ext uri="{FF2B5EF4-FFF2-40B4-BE49-F238E27FC236}">
                        <a16:creationId xmlns:a16="http://schemas.microsoft.com/office/drawing/2014/main" id="{47C7D816-D7EB-4016-8E6C-DED700F57486}"/>
                      </a:ext>
                    </a:extLst>
                  </p:cNvPr>
                  <p:cNvSpPr/>
                  <p:nvPr/>
                </p:nvSpPr>
                <p:spPr>
                  <a:xfrm rot="19876901">
                    <a:off x="5887729" y="2676702"/>
                    <a:ext cx="4249719" cy="1913147"/>
                  </a:xfrm>
                  <a:custGeom>
                    <a:avLst/>
                    <a:gdLst>
                      <a:gd name="connsiteX0" fmla="*/ 281006 w 4249719"/>
                      <a:gd name="connsiteY0" fmla="*/ 1584030 h 1913147"/>
                      <a:gd name="connsiteX1" fmla="*/ 277156 w 4249719"/>
                      <a:gd name="connsiteY1" fmla="*/ 1841938 h 1913147"/>
                      <a:gd name="connsiteX2" fmla="*/ 0 w 4249719"/>
                      <a:gd name="connsiteY2" fmla="*/ 1838089 h 1913147"/>
                      <a:gd name="connsiteX3" fmla="*/ 5773 w 4249719"/>
                      <a:gd name="connsiteY3" fmla="*/ 1580181 h 1913147"/>
                      <a:gd name="connsiteX4" fmla="*/ 719832 w 4249719"/>
                      <a:gd name="connsiteY4" fmla="*/ 1591731 h 1913147"/>
                      <a:gd name="connsiteX5" fmla="*/ 715983 w 4249719"/>
                      <a:gd name="connsiteY5" fmla="*/ 1849639 h 1913147"/>
                      <a:gd name="connsiteX6" fmla="*/ 438826 w 4249719"/>
                      <a:gd name="connsiteY6" fmla="*/ 1845790 h 1913147"/>
                      <a:gd name="connsiteX7" fmla="*/ 442676 w 4249719"/>
                      <a:gd name="connsiteY7" fmla="*/ 1587882 h 1913147"/>
                      <a:gd name="connsiteX8" fmla="*/ 725612 w 4249719"/>
                      <a:gd name="connsiteY8" fmla="*/ 1197168 h 1913147"/>
                      <a:gd name="connsiteX9" fmla="*/ 721763 w 4249719"/>
                      <a:gd name="connsiteY9" fmla="*/ 1455076 h 1913147"/>
                      <a:gd name="connsiteX10" fmla="*/ 444607 w 4249719"/>
                      <a:gd name="connsiteY10" fmla="*/ 1449301 h 1913147"/>
                      <a:gd name="connsiteX11" fmla="*/ 7704 w 4249719"/>
                      <a:gd name="connsiteY11" fmla="*/ 1443528 h 1913147"/>
                      <a:gd name="connsiteX12" fmla="*/ 11554 w 4249719"/>
                      <a:gd name="connsiteY12" fmla="*/ 1185620 h 1913147"/>
                      <a:gd name="connsiteX13" fmla="*/ 450382 w 4249719"/>
                      <a:gd name="connsiteY13" fmla="*/ 1193319 h 1913147"/>
                      <a:gd name="connsiteX14" fmla="*/ 294488 w 4249719"/>
                      <a:gd name="connsiteY14" fmla="*/ 794906 h 1913147"/>
                      <a:gd name="connsiteX15" fmla="*/ 290638 w 4249719"/>
                      <a:gd name="connsiteY15" fmla="*/ 1052814 h 1913147"/>
                      <a:gd name="connsiteX16" fmla="*/ 13481 w 4249719"/>
                      <a:gd name="connsiteY16" fmla="*/ 1047039 h 1913147"/>
                      <a:gd name="connsiteX17" fmla="*/ 17331 w 4249719"/>
                      <a:gd name="connsiteY17" fmla="*/ 791056 h 1913147"/>
                      <a:gd name="connsiteX18" fmla="*/ 1145450 w 4249719"/>
                      <a:gd name="connsiteY18" fmla="*/ 1203256 h 1913147"/>
                      <a:gd name="connsiteX19" fmla="*/ 1141202 w 4249719"/>
                      <a:gd name="connsiteY19" fmla="*/ 1461138 h 1913147"/>
                      <a:gd name="connsiteX20" fmla="*/ 883320 w 4249719"/>
                      <a:gd name="connsiteY20" fmla="*/ 1456891 h 1913147"/>
                      <a:gd name="connsiteX21" fmla="*/ 887568 w 4249719"/>
                      <a:gd name="connsiteY21" fmla="*/ 1199009 h 1913147"/>
                      <a:gd name="connsiteX22" fmla="*/ 733314 w 4249719"/>
                      <a:gd name="connsiteY22" fmla="*/ 800681 h 1913147"/>
                      <a:gd name="connsiteX23" fmla="*/ 729465 w 4249719"/>
                      <a:gd name="connsiteY23" fmla="*/ 1058590 h 1913147"/>
                      <a:gd name="connsiteX24" fmla="*/ 452308 w 4249719"/>
                      <a:gd name="connsiteY24" fmla="*/ 1054740 h 1913147"/>
                      <a:gd name="connsiteX25" fmla="*/ 456158 w 4249719"/>
                      <a:gd name="connsiteY25" fmla="*/ 796832 h 1913147"/>
                      <a:gd name="connsiteX26" fmla="*/ 1601346 w 4249719"/>
                      <a:gd name="connsiteY26" fmla="*/ 1210642 h 1913147"/>
                      <a:gd name="connsiteX27" fmla="*/ 1597496 w 4249719"/>
                      <a:gd name="connsiteY27" fmla="*/ 1468550 h 1913147"/>
                      <a:gd name="connsiteX28" fmla="*/ 1320340 w 4249719"/>
                      <a:gd name="connsiteY28" fmla="*/ 1464701 h 1913147"/>
                      <a:gd name="connsiteX29" fmla="*/ 1326113 w 4249719"/>
                      <a:gd name="connsiteY29" fmla="*/ 1206793 h 1913147"/>
                      <a:gd name="connsiteX30" fmla="*/ 1151217 w 4249719"/>
                      <a:gd name="connsiteY30" fmla="*/ 808663 h 1913147"/>
                      <a:gd name="connsiteX31" fmla="*/ 1146969 w 4249719"/>
                      <a:gd name="connsiteY31" fmla="*/ 1066544 h 1913147"/>
                      <a:gd name="connsiteX32" fmla="*/ 889088 w 4249719"/>
                      <a:gd name="connsiteY32" fmla="*/ 1062297 h 1913147"/>
                      <a:gd name="connsiteX33" fmla="*/ 893335 w 4249719"/>
                      <a:gd name="connsiteY33" fmla="*/ 804415 h 1913147"/>
                      <a:gd name="connsiteX34" fmla="*/ 2040172 w 4249719"/>
                      <a:gd name="connsiteY34" fmla="*/ 1218341 h 1913147"/>
                      <a:gd name="connsiteX35" fmla="*/ 2036323 w 4249719"/>
                      <a:gd name="connsiteY35" fmla="*/ 1476249 h 1913147"/>
                      <a:gd name="connsiteX36" fmla="*/ 1759166 w 4249719"/>
                      <a:gd name="connsiteY36" fmla="*/ 1472400 h 1913147"/>
                      <a:gd name="connsiteX37" fmla="*/ 1763016 w 4249719"/>
                      <a:gd name="connsiteY37" fmla="*/ 1214492 h 1913147"/>
                      <a:gd name="connsiteX38" fmla="*/ 2910120 w 4249719"/>
                      <a:gd name="connsiteY38" fmla="*/ 1628297 h 1913147"/>
                      <a:gd name="connsiteX39" fmla="*/ 2904346 w 4249719"/>
                      <a:gd name="connsiteY39" fmla="*/ 1886206 h 1913147"/>
                      <a:gd name="connsiteX40" fmla="*/ 2629116 w 4249719"/>
                      <a:gd name="connsiteY40" fmla="*/ 1880431 h 1913147"/>
                      <a:gd name="connsiteX41" fmla="*/ 875729 w 4249719"/>
                      <a:gd name="connsiteY41" fmla="*/ 1851562 h 1913147"/>
                      <a:gd name="connsiteX42" fmla="*/ 881501 w 4249719"/>
                      <a:gd name="connsiteY42" fmla="*/ 1593653 h 1913147"/>
                      <a:gd name="connsiteX43" fmla="*/ 2632965 w 4249719"/>
                      <a:gd name="connsiteY43" fmla="*/ 1622522 h 1913147"/>
                      <a:gd name="connsiteX44" fmla="*/ 739088 w 4249719"/>
                      <a:gd name="connsiteY44" fmla="*/ 406122 h 1913147"/>
                      <a:gd name="connsiteX45" fmla="*/ 735239 w 4249719"/>
                      <a:gd name="connsiteY45" fmla="*/ 664030 h 1913147"/>
                      <a:gd name="connsiteX46" fmla="*/ 458084 w 4249719"/>
                      <a:gd name="connsiteY46" fmla="*/ 660181 h 1913147"/>
                      <a:gd name="connsiteX47" fmla="*/ 21181 w 4249719"/>
                      <a:gd name="connsiteY47" fmla="*/ 652481 h 1913147"/>
                      <a:gd name="connsiteX48" fmla="*/ 25030 w 4249719"/>
                      <a:gd name="connsiteY48" fmla="*/ 394574 h 1913147"/>
                      <a:gd name="connsiteX49" fmla="*/ 461933 w 4249719"/>
                      <a:gd name="connsiteY49" fmla="*/ 402272 h 1913147"/>
                      <a:gd name="connsiteX50" fmla="*/ 1609045 w 4249719"/>
                      <a:gd name="connsiteY50" fmla="*/ 816078 h 1913147"/>
                      <a:gd name="connsiteX51" fmla="*/ 1605196 w 4249719"/>
                      <a:gd name="connsiteY51" fmla="*/ 1073986 h 1913147"/>
                      <a:gd name="connsiteX52" fmla="*/ 1328039 w 4249719"/>
                      <a:gd name="connsiteY52" fmla="*/ 1070137 h 1913147"/>
                      <a:gd name="connsiteX53" fmla="*/ 1331889 w 4249719"/>
                      <a:gd name="connsiteY53" fmla="*/ 812229 h 1913147"/>
                      <a:gd name="connsiteX54" fmla="*/ 307966 w 4249719"/>
                      <a:gd name="connsiteY54" fmla="*/ 3850 h 1913147"/>
                      <a:gd name="connsiteX55" fmla="*/ 304117 w 4249719"/>
                      <a:gd name="connsiteY55" fmla="*/ 261758 h 1913147"/>
                      <a:gd name="connsiteX56" fmla="*/ 26960 w 4249719"/>
                      <a:gd name="connsiteY56" fmla="*/ 257908 h 1913147"/>
                      <a:gd name="connsiteX57" fmla="*/ 30809 w 4249719"/>
                      <a:gd name="connsiteY57" fmla="*/ 0 h 1913147"/>
                      <a:gd name="connsiteX58" fmla="*/ 3347027 w 4249719"/>
                      <a:gd name="connsiteY58" fmla="*/ 1634076 h 1913147"/>
                      <a:gd name="connsiteX59" fmla="*/ 3343178 w 4249719"/>
                      <a:gd name="connsiteY59" fmla="*/ 1891984 h 1913147"/>
                      <a:gd name="connsiteX60" fmla="*/ 3066021 w 4249719"/>
                      <a:gd name="connsiteY60" fmla="*/ 1888135 h 1913147"/>
                      <a:gd name="connsiteX61" fmla="*/ 3069870 w 4249719"/>
                      <a:gd name="connsiteY61" fmla="*/ 1630227 h 1913147"/>
                      <a:gd name="connsiteX62" fmla="*/ 1158911 w 4249719"/>
                      <a:gd name="connsiteY62" fmla="*/ 414110 h 1913147"/>
                      <a:gd name="connsiteX63" fmla="*/ 1154664 w 4249719"/>
                      <a:gd name="connsiteY63" fmla="*/ 671992 h 1913147"/>
                      <a:gd name="connsiteX64" fmla="*/ 896782 w 4249719"/>
                      <a:gd name="connsiteY64" fmla="*/ 667744 h 1913147"/>
                      <a:gd name="connsiteX65" fmla="*/ 901029 w 4249719"/>
                      <a:gd name="connsiteY65" fmla="*/ 409863 h 1913147"/>
                      <a:gd name="connsiteX66" fmla="*/ 2045951 w 4249719"/>
                      <a:gd name="connsiteY66" fmla="*/ 823778 h 1913147"/>
                      <a:gd name="connsiteX67" fmla="*/ 2042102 w 4249719"/>
                      <a:gd name="connsiteY67" fmla="*/ 1081686 h 1913147"/>
                      <a:gd name="connsiteX68" fmla="*/ 1764945 w 4249719"/>
                      <a:gd name="connsiteY68" fmla="*/ 1075911 h 1913147"/>
                      <a:gd name="connsiteX69" fmla="*/ 1768795 w 4249719"/>
                      <a:gd name="connsiteY69" fmla="*/ 819928 h 1913147"/>
                      <a:gd name="connsiteX70" fmla="*/ 746788 w 4249719"/>
                      <a:gd name="connsiteY70" fmla="*/ 11603 h 1913147"/>
                      <a:gd name="connsiteX71" fmla="*/ 741015 w 4249719"/>
                      <a:gd name="connsiteY71" fmla="*/ 269512 h 1913147"/>
                      <a:gd name="connsiteX72" fmla="*/ 463858 w 4249719"/>
                      <a:gd name="connsiteY72" fmla="*/ 265663 h 1913147"/>
                      <a:gd name="connsiteX73" fmla="*/ 469631 w 4249719"/>
                      <a:gd name="connsiteY73" fmla="*/ 7753 h 1913147"/>
                      <a:gd name="connsiteX74" fmla="*/ 3785854 w 4249719"/>
                      <a:gd name="connsiteY74" fmla="*/ 1641773 h 1913147"/>
                      <a:gd name="connsiteX75" fmla="*/ 3780079 w 4249719"/>
                      <a:gd name="connsiteY75" fmla="*/ 1899681 h 1913147"/>
                      <a:gd name="connsiteX76" fmla="*/ 3504848 w 4249719"/>
                      <a:gd name="connsiteY76" fmla="*/ 1895832 h 1913147"/>
                      <a:gd name="connsiteX77" fmla="*/ 3508698 w 4249719"/>
                      <a:gd name="connsiteY77" fmla="*/ 1637924 h 1913147"/>
                      <a:gd name="connsiteX78" fmla="*/ 1614824 w 4249719"/>
                      <a:gd name="connsiteY78" fmla="*/ 421517 h 1913147"/>
                      <a:gd name="connsiteX79" fmla="*/ 1610975 w 4249719"/>
                      <a:gd name="connsiteY79" fmla="*/ 679425 h 1913147"/>
                      <a:gd name="connsiteX80" fmla="*/ 1333818 w 4249719"/>
                      <a:gd name="connsiteY80" fmla="*/ 673650 h 1913147"/>
                      <a:gd name="connsiteX81" fmla="*/ 1337668 w 4249719"/>
                      <a:gd name="connsiteY81" fmla="*/ 417668 h 1913147"/>
                      <a:gd name="connsiteX82" fmla="*/ 2484777 w 4249719"/>
                      <a:gd name="connsiteY82" fmla="*/ 829553 h 1913147"/>
                      <a:gd name="connsiteX83" fmla="*/ 2480928 w 4249719"/>
                      <a:gd name="connsiteY83" fmla="*/ 1087461 h 1913147"/>
                      <a:gd name="connsiteX84" fmla="*/ 2203771 w 4249719"/>
                      <a:gd name="connsiteY84" fmla="*/ 1083611 h 1913147"/>
                      <a:gd name="connsiteX85" fmla="*/ 2207621 w 4249719"/>
                      <a:gd name="connsiteY85" fmla="*/ 825703 h 1913147"/>
                      <a:gd name="connsiteX86" fmla="*/ 1183687 w 4249719"/>
                      <a:gd name="connsiteY86" fmla="*/ 19264 h 1913147"/>
                      <a:gd name="connsiteX87" fmla="*/ 1179837 w 4249719"/>
                      <a:gd name="connsiteY87" fmla="*/ 277172 h 1913147"/>
                      <a:gd name="connsiteX88" fmla="*/ 902680 w 4249719"/>
                      <a:gd name="connsiteY88" fmla="*/ 271397 h 1913147"/>
                      <a:gd name="connsiteX89" fmla="*/ 906530 w 4249719"/>
                      <a:gd name="connsiteY89" fmla="*/ 15414 h 1913147"/>
                      <a:gd name="connsiteX90" fmla="*/ 4222767 w 4249719"/>
                      <a:gd name="connsiteY90" fmla="*/ 1655239 h 1913147"/>
                      <a:gd name="connsiteX91" fmla="*/ 4218918 w 4249719"/>
                      <a:gd name="connsiteY91" fmla="*/ 1913147 h 1913147"/>
                      <a:gd name="connsiteX92" fmla="*/ 3941762 w 4249719"/>
                      <a:gd name="connsiteY92" fmla="*/ 1907372 h 1913147"/>
                      <a:gd name="connsiteX93" fmla="*/ 3945611 w 4249719"/>
                      <a:gd name="connsiteY93" fmla="*/ 1651390 h 1913147"/>
                      <a:gd name="connsiteX94" fmla="*/ 2053650 w 4249719"/>
                      <a:gd name="connsiteY94" fmla="*/ 429216 h 1913147"/>
                      <a:gd name="connsiteX95" fmla="*/ 2049801 w 4249719"/>
                      <a:gd name="connsiteY95" fmla="*/ 685200 h 1913147"/>
                      <a:gd name="connsiteX96" fmla="*/ 1772644 w 4249719"/>
                      <a:gd name="connsiteY96" fmla="*/ 681351 h 1913147"/>
                      <a:gd name="connsiteX97" fmla="*/ 1776494 w 4249719"/>
                      <a:gd name="connsiteY97" fmla="*/ 423443 h 1913147"/>
                      <a:gd name="connsiteX98" fmla="*/ 2921676 w 4249719"/>
                      <a:gd name="connsiteY98" fmla="*/ 837247 h 1913147"/>
                      <a:gd name="connsiteX99" fmla="*/ 2915903 w 4249719"/>
                      <a:gd name="connsiteY99" fmla="*/ 1231807 h 1913147"/>
                      <a:gd name="connsiteX100" fmla="*/ 2912054 w 4249719"/>
                      <a:gd name="connsiteY100" fmla="*/ 1489716 h 1913147"/>
                      <a:gd name="connsiteX101" fmla="*/ 2634900 w 4249719"/>
                      <a:gd name="connsiteY101" fmla="*/ 1485866 h 1913147"/>
                      <a:gd name="connsiteX102" fmla="*/ 2453980 w 4249719"/>
                      <a:gd name="connsiteY102" fmla="*/ 1483943 h 1913147"/>
                      <a:gd name="connsiteX103" fmla="*/ 2196073 w 4249719"/>
                      <a:gd name="connsiteY103" fmla="*/ 1478168 h 1913147"/>
                      <a:gd name="connsiteX104" fmla="*/ 2201846 w 4249719"/>
                      <a:gd name="connsiteY104" fmla="*/ 1220259 h 1913147"/>
                      <a:gd name="connsiteX105" fmla="*/ 2457830 w 4249719"/>
                      <a:gd name="connsiteY105" fmla="*/ 1226035 h 1913147"/>
                      <a:gd name="connsiteX106" fmla="*/ 2638749 w 4249719"/>
                      <a:gd name="connsiteY106" fmla="*/ 1227958 h 1913147"/>
                      <a:gd name="connsiteX107" fmla="*/ 2646448 w 4249719"/>
                      <a:gd name="connsiteY107" fmla="*/ 833398 h 1913147"/>
                      <a:gd name="connsiteX108" fmla="*/ 3791638 w 4249719"/>
                      <a:gd name="connsiteY108" fmla="*/ 1247210 h 1913147"/>
                      <a:gd name="connsiteX109" fmla="*/ 3787789 w 4249719"/>
                      <a:gd name="connsiteY109" fmla="*/ 1505118 h 1913147"/>
                      <a:gd name="connsiteX110" fmla="*/ 3510632 w 4249719"/>
                      <a:gd name="connsiteY110" fmla="*/ 1501269 h 1913147"/>
                      <a:gd name="connsiteX111" fmla="*/ 3514481 w 4249719"/>
                      <a:gd name="connsiteY111" fmla="*/ 1243361 h 1913147"/>
                      <a:gd name="connsiteX112" fmla="*/ 1622529 w 4249719"/>
                      <a:gd name="connsiteY112" fmla="*/ 26922 h 1913147"/>
                      <a:gd name="connsiteX113" fmla="*/ 1616754 w 4249719"/>
                      <a:gd name="connsiteY113" fmla="*/ 282907 h 1913147"/>
                      <a:gd name="connsiteX114" fmla="*/ 1341523 w 4249719"/>
                      <a:gd name="connsiteY114" fmla="*/ 279057 h 1913147"/>
                      <a:gd name="connsiteX115" fmla="*/ 1345372 w 4249719"/>
                      <a:gd name="connsiteY115" fmla="*/ 21149 h 1913147"/>
                      <a:gd name="connsiteX116" fmla="*/ 2490551 w 4249719"/>
                      <a:gd name="connsiteY116" fmla="*/ 434990 h 1913147"/>
                      <a:gd name="connsiteX117" fmla="*/ 2486701 w 4249719"/>
                      <a:gd name="connsiteY117" fmla="*/ 692897 h 1913147"/>
                      <a:gd name="connsiteX118" fmla="*/ 2209545 w 4249719"/>
                      <a:gd name="connsiteY118" fmla="*/ 689048 h 1913147"/>
                      <a:gd name="connsiteX119" fmla="*/ 2213394 w 4249719"/>
                      <a:gd name="connsiteY119" fmla="*/ 431140 h 1913147"/>
                      <a:gd name="connsiteX120" fmla="*/ 2059435 w 4249719"/>
                      <a:gd name="connsiteY120" fmla="*/ 32687 h 1913147"/>
                      <a:gd name="connsiteX121" fmla="*/ 2055586 w 4249719"/>
                      <a:gd name="connsiteY121" fmla="*/ 290595 h 1913147"/>
                      <a:gd name="connsiteX122" fmla="*/ 1778429 w 4249719"/>
                      <a:gd name="connsiteY122" fmla="*/ 286745 h 1913147"/>
                      <a:gd name="connsiteX123" fmla="*/ 1782279 w 4249719"/>
                      <a:gd name="connsiteY123" fmla="*/ 28837 h 1913147"/>
                      <a:gd name="connsiteX124" fmla="*/ 2929381 w 4249719"/>
                      <a:gd name="connsiteY124" fmla="*/ 442690 h 1913147"/>
                      <a:gd name="connsiteX125" fmla="*/ 2925531 w 4249719"/>
                      <a:gd name="connsiteY125" fmla="*/ 700598 h 1913147"/>
                      <a:gd name="connsiteX126" fmla="*/ 2648375 w 4249719"/>
                      <a:gd name="connsiteY126" fmla="*/ 696749 h 1913147"/>
                      <a:gd name="connsiteX127" fmla="*/ 2652224 w 4249719"/>
                      <a:gd name="connsiteY127" fmla="*/ 438841 h 1913147"/>
                      <a:gd name="connsiteX128" fmla="*/ 2498264 w 4249719"/>
                      <a:gd name="connsiteY128" fmla="*/ 40432 h 1913147"/>
                      <a:gd name="connsiteX129" fmla="*/ 2492489 w 4249719"/>
                      <a:gd name="connsiteY129" fmla="*/ 298340 h 1913147"/>
                      <a:gd name="connsiteX130" fmla="*/ 2217258 w 4249719"/>
                      <a:gd name="connsiteY130" fmla="*/ 294491 h 1913147"/>
                      <a:gd name="connsiteX131" fmla="*/ 2221107 w 4249719"/>
                      <a:gd name="connsiteY131" fmla="*/ 36583 h 1913147"/>
                      <a:gd name="connsiteX132" fmla="*/ 3366283 w 4249719"/>
                      <a:gd name="connsiteY132" fmla="*/ 450386 h 1913147"/>
                      <a:gd name="connsiteX133" fmla="*/ 3362434 w 4249719"/>
                      <a:gd name="connsiteY133" fmla="*/ 708294 h 1913147"/>
                      <a:gd name="connsiteX134" fmla="*/ 3085277 w 4249719"/>
                      <a:gd name="connsiteY134" fmla="*/ 702519 h 1913147"/>
                      <a:gd name="connsiteX135" fmla="*/ 3089126 w 4249719"/>
                      <a:gd name="connsiteY135" fmla="*/ 446537 h 1913147"/>
                      <a:gd name="connsiteX136" fmla="*/ 2935168 w 4249719"/>
                      <a:gd name="connsiteY136" fmla="*/ 48088 h 1913147"/>
                      <a:gd name="connsiteX137" fmla="*/ 2931319 w 4249719"/>
                      <a:gd name="connsiteY137" fmla="*/ 305996 h 1913147"/>
                      <a:gd name="connsiteX138" fmla="*/ 2654162 w 4249719"/>
                      <a:gd name="connsiteY138" fmla="*/ 300221 h 1913147"/>
                      <a:gd name="connsiteX139" fmla="*/ 2658012 w 4249719"/>
                      <a:gd name="connsiteY139" fmla="*/ 44239 h 1913147"/>
                      <a:gd name="connsiteX140" fmla="*/ 3805114 w 4249719"/>
                      <a:gd name="connsiteY140" fmla="*/ 458088 h 1913147"/>
                      <a:gd name="connsiteX141" fmla="*/ 3801264 w 4249719"/>
                      <a:gd name="connsiteY141" fmla="*/ 714072 h 1913147"/>
                      <a:gd name="connsiteX142" fmla="*/ 3524107 w 4249719"/>
                      <a:gd name="connsiteY142" fmla="*/ 710222 h 1913147"/>
                      <a:gd name="connsiteX143" fmla="*/ 3527957 w 4249719"/>
                      <a:gd name="connsiteY143" fmla="*/ 452314 h 1913147"/>
                      <a:gd name="connsiteX144" fmla="*/ 3374030 w 4249719"/>
                      <a:gd name="connsiteY144" fmla="*/ 55841 h 1913147"/>
                      <a:gd name="connsiteX145" fmla="*/ 3368256 w 4249719"/>
                      <a:gd name="connsiteY145" fmla="*/ 311828 h 1913147"/>
                      <a:gd name="connsiteX146" fmla="*/ 3093024 w 4249719"/>
                      <a:gd name="connsiteY146" fmla="*/ 307978 h 1913147"/>
                      <a:gd name="connsiteX147" fmla="*/ 3096874 w 4249719"/>
                      <a:gd name="connsiteY147" fmla="*/ 50068 h 1913147"/>
                      <a:gd name="connsiteX148" fmla="*/ 4242016 w 4249719"/>
                      <a:gd name="connsiteY148" fmla="*/ 463861 h 1913147"/>
                      <a:gd name="connsiteX149" fmla="*/ 4238167 w 4249719"/>
                      <a:gd name="connsiteY149" fmla="*/ 721769 h 1913147"/>
                      <a:gd name="connsiteX150" fmla="*/ 3961010 w 4249719"/>
                      <a:gd name="connsiteY150" fmla="*/ 717919 h 1913147"/>
                      <a:gd name="connsiteX151" fmla="*/ 3966783 w 4249719"/>
                      <a:gd name="connsiteY151" fmla="*/ 460012 h 1913147"/>
                      <a:gd name="connsiteX152" fmla="*/ 3810901 w 4249719"/>
                      <a:gd name="connsiteY152" fmla="*/ 61579 h 1913147"/>
                      <a:gd name="connsiteX153" fmla="*/ 3807052 w 4249719"/>
                      <a:gd name="connsiteY153" fmla="*/ 319487 h 1913147"/>
                      <a:gd name="connsiteX154" fmla="*/ 3529895 w 4249719"/>
                      <a:gd name="connsiteY154" fmla="*/ 315637 h 1913147"/>
                      <a:gd name="connsiteX155" fmla="*/ 3533744 w 4249719"/>
                      <a:gd name="connsiteY155" fmla="*/ 57729 h 1913147"/>
                      <a:gd name="connsiteX156" fmla="*/ 4249719 w 4249719"/>
                      <a:gd name="connsiteY156" fmla="*/ 69283 h 1913147"/>
                      <a:gd name="connsiteX157" fmla="*/ 4245869 w 4249719"/>
                      <a:gd name="connsiteY157" fmla="*/ 327191 h 1913147"/>
                      <a:gd name="connsiteX158" fmla="*/ 3968713 w 4249719"/>
                      <a:gd name="connsiteY158" fmla="*/ 323342 h 1913147"/>
                      <a:gd name="connsiteX159" fmla="*/ 3972562 w 4249719"/>
                      <a:gd name="connsiteY159" fmla="*/ 65434 h 191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4249719" h="1913147">
                        <a:moveTo>
                          <a:pt x="281006" y="1584030"/>
                        </a:moveTo>
                        <a:lnTo>
                          <a:pt x="277156" y="1841938"/>
                        </a:lnTo>
                        <a:lnTo>
                          <a:pt x="0" y="1838089"/>
                        </a:lnTo>
                        <a:lnTo>
                          <a:pt x="5773" y="1580181"/>
                        </a:lnTo>
                        <a:close/>
                        <a:moveTo>
                          <a:pt x="719832" y="1591731"/>
                        </a:moveTo>
                        <a:lnTo>
                          <a:pt x="715983" y="1849639"/>
                        </a:lnTo>
                        <a:lnTo>
                          <a:pt x="438826" y="1845790"/>
                        </a:lnTo>
                        <a:lnTo>
                          <a:pt x="442676" y="1587882"/>
                        </a:lnTo>
                        <a:close/>
                        <a:moveTo>
                          <a:pt x="725612" y="1197168"/>
                        </a:moveTo>
                        <a:lnTo>
                          <a:pt x="721763" y="1455076"/>
                        </a:lnTo>
                        <a:lnTo>
                          <a:pt x="444607" y="1449301"/>
                        </a:lnTo>
                        <a:lnTo>
                          <a:pt x="7704" y="1443528"/>
                        </a:lnTo>
                        <a:lnTo>
                          <a:pt x="11554" y="1185620"/>
                        </a:lnTo>
                        <a:lnTo>
                          <a:pt x="450382" y="1193319"/>
                        </a:lnTo>
                        <a:close/>
                        <a:moveTo>
                          <a:pt x="294488" y="794906"/>
                        </a:moveTo>
                        <a:lnTo>
                          <a:pt x="290638" y="1052814"/>
                        </a:lnTo>
                        <a:lnTo>
                          <a:pt x="13481" y="1047039"/>
                        </a:lnTo>
                        <a:lnTo>
                          <a:pt x="17331" y="791056"/>
                        </a:lnTo>
                        <a:close/>
                        <a:moveTo>
                          <a:pt x="1145450" y="1203256"/>
                        </a:moveTo>
                        <a:lnTo>
                          <a:pt x="1141202" y="1461138"/>
                        </a:lnTo>
                        <a:lnTo>
                          <a:pt x="883320" y="1456891"/>
                        </a:lnTo>
                        <a:lnTo>
                          <a:pt x="887568" y="1199009"/>
                        </a:lnTo>
                        <a:close/>
                        <a:moveTo>
                          <a:pt x="733314" y="800681"/>
                        </a:moveTo>
                        <a:lnTo>
                          <a:pt x="729465" y="1058590"/>
                        </a:lnTo>
                        <a:lnTo>
                          <a:pt x="452308" y="1054740"/>
                        </a:lnTo>
                        <a:lnTo>
                          <a:pt x="456158" y="796832"/>
                        </a:lnTo>
                        <a:close/>
                        <a:moveTo>
                          <a:pt x="1601346" y="1210642"/>
                        </a:moveTo>
                        <a:lnTo>
                          <a:pt x="1597496" y="1468550"/>
                        </a:lnTo>
                        <a:lnTo>
                          <a:pt x="1320340" y="1464701"/>
                        </a:lnTo>
                        <a:lnTo>
                          <a:pt x="1326113" y="1206793"/>
                        </a:lnTo>
                        <a:close/>
                        <a:moveTo>
                          <a:pt x="1151217" y="808663"/>
                        </a:moveTo>
                        <a:lnTo>
                          <a:pt x="1146969" y="1066544"/>
                        </a:lnTo>
                        <a:lnTo>
                          <a:pt x="889088" y="1062297"/>
                        </a:lnTo>
                        <a:lnTo>
                          <a:pt x="893335" y="804415"/>
                        </a:lnTo>
                        <a:close/>
                        <a:moveTo>
                          <a:pt x="2040172" y="1218341"/>
                        </a:moveTo>
                        <a:lnTo>
                          <a:pt x="2036323" y="1476249"/>
                        </a:lnTo>
                        <a:lnTo>
                          <a:pt x="1759166" y="1472400"/>
                        </a:lnTo>
                        <a:lnTo>
                          <a:pt x="1763016" y="1214492"/>
                        </a:lnTo>
                        <a:close/>
                        <a:moveTo>
                          <a:pt x="2910120" y="1628297"/>
                        </a:moveTo>
                        <a:lnTo>
                          <a:pt x="2904346" y="1886206"/>
                        </a:lnTo>
                        <a:lnTo>
                          <a:pt x="2629116" y="1880431"/>
                        </a:lnTo>
                        <a:lnTo>
                          <a:pt x="875729" y="1851562"/>
                        </a:lnTo>
                        <a:lnTo>
                          <a:pt x="881501" y="1593653"/>
                        </a:lnTo>
                        <a:lnTo>
                          <a:pt x="2632965" y="1622522"/>
                        </a:lnTo>
                        <a:close/>
                        <a:moveTo>
                          <a:pt x="739088" y="406122"/>
                        </a:moveTo>
                        <a:lnTo>
                          <a:pt x="735239" y="664030"/>
                        </a:lnTo>
                        <a:lnTo>
                          <a:pt x="458084" y="660181"/>
                        </a:lnTo>
                        <a:lnTo>
                          <a:pt x="21181" y="652481"/>
                        </a:lnTo>
                        <a:lnTo>
                          <a:pt x="25030" y="394574"/>
                        </a:lnTo>
                        <a:lnTo>
                          <a:pt x="461933" y="402272"/>
                        </a:lnTo>
                        <a:close/>
                        <a:moveTo>
                          <a:pt x="1609045" y="816078"/>
                        </a:moveTo>
                        <a:lnTo>
                          <a:pt x="1605196" y="1073986"/>
                        </a:lnTo>
                        <a:lnTo>
                          <a:pt x="1328039" y="1070137"/>
                        </a:lnTo>
                        <a:lnTo>
                          <a:pt x="1331889" y="812229"/>
                        </a:lnTo>
                        <a:close/>
                        <a:moveTo>
                          <a:pt x="307966" y="3850"/>
                        </a:moveTo>
                        <a:lnTo>
                          <a:pt x="304117" y="261758"/>
                        </a:lnTo>
                        <a:lnTo>
                          <a:pt x="26960" y="257908"/>
                        </a:lnTo>
                        <a:lnTo>
                          <a:pt x="30809" y="0"/>
                        </a:lnTo>
                        <a:close/>
                        <a:moveTo>
                          <a:pt x="3347027" y="1634076"/>
                        </a:moveTo>
                        <a:lnTo>
                          <a:pt x="3343178" y="1891984"/>
                        </a:lnTo>
                        <a:lnTo>
                          <a:pt x="3066021" y="1888135"/>
                        </a:lnTo>
                        <a:lnTo>
                          <a:pt x="3069870" y="1630227"/>
                        </a:lnTo>
                        <a:close/>
                        <a:moveTo>
                          <a:pt x="1158911" y="414110"/>
                        </a:moveTo>
                        <a:lnTo>
                          <a:pt x="1154664" y="671992"/>
                        </a:lnTo>
                        <a:lnTo>
                          <a:pt x="896782" y="667744"/>
                        </a:lnTo>
                        <a:lnTo>
                          <a:pt x="901029" y="409863"/>
                        </a:lnTo>
                        <a:close/>
                        <a:moveTo>
                          <a:pt x="2045951" y="823778"/>
                        </a:moveTo>
                        <a:lnTo>
                          <a:pt x="2042102" y="1081686"/>
                        </a:lnTo>
                        <a:lnTo>
                          <a:pt x="1764945" y="1075911"/>
                        </a:lnTo>
                        <a:lnTo>
                          <a:pt x="1768795" y="819928"/>
                        </a:lnTo>
                        <a:close/>
                        <a:moveTo>
                          <a:pt x="746788" y="11603"/>
                        </a:moveTo>
                        <a:lnTo>
                          <a:pt x="741015" y="269512"/>
                        </a:lnTo>
                        <a:lnTo>
                          <a:pt x="463858" y="265663"/>
                        </a:lnTo>
                        <a:lnTo>
                          <a:pt x="469631" y="7753"/>
                        </a:lnTo>
                        <a:close/>
                        <a:moveTo>
                          <a:pt x="3785854" y="1641773"/>
                        </a:moveTo>
                        <a:lnTo>
                          <a:pt x="3780079" y="1899681"/>
                        </a:lnTo>
                        <a:lnTo>
                          <a:pt x="3504848" y="1895832"/>
                        </a:lnTo>
                        <a:lnTo>
                          <a:pt x="3508698" y="1637924"/>
                        </a:lnTo>
                        <a:close/>
                        <a:moveTo>
                          <a:pt x="1614824" y="421517"/>
                        </a:moveTo>
                        <a:lnTo>
                          <a:pt x="1610975" y="679425"/>
                        </a:lnTo>
                        <a:lnTo>
                          <a:pt x="1333818" y="673650"/>
                        </a:lnTo>
                        <a:lnTo>
                          <a:pt x="1337668" y="417668"/>
                        </a:lnTo>
                        <a:close/>
                        <a:moveTo>
                          <a:pt x="2484777" y="829553"/>
                        </a:moveTo>
                        <a:lnTo>
                          <a:pt x="2480928" y="1087461"/>
                        </a:lnTo>
                        <a:lnTo>
                          <a:pt x="2203771" y="1083611"/>
                        </a:lnTo>
                        <a:lnTo>
                          <a:pt x="2207621" y="825703"/>
                        </a:lnTo>
                        <a:close/>
                        <a:moveTo>
                          <a:pt x="1183687" y="19264"/>
                        </a:moveTo>
                        <a:lnTo>
                          <a:pt x="1179837" y="277172"/>
                        </a:lnTo>
                        <a:lnTo>
                          <a:pt x="902680" y="271397"/>
                        </a:lnTo>
                        <a:lnTo>
                          <a:pt x="906530" y="15414"/>
                        </a:lnTo>
                        <a:close/>
                        <a:moveTo>
                          <a:pt x="4222767" y="1655239"/>
                        </a:moveTo>
                        <a:lnTo>
                          <a:pt x="4218918" y="1913147"/>
                        </a:lnTo>
                        <a:lnTo>
                          <a:pt x="3941762" y="1907372"/>
                        </a:lnTo>
                        <a:lnTo>
                          <a:pt x="3945611" y="1651390"/>
                        </a:lnTo>
                        <a:close/>
                        <a:moveTo>
                          <a:pt x="2053650" y="429216"/>
                        </a:moveTo>
                        <a:lnTo>
                          <a:pt x="2049801" y="685200"/>
                        </a:lnTo>
                        <a:lnTo>
                          <a:pt x="1772644" y="681351"/>
                        </a:lnTo>
                        <a:lnTo>
                          <a:pt x="1776494" y="423443"/>
                        </a:lnTo>
                        <a:close/>
                        <a:moveTo>
                          <a:pt x="2921676" y="837247"/>
                        </a:moveTo>
                        <a:lnTo>
                          <a:pt x="2915903" y="1231807"/>
                        </a:lnTo>
                        <a:lnTo>
                          <a:pt x="2912054" y="1489716"/>
                        </a:lnTo>
                        <a:lnTo>
                          <a:pt x="2634900" y="1485866"/>
                        </a:lnTo>
                        <a:lnTo>
                          <a:pt x="2453980" y="1483943"/>
                        </a:lnTo>
                        <a:lnTo>
                          <a:pt x="2196073" y="1478168"/>
                        </a:lnTo>
                        <a:lnTo>
                          <a:pt x="2201846" y="1220259"/>
                        </a:lnTo>
                        <a:lnTo>
                          <a:pt x="2457830" y="1226035"/>
                        </a:lnTo>
                        <a:lnTo>
                          <a:pt x="2638749" y="1227958"/>
                        </a:lnTo>
                        <a:lnTo>
                          <a:pt x="2646448" y="833398"/>
                        </a:lnTo>
                        <a:close/>
                        <a:moveTo>
                          <a:pt x="3791638" y="1247210"/>
                        </a:moveTo>
                        <a:lnTo>
                          <a:pt x="3787789" y="1505118"/>
                        </a:lnTo>
                        <a:lnTo>
                          <a:pt x="3510632" y="1501269"/>
                        </a:lnTo>
                        <a:lnTo>
                          <a:pt x="3514481" y="1243361"/>
                        </a:lnTo>
                        <a:close/>
                        <a:moveTo>
                          <a:pt x="1622529" y="26922"/>
                        </a:moveTo>
                        <a:lnTo>
                          <a:pt x="1616754" y="282907"/>
                        </a:lnTo>
                        <a:lnTo>
                          <a:pt x="1341523" y="279057"/>
                        </a:lnTo>
                        <a:lnTo>
                          <a:pt x="1345372" y="21149"/>
                        </a:lnTo>
                        <a:close/>
                        <a:moveTo>
                          <a:pt x="2490551" y="434990"/>
                        </a:moveTo>
                        <a:lnTo>
                          <a:pt x="2486701" y="692897"/>
                        </a:lnTo>
                        <a:lnTo>
                          <a:pt x="2209545" y="689048"/>
                        </a:lnTo>
                        <a:lnTo>
                          <a:pt x="2213394" y="431140"/>
                        </a:lnTo>
                        <a:close/>
                        <a:moveTo>
                          <a:pt x="2059435" y="32687"/>
                        </a:moveTo>
                        <a:lnTo>
                          <a:pt x="2055586" y="290595"/>
                        </a:lnTo>
                        <a:lnTo>
                          <a:pt x="1778429" y="286745"/>
                        </a:lnTo>
                        <a:lnTo>
                          <a:pt x="1782279" y="28837"/>
                        </a:lnTo>
                        <a:close/>
                        <a:moveTo>
                          <a:pt x="2929381" y="442690"/>
                        </a:moveTo>
                        <a:lnTo>
                          <a:pt x="2925531" y="700598"/>
                        </a:lnTo>
                        <a:lnTo>
                          <a:pt x="2648375" y="696749"/>
                        </a:lnTo>
                        <a:lnTo>
                          <a:pt x="2652224" y="438841"/>
                        </a:lnTo>
                        <a:close/>
                        <a:moveTo>
                          <a:pt x="2498264" y="40432"/>
                        </a:moveTo>
                        <a:lnTo>
                          <a:pt x="2492489" y="298340"/>
                        </a:lnTo>
                        <a:lnTo>
                          <a:pt x="2217258" y="294491"/>
                        </a:lnTo>
                        <a:lnTo>
                          <a:pt x="2221107" y="36583"/>
                        </a:lnTo>
                        <a:close/>
                        <a:moveTo>
                          <a:pt x="3366283" y="450386"/>
                        </a:moveTo>
                        <a:lnTo>
                          <a:pt x="3362434" y="708294"/>
                        </a:lnTo>
                        <a:lnTo>
                          <a:pt x="3085277" y="702519"/>
                        </a:lnTo>
                        <a:lnTo>
                          <a:pt x="3089126" y="446537"/>
                        </a:lnTo>
                        <a:close/>
                        <a:moveTo>
                          <a:pt x="2935168" y="48088"/>
                        </a:moveTo>
                        <a:lnTo>
                          <a:pt x="2931319" y="305996"/>
                        </a:lnTo>
                        <a:lnTo>
                          <a:pt x="2654162" y="300221"/>
                        </a:lnTo>
                        <a:lnTo>
                          <a:pt x="2658012" y="44239"/>
                        </a:lnTo>
                        <a:close/>
                        <a:moveTo>
                          <a:pt x="3805114" y="458088"/>
                        </a:moveTo>
                        <a:lnTo>
                          <a:pt x="3801264" y="714072"/>
                        </a:lnTo>
                        <a:lnTo>
                          <a:pt x="3524107" y="710222"/>
                        </a:lnTo>
                        <a:lnTo>
                          <a:pt x="3527957" y="452314"/>
                        </a:lnTo>
                        <a:close/>
                        <a:moveTo>
                          <a:pt x="3374030" y="55841"/>
                        </a:moveTo>
                        <a:lnTo>
                          <a:pt x="3368256" y="311828"/>
                        </a:lnTo>
                        <a:lnTo>
                          <a:pt x="3093024" y="307978"/>
                        </a:lnTo>
                        <a:lnTo>
                          <a:pt x="3096874" y="50068"/>
                        </a:lnTo>
                        <a:close/>
                        <a:moveTo>
                          <a:pt x="4242016" y="463861"/>
                        </a:moveTo>
                        <a:lnTo>
                          <a:pt x="4238167" y="721769"/>
                        </a:lnTo>
                        <a:lnTo>
                          <a:pt x="3961010" y="717919"/>
                        </a:lnTo>
                        <a:lnTo>
                          <a:pt x="3966783" y="460012"/>
                        </a:lnTo>
                        <a:close/>
                        <a:moveTo>
                          <a:pt x="3810901" y="61579"/>
                        </a:moveTo>
                        <a:lnTo>
                          <a:pt x="3807052" y="319487"/>
                        </a:lnTo>
                        <a:lnTo>
                          <a:pt x="3529895" y="315637"/>
                        </a:lnTo>
                        <a:lnTo>
                          <a:pt x="3533744" y="57729"/>
                        </a:lnTo>
                        <a:close/>
                        <a:moveTo>
                          <a:pt x="4249719" y="69283"/>
                        </a:moveTo>
                        <a:lnTo>
                          <a:pt x="4245869" y="327191"/>
                        </a:lnTo>
                        <a:lnTo>
                          <a:pt x="3968713" y="323342"/>
                        </a:lnTo>
                        <a:lnTo>
                          <a:pt x="3972562" y="65434"/>
                        </a:lnTo>
                        <a:close/>
                      </a:path>
                    </a:pathLst>
                  </a:custGeom>
                  <a:grpFill/>
                  <a:ln w="9525" cap="flat">
                    <a:noFill/>
                    <a:prstDash val="solid"/>
                    <a:miter/>
                  </a:ln>
                </p:spPr>
                <p:txBody>
                  <a:bodyPr wrap="square" rtlCol="0" anchor="ctr">
                    <a:noAutofit/>
                  </a:bodyPr>
                  <a:lstStyle/>
                  <a:p>
                    <a:endParaRPr lang="en-US"/>
                  </a:p>
                </p:txBody>
              </p:sp>
            </p:grpSp>
          </p:grpSp>
          <p:grpSp>
            <p:nvGrpSpPr>
              <p:cNvPr id="132" name="Group 131">
                <a:extLst>
                  <a:ext uri="{FF2B5EF4-FFF2-40B4-BE49-F238E27FC236}">
                    <a16:creationId xmlns:a16="http://schemas.microsoft.com/office/drawing/2014/main" id="{024D198D-74F6-4AC8-82AD-51B90F7B3C5C}"/>
                  </a:ext>
                </a:extLst>
              </p:cNvPr>
              <p:cNvGrpSpPr/>
              <p:nvPr/>
            </p:nvGrpSpPr>
            <p:grpSpPr>
              <a:xfrm>
                <a:off x="1221795" y="1743313"/>
                <a:ext cx="4089832" cy="2738259"/>
                <a:chOff x="1221795" y="1743313"/>
                <a:chExt cx="4089832" cy="2738259"/>
              </a:xfrm>
            </p:grpSpPr>
            <p:sp>
              <p:nvSpPr>
                <p:cNvPr id="61" name="Freeform: Shape 60">
                  <a:extLst>
                    <a:ext uri="{FF2B5EF4-FFF2-40B4-BE49-F238E27FC236}">
                      <a16:creationId xmlns:a16="http://schemas.microsoft.com/office/drawing/2014/main" id="{72845FB5-BA1F-4851-846F-994FA30FA9DF}"/>
                    </a:ext>
                  </a:extLst>
                </p:cNvPr>
                <p:cNvSpPr/>
                <p:nvPr/>
              </p:nvSpPr>
              <p:spPr>
                <a:xfrm rot="19876901">
                  <a:off x="4399866" y="2929408"/>
                  <a:ext cx="76985" cy="76985"/>
                </a:xfrm>
                <a:custGeom>
                  <a:avLst/>
                  <a:gdLst/>
                  <a:ahLst/>
                  <a:cxnLst/>
                  <a:rect l="l" t="t" r="r" b="b"/>
                  <a:pathLst>
                    <a:path w="38100" h="38100"/>
                  </a:pathLst>
                </a:custGeom>
                <a:solidFill>
                  <a:srgbClr val="FFFFFF"/>
                </a:solidFill>
                <a:ln w="28575" cap="rnd">
                  <a:solidFill>
                    <a:srgbClr val="333331"/>
                  </a:solidFill>
                  <a:prstDash val="solid"/>
                  <a:round/>
                </a:ln>
              </p:spPr>
              <p:txBody>
                <a:bodyPr rtlCol="0" anchor="ctr"/>
                <a:lstStyle/>
                <a:p>
                  <a:endParaRPr lang="en-US"/>
                </a:p>
              </p:txBody>
            </p:sp>
            <p:sp>
              <p:nvSpPr>
                <p:cNvPr id="62" name="Freeform: Shape 61">
                  <a:extLst>
                    <a:ext uri="{FF2B5EF4-FFF2-40B4-BE49-F238E27FC236}">
                      <a16:creationId xmlns:a16="http://schemas.microsoft.com/office/drawing/2014/main" id="{145F1F2C-96E8-454A-8F9D-4CE4742AEC42}"/>
                    </a:ext>
                  </a:extLst>
                </p:cNvPr>
                <p:cNvSpPr/>
                <p:nvPr/>
              </p:nvSpPr>
              <p:spPr>
                <a:xfrm rot="19876901">
                  <a:off x="4399868" y="2929409"/>
                  <a:ext cx="76985" cy="76985"/>
                </a:xfrm>
                <a:custGeom>
                  <a:avLst/>
                  <a:gdLst/>
                  <a:ahLst/>
                  <a:cxnLst/>
                  <a:rect l="l" t="t" r="r" b="b"/>
                  <a:pathLst>
                    <a:path w="38100" h="38100"/>
                  </a:pathLst>
                </a:custGeom>
                <a:solidFill>
                  <a:srgbClr val="FFFFFF"/>
                </a:solidFill>
                <a:ln w="28575" cap="rnd">
                  <a:solidFill>
                    <a:srgbClr val="333331"/>
                  </a:solidFill>
                  <a:prstDash val="solid"/>
                  <a:round/>
                </a:ln>
              </p:spPr>
              <p:txBody>
                <a:bodyPr rtlCol="0" anchor="ctr"/>
                <a:lstStyle/>
                <a:p>
                  <a:endParaRPr lang="en-US"/>
                </a:p>
              </p:txBody>
            </p:sp>
            <p:sp>
              <p:nvSpPr>
                <p:cNvPr id="130" name="Freeform: Shape 129">
                  <a:extLst>
                    <a:ext uri="{FF2B5EF4-FFF2-40B4-BE49-F238E27FC236}">
                      <a16:creationId xmlns:a16="http://schemas.microsoft.com/office/drawing/2014/main" id="{936FA260-1E47-4F4F-8A92-7E07FC0E01A8}"/>
                    </a:ext>
                  </a:extLst>
                </p:cNvPr>
                <p:cNvSpPr/>
                <p:nvPr/>
              </p:nvSpPr>
              <p:spPr>
                <a:xfrm rot="20732884">
                  <a:off x="1221795" y="3615007"/>
                  <a:ext cx="1361707" cy="866565"/>
                </a:xfrm>
                <a:custGeom>
                  <a:avLst/>
                  <a:gdLst>
                    <a:gd name="connsiteX0" fmla="*/ 642220 w 1361707"/>
                    <a:gd name="connsiteY0" fmla="*/ 0 h 866565"/>
                    <a:gd name="connsiteX1" fmla="*/ 1324991 w 1361707"/>
                    <a:gd name="connsiteY1" fmla="*/ 281340 h 866565"/>
                    <a:gd name="connsiteX2" fmla="*/ 1263945 w 1361707"/>
                    <a:gd name="connsiteY2" fmla="*/ 443615 h 866565"/>
                    <a:gd name="connsiteX3" fmla="*/ 1361707 w 1361707"/>
                    <a:gd name="connsiteY3" fmla="*/ 744368 h 866565"/>
                    <a:gd name="connsiteX4" fmla="*/ 1269774 w 1361707"/>
                    <a:gd name="connsiteY4" fmla="*/ 751740 h 866565"/>
                    <a:gd name="connsiteX5" fmla="*/ 1051127 w 1361707"/>
                    <a:gd name="connsiteY5" fmla="*/ 774224 h 866565"/>
                    <a:gd name="connsiteX6" fmla="*/ 885014 w 1361707"/>
                    <a:gd name="connsiteY6" fmla="*/ 789415 h 866565"/>
                    <a:gd name="connsiteX7" fmla="*/ 1056513 w 1361707"/>
                    <a:gd name="connsiteY7" fmla="*/ 446302 h 866565"/>
                    <a:gd name="connsiteX8" fmla="*/ 1068003 w 1361707"/>
                    <a:gd name="connsiteY8" fmla="*/ 429725 h 866565"/>
                    <a:gd name="connsiteX9" fmla="*/ 913272 w 1361707"/>
                    <a:gd name="connsiteY9" fmla="*/ 607377 h 866565"/>
                    <a:gd name="connsiteX10" fmla="*/ 777574 w 1361707"/>
                    <a:gd name="connsiteY10" fmla="*/ 762166 h 866565"/>
                    <a:gd name="connsiteX11" fmla="*/ 741466 w 1361707"/>
                    <a:gd name="connsiteY11" fmla="*/ 802543 h 866565"/>
                    <a:gd name="connsiteX12" fmla="*/ 65237 w 1361707"/>
                    <a:gd name="connsiteY12" fmla="*/ 864382 h 866565"/>
                    <a:gd name="connsiteX13" fmla="*/ 4920 w 1361707"/>
                    <a:gd name="connsiteY13" fmla="*/ 812923 h 866565"/>
                    <a:gd name="connsiteX14" fmla="*/ 0 w 1361707"/>
                    <a:gd name="connsiteY14" fmla="*/ 734057 h 866565"/>
                    <a:gd name="connsiteX15" fmla="*/ 46503 w 1361707"/>
                    <a:gd name="connsiteY15" fmla="*/ 677112 h 866565"/>
                    <a:gd name="connsiteX16" fmla="*/ 249020 w 1361707"/>
                    <a:gd name="connsiteY16" fmla="*/ 427210 h 866565"/>
                    <a:gd name="connsiteX17" fmla="*/ 378143 w 1361707"/>
                    <a:gd name="connsiteY17" fmla="*/ 269679 h 866565"/>
                    <a:gd name="connsiteX18" fmla="*/ 642220 w 1361707"/>
                    <a:gd name="connsiteY18" fmla="*/ 0 h 8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1707" h="866565">
                      <a:moveTo>
                        <a:pt x="642220" y="0"/>
                      </a:moveTo>
                      <a:cubicBezTo>
                        <a:pt x="896695" y="51729"/>
                        <a:pt x="1211415" y="256875"/>
                        <a:pt x="1324991" y="281340"/>
                      </a:cubicBezTo>
                      <a:cubicBezTo>
                        <a:pt x="1332822" y="282825"/>
                        <a:pt x="1259715" y="433955"/>
                        <a:pt x="1263945" y="443615"/>
                      </a:cubicBezTo>
                      <a:lnTo>
                        <a:pt x="1361707" y="744368"/>
                      </a:lnTo>
                      <a:lnTo>
                        <a:pt x="1269774" y="751740"/>
                      </a:lnTo>
                      <a:cubicBezTo>
                        <a:pt x="1198272" y="767474"/>
                        <a:pt x="1123798" y="767552"/>
                        <a:pt x="1051127" y="774224"/>
                      </a:cubicBezTo>
                      <a:lnTo>
                        <a:pt x="885014" y="789415"/>
                      </a:lnTo>
                      <a:lnTo>
                        <a:pt x="1056513" y="446302"/>
                      </a:lnTo>
                      <a:cubicBezTo>
                        <a:pt x="1059542" y="440243"/>
                        <a:pt x="1063030" y="434470"/>
                        <a:pt x="1068003" y="429725"/>
                      </a:cubicBezTo>
                      <a:cubicBezTo>
                        <a:pt x="1017759" y="490086"/>
                        <a:pt x="964543" y="547875"/>
                        <a:pt x="913272" y="607377"/>
                      </a:cubicBezTo>
                      <a:cubicBezTo>
                        <a:pt x="868516" y="659393"/>
                        <a:pt x="822731" y="710494"/>
                        <a:pt x="777574" y="762166"/>
                      </a:cubicBezTo>
                      <a:lnTo>
                        <a:pt x="741466" y="802543"/>
                      </a:lnTo>
                      <a:lnTo>
                        <a:pt x="65237" y="864382"/>
                      </a:lnTo>
                      <a:cubicBezTo>
                        <a:pt x="9653" y="869328"/>
                        <a:pt x="8409" y="870759"/>
                        <a:pt x="4920" y="812923"/>
                      </a:cubicBezTo>
                      <a:lnTo>
                        <a:pt x="0" y="734057"/>
                      </a:lnTo>
                      <a:lnTo>
                        <a:pt x="46503" y="677112"/>
                      </a:lnTo>
                      <a:cubicBezTo>
                        <a:pt x="114124" y="593888"/>
                        <a:pt x="181343" y="510378"/>
                        <a:pt x="249020" y="427210"/>
                      </a:cubicBezTo>
                      <a:cubicBezTo>
                        <a:pt x="291833" y="374510"/>
                        <a:pt x="335159" y="322265"/>
                        <a:pt x="378143" y="269679"/>
                      </a:cubicBezTo>
                      <a:cubicBezTo>
                        <a:pt x="381745" y="265278"/>
                        <a:pt x="639020" y="4687"/>
                        <a:pt x="642220" y="0"/>
                      </a:cubicBezTo>
                      <a:close/>
                    </a:path>
                  </a:pathLst>
                </a:custGeom>
                <a:solidFill>
                  <a:srgbClr val="E3BC9F"/>
                </a:solidFill>
                <a:ln w="4729"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EAAD9FB-11E5-4EE1-939F-DA3ADE7B2213}"/>
                    </a:ext>
                  </a:extLst>
                </p:cNvPr>
                <p:cNvSpPr/>
                <p:nvPr/>
              </p:nvSpPr>
              <p:spPr>
                <a:xfrm rot="20732884">
                  <a:off x="1485770" y="2452759"/>
                  <a:ext cx="1966969" cy="1439394"/>
                </a:xfrm>
                <a:custGeom>
                  <a:avLst/>
                  <a:gdLst>
                    <a:gd name="connsiteX0" fmla="*/ 1626277 w 1628355"/>
                    <a:gd name="connsiteY0" fmla="*/ 739540 h 1191602"/>
                    <a:gd name="connsiteX1" fmla="*/ 1594857 w 1628355"/>
                    <a:gd name="connsiteY1" fmla="*/ 659192 h 1191602"/>
                    <a:gd name="connsiteX2" fmla="*/ 1535944 w 1628355"/>
                    <a:gd name="connsiteY2" fmla="*/ 529300 h 1191602"/>
                    <a:gd name="connsiteX3" fmla="*/ 1456684 w 1628355"/>
                    <a:gd name="connsiteY3" fmla="*/ 374754 h 1191602"/>
                    <a:gd name="connsiteX4" fmla="*/ 1436005 w 1628355"/>
                    <a:gd name="connsiteY4" fmla="*/ 364202 h 1191602"/>
                    <a:gd name="connsiteX5" fmla="*/ 1421336 w 1628355"/>
                    <a:gd name="connsiteY5" fmla="*/ 366236 h 1191602"/>
                    <a:gd name="connsiteX6" fmla="*/ 1402077 w 1628355"/>
                    <a:gd name="connsiteY6" fmla="*/ 375227 h 1191602"/>
                    <a:gd name="connsiteX7" fmla="*/ 1377613 w 1628355"/>
                    <a:gd name="connsiteY7" fmla="*/ 358429 h 1191602"/>
                    <a:gd name="connsiteX8" fmla="*/ 1373260 w 1628355"/>
                    <a:gd name="connsiteY8" fmla="*/ 173078 h 1191602"/>
                    <a:gd name="connsiteX9" fmla="*/ 1349789 w 1628355"/>
                    <a:gd name="connsiteY9" fmla="*/ 86152 h 1191602"/>
                    <a:gd name="connsiteX10" fmla="*/ 1309142 w 1628355"/>
                    <a:gd name="connsiteY10" fmla="*/ 23596 h 1191602"/>
                    <a:gd name="connsiteX11" fmla="*/ 1287469 w 1628355"/>
                    <a:gd name="connsiteY11" fmla="*/ 5520 h 1191602"/>
                    <a:gd name="connsiteX12" fmla="*/ 1275971 w 1628355"/>
                    <a:gd name="connsiteY12" fmla="*/ 3722 h 1191602"/>
                    <a:gd name="connsiteX13" fmla="*/ 1241806 w 1628355"/>
                    <a:gd name="connsiteY13" fmla="*/ 20425 h 1191602"/>
                    <a:gd name="connsiteX14" fmla="*/ 1188099 w 1628355"/>
                    <a:gd name="connsiteY14" fmla="*/ 33249 h 1191602"/>
                    <a:gd name="connsiteX15" fmla="*/ 1143098 w 1628355"/>
                    <a:gd name="connsiteY15" fmla="*/ 20851 h 1191602"/>
                    <a:gd name="connsiteX16" fmla="*/ 973362 w 1628355"/>
                    <a:gd name="connsiteY16" fmla="*/ 78 h 1191602"/>
                    <a:gd name="connsiteX17" fmla="*/ 895664 w 1628355"/>
                    <a:gd name="connsiteY17" fmla="*/ 5425 h 1191602"/>
                    <a:gd name="connsiteX18" fmla="*/ 757065 w 1628355"/>
                    <a:gd name="connsiteY18" fmla="*/ 24921 h 1191602"/>
                    <a:gd name="connsiteX19" fmla="*/ 623766 w 1628355"/>
                    <a:gd name="connsiteY19" fmla="*/ 50994 h 1191602"/>
                    <a:gd name="connsiteX20" fmla="*/ 607583 w 1628355"/>
                    <a:gd name="connsiteY20" fmla="*/ 74275 h 1191602"/>
                    <a:gd name="connsiteX21" fmla="*/ 628403 w 1628355"/>
                    <a:gd name="connsiteY21" fmla="*/ 112225 h 1191602"/>
                    <a:gd name="connsiteX22" fmla="*/ 630154 w 1628355"/>
                    <a:gd name="connsiteY22" fmla="*/ 133424 h 1191602"/>
                    <a:gd name="connsiteX23" fmla="*/ 644776 w 1628355"/>
                    <a:gd name="connsiteY23" fmla="*/ 209798 h 1191602"/>
                    <a:gd name="connsiteX24" fmla="*/ 667394 w 1628355"/>
                    <a:gd name="connsiteY24" fmla="*/ 345085 h 1191602"/>
                    <a:gd name="connsiteX25" fmla="*/ 668435 w 1628355"/>
                    <a:gd name="connsiteY25" fmla="*/ 375748 h 1191602"/>
                    <a:gd name="connsiteX26" fmla="*/ 634318 w 1628355"/>
                    <a:gd name="connsiteY26" fmla="*/ 374186 h 1191602"/>
                    <a:gd name="connsiteX27" fmla="*/ 578528 w 1628355"/>
                    <a:gd name="connsiteY27" fmla="*/ 365432 h 1191602"/>
                    <a:gd name="connsiteX28" fmla="*/ 556335 w 1628355"/>
                    <a:gd name="connsiteY28" fmla="*/ 361268 h 1191602"/>
                    <a:gd name="connsiteX29" fmla="*/ 548007 w 1628355"/>
                    <a:gd name="connsiteY29" fmla="*/ 360180 h 1191602"/>
                    <a:gd name="connsiteX30" fmla="*/ 553496 w 1628355"/>
                    <a:gd name="connsiteY30" fmla="*/ 364060 h 1191602"/>
                    <a:gd name="connsiteX31" fmla="*/ 519474 w 1628355"/>
                    <a:gd name="connsiteY31" fmla="*/ 382798 h 1191602"/>
                    <a:gd name="connsiteX32" fmla="*/ 0 w 1628355"/>
                    <a:gd name="connsiteY32" fmla="*/ 917745 h 1191602"/>
                    <a:gd name="connsiteX33" fmla="*/ 670707 w 1628355"/>
                    <a:gd name="connsiteY33" fmla="*/ 1191489 h 1191602"/>
                    <a:gd name="connsiteX34" fmla="*/ 724604 w 1628355"/>
                    <a:gd name="connsiteY34" fmla="*/ 1107118 h 1191602"/>
                    <a:gd name="connsiteX35" fmla="*/ 830316 w 1628355"/>
                    <a:gd name="connsiteY35" fmla="*/ 1047354 h 1191602"/>
                    <a:gd name="connsiteX36" fmla="*/ 1027070 w 1628355"/>
                    <a:gd name="connsiteY36" fmla="*/ 888076 h 1191602"/>
                    <a:gd name="connsiteX37" fmla="*/ 1213746 w 1628355"/>
                    <a:gd name="connsiteY37" fmla="*/ 729792 h 1191602"/>
                    <a:gd name="connsiteX38" fmla="*/ 1251980 w 1628355"/>
                    <a:gd name="connsiteY38" fmla="*/ 725723 h 1191602"/>
                    <a:gd name="connsiteX39" fmla="*/ 1251270 w 1628355"/>
                    <a:gd name="connsiteY39" fmla="*/ 742427 h 1191602"/>
                    <a:gd name="connsiteX40" fmla="*/ 1306160 w 1628355"/>
                    <a:gd name="connsiteY40" fmla="*/ 813406 h 1191602"/>
                    <a:gd name="connsiteX41" fmla="*/ 1365783 w 1628355"/>
                    <a:gd name="connsiteY41" fmla="*/ 831955 h 1191602"/>
                    <a:gd name="connsiteX42" fmla="*/ 1367155 w 1628355"/>
                    <a:gd name="connsiteY42" fmla="*/ 832002 h 1191602"/>
                    <a:gd name="connsiteX43" fmla="*/ 1376619 w 1628355"/>
                    <a:gd name="connsiteY43" fmla="*/ 833659 h 1191602"/>
                    <a:gd name="connsiteX44" fmla="*/ 1423276 w 1628355"/>
                    <a:gd name="connsiteY44" fmla="*/ 822539 h 1191602"/>
                    <a:gd name="connsiteX45" fmla="*/ 1554446 w 1628355"/>
                    <a:gd name="connsiteY45" fmla="*/ 782885 h 1191602"/>
                    <a:gd name="connsiteX46" fmla="*/ 1589084 w 1628355"/>
                    <a:gd name="connsiteY46" fmla="*/ 768026 h 1191602"/>
                    <a:gd name="connsiteX47" fmla="*/ 1616813 w 1628355"/>
                    <a:gd name="connsiteY47" fmla="*/ 757427 h 1191602"/>
                    <a:gd name="connsiteX48" fmla="*/ 1626277 w 1628355"/>
                    <a:gd name="connsiteY48" fmla="*/ 739540 h 11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28355" h="1191602">
                      <a:moveTo>
                        <a:pt x="1626277" y="739540"/>
                      </a:moveTo>
                      <a:cubicBezTo>
                        <a:pt x="1615299" y="712994"/>
                        <a:pt x="1605409" y="685974"/>
                        <a:pt x="1594857" y="659192"/>
                      </a:cubicBezTo>
                      <a:cubicBezTo>
                        <a:pt x="1577396" y="614901"/>
                        <a:pt x="1560077" y="570846"/>
                        <a:pt x="1535944" y="529300"/>
                      </a:cubicBezTo>
                      <a:cubicBezTo>
                        <a:pt x="1506890" y="479283"/>
                        <a:pt x="1478924" y="428367"/>
                        <a:pt x="1456684" y="374754"/>
                      </a:cubicBezTo>
                      <a:cubicBezTo>
                        <a:pt x="1452141" y="363870"/>
                        <a:pt x="1445327" y="362924"/>
                        <a:pt x="1436005" y="364202"/>
                      </a:cubicBezTo>
                      <a:cubicBezTo>
                        <a:pt x="1430564" y="360889"/>
                        <a:pt x="1425974" y="364154"/>
                        <a:pt x="1421336" y="366236"/>
                      </a:cubicBezTo>
                      <a:cubicBezTo>
                        <a:pt x="1414854" y="369123"/>
                        <a:pt x="1408702" y="372719"/>
                        <a:pt x="1402077" y="375227"/>
                      </a:cubicBezTo>
                      <a:cubicBezTo>
                        <a:pt x="1378607" y="384123"/>
                        <a:pt x="1378560" y="383555"/>
                        <a:pt x="1377613" y="358429"/>
                      </a:cubicBezTo>
                      <a:cubicBezTo>
                        <a:pt x="1375294" y="296724"/>
                        <a:pt x="1381399" y="234972"/>
                        <a:pt x="1373260" y="173078"/>
                      </a:cubicBezTo>
                      <a:cubicBezTo>
                        <a:pt x="1369237" y="142415"/>
                        <a:pt x="1360625" y="114118"/>
                        <a:pt x="1349789" y="86152"/>
                      </a:cubicBezTo>
                      <a:cubicBezTo>
                        <a:pt x="1340704" y="62824"/>
                        <a:pt x="1327738" y="41151"/>
                        <a:pt x="1309142" y="23596"/>
                      </a:cubicBezTo>
                      <a:cubicBezTo>
                        <a:pt x="1302186" y="17255"/>
                        <a:pt x="1297406" y="8264"/>
                        <a:pt x="1287469" y="5520"/>
                      </a:cubicBezTo>
                      <a:cubicBezTo>
                        <a:pt x="1283778" y="4479"/>
                        <a:pt x="1281412" y="1214"/>
                        <a:pt x="1275971" y="3722"/>
                      </a:cubicBezTo>
                      <a:cubicBezTo>
                        <a:pt x="1264425" y="9021"/>
                        <a:pt x="1252879" y="13990"/>
                        <a:pt x="1241806" y="20425"/>
                      </a:cubicBezTo>
                      <a:cubicBezTo>
                        <a:pt x="1225386" y="29984"/>
                        <a:pt x="1209771" y="42098"/>
                        <a:pt x="1188099" y="33249"/>
                      </a:cubicBezTo>
                      <a:cubicBezTo>
                        <a:pt x="1173808" y="27429"/>
                        <a:pt x="1158287" y="24211"/>
                        <a:pt x="1143098" y="20851"/>
                      </a:cubicBezTo>
                      <a:cubicBezTo>
                        <a:pt x="1087213" y="8548"/>
                        <a:pt x="1030998" y="-963"/>
                        <a:pt x="973362" y="78"/>
                      </a:cubicBezTo>
                      <a:cubicBezTo>
                        <a:pt x="947337" y="551"/>
                        <a:pt x="921548" y="2917"/>
                        <a:pt x="895664" y="5425"/>
                      </a:cubicBezTo>
                      <a:cubicBezTo>
                        <a:pt x="849149" y="9920"/>
                        <a:pt x="803107" y="17160"/>
                        <a:pt x="757065" y="24921"/>
                      </a:cubicBezTo>
                      <a:cubicBezTo>
                        <a:pt x="712395" y="32397"/>
                        <a:pt x="668010" y="41246"/>
                        <a:pt x="623766" y="50994"/>
                      </a:cubicBezTo>
                      <a:cubicBezTo>
                        <a:pt x="606116" y="54874"/>
                        <a:pt x="604554" y="56294"/>
                        <a:pt x="607583" y="74275"/>
                      </a:cubicBezTo>
                      <a:cubicBezTo>
                        <a:pt x="625469" y="80900"/>
                        <a:pt x="626132" y="97130"/>
                        <a:pt x="628403" y="112225"/>
                      </a:cubicBezTo>
                      <a:cubicBezTo>
                        <a:pt x="629444" y="119229"/>
                        <a:pt x="628119" y="126516"/>
                        <a:pt x="630154" y="133424"/>
                      </a:cubicBezTo>
                      <a:cubicBezTo>
                        <a:pt x="637583" y="158409"/>
                        <a:pt x="640422" y="184293"/>
                        <a:pt x="644776" y="209798"/>
                      </a:cubicBezTo>
                      <a:cubicBezTo>
                        <a:pt x="652442" y="254894"/>
                        <a:pt x="659397" y="300084"/>
                        <a:pt x="667394" y="345085"/>
                      </a:cubicBezTo>
                      <a:cubicBezTo>
                        <a:pt x="669240" y="355353"/>
                        <a:pt x="675202" y="370779"/>
                        <a:pt x="668435" y="375748"/>
                      </a:cubicBezTo>
                      <a:cubicBezTo>
                        <a:pt x="660344" y="381710"/>
                        <a:pt x="646006" y="376410"/>
                        <a:pt x="634318" y="374186"/>
                      </a:cubicBezTo>
                      <a:cubicBezTo>
                        <a:pt x="615863" y="370637"/>
                        <a:pt x="597740" y="364202"/>
                        <a:pt x="578528" y="365432"/>
                      </a:cubicBezTo>
                      <a:cubicBezTo>
                        <a:pt x="570815" y="365905"/>
                        <a:pt x="563528" y="363728"/>
                        <a:pt x="556335" y="361268"/>
                      </a:cubicBezTo>
                      <a:cubicBezTo>
                        <a:pt x="553402" y="360558"/>
                        <a:pt x="550657" y="360274"/>
                        <a:pt x="548007" y="360180"/>
                      </a:cubicBezTo>
                      <a:cubicBezTo>
                        <a:pt x="549900" y="361079"/>
                        <a:pt x="551698" y="362309"/>
                        <a:pt x="553496" y="364060"/>
                      </a:cubicBezTo>
                      <a:cubicBezTo>
                        <a:pt x="537029" y="361031"/>
                        <a:pt x="525956" y="368697"/>
                        <a:pt x="519474" y="382798"/>
                      </a:cubicBezTo>
                      <a:cubicBezTo>
                        <a:pt x="482659" y="463194"/>
                        <a:pt x="186912" y="775787"/>
                        <a:pt x="0" y="917745"/>
                      </a:cubicBezTo>
                      <a:cubicBezTo>
                        <a:pt x="234232" y="1086581"/>
                        <a:pt x="505088" y="1078868"/>
                        <a:pt x="670707" y="1191489"/>
                      </a:cubicBezTo>
                      <a:cubicBezTo>
                        <a:pt x="676385" y="1195322"/>
                        <a:pt x="718405" y="1100825"/>
                        <a:pt x="724604" y="1107118"/>
                      </a:cubicBezTo>
                      <a:cubicBezTo>
                        <a:pt x="763122" y="1093017"/>
                        <a:pt x="797097" y="1070351"/>
                        <a:pt x="830316" y="1047354"/>
                      </a:cubicBezTo>
                      <a:cubicBezTo>
                        <a:pt x="899828" y="999277"/>
                        <a:pt x="963141" y="943203"/>
                        <a:pt x="1027070" y="888076"/>
                      </a:cubicBezTo>
                      <a:cubicBezTo>
                        <a:pt x="1088822" y="834794"/>
                        <a:pt x="1147262" y="777538"/>
                        <a:pt x="1213746" y="729792"/>
                      </a:cubicBezTo>
                      <a:cubicBezTo>
                        <a:pt x="1229077" y="712805"/>
                        <a:pt x="1237169" y="726575"/>
                        <a:pt x="1251980" y="725723"/>
                      </a:cubicBezTo>
                      <a:cubicBezTo>
                        <a:pt x="1257989" y="725392"/>
                        <a:pt x="1250607" y="736843"/>
                        <a:pt x="1251270" y="742427"/>
                      </a:cubicBezTo>
                      <a:cubicBezTo>
                        <a:pt x="1269725" y="765992"/>
                        <a:pt x="1289741" y="788516"/>
                        <a:pt x="1306160" y="813406"/>
                      </a:cubicBezTo>
                      <a:cubicBezTo>
                        <a:pt x="1321918" y="837255"/>
                        <a:pt x="1339331" y="846861"/>
                        <a:pt x="1365783" y="831955"/>
                      </a:cubicBezTo>
                      <a:cubicBezTo>
                        <a:pt x="1366115" y="831766"/>
                        <a:pt x="1366730" y="831955"/>
                        <a:pt x="1367155" y="832002"/>
                      </a:cubicBezTo>
                      <a:cubicBezTo>
                        <a:pt x="1370042" y="833943"/>
                        <a:pt x="1373260" y="834605"/>
                        <a:pt x="1376619" y="833659"/>
                      </a:cubicBezTo>
                      <a:cubicBezTo>
                        <a:pt x="1391998" y="829353"/>
                        <a:pt x="1407992" y="827838"/>
                        <a:pt x="1423276" y="822539"/>
                      </a:cubicBezTo>
                      <a:cubicBezTo>
                        <a:pt x="1466432" y="807491"/>
                        <a:pt x="1509966" y="793674"/>
                        <a:pt x="1554446" y="782885"/>
                      </a:cubicBezTo>
                      <a:cubicBezTo>
                        <a:pt x="1566513" y="779951"/>
                        <a:pt x="1578910" y="776118"/>
                        <a:pt x="1589084" y="768026"/>
                      </a:cubicBezTo>
                      <a:cubicBezTo>
                        <a:pt x="1596513" y="759840"/>
                        <a:pt x="1607113" y="759367"/>
                        <a:pt x="1616813" y="757427"/>
                      </a:cubicBezTo>
                      <a:cubicBezTo>
                        <a:pt x="1628028" y="755014"/>
                        <a:pt x="1630820" y="750518"/>
                        <a:pt x="1626277" y="739540"/>
                      </a:cubicBezTo>
                      <a:close/>
                    </a:path>
                  </a:pathLst>
                </a:custGeom>
                <a:solidFill>
                  <a:schemeClr val="accent1"/>
                </a:solidFill>
                <a:ln w="4729"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A042851-2575-4554-BAB1-0970A756D623}"/>
                    </a:ext>
                  </a:extLst>
                </p:cNvPr>
                <p:cNvSpPr/>
                <p:nvPr/>
              </p:nvSpPr>
              <p:spPr>
                <a:xfrm rot="20732884">
                  <a:off x="1461633" y="3125058"/>
                  <a:ext cx="1102879" cy="894188"/>
                </a:xfrm>
                <a:custGeom>
                  <a:avLst/>
                  <a:gdLst>
                    <a:gd name="connsiteX0" fmla="*/ 761224 w 913018"/>
                    <a:gd name="connsiteY0" fmla="*/ 739504 h 740253"/>
                    <a:gd name="connsiteX1" fmla="*/ 25121 w 913018"/>
                    <a:gd name="connsiteY1" fmla="*/ 577955 h 740253"/>
                    <a:gd name="connsiteX2" fmla="*/ 752 w 913018"/>
                    <a:gd name="connsiteY2" fmla="*/ 539863 h 740253"/>
                    <a:gd name="connsiteX3" fmla="*/ 113703 w 913018"/>
                    <a:gd name="connsiteY3" fmla="*/ 25121 h 740253"/>
                    <a:gd name="connsiteX4" fmla="*/ 151795 w 913018"/>
                    <a:gd name="connsiteY4" fmla="*/ 752 h 740253"/>
                    <a:gd name="connsiteX5" fmla="*/ 887898 w 913018"/>
                    <a:gd name="connsiteY5" fmla="*/ 162300 h 740253"/>
                    <a:gd name="connsiteX6" fmla="*/ 912267 w 913018"/>
                    <a:gd name="connsiteY6" fmla="*/ 200393 h 740253"/>
                    <a:gd name="connsiteX7" fmla="*/ 799316 w 913018"/>
                    <a:gd name="connsiteY7" fmla="*/ 715134 h 740253"/>
                    <a:gd name="connsiteX8" fmla="*/ 761224 w 913018"/>
                    <a:gd name="connsiteY8" fmla="*/ 739504 h 74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3018" h="740253">
                      <a:moveTo>
                        <a:pt x="761224" y="739504"/>
                      </a:moveTo>
                      <a:lnTo>
                        <a:pt x="25121" y="577955"/>
                      </a:lnTo>
                      <a:cubicBezTo>
                        <a:pt x="7849" y="574170"/>
                        <a:pt x="-3034" y="557087"/>
                        <a:pt x="752" y="539863"/>
                      </a:cubicBezTo>
                      <a:lnTo>
                        <a:pt x="113703" y="25121"/>
                      </a:lnTo>
                      <a:cubicBezTo>
                        <a:pt x="117489" y="7849"/>
                        <a:pt x="134571" y="-3034"/>
                        <a:pt x="151795" y="752"/>
                      </a:cubicBezTo>
                      <a:lnTo>
                        <a:pt x="887898" y="162300"/>
                      </a:lnTo>
                      <a:cubicBezTo>
                        <a:pt x="905169" y="166086"/>
                        <a:pt x="916053" y="183168"/>
                        <a:pt x="912267" y="200393"/>
                      </a:cubicBezTo>
                      <a:lnTo>
                        <a:pt x="799316" y="715134"/>
                      </a:lnTo>
                      <a:cubicBezTo>
                        <a:pt x="795530" y="732359"/>
                        <a:pt x="778495" y="743289"/>
                        <a:pt x="761224" y="739504"/>
                      </a:cubicBezTo>
                      <a:close/>
                    </a:path>
                  </a:pathLst>
                </a:custGeom>
                <a:solidFill>
                  <a:srgbClr val="868880"/>
                </a:solidFill>
                <a:ln w="4729"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FF4258A-1A59-4A00-9ED2-3D629C438BE5}"/>
                    </a:ext>
                  </a:extLst>
                </p:cNvPr>
                <p:cNvSpPr/>
                <p:nvPr/>
              </p:nvSpPr>
              <p:spPr>
                <a:xfrm rot="20732884">
                  <a:off x="1501422" y="3167863"/>
                  <a:ext cx="1023427" cy="812734"/>
                </a:xfrm>
                <a:custGeom>
                  <a:avLst/>
                  <a:gdLst>
                    <a:gd name="connsiteX0" fmla="*/ 707658 w 847244"/>
                    <a:gd name="connsiteY0" fmla="*/ 672073 h 672822"/>
                    <a:gd name="connsiteX1" fmla="*/ 25121 w 847244"/>
                    <a:gd name="connsiteY1" fmla="*/ 522307 h 672822"/>
                    <a:gd name="connsiteX2" fmla="*/ 752 w 847244"/>
                    <a:gd name="connsiteY2" fmla="*/ 484215 h 672822"/>
                    <a:gd name="connsiteX3" fmla="*/ 101495 w 847244"/>
                    <a:gd name="connsiteY3" fmla="*/ 25121 h 672822"/>
                    <a:gd name="connsiteX4" fmla="*/ 139587 w 847244"/>
                    <a:gd name="connsiteY4" fmla="*/ 752 h 672822"/>
                    <a:gd name="connsiteX5" fmla="*/ 822124 w 847244"/>
                    <a:gd name="connsiteY5" fmla="*/ 150518 h 672822"/>
                    <a:gd name="connsiteX6" fmla="*/ 846493 w 847244"/>
                    <a:gd name="connsiteY6" fmla="*/ 188610 h 672822"/>
                    <a:gd name="connsiteX7" fmla="*/ 745750 w 847244"/>
                    <a:gd name="connsiteY7" fmla="*/ 647704 h 672822"/>
                    <a:gd name="connsiteX8" fmla="*/ 707658 w 847244"/>
                    <a:gd name="connsiteY8" fmla="*/ 672073 h 67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244" h="672822">
                      <a:moveTo>
                        <a:pt x="707658" y="672073"/>
                      </a:moveTo>
                      <a:lnTo>
                        <a:pt x="25121" y="522307"/>
                      </a:lnTo>
                      <a:cubicBezTo>
                        <a:pt x="7849" y="518522"/>
                        <a:pt x="-3034" y="501439"/>
                        <a:pt x="752" y="484215"/>
                      </a:cubicBezTo>
                      <a:lnTo>
                        <a:pt x="101495" y="25121"/>
                      </a:lnTo>
                      <a:cubicBezTo>
                        <a:pt x="105280" y="7849"/>
                        <a:pt x="122363" y="-3034"/>
                        <a:pt x="139587" y="752"/>
                      </a:cubicBezTo>
                      <a:lnTo>
                        <a:pt x="822124" y="150518"/>
                      </a:lnTo>
                      <a:cubicBezTo>
                        <a:pt x="839395" y="154303"/>
                        <a:pt x="850279" y="171386"/>
                        <a:pt x="846493" y="188610"/>
                      </a:cubicBezTo>
                      <a:lnTo>
                        <a:pt x="745750" y="647704"/>
                      </a:lnTo>
                      <a:cubicBezTo>
                        <a:pt x="741964" y="664928"/>
                        <a:pt x="724929" y="675859"/>
                        <a:pt x="707658" y="672073"/>
                      </a:cubicBezTo>
                      <a:close/>
                    </a:path>
                  </a:pathLst>
                </a:custGeom>
                <a:solidFill>
                  <a:srgbClr val="FFFFFF"/>
                </a:solidFill>
                <a:ln w="4729"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F67878B-3037-4208-BEB4-7E5ED9BC8CC5}"/>
                    </a:ext>
                  </a:extLst>
                </p:cNvPr>
                <p:cNvSpPr/>
                <p:nvPr/>
              </p:nvSpPr>
              <p:spPr>
                <a:xfrm rot="20732884">
                  <a:off x="4218129" y="2262110"/>
                  <a:ext cx="1093498" cy="752595"/>
                </a:xfrm>
                <a:custGeom>
                  <a:avLst/>
                  <a:gdLst>
                    <a:gd name="connsiteX0" fmla="*/ 50763 w 905252"/>
                    <a:gd name="connsiteY0" fmla="*/ 301394 h 623036"/>
                    <a:gd name="connsiteX1" fmla="*/ 79107 w 905252"/>
                    <a:gd name="connsiteY1" fmla="*/ 238554 h 623036"/>
                    <a:gd name="connsiteX2" fmla="*/ 107120 w 905252"/>
                    <a:gd name="connsiteY2" fmla="*/ 168994 h 623036"/>
                    <a:gd name="connsiteX3" fmla="*/ 157752 w 905252"/>
                    <a:gd name="connsiteY3" fmla="*/ 128678 h 623036"/>
                    <a:gd name="connsiteX4" fmla="*/ 310168 w 905252"/>
                    <a:gd name="connsiteY4" fmla="*/ 101564 h 623036"/>
                    <a:gd name="connsiteX5" fmla="*/ 416968 w 905252"/>
                    <a:gd name="connsiteY5" fmla="*/ 81406 h 623036"/>
                    <a:gd name="connsiteX6" fmla="*/ 586183 w 905252"/>
                    <a:gd name="connsiteY6" fmla="*/ 50175 h 623036"/>
                    <a:gd name="connsiteX7" fmla="*/ 694213 w 905252"/>
                    <a:gd name="connsiteY7" fmla="*/ 29733 h 623036"/>
                    <a:gd name="connsiteX8" fmla="*/ 836267 w 905252"/>
                    <a:gd name="connsiteY8" fmla="*/ 5364 h 623036"/>
                    <a:gd name="connsiteX9" fmla="*/ 863475 w 905252"/>
                    <a:gd name="connsiteY9" fmla="*/ 1815 h 623036"/>
                    <a:gd name="connsiteX10" fmla="*/ 880274 w 905252"/>
                    <a:gd name="connsiteY10" fmla="*/ 29071 h 623036"/>
                    <a:gd name="connsiteX11" fmla="*/ 900243 w 905252"/>
                    <a:gd name="connsiteY11" fmla="*/ 67873 h 623036"/>
                    <a:gd name="connsiteX12" fmla="*/ 903839 w 905252"/>
                    <a:gd name="connsiteY12" fmla="*/ 97684 h 623036"/>
                    <a:gd name="connsiteX13" fmla="*/ 871472 w 905252"/>
                    <a:gd name="connsiteY13" fmla="*/ 269880 h 623036"/>
                    <a:gd name="connsiteX14" fmla="*/ 852213 w 905252"/>
                    <a:gd name="connsiteY14" fmla="*/ 381175 h 623036"/>
                    <a:gd name="connsiteX15" fmla="*/ 833144 w 905252"/>
                    <a:gd name="connsiteY15" fmla="*/ 485325 h 623036"/>
                    <a:gd name="connsiteX16" fmla="*/ 823017 w 905252"/>
                    <a:gd name="connsiteY16" fmla="*/ 494837 h 623036"/>
                    <a:gd name="connsiteX17" fmla="*/ 689340 w 905252"/>
                    <a:gd name="connsiteY17" fmla="*/ 516556 h 623036"/>
                    <a:gd name="connsiteX18" fmla="*/ 575205 w 905252"/>
                    <a:gd name="connsiteY18" fmla="*/ 535106 h 623036"/>
                    <a:gd name="connsiteX19" fmla="*/ 491828 w 905252"/>
                    <a:gd name="connsiteY19" fmla="*/ 549727 h 623036"/>
                    <a:gd name="connsiteX20" fmla="*/ 377551 w 905252"/>
                    <a:gd name="connsiteY20" fmla="*/ 568702 h 623036"/>
                    <a:gd name="connsiteX21" fmla="*/ 306808 w 905252"/>
                    <a:gd name="connsiteY21" fmla="*/ 581100 h 623036"/>
                    <a:gd name="connsiteX22" fmla="*/ 244063 w 905252"/>
                    <a:gd name="connsiteY22" fmla="*/ 590990 h 623036"/>
                    <a:gd name="connsiteX23" fmla="*/ 153777 w 905252"/>
                    <a:gd name="connsiteY23" fmla="*/ 606937 h 623036"/>
                    <a:gd name="connsiteX24" fmla="*/ 63302 w 905252"/>
                    <a:gd name="connsiteY24" fmla="*/ 622457 h 623036"/>
                    <a:gd name="connsiteX25" fmla="*/ 49012 w 905252"/>
                    <a:gd name="connsiteY25" fmla="*/ 618719 h 623036"/>
                    <a:gd name="connsiteX26" fmla="*/ 26298 w 905252"/>
                    <a:gd name="connsiteY26" fmla="*/ 584602 h 623036"/>
                    <a:gd name="connsiteX27" fmla="*/ 5194 w 905252"/>
                    <a:gd name="connsiteY27" fmla="*/ 571636 h 623036"/>
                    <a:gd name="connsiteX28" fmla="*/ 21093 w 905252"/>
                    <a:gd name="connsiteY28" fmla="*/ 564538 h 623036"/>
                    <a:gd name="connsiteX29" fmla="*/ 29516 w 905252"/>
                    <a:gd name="connsiteY29" fmla="*/ 547693 h 623036"/>
                    <a:gd name="connsiteX30" fmla="*/ 3585 w 905252"/>
                    <a:gd name="connsiteY30" fmla="*/ 501982 h 623036"/>
                    <a:gd name="connsiteX31" fmla="*/ 2024 w 905252"/>
                    <a:gd name="connsiteY31" fmla="*/ 478843 h 623036"/>
                    <a:gd name="connsiteX32" fmla="*/ 40494 w 905252"/>
                    <a:gd name="connsiteY32" fmla="*/ 390402 h 623036"/>
                    <a:gd name="connsiteX33" fmla="*/ 96710 w 905252"/>
                    <a:gd name="connsiteY33" fmla="*/ 331679 h 623036"/>
                    <a:gd name="connsiteX34" fmla="*/ 109959 w 905252"/>
                    <a:gd name="connsiteY34" fmla="*/ 318430 h 623036"/>
                    <a:gd name="connsiteX35" fmla="*/ 92072 w 905252"/>
                    <a:gd name="connsiteY35" fmla="*/ 306789 h 623036"/>
                    <a:gd name="connsiteX36" fmla="*/ 62498 w 905252"/>
                    <a:gd name="connsiteY36" fmla="*/ 304044 h 623036"/>
                    <a:gd name="connsiteX37" fmla="*/ 50763 w 905252"/>
                    <a:gd name="connsiteY37" fmla="*/ 301394 h 62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5252" h="623036">
                      <a:moveTo>
                        <a:pt x="50763" y="301394"/>
                      </a:moveTo>
                      <a:cubicBezTo>
                        <a:pt x="64438" y="282372"/>
                        <a:pt x="69880" y="259564"/>
                        <a:pt x="79107" y="238554"/>
                      </a:cubicBezTo>
                      <a:cubicBezTo>
                        <a:pt x="89186" y="215652"/>
                        <a:pt x="100353" y="192938"/>
                        <a:pt x="107120" y="168994"/>
                      </a:cubicBezTo>
                      <a:cubicBezTo>
                        <a:pt x="114739" y="141786"/>
                        <a:pt x="129786" y="132274"/>
                        <a:pt x="157752" y="128678"/>
                      </a:cubicBezTo>
                      <a:cubicBezTo>
                        <a:pt x="208857" y="122101"/>
                        <a:pt x="259394" y="110839"/>
                        <a:pt x="310168" y="101564"/>
                      </a:cubicBezTo>
                      <a:cubicBezTo>
                        <a:pt x="345800" y="95081"/>
                        <a:pt x="381384" y="88125"/>
                        <a:pt x="416968" y="81406"/>
                      </a:cubicBezTo>
                      <a:cubicBezTo>
                        <a:pt x="473326" y="70806"/>
                        <a:pt x="529873" y="60964"/>
                        <a:pt x="586183" y="50175"/>
                      </a:cubicBezTo>
                      <a:cubicBezTo>
                        <a:pt x="622146" y="43266"/>
                        <a:pt x="658251" y="36547"/>
                        <a:pt x="694213" y="29733"/>
                      </a:cubicBezTo>
                      <a:cubicBezTo>
                        <a:pt x="741344" y="20837"/>
                        <a:pt x="788332" y="10190"/>
                        <a:pt x="836267" y="5364"/>
                      </a:cubicBezTo>
                      <a:cubicBezTo>
                        <a:pt x="845494" y="4417"/>
                        <a:pt x="855005" y="-3485"/>
                        <a:pt x="863475" y="1815"/>
                      </a:cubicBezTo>
                      <a:cubicBezTo>
                        <a:pt x="872703" y="7588"/>
                        <a:pt x="875210" y="19607"/>
                        <a:pt x="880274" y="29071"/>
                      </a:cubicBezTo>
                      <a:cubicBezTo>
                        <a:pt x="887135" y="41894"/>
                        <a:pt x="892671" y="55475"/>
                        <a:pt x="900243" y="67873"/>
                      </a:cubicBezTo>
                      <a:cubicBezTo>
                        <a:pt x="906205" y="77715"/>
                        <a:pt x="906063" y="87652"/>
                        <a:pt x="903839" y="97684"/>
                      </a:cubicBezTo>
                      <a:cubicBezTo>
                        <a:pt x="891299" y="154751"/>
                        <a:pt x="882829" y="212576"/>
                        <a:pt x="871472" y="269880"/>
                      </a:cubicBezTo>
                      <a:cubicBezTo>
                        <a:pt x="864185" y="306694"/>
                        <a:pt x="858838" y="344171"/>
                        <a:pt x="852213" y="381175"/>
                      </a:cubicBezTo>
                      <a:cubicBezTo>
                        <a:pt x="845967" y="415908"/>
                        <a:pt x="840383" y="450782"/>
                        <a:pt x="833144" y="485325"/>
                      </a:cubicBezTo>
                      <a:cubicBezTo>
                        <a:pt x="831866" y="491477"/>
                        <a:pt x="829169" y="493843"/>
                        <a:pt x="823017" y="494837"/>
                      </a:cubicBezTo>
                      <a:cubicBezTo>
                        <a:pt x="778442" y="501887"/>
                        <a:pt x="733914" y="509364"/>
                        <a:pt x="689340" y="516556"/>
                      </a:cubicBezTo>
                      <a:cubicBezTo>
                        <a:pt x="651295" y="522708"/>
                        <a:pt x="612871" y="527251"/>
                        <a:pt x="575205" y="535106"/>
                      </a:cubicBezTo>
                      <a:cubicBezTo>
                        <a:pt x="547523" y="540879"/>
                        <a:pt x="519510" y="544096"/>
                        <a:pt x="491828" y="549727"/>
                      </a:cubicBezTo>
                      <a:cubicBezTo>
                        <a:pt x="454020" y="557393"/>
                        <a:pt x="415691" y="562456"/>
                        <a:pt x="377551" y="568702"/>
                      </a:cubicBezTo>
                      <a:cubicBezTo>
                        <a:pt x="353891" y="572583"/>
                        <a:pt x="329853" y="574949"/>
                        <a:pt x="306808" y="581100"/>
                      </a:cubicBezTo>
                      <a:cubicBezTo>
                        <a:pt x="286082" y="586637"/>
                        <a:pt x="264836" y="586400"/>
                        <a:pt x="244063" y="590990"/>
                      </a:cubicBezTo>
                      <a:cubicBezTo>
                        <a:pt x="214251" y="597567"/>
                        <a:pt x="183872" y="601731"/>
                        <a:pt x="153777" y="606937"/>
                      </a:cubicBezTo>
                      <a:cubicBezTo>
                        <a:pt x="123635" y="612142"/>
                        <a:pt x="93492" y="617441"/>
                        <a:pt x="63302" y="622457"/>
                      </a:cubicBezTo>
                      <a:cubicBezTo>
                        <a:pt x="58286" y="623309"/>
                        <a:pt x="52655" y="623972"/>
                        <a:pt x="49012" y="618719"/>
                      </a:cubicBezTo>
                      <a:cubicBezTo>
                        <a:pt x="41299" y="607410"/>
                        <a:pt x="32829" y="596526"/>
                        <a:pt x="26298" y="584602"/>
                      </a:cubicBezTo>
                      <a:cubicBezTo>
                        <a:pt x="21377" y="575564"/>
                        <a:pt x="15604" y="570501"/>
                        <a:pt x="5194" y="571636"/>
                      </a:cubicBezTo>
                      <a:cubicBezTo>
                        <a:pt x="7087" y="561746"/>
                        <a:pt x="15415" y="565579"/>
                        <a:pt x="21093" y="564538"/>
                      </a:cubicBezTo>
                      <a:cubicBezTo>
                        <a:pt x="33917" y="562267"/>
                        <a:pt x="35715" y="559286"/>
                        <a:pt x="29516" y="547693"/>
                      </a:cubicBezTo>
                      <a:cubicBezTo>
                        <a:pt x="21283" y="532219"/>
                        <a:pt x="11771" y="517503"/>
                        <a:pt x="3585" y="501982"/>
                      </a:cubicBezTo>
                      <a:cubicBezTo>
                        <a:pt x="-437" y="494316"/>
                        <a:pt x="-1242" y="486887"/>
                        <a:pt x="2024" y="478843"/>
                      </a:cubicBezTo>
                      <a:cubicBezTo>
                        <a:pt x="14137" y="449031"/>
                        <a:pt x="25163" y="418794"/>
                        <a:pt x="40494" y="390402"/>
                      </a:cubicBezTo>
                      <a:cubicBezTo>
                        <a:pt x="53886" y="365607"/>
                        <a:pt x="72246" y="345827"/>
                        <a:pt x="96710" y="331679"/>
                      </a:cubicBezTo>
                      <a:cubicBezTo>
                        <a:pt x="102246" y="328461"/>
                        <a:pt x="111000" y="325622"/>
                        <a:pt x="109959" y="318430"/>
                      </a:cubicBezTo>
                      <a:cubicBezTo>
                        <a:pt x="108776" y="310101"/>
                        <a:pt x="99265" y="308303"/>
                        <a:pt x="92072" y="306789"/>
                      </a:cubicBezTo>
                      <a:cubicBezTo>
                        <a:pt x="82419" y="304754"/>
                        <a:pt x="72577" y="302625"/>
                        <a:pt x="62498" y="304044"/>
                      </a:cubicBezTo>
                      <a:cubicBezTo>
                        <a:pt x="58381" y="304707"/>
                        <a:pt x="54028" y="305275"/>
                        <a:pt x="50763" y="301394"/>
                      </a:cubicBezTo>
                      <a:close/>
                    </a:path>
                  </a:pathLst>
                </a:custGeom>
                <a:solidFill>
                  <a:srgbClr val="FAE1B0"/>
                </a:solidFill>
                <a:ln w="472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B9503CC-5CA5-4A5C-9060-0E3A48D8810A}"/>
                    </a:ext>
                  </a:extLst>
                </p:cNvPr>
                <p:cNvSpPr/>
                <p:nvPr/>
              </p:nvSpPr>
              <p:spPr>
                <a:xfrm rot="20732884">
                  <a:off x="3174875" y="2876946"/>
                  <a:ext cx="1284219" cy="551267"/>
                </a:xfrm>
                <a:custGeom>
                  <a:avLst/>
                  <a:gdLst>
                    <a:gd name="connsiteX0" fmla="*/ 995820 w 1063140"/>
                    <a:gd name="connsiteY0" fmla="*/ 1711 h 456366"/>
                    <a:gd name="connsiteX1" fmla="*/ 1054496 w 1063140"/>
                    <a:gd name="connsiteY1" fmla="*/ 9755 h 456366"/>
                    <a:gd name="connsiteX2" fmla="*/ 1055584 w 1063140"/>
                    <a:gd name="connsiteY2" fmla="*/ 28352 h 456366"/>
                    <a:gd name="connsiteX3" fmla="*/ 1021514 w 1063140"/>
                    <a:gd name="connsiteY3" fmla="*/ 51254 h 456366"/>
                    <a:gd name="connsiteX4" fmla="*/ 967617 w 1063140"/>
                    <a:gd name="connsiteY4" fmla="*/ 139694 h 456366"/>
                    <a:gd name="connsiteX5" fmla="*/ 954841 w 1063140"/>
                    <a:gd name="connsiteY5" fmla="*/ 170878 h 456366"/>
                    <a:gd name="connsiteX6" fmla="*/ 960803 w 1063140"/>
                    <a:gd name="connsiteY6" fmla="*/ 215879 h 456366"/>
                    <a:gd name="connsiteX7" fmla="*/ 981955 w 1063140"/>
                    <a:gd name="connsiteY7" fmla="*/ 252741 h 456366"/>
                    <a:gd name="connsiteX8" fmla="*/ 973627 w 1063140"/>
                    <a:gd name="connsiteY8" fmla="*/ 268593 h 456366"/>
                    <a:gd name="connsiteX9" fmla="*/ 950346 w 1063140"/>
                    <a:gd name="connsiteY9" fmla="*/ 272047 h 456366"/>
                    <a:gd name="connsiteX10" fmla="*/ 794144 w 1063140"/>
                    <a:gd name="connsiteY10" fmla="*/ 315534 h 456366"/>
                    <a:gd name="connsiteX11" fmla="*/ 677076 w 1063140"/>
                    <a:gd name="connsiteY11" fmla="*/ 361765 h 456366"/>
                    <a:gd name="connsiteX12" fmla="*/ 452828 w 1063140"/>
                    <a:gd name="connsiteY12" fmla="*/ 438139 h 456366"/>
                    <a:gd name="connsiteX13" fmla="*/ 333063 w 1063140"/>
                    <a:gd name="connsiteY13" fmla="*/ 456309 h 456366"/>
                    <a:gd name="connsiteX14" fmla="*/ 177003 w 1063140"/>
                    <a:gd name="connsiteY14" fmla="*/ 405677 h 456366"/>
                    <a:gd name="connsiteX15" fmla="*/ 78058 w 1063140"/>
                    <a:gd name="connsiteY15" fmla="*/ 309430 h 456366"/>
                    <a:gd name="connsiteX16" fmla="*/ 6463 w 1063140"/>
                    <a:gd name="connsiteY16" fmla="*/ 219948 h 456366"/>
                    <a:gd name="connsiteX17" fmla="*/ 75 w 1063140"/>
                    <a:gd name="connsiteY17" fmla="*/ 201825 h 456366"/>
                    <a:gd name="connsiteX18" fmla="*/ 109998 w 1063140"/>
                    <a:gd name="connsiteY18" fmla="*/ 169506 h 456366"/>
                    <a:gd name="connsiteX19" fmla="*/ 183438 w 1063140"/>
                    <a:gd name="connsiteY19" fmla="*/ 148922 h 456366"/>
                    <a:gd name="connsiteX20" fmla="*/ 221956 w 1063140"/>
                    <a:gd name="connsiteY20" fmla="*/ 137849 h 456366"/>
                    <a:gd name="connsiteX21" fmla="*/ 245001 w 1063140"/>
                    <a:gd name="connsiteY21" fmla="*/ 148023 h 456366"/>
                    <a:gd name="connsiteX22" fmla="*/ 284797 w 1063140"/>
                    <a:gd name="connsiteY22" fmla="*/ 192266 h 456366"/>
                    <a:gd name="connsiteX23" fmla="*/ 326012 w 1063140"/>
                    <a:gd name="connsiteY23" fmla="*/ 206415 h 456366"/>
                    <a:gd name="connsiteX24" fmla="*/ 389373 w 1063140"/>
                    <a:gd name="connsiteY24" fmla="*/ 200973 h 456366"/>
                    <a:gd name="connsiteX25" fmla="*/ 516189 w 1063140"/>
                    <a:gd name="connsiteY25" fmla="*/ 190705 h 456366"/>
                    <a:gd name="connsiteX26" fmla="*/ 602216 w 1063140"/>
                    <a:gd name="connsiteY26" fmla="*/ 184080 h 456366"/>
                    <a:gd name="connsiteX27" fmla="*/ 704805 w 1063140"/>
                    <a:gd name="connsiteY27" fmla="*/ 173764 h 456366"/>
                    <a:gd name="connsiteX28" fmla="*/ 799870 w 1063140"/>
                    <a:gd name="connsiteY28" fmla="*/ 160657 h 456366"/>
                    <a:gd name="connsiteX29" fmla="*/ 879840 w 1063140"/>
                    <a:gd name="connsiteY29" fmla="*/ 131555 h 456366"/>
                    <a:gd name="connsiteX30" fmla="*/ 904209 w 1063140"/>
                    <a:gd name="connsiteY30" fmla="*/ 97343 h 456366"/>
                    <a:gd name="connsiteX31" fmla="*/ 956024 w 1063140"/>
                    <a:gd name="connsiteY31" fmla="*/ 20307 h 456366"/>
                    <a:gd name="connsiteX32" fmla="*/ 995820 w 1063140"/>
                    <a:gd name="connsiteY32" fmla="*/ 1711 h 45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63140" h="456366">
                      <a:moveTo>
                        <a:pt x="995820" y="1711"/>
                      </a:moveTo>
                      <a:cubicBezTo>
                        <a:pt x="1016167" y="-1412"/>
                        <a:pt x="1036041" y="-1081"/>
                        <a:pt x="1054496" y="9755"/>
                      </a:cubicBezTo>
                      <a:cubicBezTo>
                        <a:pt x="1065663" y="16332"/>
                        <a:pt x="1065995" y="20449"/>
                        <a:pt x="1055584" y="28352"/>
                      </a:cubicBezTo>
                      <a:cubicBezTo>
                        <a:pt x="1044654" y="36585"/>
                        <a:pt x="1031972" y="41980"/>
                        <a:pt x="1021514" y="51254"/>
                      </a:cubicBezTo>
                      <a:cubicBezTo>
                        <a:pt x="994400" y="75293"/>
                        <a:pt x="980914" y="107375"/>
                        <a:pt x="967617" y="139694"/>
                      </a:cubicBezTo>
                      <a:cubicBezTo>
                        <a:pt x="963359" y="150105"/>
                        <a:pt x="960614" y="161414"/>
                        <a:pt x="954841" y="170878"/>
                      </a:cubicBezTo>
                      <a:cubicBezTo>
                        <a:pt x="944194" y="188197"/>
                        <a:pt x="951718" y="201636"/>
                        <a:pt x="960803" y="215879"/>
                      </a:cubicBezTo>
                      <a:cubicBezTo>
                        <a:pt x="968422" y="227803"/>
                        <a:pt x="974857" y="240438"/>
                        <a:pt x="981955" y="252741"/>
                      </a:cubicBezTo>
                      <a:cubicBezTo>
                        <a:pt x="987586" y="262536"/>
                        <a:pt x="982428" y="266227"/>
                        <a:pt x="973627" y="268593"/>
                      </a:cubicBezTo>
                      <a:cubicBezTo>
                        <a:pt x="965961" y="270628"/>
                        <a:pt x="957396" y="266132"/>
                        <a:pt x="950346" y="272047"/>
                      </a:cubicBezTo>
                      <a:cubicBezTo>
                        <a:pt x="896827" y="281322"/>
                        <a:pt x="845107" y="297316"/>
                        <a:pt x="794144" y="315534"/>
                      </a:cubicBezTo>
                      <a:cubicBezTo>
                        <a:pt x="754679" y="329635"/>
                        <a:pt x="716019" y="346149"/>
                        <a:pt x="677076" y="361765"/>
                      </a:cubicBezTo>
                      <a:cubicBezTo>
                        <a:pt x="603683" y="391292"/>
                        <a:pt x="529439" y="418312"/>
                        <a:pt x="452828" y="438139"/>
                      </a:cubicBezTo>
                      <a:cubicBezTo>
                        <a:pt x="413553" y="448312"/>
                        <a:pt x="373615" y="457161"/>
                        <a:pt x="333063" y="456309"/>
                      </a:cubicBezTo>
                      <a:cubicBezTo>
                        <a:pt x="276468" y="455079"/>
                        <a:pt x="223896" y="439653"/>
                        <a:pt x="177003" y="405677"/>
                      </a:cubicBezTo>
                      <a:cubicBezTo>
                        <a:pt x="139147" y="378279"/>
                        <a:pt x="108721" y="343973"/>
                        <a:pt x="78058" y="309430"/>
                      </a:cubicBezTo>
                      <a:cubicBezTo>
                        <a:pt x="52647" y="280754"/>
                        <a:pt x="29792" y="250185"/>
                        <a:pt x="6463" y="219948"/>
                      </a:cubicBezTo>
                      <a:cubicBezTo>
                        <a:pt x="2205" y="214412"/>
                        <a:pt x="-493" y="208781"/>
                        <a:pt x="75" y="201825"/>
                      </a:cubicBezTo>
                      <a:cubicBezTo>
                        <a:pt x="37221" y="192787"/>
                        <a:pt x="73278" y="179869"/>
                        <a:pt x="109998" y="169506"/>
                      </a:cubicBezTo>
                      <a:cubicBezTo>
                        <a:pt x="134368" y="162597"/>
                        <a:pt x="157791" y="151950"/>
                        <a:pt x="183438" y="148922"/>
                      </a:cubicBezTo>
                      <a:cubicBezTo>
                        <a:pt x="196593" y="147407"/>
                        <a:pt x="207950" y="137612"/>
                        <a:pt x="221956" y="137849"/>
                      </a:cubicBezTo>
                      <a:cubicBezTo>
                        <a:pt x="231468" y="137139"/>
                        <a:pt x="238282" y="140404"/>
                        <a:pt x="245001" y="148023"/>
                      </a:cubicBezTo>
                      <a:cubicBezTo>
                        <a:pt x="258061" y="162928"/>
                        <a:pt x="273487" y="175799"/>
                        <a:pt x="284797" y="192266"/>
                      </a:cubicBezTo>
                      <a:cubicBezTo>
                        <a:pt x="295112" y="207361"/>
                        <a:pt x="309923" y="208024"/>
                        <a:pt x="326012" y="206415"/>
                      </a:cubicBezTo>
                      <a:cubicBezTo>
                        <a:pt x="347117" y="204286"/>
                        <a:pt x="368268" y="202913"/>
                        <a:pt x="389373" y="200973"/>
                      </a:cubicBezTo>
                      <a:cubicBezTo>
                        <a:pt x="431582" y="197093"/>
                        <a:pt x="473980" y="195011"/>
                        <a:pt x="516189" y="190705"/>
                      </a:cubicBezTo>
                      <a:cubicBezTo>
                        <a:pt x="544723" y="187771"/>
                        <a:pt x="573540" y="186351"/>
                        <a:pt x="602216" y="184080"/>
                      </a:cubicBezTo>
                      <a:cubicBezTo>
                        <a:pt x="636475" y="181383"/>
                        <a:pt x="670593" y="177171"/>
                        <a:pt x="704805" y="173764"/>
                      </a:cubicBezTo>
                      <a:cubicBezTo>
                        <a:pt x="736698" y="170594"/>
                        <a:pt x="768544" y="166761"/>
                        <a:pt x="799870" y="160657"/>
                      </a:cubicBezTo>
                      <a:cubicBezTo>
                        <a:pt x="827788" y="155263"/>
                        <a:pt x="856180" y="149773"/>
                        <a:pt x="879840" y="131555"/>
                      </a:cubicBezTo>
                      <a:cubicBezTo>
                        <a:pt x="891622" y="122470"/>
                        <a:pt x="897868" y="109978"/>
                        <a:pt x="904209" y="97343"/>
                      </a:cubicBezTo>
                      <a:cubicBezTo>
                        <a:pt x="918263" y="69472"/>
                        <a:pt x="931938" y="41317"/>
                        <a:pt x="956024" y="20307"/>
                      </a:cubicBezTo>
                      <a:cubicBezTo>
                        <a:pt x="967381" y="10276"/>
                        <a:pt x="979069" y="480"/>
                        <a:pt x="995820" y="1711"/>
                      </a:cubicBezTo>
                      <a:close/>
                    </a:path>
                  </a:pathLst>
                </a:custGeom>
                <a:solidFill>
                  <a:srgbClr val="FCCD9D"/>
                </a:solidFill>
                <a:ln w="472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F2B7700-E714-46D7-AB4F-C4EA80868DEC}"/>
                    </a:ext>
                  </a:extLst>
                </p:cNvPr>
                <p:cNvSpPr/>
                <p:nvPr/>
              </p:nvSpPr>
              <p:spPr>
                <a:xfrm rot="20732884">
                  <a:off x="2884694" y="2019959"/>
                  <a:ext cx="631651" cy="693606"/>
                </a:xfrm>
                <a:custGeom>
                  <a:avLst/>
                  <a:gdLst>
                    <a:gd name="connsiteX0" fmla="*/ 130554 w 522912"/>
                    <a:gd name="connsiteY0" fmla="*/ 550308 h 574202"/>
                    <a:gd name="connsiteX1" fmla="*/ 82525 w 522912"/>
                    <a:gd name="connsiteY1" fmla="*/ 572406 h 574202"/>
                    <a:gd name="connsiteX2" fmla="*/ 67430 w 522912"/>
                    <a:gd name="connsiteY2" fmla="*/ 560481 h 574202"/>
                    <a:gd name="connsiteX3" fmla="*/ 66342 w 522912"/>
                    <a:gd name="connsiteY3" fmla="*/ 389942 h 574202"/>
                    <a:gd name="connsiteX4" fmla="*/ 47793 w 522912"/>
                    <a:gd name="connsiteY4" fmla="*/ 293552 h 574202"/>
                    <a:gd name="connsiteX5" fmla="*/ 0 w 522912"/>
                    <a:gd name="connsiteY5" fmla="*/ 209229 h 574202"/>
                    <a:gd name="connsiteX6" fmla="*/ 13439 w 522912"/>
                    <a:gd name="connsiteY6" fmla="*/ 196074 h 574202"/>
                    <a:gd name="connsiteX7" fmla="*/ 54749 w 522912"/>
                    <a:gd name="connsiteY7" fmla="*/ 187604 h 574202"/>
                    <a:gd name="connsiteX8" fmla="*/ 85885 w 522912"/>
                    <a:gd name="connsiteY8" fmla="*/ 187367 h 574202"/>
                    <a:gd name="connsiteX9" fmla="*/ 151280 w 522912"/>
                    <a:gd name="connsiteY9" fmla="*/ 119747 h 574202"/>
                    <a:gd name="connsiteX10" fmla="*/ 158804 w 522912"/>
                    <a:gd name="connsiteY10" fmla="*/ 76071 h 574202"/>
                    <a:gd name="connsiteX11" fmla="*/ 165192 w 522912"/>
                    <a:gd name="connsiteY11" fmla="*/ 70819 h 574202"/>
                    <a:gd name="connsiteX12" fmla="*/ 255147 w 522912"/>
                    <a:gd name="connsiteY12" fmla="*/ 50519 h 574202"/>
                    <a:gd name="connsiteX13" fmla="*/ 298444 w 522912"/>
                    <a:gd name="connsiteY13" fmla="*/ 108533 h 574202"/>
                    <a:gd name="connsiteX14" fmla="*/ 302608 w 522912"/>
                    <a:gd name="connsiteY14" fmla="*/ 135079 h 574202"/>
                    <a:gd name="connsiteX15" fmla="*/ 312214 w 522912"/>
                    <a:gd name="connsiteY15" fmla="*/ 145489 h 574202"/>
                    <a:gd name="connsiteX16" fmla="*/ 323666 w 522912"/>
                    <a:gd name="connsiteY16" fmla="*/ 136735 h 574202"/>
                    <a:gd name="connsiteX17" fmla="*/ 327640 w 522912"/>
                    <a:gd name="connsiteY17" fmla="*/ 113170 h 574202"/>
                    <a:gd name="connsiteX18" fmla="*/ 327782 w 522912"/>
                    <a:gd name="connsiteY18" fmla="*/ 53784 h 574202"/>
                    <a:gd name="connsiteX19" fmla="*/ 330148 w 522912"/>
                    <a:gd name="connsiteY19" fmla="*/ 31449 h 574202"/>
                    <a:gd name="connsiteX20" fmla="*/ 341126 w 522912"/>
                    <a:gd name="connsiteY20" fmla="*/ 23452 h 574202"/>
                    <a:gd name="connsiteX21" fmla="*/ 420860 w 522912"/>
                    <a:gd name="connsiteY21" fmla="*/ 1590 h 574202"/>
                    <a:gd name="connsiteX22" fmla="*/ 477265 w 522912"/>
                    <a:gd name="connsiteY22" fmla="*/ 10629 h 574202"/>
                    <a:gd name="connsiteX23" fmla="*/ 483889 w 522912"/>
                    <a:gd name="connsiteY23" fmla="*/ 96466 h 574202"/>
                    <a:gd name="connsiteX24" fmla="*/ 498322 w 522912"/>
                    <a:gd name="connsiteY24" fmla="*/ 163944 h 574202"/>
                    <a:gd name="connsiteX25" fmla="*/ 521319 w 522912"/>
                    <a:gd name="connsiteY25" fmla="*/ 214055 h 574202"/>
                    <a:gd name="connsiteX26" fmla="*/ 501114 w 522912"/>
                    <a:gd name="connsiteY26" fmla="*/ 250349 h 574202"/>
                    <a:gd name="connsiteX27" fmla="*/ 475514 w 522912"/>
                    <a:gd name="connsiteY27" fmla="*/ 258630 h 574202"/>
                    <a:gd name="connsiteX28" fmla="*/ 463353 w 522912"/>
                    <a:gd name="connsiteY28" fmla="*/ 274056 h 574202"/>
                    <a:gd name="connsiteX29" fmla="*/ 444614 w 522912"/>
                    <a:gd name="connsiteY29" fmla="*/ 293978 h 574202"/>
                    <a:gd name="connsiteX30" fmla="*/ 437516 w 522912"/>
                    <a:gd name="connsiteY30" fmla="*/ 294356 h 574202"/>
                    <a:gd name="connsiteX31" fmla="*/ 425734 w 522912"/>
                    <a:gd name="connsiteY31" fmla="*/ 298757 h 574202"/>
                    <a:gd name="connsiteX32" fmla="*/ 436712 w 522912"/>
                    <a:gd name="connsiteY32" fmla="*/ 305760 h 574202"/>
                    <a:gd name="connsiteX33" fmla="*/ 443526 w 522912"/>
                    <a:gd name="connsiteY33" fmla="*/ 307606 h 574202"/>
                    <a:gd name="connsiteX34" fmla="*/ 469694 w 522912"/>
                    <a:gd name="connsiteY34" fmla="*/ 354026 h 574202"/>
                    <a:gd name="connsiteX35" fmla="*/ 463069 w 522912"/>
                    <a:gd name="connsiteY35" fmla="*/ 387150 h 574202"/>
                    <a:gd name="connsiteX36" fmla="*/ 425166 w 522912"/>
                    <a:gd name="connsiteY36" fmla="*/ 414027 h 574202"/>
                    <a:gd name="connsiteX37" fmla="*/ 337672 w 522912"/>
                    <a:gd name="connsiteY37" fmla="*/ 407734 h 574202"/>
                    <a:gd name="connsiteX38" fmla="*/ 227701 w 522912"/>
                    <a:gd name="connsiteY38" fmla="*/ 451978 h 574202"/>
                    <a:gd name="connsiteX39" fmla="*/ 150807 w 522912"/>
                    <a:gd name="connsiteY39" fmla="*/ 534598 h 574202"/>
                    <a:gd name="connsiteX40" fmla="*/ 130554 w 522912"/>
                    <a:gd name="connsiteY40" fmla="*/ 550308 h 57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2912" h="574202">
                      <a:moveTo>
                        <a:pt x="130554" y="550308"/>
                      </a:moveTo>
                      <a:cubicBezTo>
                        <a:pt x="114561" y="557689"/>
                        <a:pt x="98661" y="565261"/>
                        <a:pt x="82525" y="572406"/>
                      </a:cubicBezTo>
                      <a:cubicBezTo>
                        <a:pt x="72351" y="576901"/>
                        <a:pt x="67478" y="572974"/>
                        <a:pt x="67430" y="560481"/>
                      </a:cubicBezTo>
                      <a:cubicBezTo>
                        <a:pt x="67288" y="503603"/>
                        <a:pt x="69228" y="446631"/>
                        <a:pt x="66342" y="389942"/>
                      </a:cubicBezTo>
                      <a:cubicBezTo>
                        <a:pt x="64686" y="357528"/>
                        <a:pt x="59291" y="325067"/>
                        <a:pt x="47793" y="293552"/>
                      </a:cubicBezTo>
                      <a:cubicBezTo>
                        <a:pt x="36436" y="262321"/>
                        <a:pt x="18833" y="235680"/>
                        <a:pt x="0" y="209229"/>
                      </a:cubicBezTo>
                      <a:cubicBezTo>
                        <a:pt x="1041" y="201373"/>
                        <a:pt x="7477" y="198724"/>
                        <a:pt x="13439" y="196074"/>
                      </a:cubicBezTo>
                      <a:cubicBezTo>
                        <a:pt x="26546" y="190301"/>
                        <a:pt x="40458" y="187887"/>
                        <a:pt x="54749" y="187604"/>
                      </a:cubicBezTo>
                      <a:cubicBezTo>
                        <a:pt x="65112" y="187414"/>
                        <a:pt x="75522" y="187887"/>
                        <a:pt x="85885" y="187367"/>
                      </a:cubicBezTo>
                      <a:cubicBezTo>
                        <a:pt x="124450" y="185521"/>
                        <a:pt x="150760" y="158076"/>
                        <a:pt x="151280" y="119747"/>
                      </a:cubicBezTo>
                      <a:cubicBezTo>
                        <a:pt x="151470" y="104842"/>
                        <a:pt x="148489" y="89274"/>
                        <a:pt x="158804" y="76071"/>
                      </a:cubicBezTo>
                      <a:cubicBezTo>
                        <a:pt x="160555" y="73847"/>
                        <a:pt x="162495" y="71150"/>
                        <a:pt x="165192" y="70819"/>
                      </a:cubicBezTo>
                      <a:cubicBezTo>
                        <a:pt x="195761" y="66702"/>
                        <a:pt x="223774" y="51181"/>
                        <a:pt x="255147" y="50519"/>
                      </a:cubicBezTo>
                      <a:cubicBezTo>
                        <a:pt x="282923" y="59888"/>
                        <a:pt x="292861" y="82649"/>
                        <a:pt x="298444" y="108533"/>
                      </a:cubicBezTo>
                      <a:cubicBezTo>
                        <a:pt x="300337" y="117287"/>
                        <a:pt x="300999" y="126277"/>
                        <a:pt x="302608" y="135079"/>
                      </a:cubicBezTo>
                      <a:cubicBezTo>
                        <a:pt x="303649" y="140710"/>
                        <a:pt x="305968" y="145063"/>
                        <a:pt x="312214" y="145489"/>
                      </a:cubicBezTo>
                      <a:cubicBezTo>
                        <a:pt x="318366" y="145915"/>
                        <a:pt x="321584" y="141798"/>
                        <a:pt x="323666" y="136735"/>
                      </a:cubicBezTo>
                      <a:cubicBezTo>
                        <a:pt x="326741" y="129211"/>
                        <a:pt x="327640" y="121214"/>
                        <a:pt x="327640" y="113170"/>
                      </a:cubicBezTo>
                      <a:cubicBezTo>
                        <a:pt x="327640" y="93390"/>
                        <a:pt x="328398" y="73563"/>
                        <a:pt x="327782" y="53784"/>
                      </a:cubicBezTo>
                      <a:cubicBezTo>
                        <a:pt x="327546" y="46307"/>
                        <a:pt x="327072" y="38642"/>
                        <a:pt x="330148" y="31449"/>
                      </a:cubicBezTo>
                      <a:cubicBezTo>
                        <a:pt x="332467" y="26954"/>
                        <a:pt x="336205" y="24162"/>
                        <a:pt x="341126" y="23452"/>
                      </a:cubicBezTo>
                      <a:cubicBezTo>
                        <a:pt x="368666" y="19714"/>
                        <a:pt x="393036" y="4903"/>
                        <a:pt x="420860" y="1590"/>
                      </a:cubicBezTo>
                      <a:cubicBezTo>
                        <a:pt x="440923" y="-775"/>
                        <a:pt x="459993" y="-2290"/>
                        <a:pt x="477265" y="10629"/>
                      </a:cubicBezTo>
                      <a:cubicBezTo>
                        <a:pt x="486066" y="38736"/>
                        <a:pt x="491603" y="66655"/>
                        <a:pt x="483889" y="96466"/>
                      </a:cubicBezTo>
                      <a:cubicBezTo>
                        <a:pt x="477643" y="120552"/>
                        <a:pt x="487675" y="142555"/>
                        <a:pt x="498322" y="163944"/>
                      </a:cubicBezTo>
                      <a:cubicBezTo>
                        <a:pt x="506508" y="180364"/>
                        <a:pt x="515877" y="196263"/>
                        <a:pt x="521319" y="214055"/>
                      </a:cubicBezTo>
                      <a:cubicBezTo>
                        <a:pt x="525814" y="228771"/>
                        <a:pt x="521319" y="246800"/>
                        <a:pt x="501114" y="250349"/>
                      </a:cubicBezTo>
                      <a:cubicBezTo>
                        <a:pt x="492360" y="251911"/>
                        <a:pt x="483889" y="255412"/>
                        <a:pt x="475514" y="258630"/>
                      </a:cubicBezTo>
                      <a:cubicBezTo>
                        <a:pt x="468605" y="261280"/>
                        <a:pt x="462028" y="265633"/>
                        <a:pt x="463353" y="274056"/>
                      </a:cubicBezTo>
                      <a:cubicBezTo>
                        <a:pt x="465766" y="289435"/>
                        <a:pt x="456207" y="292416"/>
                        <a:pt x="444614" y="293978"/>
                      </a:cubicBezTo>
                      <a:cubicBezTo>
                        <a:pt x="442295" y="294309"/>
                        <a:pt x="439882" y="294025"/>
                        <a:pt x="437516" y="294356"/>
                      </a:cubicBezTo>
                      <a:cubicBezTo>
                        <a:pt x="433163" y="295019"/>
                        <a:pt x="426160" y="292653"/>
                        <a:pt x="425734" y="298757"/>
                      </a:cubicBezTo>
                      <a:cubicBezTo>
                        <a:pt x="425355" y="304010"/>
                        <a:pt x="432358" y="304293"/>
                        <a:pt x="436712" y="305760"/>
                      </a:cubicBezTo>
                      <a:cubicBezTo>
                        <a:pt x="438936" y="306517"/>
                        <a:pt x="441302" y="306849"/>
                        <a:pt x="443526" y="307606"/>
                      </a:cubicBezTo>
                      <a:cubicBezTo>
                        <a:pt x="469694" y="317070"/>
                        <a:pt x="473763" y="325303"/>
                        <a:pt x="469694" y="354026"/>
                      </a:cubicBezTo>
                      <a:cubicBezTo>
                        <a:pt x="468085" y="365288"/>
                        <a:pt x="467138" y="376456"/>
                        <a:pt x="463069" y="387150"/>
                      </a:cubicBezTo>
                      <a:cubicBezTo>
                        <a:pt x="456775" y="403759"/>
                        <a:pt x="443053" y="413034"/>
                        <a:pt x="425166" y="414027"/>
                      </a:cubicBezTo>
                      <a:cubicBezTo>
                        <a:pt x="395733" y="415684"/>
                        <a:pt x="367058" y="408349"/>
                        <a:pt x="337672" y="407734"/>
                      </a:cubicBezTo>
                      <a:cubicBezTo>
                        <a:pt x="294091" y="406835"/>
                        <a:pt x="258459" y="423397"/>
                        <a:pt x="227701" y="451978"/>
                      </a:cubicBezTo>
                      <a:cubicBezTo>
                        <a:pt x="200114" y="477625"/>
                        <a:pt x="173048" y="504029"/>
                        <a:pt x="150807" y="534598"/>
                      </a:cubicBezTo>
                      <a:cubicBezTo>
                        <a:pt x="145129" y="542216"/>
                        <a:pt x="134719" y="541979"/>
                        <a:pt x="130554" y="550308"/>
                      </a:cubicBezTo>
                      <a:close/>
                    </a:path>
                  </a:pathLst>
                </a:custGeom>
                <a:solidFill>
                  <a:srgbClr val="FCCD9D"/>
                </a:solidFill>
                <a:ln w="4729"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F888D78-D5D0-4226-A522-756F10125934}"/>
                    </a:ext>
                  </a:extLst>
                </p:cNvPr>
                <p:cNvSpPr/>
                <p:nvPr/>
              </p:nvSpPr>
              <p:spPr>
                <a:xfrm rot="20732884">
                  <a:off x="2738615" y="1743313"/>
                  <a:ext cx="782069" cy="440445"/>
                </a:xfrm>
                <a:custGeom>
                  <a:avLst/>
                  <a:gdLst>
                    <a:gd name="connsiteX0" fmla="*/ 291481 w 647436"/>
                    <a:gd name="connsiteY0" fmla="*/ 286696 h 364622"/>
                    <a:gd name="connsiteX1" fmla="*/ 204981 w 647436"/>
                    <a:gd name="connsiteY1" fmla="*/ 306380 h 364622"/>
                    <a:gd name="connsiteX2" fmla="*/ 197505 w 647436"/>
                    <a:gd name="connsiteY2" fmla="*/ 312390 h 364622"/>
                    <a:gd name="connsiteX3" fmla="*/ 136983 w 647436"/>
                    <a:gd name="connsiteY3" fmla="*/ 331129 h 364622"/>
                    <a:gd name="connsiteX4" fmla="*/ 48117 w 647436"/>
                    <a:gd name="connsiteY4" fmla="*/ 359000 h 364622"/>
                    <a:gd name="connsiteX5" fmla="*/ 21098 w 647436"/>
                    <a:gd name="connsiteY5" fmla="*/ 362975 h 364622"/>
                    <a:gd name="connsiteX6" fmla="*/ 798 w 647436"/>
                    <a:gd name="connsiteY6" fmla="*/ 278604 h 364622"/>
                    <a:gd name="connsiteX7" fmla="*/ 24173 w 647436"/>
                    <a:gd name="connsiteY7" fmla="*/ 143554 h 364622"/>
                    <a:gd name="connsiteX8" fmla="*/ 186337 w 647436"/>
                    <a:gd name="connsiteY8" fmla="*/ 6659 h 364622"/>
                    <a:gd name="connsiteX9" fmla="*/ 401878 w 647436"/>
                    <a:gd name="connsiteY9" fmla="*/ 64956 h 364622"/>
                    <a:gd name="connsiteX10" fmla="*/ 487053 w 647436"/>
                    <a:gd name="connsiteY10" fmla="*/ 161488 h 364622"/>
                    <a:gd name="connsiteX11" fmla="*/ 499451 w 647436"/>
                    <a:gd name="connsiteY11" fmla="*/ 169296 h 364622"/>
                    <a:gd name="connsiteX12" fmla="*/ 595320 w 647436"/>
                    <a:gd name="connsiteY12" fmla="*/ 186567 h 364622"/>
                    <a:gd name="connsiteX13" fmla="*/ 629579 w 647436"/>
                    <a:gd name="connsiteY13" fmla="*/ 202703 h 364622"/>
                    <a:gd name="connsiteX14" fmla="*/ 644059 w 647436"/>
                    <a:gd name="connsiteY14" fmla="*/ 246994 h 364622"/>
                    <a:gd name="connsiteX15" fmla="*/ 602560 w 647436"/>
                    <a:gd name="connsiteY15" fmla="*/ 262137 h 364622"/>
                    <a:gd name="connsiteX16" fmla="*/ 512984 w 647436"/>
                    <a:gd name="connsiteY16" fmla="*/ 243493 h 364622"/>
                    <a:gd name="connsiteX17" fmla="*/ 481895 w 647436"/>
                    <a:gd name="connsiteY17" fmla="*/ 236868 h 364622"/>
                    <a:gd name="connsiteX18" fmla="*/ 409591 w 647436"/>
                    <a:gd name="connsiteY18" fmla="*/ 252720 h 364622"/>
                    <a:gd name="connsiteX19" fmla="*/ 381625 w 647436"/>
                    <a:gd name="connsiteY19" fmla="*/ 260197 h 364622"/>
                    <a:gd name="connsiteX20" fmla="*/ 367997 w 647436"/>
                    <a:gd name="connsiteY20" fmla="*/ 265828 h 364622"/>
                    <a:gd name="connsiteX21" fmla="*/ 291481 w 647436"/>
                    <a:gd name="connsiteY21" fmla="*/ 286696 h 36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7436" h="364622">
                      <a:moveTo>
                        <a:pt x="291481" y="286696"/>
                      </a:moveTo>
                      <a:cubicBezTo>
                        <a:pt x="261812" y="289487"/>
                        <a:pt x="235029" y="305008"/>
                        <a:pt x="204981" y="306380"/>
                      </a:cubicBezTo>
                      <a:cubicBezTo>
                        <a:pt x="201006" y="306570"/>
                        <a:pt x="200107" y="310497"/>
                        <a:pt x="197505" y="312390"/>
                      </a:cubicBezTo>
                      <a:cubicBezTo>
                        <a:pt x="178151" y="321239"/>
                        <a:pt x="157425" y="325829"/>
                        <a:pt x="136983" y="331129"/>
                      </a:cubicBezTo>
                      <a:cubicBezTo>
                        <a:pt x="106888" y="338936"/>
                        <a:pt x="77550" y="349063"/>
                        <a:pt x="48117" y="359000"/>
                      </a:cubicBezTo>
                      <a:cubicBezTo>
                        <a:pt x="39552" y="361886"/>
                        <a:pt x="30893" y="367375"/>
                        <a:pt x="21098" y="362975"/>
                      </a:cubicBezTo>
                      <a:cubicBezTo>
                        <a:pt x="8700" y="336192"/>
                        <a:pt x="2596" y="307942"/>
                        <a:pt x="798" y="278604"/>
                      </a:cubicBezTo>
                      <a:cubicBezTo>
                        <a:pt x="-2136" y="231710"/>
                        <a:pt x="2454" y="186047"/>
                        <a:pt x="24173" y="143554"/>
                      </a:cubicBezTo>
                      <a:cubicBezTo>
                        <a:pt x="59048" y="75319"/>
                        <a:pt x="109112" y="23883"/>
                        <a:pt x="186337" y="6659"/>
                      </a:cubicBezTo>
                      <a:cubicBezTo>
                        <a:pt x="267727" y="-11465"/>
                        <a:pt x="340504" y="7226"/>
                        <a:pt x="401878" y="64956"/>
                      </a:cubicBezTo>
                      <a:cubicBezTo>
                        <a:pt x="433251" y="94484"/>
                        <a:pt x="461311" y="126992"/>
                        <a:pt x="487053" y="161488"/>
                      </a:cubicBezTo>
                      <a:cubicBezTo>
                        <a:pt x="490223" y="165747"/>
                        <a:pt x="493394" y="168539"/>
                        <a:pt x="499451" y="169296"/>
                      </a:cubicBezTo>
                      <a:cubicBezTo>
                        <a:pt x="531723" y="173318"/>
                        <a:pt x="564042" y="177198"/>
                        <a:pt x="595320" y="186567"/>
                      </a:cubicBezTo>
                      <a:cubicBezTo>
                        <a:pt x="607481" y="190211"/>
                        <a:pt x="619405" y="194470"/>
                        <a:pt x="629579" y="202703"/>
                      </a:cubicBezTo>
                      <a:cubicBezTo>
                        <a:pt x="646662" y="216568"/>
                        <a:pt x="651488" y="230764"/>
                        <a:pt x="644059" y="246994"/>
                      </a:cubicBezTo>
                      <a:cubicBezTo>
                        <a:pt x="639327" y="257310"/>
                        <a:pt x="618838" y="263746"/>
                        <a:pt x="602560" y="262137"/>
                      </a:cubicBezTo>
                      <a:cubicBezTo>
                        <a:pt x="571991" y="259061"/>
                        <a:pt x="542559" y="251064"/>
                        <a:pt x="512984" y="243493"/>
                      </a:cubicBezTo>
                      <a:cubicBezTo>
                        <a:pt x="501817" y="245244"/>
                        <a:pt x="492968" y="236442"/>
                        <a:pt x="481895" y="236868"/>
                      </a:cubicBezTo>
                      <a:cubicBezTo>
                        <a:pt x="456816" y="237862"/>
                        <a:pt x="432967" y="244155"/>
                        <a:pt x="409591" y="252720"/>
                      </a:cubicBezTo>
                      <a:cubicBezTo>
                        <a:pt x="400506" y="256032"/>
                        <a:pt x="391988" y="261380"/>
                        <a:pt x="381625" y="260197"/>
                      </a:cubicBezTo>
                      <a:cubicBezTo>
                        <a:pt x="376183" y="259581"/>
                        <a:pt x="371499" y="261427"/>
                        <a:pt x="367997" y="265828"/>
                      </a:cubicBezTo>
                      <a:cubicBezTo>
                        <a:pt x="343391" y="276285"/>
                        <a:pt x="317838" y="283005"/>
                        <a:pt x="291481" y="286696"/>
                      </a:cubicBezTo>
                      <a:close/>
                    </a:path>
                  </a:pathLst>
                </a:custGeom>
                <a:solidFill>
                  <a:schemeClr val="accent1"/>
                </a:solidFill>
                <a:ln w="4729"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82C37CC-9380-43DE-A157-D111E0FDA643}"/>
                    </a:ext>
                  </a:extLst>
                </p:cNvPr>
                <p:cNvSpPr/>
                <p:nvPr/>
              </p:nvSpPr>
              <p:spPr>
                <a:xfrm rot="20732884">
                  <a:off x="1988690" y="3142207"/>
                  <a:ext cx="597838" cy="812229"/>
                </a:xfrm>
                <a:custGeom>
                  <a:avLst/>
                  <a:gdLst>
                    <a:gd name="connsiteX0" fmla="*/ 0 w 494920"/>
                    <a:gd name="connsiteY0" fmla="*/ 597504 h 672404"/>
                    <a:gd name="connsiteX1" fmla="*/ 11499 w 494920"/>
                    <a:gd name="connsiteY1" fmla="*/ 566983 h 672404"/>
                    <a:gd name="connsiteX2" fmla="*/ 35016 w 494920"/>
                    <a:gd name="connsiteY2" fmla="*/ 567456 h 672404"/>
                    <a:gd name="connsiteX3" fmla="*/ 314580 w 494920"/>
                    <a:gd name="connsiteY3" fmla="*/ 626274 h 672404"/>
                    <a:gd name="connsiteX4" fmla="*/ 339281 w 494920"/>
                    <a:gd name="connsiteY4" fmla="*/ 610422 h 672404"/>
                    <a:gd name="connsiteX5" fmla="*/ 448778 w 494920"/>
                    <a:gd name="connsiteY5" fmla="*/ 139735 h 672404"/>
                    <a:gd name="connsiteX6" fmla="*/ 432548 w 494920"/>
                    <a:gd name="connsiteY6" fmla="*/ 114655 h 672404"/>
                    <a:gd name="connsiteX7" fmla="*/ 103819 w 494920"/>
                    <a:gd name="connsiteY7" fmla="*/ 41026 h 672404"/>
                    <a:gd name="connsiteX8" fmla="*/ 87352 w 494920"/>
                    <a:gd name="connsiteY8" fmla="*/ 32225 h 672404"/>
                    <a:gd name="connsiteX9" fmla="*/ 101974 w 494920"/>
                    <a:gd name="connsiteY9" fmla="*/ 0 h 672404"/>
                    <a:gd name="connsiteX10" fmla="*/ 224720 w 494920"/>
                    <a:gd name="connsiteY10" fmla="*/ 28392 h 672404"/>
                    <a:gd name="connsiteX11" fmla="*/ 415560 w 494920"/>
                    <a:gd name="connsiteY11" fmla="*/ 70506 h 672404"/>
                    <a:gd name="connsiteX12" fmla="*/ 483274 w 494920"/>
                    <a:gd name="connsiteY12" fmla="*/ 85459 h 672404"/>
                    <a:gd name="connsiteX13" fmla="*/ 494110 w 494920"/>
                    <a:gd name="connsiteY13" fmla="*/ 101074 h 672404"/>
                    <a:gd name="connsiteX14" fmla="*/ 388162 w 494920"/>
                    <a:gd name="connsiteY14" fmla="*/ 547534 h 672404"/>
                    <a:gd name="connsiteX15" fmla="*/ 381111 w 494920"/>
                    <a:gd name="connsiteY15" fmla="*/ 583592 h 672404"/>
                    <a:gd name="connsiteX16" fmla="*/ 361521 w 494920"/>
                    <a:gd name="connsiteY16" fmla="*/ 662663 h 672404"/>
                    <a:gd name="connsiteX17" fmla="*/ 347231 w 494920"/>
                    <a:gd name="connsiteY17" fmla="*/ 671559 h 672404"/>
                    <a:gd name="connsiteX18" fmla="*/ 318271 w 494920"/>
                    <a:gd name="connsiteY18" fmla="*/ 666022 h 672404"/>
                    <a:gd name="connsiteX19" fmla="*/ 168883 w 494920"/>
                    <a:gd name="connsiteY19" fmla="*/ 633561 h 672404"/>
                    <a:gd name="connsiteX20" fmla="*/ 0 w 494920"/>
                    <a:gd name="connsiteY20" fmla="*/ 597504 h 67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4920" h="672404">
                      <a:moveTo>
                        <a:pt x="0" y="597504"/>
                      </a:moveTo>
                      <a:cubicBezTo>
                        <a:pt x="3833" y="587330"/>
                        <a:pt x="7666" y="577156"/>
                        <a:pt x="11499" y="566983"/>
                      </a:cubicBezTo>
                      <a:cubicBezTo>
                        <a:pt x="19401" y="562534"/>
                        <a:pt x="27303" y="565894"/>
                        <a:pt x="35016" y="567456"/>
                      </a:cubicBezTo>
                      <a:cubicBezTo>
                        <a:pt x="128283" y="586620"/>
                        <a:pt x="221408" y="606778"/>
                        <a:pt x="314580" y="626274"/>
                      </a:cubicBezTo>
                      <a:cubicBezTo>
                        <a:pt x="334170" y="630391"/>
                        <a:pt x="334738" y="629917"/>
                        <a:pt x="339281" y="610422"/>
                      </a:cubicBezTo>
                      <a:cubicBezTo>
                        <a:pt x="375528" y="453463"/>
                        <a:pt x="412248" y="296599"/>
                        <a:pt x="448778" y="139735"/>
                      </a:cubicBezTo>
                      <a:cubicBezTo>
                        <a:pt x="453558" y="119245"/>
                        <a:pt x="453510" y="119245"/>
                        <a:pt x="432548" y="114655"/>
                      </a:cubicBezTo>
                      <a:cubicBezTo>
                        <a:pt x="322861" y="90522"/>
                        <a:pt x="213411" y="65443"/>
                        <a:pt x="103819" y="41026"/>
                      </a:cubicBezTo>
                      <a:cubicBezTo>
                        <a:pt x="97762" y="39701"/>
                        <a:pt x="90049" y="40316"/>
                        <a:pt x="87352" y="32225"/>
                      </a:cubicBezTo>
                      <a:cubicBezTo>
                        <a:pt x="92084" y="21436"/>
                        <a:pt x="93078" y="8896"/>
                        <a:pt x="101974" y="0"/>
                      </a:cubicBezTo>
                      <a:cubicBezTo>
                        <a:pt x="142290" y="11972"/>
                        <a:pt x="183836" y="18880"/>
                        <a:pt x="224720" y="28392"/>
                      </a:cubicBezTo>
                      <a:cubicBezTo>
                        <a:pt x="288176" y="43155"/>
                        <a:pt x="351963" y="56500"/>
                        <a:pt x="415560" y="70506"/>
                      </a:cubicBezTo>
                      <a:cubicBezTo>
                        <a:pt x="438131" y="75475"/>
                        <a:pt x="460608" y="81106"/>
                        <a:pt x="483274" y="85459"/>
                      </a:cubicBezTo>
                      <a:cubicBezTo>
                        <a:pt x="493211" y="87352"/>
                        <a:pt x="496666" y="90333"/>
                        <a:pt x="494110" y="101074"/>
                      </a:cubicBezTo>
                      <a:cubicBezTo>
                        <a:pt x="458526" y="249847"/>
                        <a:pt x="423226" y="398667"/>
                        <a:pt x="388162" y="547534"/>
                      </a:cubicBezTo>
                      <a:cubicBezTo>
                        <a:pt x="385370" y="559411"/>
                        <a:pt x="380969" y="571099"/>
                        <a:pt x="381111" y="583592"/>
                      </a:cubicBezTo>
                      <a:cubicBezTo>
                        <a:pt x="372168" y="609333"/>
                        <a:pt x="368051" y="636306"/>
                        <a:pt x="361521" y="662663"/>
                      </a:cubicBezTo>
                      <a:cubicBezTo>
                        <a:pt x="359155" y="672174"/>
                        <a:pt x="355654" y="673688"/>
                        <a:pt x="347231" y="671559"/>
                      </a:cubicBezTo>
                      <a:cubicBezTo>
                        <a:pt x="337719" y="669145"/>
                        <a:pt x="327924" y="667820"/>
                        <a:pt x="318271" y="666022"/>
                      </a:cubicBezTo>
                      <a:cubicBezTo>
                        <a:pt x="268491" y="655186"/>
                        <a:pt x="218711" y="644255"/>
                        <a:pt x="168883" y="633561"/>
                      </a:cubicBezTo>
                      <a:cubicBezTo>
                        <a:pt x="112621" y="621447"/>
                        <a:pt x="56263" y="609523"/>
                        <a:pt x="0" y="597504"/>
                      </a:cubicBezTo>
                      <a:close/>
                    </a:path>
                  </a:pathLst>
                </a:custGeom>
                <a:solidFill>
                  <a:srgbClr val="868880"/>
                </a:solidFill>
                <a:ln w="4729"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F790DA3-63F6-4687-972E-4DA731BFAE61}"/>
                    </a:ext>
                  </a:extLst>
                </p:cNvPr>
                <p:cNvSpPr/>
                <p:nvPr/>
              </p:nvSpPr>
              <p:spPr>
                <a:xfrm rot="20732884">
                  <a:off x="1993297" y="3973652"/>
                  <a:ext cx="340570" cy="383153"/>
                </a:xfrm>
                <a:custGeom>
                  <a:avLst/>
                  <a:gdLst>
                    <a:gd name="connsiteX0" fmla="*/ 340570 w 340570"/>
                    <a:gd name="connsiteY0" fmla="*/ 0 h 383153"/>
                    <a:gd name="connsiteX1" fmla="*/ 156410 w 340570"/>
                    <a:gd name="connsiteY1" fmla="*/ 368850 h 383153"/>
                    <a:gd name="connsiteX2" fmla="*/ 0 w 340570"/>
                    <a:gd name="connsiteY2" fmla="*/ 383153 h 383153"/>
                    <a:gd name="connsiteX3" fmla="*/ 114047 w 340570"/>
                    <a:gd name="connsiteY3" fmla="*/ 252874 h 383153"/>
                    <a:gd name="connsiteX4" fmla="*/ 230025 w 340570"/>
                    <a:gd name="connsiteY4" fmla="*/ 122264 h 383153"/>
                    <a:gd name="connsiteX5" fmla="*/ 340570 w 340570"/>
                    <a:gd name="connsiteY5" fmla="*/ 0 h 38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570" h="383153">
                      <a:moveTo>
                        <a:pt x="340570" y="0"/>
                      </a:moveTo>
                      <a:lnTo>
                        <a:pt x="156410" y="368850"/>
                      </a:lnTo>
                      <a:lnTo>
                        <a:pt x="0" y="383153"/>
                      </a:lnTo>
                      <a:lnTo>
                        <a:pt x="114047" y="252874"/>
                      </a:lnTo>
                      <a:cubicBezTo>
                        <a:pt x="152572" y="209203"/>
                        <a:pt x="191555" y="165934"/>
                        <a:pt x="230025" y="122264"/>
                      </a:cubicBezTo>
                      <a:cubicBezTo>
                        <a:pt x="266206" y="81224"/>
                        <a:pt x="302045" y="39840"/>
                        <a:pt x="340570" y="0"/>
                      </a:cubicBezTo>
                      <a:close/>
                    </a:path>
                  </a:pathLst>
                </a:custGeom>
                <a:solidFill>
                  <a:srgbClr val="B69880"/>
                </a:solidFill>
                <a:ln w="4729"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50B4583-1752-4730-83EE-0A2302EC0BAB}"/>
                    </a:ext>
                  </a:extLst>
                </p:cNvPr>
                <p:cNvSpPr/>
                <p:nvPr/>
              </p:nvSpPr>
              <p:spPr>
                <a:xfrm rot="20732884">
                  <a:off x="2826904" y="2176791"/>
                  <a:ext cx="217091" cy="158554"/>
                </a:xfrm>
                <a:custGeom>
                  <a:avLst/>
                  <a:gdLst>
                    <a:gd name="connsiteX0" fmla="*/ 3360 w 179719"/>
                    <a:gd name="connsiteY0" fmla="*/ 51905 h 131259"/>
                    <a:gd name="connsiteX1" fmla="*/ 166517 w 179719"/>
                    <a:gd name="connsiteY1" fmla="*/ 2787 h 131259"/>
                    <a:gd name="connsiteX2" fmla="*/ 179719 w 179719"/>
                    <a:gd name="connsiteY2" fmla="*/ 1320 h 131259"/>
                    <a:gd name="connsiteX3" fmla="*/ 173000 w 179719"/>
                    <a:gd name="connsiteY3" fmla="*/ 36431 h 131259"/>
                    <a:gd name="connsiteX4" fmla="*/ 103109 w 179719"/>
                    <a:gd name="connsiteY4" fmla="*/ 114508 h 131259"/>
                    <a:gd name="connsiteX5" fmla="*/ 63550 w 179719"/>
                    <a:gd name="connsiteY5" fmla="*/ 115408 h 131259"/>
                    <a:gd name="connsiteX6" fmla="*/ 18029 w 179719"/>
                    <a:gd name="connsiteY6" fmla="*/ 131260 h 131259"/>
                    <a:gd name="connsiteX7" fmla="*/ 0 w 179719"/>
                    <a:gd name="connsiteY7" fmla="*/ 113704 h 131259"/>
                    <a:gd name="connsiteX8" fmla="*/ 3360 w 179719"/>
                    <a:gd name="connsiteY8" fmla="*/ 51905 h 13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719" h="131259">
                      <a:moveTo>
                        <a:pt x="3360" y="51905"/>
                      </a:moveTo>
                      <a:cubicBezTo>
                        <a:pt x="57256" y="33829"/>
                        <a:pt x="111296" y="16415"/>
                        <a:pt x="166517" y="2787"/>
                      </a:cubicBezTo>
                      <a:cubicBezTo>
                        <a:pt x="170823" y="1746"/>
                        <a:pt x="174940" y="-1945"/>
                        <a:pt x="179719" y="1320"/>
                      </a:cubicBezTo>
                      <a:cubicBezTo>
                        <a:pt x="171912" y="11967"/>
                        <a:pt x="172101" y="24175"/>
                        <a:pt x="173000" y="36431"/>
                      </a:cubicBezTo>
                      <a:cubicBezTo>
                        <a:pt x="176123" y="79776"/>
                        <a:pt x="146880" y="112568"/>
                        <a:pt x="103109" y="114508"/>
                      </a:cubicBezTo>
                      <a:cubicBezTo>
                        <a:pt x="89907" y="115076"/>
                        <a:pt x="76705" y="115218"/>
                        <a:pt x="63550" y="115408"/>
                      </a:cubicBezTo>
                      <a:cubicBezTo>
                        <a:pt x="46610" y="115644"/>
                        <a:pt x="31136" y="119997"/>
                        <a:pt x="18029" y="131260"/>
                      </a:cubicBezTo>
                      <a:cubicBezTo>
                        <a:pt x="9843" y="127663"/>
                        <a:pt x="5442" y="120139"/>
                        <a:pt x="0" y="113704"/>
                      </a:cubicBezTo>
                      <a:cubicBezTo>
                        <a:pt x="899" y="93073"/>
                        <a:pt x="-1656" y="72299"/>
                        <a:pt x="3360" y="51905"/>
                      </a:cubicBezTo>
                      <a:close/>
                    </a:path>
                  </a:pathLst>
                </a:custGeom>
                <a:solidFill>
                  <a:srgbClr val="5D3A17"/>
                </a:solidFill>
                <a:ln w="4729"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656D868-86BD-47C7-AD48-6C27087034CF}"/>
                    </a:ext>
                  </a:extLst>
                </p:cNvPr>
                <p:cNvSpPr/>
                <p:nvPr/>
              </p:nvSpPr>
              <p:spPr>
                <a:xfrm rot="20732884">
                  <a:off x="2954024" y="3012673"/>
                  <a:ext cx="106945" cy="200458"/>
                </a:xfrm>
                <a:custGeom>
                  <a:avLst/>
                  <a:gdLst>
                    <a:gd name="connsiteX0" fmla="*/ 0 w 88534"/>
                    <a:gd name="connsiteY0" fmla="*/ 153363 h 165949"/>
                    <a:gd name="connsiteX1" fmla="*/ 17556 w 88534"/>
                    <a:gd name="connsiteY1" fmla="*/ 118157 h 165949"/>
                    <a:gd name="connsiteX2" fmla="*/ 82951 w 88534"/>
                    <a:gd name="connsiteY2" fmla="*/ 3644 h 165949"/>
                    <a:gd name="connsiteX3" fmla="*/ 85080 w 88534"/>
                    <a:gd name="connsiteY3" fmla="*/ 0 h 165949"/>
                    <a:gd name="connsiteX4" fmla="*/ 88535 w 88534"/>
                    <a:gd name="connsiteY4" fmla="*/ 1656 h 165949"/>
                    <a:gd name="connsiteX5" fmla="*/ 37572 w 88534"/>
                    <a:gd name="connsiteY5" fmla="*/ 165950 h 165949"/>
                    <a:gd name="connsiteX6" fmla="*/ 32887 w 88534"/>
                    <a:gd name="connsiteY6" fmla="*/ 160792 h 165949"/>
                    <a:gd name="connsiteX7" fmla="*/ 0 w 88534"/>
                    <a:gd name="connsiteY7" fmla="*/ 153363 h 16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34" h="165949">
                      <a:moveTo>
                        <a:pt x="0" y="153363"/>
                      </a:moveTo>
                      <a:cubicBezTo>
                        <a:pt x="2177" y="139829"/>
                        <a:pt x="11309" y="129608"/>
                        <a:pt x="17556" y="118157"/>
                      </a:cubicBezTo>
                      <a:cubicBezTo>
                        <a:pt x="38660" y="79591"/>
                        <a:pt x="61042" y="41783"/>
                        <a:pt x="82951" y="3644"/>
                      </a:cubicBezTo>
                      <a:cubicBezTo>
                        <a:pt x="83661" y="2413"/>
                        <a:pt x="84371" y="1230"/>
                        <a:pt x="85080" y="0"/>
                      </a:cubicBezTo>
                      <a:cubicBezTo>
                        <a:pt x="86216" y="568"/>
                        <a:pt x="87399" y="1088"/>
                        <a:pt x="88535" y="1656"/>
                      </a:cubicBezTo>
                      <a:cubicBezTo>
                        <a:pt x="71547" y="56405"/>
                        <a:pt x="54560" y="111201"/>
                        <a:pt x="37572" y="165950"/>
                      </a:cubicBezTo>
                      <a:cubicBezTo>
                        <a:pt x="36010" y="164246"/>
                        <a:pt x="34354" y="162590"/>
                        <a:pt x="32887" y="160792"/>
                      </a:cubicBezTo>
                      <a:cubicBezTo>
                        <a:pt x="19070" y="144041"/>
                        <a:pt x="19070" y="144041"/>
                        <a:pt x="0" y="153363"/>
                      </a:cubicBezTo>
                      <a:close/>
                    </a:path>
                  </a:pathLst>
                </a:custGeom>
                <a:solidFill>
                  <a:schemeClr val="tx1">
                    <a:lumMod val="75000"/>
                    <a:lumOff val="25000"/>
                    <a:alpha val="40000"/>
                  </a:schemeClr>
                </a:solidFill>
                <a:ln w="4729"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7670C65-61EE-40C3-A216-1457FE626D24}"/>
                    </a:ext>
                  </a:extLst>
                </p:cNvPr>
                <p:cNvSpPr/>
                <p:nvPr/>
              </p:nvSpPr>
              <p:spPr>
                <a:xfrm rot="20732884">
                  <a:off x="2235856" y="2860052"/>
                  <a:ext cx="292931" cy="166558"/>
                </a:xfrm>
                <a:custGeom>
                  <a:avLst/>
                  <a:gdLst>
                    <a:gd name="connsiteX0" fmla="*/ 242503 w 242503"/>
                    <a:gd name="connsiteY0" fmla="*/ 2547 h 137885"/>
                    <a:gd name="connsiteX1" fmla="*/ 82611 w 242503"/>
                    <a:gd name="connsiteY1" fmla="*/ 93212 h 137885"/>
                    <a:gd name="connsiteX2" fmla="*/ 11442 w 242503"/>
                    <a:gd name="connsiteY2" fmla="*/ 134190 h 137885"/>
                    <a:gd name="connsiteX3" fmla="*/ 1363 w 242503"/>
                    <a:gd name="connsiteY3" fmla="*/ 136793 h 137885"/>
                    <a:gd name="connsiteX4" fmla="*/ 2073 w 242503"/>
                    <a:gd name="connsiteY4" fmla="*/ 127566 h 137885"/>
                    <a:gd name="connsiteX5" fmla="*/ 14092 w 242503"/>
                    <a:gd name="connsiteY5" fmla="*/ 75230 h 137885"/>
                    <a:gd name="connsiteX6" fmla="*/ 22799 w 242503"/>
                    <a:gd name="connsiteY6" fmla="*/ 67186 h 137885"/>
                    <a:gd name="connsiteX7" fmla="*/ 237771 w 242503"/>
                    <a:gd name="connsiteY7" fmla="*/ 181 h 137885"/>
                    <a:gd name="connsiteX8" fmla="*/ 241746 w 242503"/>
                    <a:gd name="connsiteY8" fmla="*/ 134 h 137885"/>
                    <a:gd name="connsiteX9" fmla="*/ 242503 w 242503"/>
                    <a:gd name="connsiteY9" fmla="*/ 2547 h 13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03" h="137885">
                      <a:moveTo>
                        <a:pt x="242503" y="2547"/>
                      </a:moveTo>
                      <a:cubicBezTo>
                        <a:pt x="189174" y="32785"/>
                        <a:pt x="135845" y="62927"/>
                        <a:pt x="82611" y="93212"/>
                      </a:cubicBezTo>
                      <a:cubicBezTo>
                        <a:pt x="58809" y="106745"/>
                        <a:pt x="35244" y="120657"/>
                        <a:pt x="11442" y="134190"/>
                      </a:cubicBezTo>
                      <a:cubicBezTo>
                        <a:pt x="8414" y="135894"/>
                        <a:pt x="4959" y="139774"/>
                        <a:pt x="1363" y="136793"/>
                      </a:cubicBezTo>
                      <a:cubicBezTo>
                        <a:pt x="-1760" y="134238"/>
                        <a:pt x="1363" y="130641"/>
                        <a:pt x="2073" y="127566"/>
                      </a:cubicBezTo>
                      <a:cubicBezTo>
                        <a:pt x="6095" y="110105"/>
                        <a:pt x="10259" y="92691"/>
                        <a:pt x="14092" y="75230"/>
                      </a:cubicBezTo>
                      <a:cubicBezTo>
                        <a:pt x="15180" y="70167"/>
                        <a:pt x="18493" y="68511"/>
                        <a:pt x="22799" y="67186"/>
                      </a:cubicBezTo>
                      <a:cubicBezTo>
                        <a:pt x="94488" y="44898"/>
                        <a:pt x="166130" y="22516"/>
                        <a:pt x="237771" y="181"/>
                      </a:cubicBezTo>
                      <a:cubicBezTo>
                        <a:pt x="239002" y="-197"/>
                        <a:pt x="240421" y="134"/>
                        <a:pt x="241746" y="134"/>
                      </a:cubicBezTo>
                      <a:cubicBezTo>
                        <a:pt x="242030" y="891"/>
                        <a:pt x="242267" y="1743"/>
                        <a:pt x="242503" y="2547"/>
                      </a:cubicBezTo>
                      <a:close/>
                    </a:path>
                  </a:pathLst>
                </a:custGeom>
                <a:solidFill>
                  <a:schemeClr val="tx1">
                    <a:lumMod val="75000"/>
                    <a:lumOff val="25000"/>
                    <a:alpha val="40000"/>
                  </a:schemeClr>
                </a:solidFill>
                <a:ln w="4729"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0D510D7-28A1-4248-8F24-DE0EE6BB00EC}"/>
                    </a:ext>
                  </a:extLst>
                </p:cNvPr>
                <p:cNvSpPr/>
                <p:nvPr/>
              </p:nvSpPr>
              <p:spPr>
                <a:xfrm rot="20732884">
                  <a:off x="3133503" y="2056856"/>
                  <a:ext cx="93790" cy="143433"/>
                </a:xfrm>
                <a:custGeom>
                  <a:avLst/>
                  <a:gdLst>
                    <a:gd name="connsiteX0" fmla="*/ 0 w 77644"/>
                    <a:gd name="connsiteY0" fmla="*/ 20967 h 118741"/>
                    <a:gd name="connsiteX1" fmla="*/ 32651 w 77644"/>
                    <a:gd name="connsiteY1" fmla="*/ 9941 h 118741"/>
                    <a:gd name="connsiteX2" fmla="*/ 76469 w 77644"/>
                    <a:gd name="connsiteY2" fmla="*/ 194 h 118741"/>
                    <a:gd name="connsiteX3" fmla="*/ 76610 w 77644"/>
                    <a:gd name="connsiteY3" fmla="*/ 85416 h 118741"/>
                    <a:gd name="connsiteX4" fmla="*/ 71594 w 77644"/>
                    <a:gd name="connsiteY4" fmla="*/ 108839 h 118741"/>
                    <a:gd name="connsiteX5" fmla="*/ 54938 w 77644"/>
                    <a:gd name="connsiteY5" fmla="*/ 118350 h 118741"/>
                    <a:gd name="connsiteX6" fmla="*/ 41831 w 77644"/>
                    <a:gd name="connsiteY6" fmla="*/ 103823 h 118741"/>
                    <a:gd name="connsiteX7" fmla="*/ 34922 w 77644"/>
                    <a:gd name="connsiteY7" fmla="*/ 63412 h 118741"/>
                    <a:gd name="connsiteX8" fmla="*/ 0 w 77644"/>
                    <a:gd name="connsiteY8" fmla="*/ 20967 h 11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44" h="118741">
                      <a:moveTo>
                        <a:pt x="0" y="20967"/>
                      </a:moveTo>
                      <a:cubicBezTo>
                        <a:pt x="9653" y="13680"/>
                        <a:pt x="21578" y="12639"/>
                        <a:pt x="32651" y="9941"/>
                      </a:cubicBezTo>
                      <a:cubicBezTo>
                        <a:pt x="47178" y="6440"/>
                        <a:pt x="60853" y="-1321"/>
                        <a:pt x="76469" y="194"/>
                      </a:cubicBezTo>
                      <a:cubicBezTo>
                        <a:pt x="76137" y="28585"/>
                        <a:pt x="79166" y="56977"/>
                        <a:pt x="76610" y="85416"/>
                      </a:cubicBezTo>
                      <a:cubicBezTo>
                        <a:pt x="75901" y="93508"/>
                        <a:pt x="74528" y="101363"/>
                        <a:pt x="71594" y="108839"/>
                      </a:cubicBezTo>
                      <a:cubicBezTo>
                        <a:pt x="68661" y="116316"/>
                        <a:pt x="63408" y="120007"/>
                        <a:pt x="54938" y="118350"/>
                      </a:cubicBezTo>
                      <a:cubicBezTo>
                        <a:pt x="46752" y="116742"/>
                        <a:pt x="41878" y="114186"/>
                        <a:pt x="41831" y="103823"/>
                      </a:cubicBezTo>
                      <a:cubicBezTo>
                        <a:pt x="41783" y="90243"/>
                        <a:pt x="38802" y="76662"/>
                        <a:pt x="34922" y="63412"/>
                      </a:cubicBezTo>
                      <a:cubicBezTo>
                        <a:pt x="29291" y="44153"/>
                        <a:pt x="17934" y="29958"/>
                        <a:pt x="0" y="20967"/>
                      </a:cubicBezTo>
                      <a:close/>
                    </a:path>
                  </a:pathLst>
                </a:custGeom>
                <a:solidFill>
                  <a:srgbClr val="5C3A18"/>
                </a:solidFill>
                <a:ln w="4729"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4DF9155-7A5E-436E-A254-9662A45DCF50}"/>
                    </a:ext>
                  </a:extLst>
                </p:cNvPr>
                <p:cNvSpPr/>
                <p:nvPr/>
              </p:nvSpPr>
              <p:spPr>
                <a:xfrm rot="20732884">
                  <a:off x="3355079" y="2069593"/>
                  <a:ext cx="21000" cy="32825"/>
                </a:xfrm>
                <a:custGeom>
                  <a:avLst/>
                  <a:gdLst>
                    <a:gd name="connsiteX0" fmla="*/ 294 w 17385"/>
                    <a:gd name="connsiteY0" fmla="*/ 16191 h 27174"/>
                    <a:gd name="connsiteX1" fmla="*/ 6871 w 17385"/>
                    <a:gd name="connsiteY1" fmla="*/ 8 h 27174"/>
                    <a:gd name="connsiteX2" fmla="*/ 17329 w 17385"/>
                    <a:gd name="connsiteY2" fmla="*/ 15624 h 27174"/>
                    <a:gd name="connsiteX3" fmla="*/ 8386 w 17385"/>
                    <a:gd name="connsiteY3" fmla="*/ 27170 h 27174"/>
                    <a:gd name="connsiteX4" fmla="*/ 294 w 17385"/>
                    <a:gd name="connsiteY4" fmla="*/ 16191 h 27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5" h="27174">
                      <a:moveTo>
                        <a:pt x="294" y="16191"/>
                      </a:moveTo>
                      <a:cubicBezTo>
                        <a:pt x="-179" y="6964"/>
                        <a:pt x="-1078" y="-276"/>
                        <a:pt x="6871" y="8"/>
                      </a:cubicBezTo>
                      <a:cubicBezTo>
                        <a:pt x="15862" y="339"/>
                        <a:pt x="16856" y="8431"/>
                        <a:pt x="17329" y="15624"/>
                      </a:cubicBezTo>
                      <a:cubicBezTo>
                        <a:pt x="17755" y="21964"/>
                        <a:pt x="15862" y="27359"/>
                        <a:pt x="8386" y="27170"/>
                      </a:cubicBezTo>
                      <a:cubicBezTo>
                        <a:pt x="-1883" y="27028"/>
                        <a:pt x="578" y="18794"/>
                        <a:pt x="294" y="16191"/>
                      </a:cubicBezTo>
                      <a:close/>
                    </a:path>
                  </a:pathLst>
                </a:custGeom>
                <a:solidFill>
                  <a:srgbClr val="15100E"/>
                </a:solidFill>
                <a:ln w="4729"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BE0B927-7B8F-416E-8F3F-7C3E1B5032D4}"/>
                    </a:ext>
                  </a:extLst>
                </p:cNvPr>
                <p:cNvSpPr/>
                <p:nvPr/>
              </p:nvSpPr>
              <p:spPr>
                <a:xfrm rot="20732884">
                  <a:off x="3333203" y="2041053"/>
                  <a:ext cx="37439" cy="15982"/>
                </a:xfrm>
                <a:custGeom>
                  <a:avLst/>
                  <a:gdLst>
                    <a:gd name="connsiteX0" fmla="*/ 0 w 30994"/>
                    <a:gd name="connsiteY0" fmla="*/ 13232 h 13231"/>
                    <a:gd name="connsiteX1" fmla="*/ 30994 w 30994"/>
                    <a:gd name="connsiteY1" fmla="*/ 10866 h 13231"/>
                    <a:gd name="connsiteX2" fmla="*/ 0 w 30994"/>
                    <a:gd name="connsiteY2" fmla="*/ 13232 h 13231"/>
                  </a:gdLst>
                  <a:ahLst/>
                  <a:cxnLst>
                    <a:cxn ang="0">
                      <a:pos x="connsiteX0" y="connsiteY0"/>
                    </a:cxn>
                    <a:cxn ang="0">
                      <a:pos x="connsiteX1" y="connsiteY1"/>
                    </a:cxn>
                    <a:cxn ang="0">
                      <a:pos x="connsiteX2" y="connsiteY2"/>
                    </a:cxn>
                  </a:cxnLst>
                  <a:rect l="l" t="t" r="r" b="b"/>
                  <a:pathLst>
                    <a:path w="30994" h="13231">
                      <a:moveTo>
                        <a:pt x="0" y="13232"/>
                      </a:moveTo>
                      <a:cubicBezTo>
                        <a:pt x="18975" y="-3945"/>
                        <a:pt x="21578" y="-4040"/>
                        <a:pt x="30994" y="10866"/>
                      </a:cubicBezTo>
                      <a:cubicBezTo>
                        <a:pt x="21483" y="13941"/>
                        <a:pt x="12114" y="12711"/>
                        <a:pt x="0" y="13232"/>
                      </a:cubicBezTo>
                      <a:close/>
                    </a:path>
                  </a:pathLst>
                </a:custGeom>
                <a:solidFill>
                  <a:srgbClr val="58381F"/>
                </a:solidFill>
                <a:ln w="4729"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E1AE66D-2B38-4981-8BF3-99F53E6586EC}"/>
                    </a:ext>
                  </a:extLst>
                </p:cNvPr>
                <p:cNvSpPr/>
                <p:nvPr/>
              </p:nvSpPr>
              <p:spPr>
                <a:xfrm rot="20732884">
                  <a:off x="1712179" y="2658798"/>
                  <a:ext cx="614997" cy="1315762"/>
                </a:xfrm>
                <a:custGeom>
                  <a:avLst/>
                  <a:gdLst>
                    <a:gd name="connsiteX0" fmla="*/ 508109 w 509125"/>
                    <a:gd name="connsiteY0" fmla="*/ 299712 h 1089253"/>
                    <a:gd name="connsiteX1" fmla="*/ 459512 w 509125"/>
                    <a:gd name="connsiteY1" fmla="*/ 17356 h 1089253"/>
                    <a:gd name="connsiteX2" fmla="*/ 438123 w 509125"/>
                    <a:gd name="connsiteY2" fmla="*/ 369 h 1089253"/>
                    <a:gd name="connsiteX3" fmla="*/ 425725 w 509125"/>
                    <a:gd name="connsiteY3" fmla="*/ 6899 h 1089253"/>
                    <a:gd name="connsiteX4" fmla="*/ 325361 w 509125"/>
                    <a:gd name="connsiteY4" fmla="*/ 40354 h 1089253"/>
                    <a:gd name="connsiteX5" fmla="*/ 240990 w 509125"/>
                    <a:gd name="connsiteY5" fmla="*/ 68793 h 1089253"/>
                    <a:gd name="connsiteX6" fmla="*/ 124584 w 509125"/>
                    <a:gd name="connsiteY6" fmla="*/ 108304 h 1089253"/>
                    <a:gd name="connsiteX7" fmla="*/ 111051 w 509125"/>
                    <a:gd name="connsiteY7" fmla="*/ 126948 h 1089253"/>
                    <a:gd name="connsiteX8" fmla="*/ 109063 w 509125"/>
                    <a:gd name="connsiteY8" fmla="*/ 214773 h 1089253"/>
                    <a:gd name="connsiteX9" fmla="*/ 85214 w 509125"/>
                    <a:gd name="connsiteY9" fmla="*/ 655413 h 1089253"/>
                    <a:gd name="connsiteX10" fmla="*/ 81239 w 509125"/>
                    <a:gd name="connsiteY10" fmla="*/ 740493 h 1089253"/>
                    <a:gd name="connsiteX11" fmla="*/ 66949 w 509125"/>
                    <a:gd name="connsiteY11" fmla="*/ 863145 h 1089253"/>
                    <a:gd name="connsiteX12" fmla="*/ 29708 w 509125"/>
                    <a:gd name="connsiteY12" fmla="*/ 939330 h 1089253"/>
                    <a:gd name="connsiteX13" fmla="*/ 4582 w 509125"/>
                    <a:gd name="connsiteY13" fmla="*/ 976618 h 1089253"/>
                    <a:gd name="connsiteX14" fmla="*/ 3067 w 509125"/>
                    <a:gd name="connsiteY14" fmla="*/ 1010262 h 1089253"/>
                    <a:gd name="connsiteX15" fmla="*/ 3020 w 509125"/>
                    <a:gd name="connsiteY15" fmla="*/ 1054269 h 1089253"/>
                    <a:gd name="connsiteX16" fmla="*/ 15229 w 509125"/>
                    <a:gd name="connsiteY16" fmla="*/ 1071067 h 1089253"/>
                    <a:gd name="connsiteX17" fmla="*/ 90751 w 509125"/>
                    <a:gd name="connsiteY17" fmla="*/ 1088150 h 1089253"/>
                    <a:gd name="connsiteX18" fmla="*/ 174128 w 509125"/>
                    <a:gd name="connsiteY18" fmla="*/ 1046887 h 1089253"/>
                    <a:gd name="connsiteX19" fmla="*/ 190358 w 509125"/>
                    <a:gd name="connsiteY19" fmla="*/ 1014568 h 1089253"/>
                    <a:gd name="connsiteX20" fmla="*/ 208529 w 509125"/>
                    <a:gd name="connsiteY20" fmla="*/ 892625 h 1089253"/>
                    <a:gd name="connsiteX21" fmla="*/ 217945 w 509125"/>
                    <a:gd name="connsiteY21" fmla="*/ 743900 h 1089253"/>
                    <a:gd name="connsiteX22" fmla="*/ 238861 w 509125"/>
                    <a:gd name="connsiteY22" fmla="*/ 579276 h 1089253"/>
                    <a:gd name="connsiteX23" fmla="*/ 276101 w 509125"/>
                    <a:gd name="connsiteY23" fmla="*/ 449431 h 1089253"/>
                    <a:gd name="connsiteX24" fmla="*/ 343673 w 509125"/>
                    <a:gd name="connsiteY24" fmla="*/ 290011 h 1089253"/>
                    <a:gd name="connsiteX25" fmla="*/ 348547 w 509125"/>
                    <a:gd name="connsiteY25" fmla="*/ 285516 h 1089253"/>
                    <a:gd name="connsiteX26" fmla="*/ 497462 w 509125"/>
                    <a:gd name="connsiteY26" fmla="*/ 310028 h 1089253"/>
                    <a:gd name="connsiteX27" fmla="*/ 508109 w 509125"/>
                    <a:gd name="connsiteY27" fmla="*/ 299712 h 108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9125" h="1089253">
                      <a:moveTo>
                        <a:pt x="508109" y="299712"/>
                      </a:moveTo>
                      <a:cubicBezTo>
                        <a:pt x="500348" y="285374"/>
                        <a:pt x="462919" y="39265"/>
                        <a:pt x="459512" y="17356"/>
                      </a:cubicBezTo>
                      <a:cubicBezTo>
                        <a:pt x="457004" y="1031"/>
                        <a:pt x="450899" y="-1051"/>
                        <a:pt x="438123" y="369"/>
                      </a:cubicBezTo>
                      <a:cubicBezTo>
                        <a:pt x="434290" y="3160"/>
                        <a:pt x="430363" y="5384"/>
                        <a:pt x="425725" y="6899"/>
                      </a:cubicBezTo>
                      <a:cubicBezTo>
                        <a:pt x="392223" y="17829"/>
                        <a:pt x="358768" y="29139"/>
                        <a:pt x="325361" y="40354"/>
                      </a:cubicBezTo>
                      <a:cubicBezTo>
                        <a:pt x="297206" y="49817"/>
                        <a:pt x="269098" y="59281"/>
                        <a:pt x="240990" y="68793"/>
                      </a:cubicBezTo>
                      <a:cubicBezTo>
                        <a:pt x="202188" y="81947"/>
                        <a:pt x="163386" y="95197"/>
                        <a:pt x="124584" y="108304"/>
                      </a:cubicBezTo>
                      <a:cubicBezTo>
                        <a:pt x="115546" y="111380"/>
                        <a:pt x="111145" y="116491"/>
                        <a:pt x="111051" y="126948"/>
                      </a:cubicBezTo>
                      <a:cubicBezTo>
                        <a:pt x="110814" y="156239"/>
                        <a:pt x="110814" y="185435"/>
                        <a:pt x="109063" y="214773"/>
                      </a:cubicBezTo>
                      <a:cubicBezTo>
                        <a:pt x="105372" y="275579"/>
                        <a:pt x="90277" y="586090"/>
                        <a:pt x="85214" y="655413"/>
                      </a:cubicBezTo>
                      <a:cubicBezTo>
                        <a:pt x="83132" y="683757"/>
                        <a:pt x="84978" y="712149"/>
                        <a:pt x="81239" y="740493"/>
                      </a:cubicBezTo>
                      <a:cubicBezTo>
                        <a:pt x="75892" y="781283"/>
                        <a:pt x="75324" y="822640"/>
                        <a:pt x="66949" y="863145"/>
                      </a:cubicBezTo>
                      <a:cubicBezTo>
                        <a:pt x="61034" y="891726"/>
                        <a:pt x="53463" y="919030"/>
                        <a:pt x="29708" y="939330"/>
                      </a:cubicBezTo>
                      <a:cubicBezTo>
                        <a:pt x="18352" y="949030"/>
                        <a:pt x="8888" y="961475"/>
                        <a:pt x="4582" y="976618"/>
                      </a:cubicBezTo>
                      <a:cubicBezTo>
                        <a:pt x="2358" y="987785"/>
                        <a:pt x="-3605" y="998716"/>
                        <a:pt x="3067" y="1010262"/>
                      </a:cubicBezTo>
                      <a:cubicBezTo>
                        <a:pt x="3067" y="1024931"/>
                        <a:pt x="3446" y="1039600"/>
                        <a:pt x="3020" y="1054269"/>
                      </a:cubicBezTo>
                      <a:cubicBezTo>
                        <a:pt x="2736" y="1063449"/>
                        <a:pt x="4818" y="1068275"/>
                        <a:pt x="15229" y="1071067"/>
                      </a:cubicBezTo>
                      <a:cubicBezTo>
                        <a:pt x="40213" y="1077787"/>
                        <a:pt x="65056" y="1083891"/>
                        <a:pt x="90751" y="1088150"/>
                      </a:cubicBezTo>
                      <a:cubicBezTo>
                        <a:pt x="124158" y="1093686"/>
                        <a:pt x="159411" y="1078165"/>
                        <a:pt x="174128" y="1046887"/>
                      </a:cubicBezTo>
                      <a:cubicBezTo>
                        <a:pt x="185390" y="1039032"/>
                        <a:pt x="185863" y="1025783"/>
                        <a:pt x="190358" y="1014568"/>
                      </a:cubicBezTo>
                      <a:cubicBezTo>
                        <a:pt x="200485" y="974535"/>
                        <a:pt x="204980" y="933793"/>
                        <a:pt x="208529" y="892625"/>
                      </a:cubicBezTo>
                      <a:cubicBezTo>
                        <a:pt x="212788" y="843082"/>
                        <a:pt x="213687" y="793396"/>
                        <a:pt x="217945" y="743900"/>
                      </a:cubicBezTo>
                      <a:cubicBezTo>
                        <a:pt x="222677" y="688678"/>
                        <a:pt x="227693" y="633646"/>
                        <a:pt x="238861" y="579276"/>
                      </a:cubicBezTo>
                      <a:cubicBezTo>
                        <a:pt x="245438" y="547193"/>
                        <a:pt x="267584" y="472665"/>
                        <a:pt x="276101" y="449431"/>
                      </a:cubicBezTo>
                      <a:cubicBezTo>
                        <a:pt x="285612" y="418720"/>
                        <a:pt x="329714" y="318166"/>
                        <a:pt x="343673" y="290011"/>
                      </a:cubicBezTo>
                      <a:cubicBezTo>
                        <a:pt x="344620" y="288119"/>
                        <a:pt x="347080" y="285327"/>
                        <a:pt x="348547" y="285516"/>
                      </a:cubicBezTo>
                      <a:cubicBezTo>
                        <a:pt x="360425" y="287030"/>
                        <a:pt x="480569" y="306999"/>
                        <a:pt x="497462" y="310028"/>
                      </a:cubicBezTo>
                      <a:cubicBezTo>
                        <a:pt x="506500" y="311731"/>
                        <a:pt x="511374" y="305816"/>
                        <a:pt x="508109" y="299712"/>
                      </a:cubicBezTo>
                      <a:close/>
                    </a:path>
                  </a:pathLst>
                </a:custGeom>
                <a:solidFill>
                  <a:srgbClr val="FCCD9D"/>
                </a:solidFill>
                <a:ln w="4729" cap="flat">
                  <a:noFill/>
                  <a:prstDash val="solid"/>
                  <a:miter/>
                </a:ln>
              </p:spPr>
              <p:txBody>
                <a:bodyPr rtlCol="0" anchor="ctr"/>
                <a:lstStyle/>
                <a:p>
                  <a:endParaRPr lang="en-US"/>
                </a:p>
              </p:txBody>
            </p:sp>
          </p:grpSp>
        </p:grpSp>
      </p:grpSp>
      <p:sp>
        <p:nvSpPr>
          <p:cNvPr id="168" name="TextBox 167">
            <a:extLst>
              <a:ext uri="{FF2B5EF4-FFF2-40B4-BE49-F238E27FC236}">
                <a16:creationId xmlns:a16="http://schemas.microsoft.com/office/drawing/2014/main" id="{ACF5C2EA-5CA9-4139-A874-BECF4B7D3E1F}"/>
              </a:ext>
            </a:extLst>
          </p:cNvPr>
          <p:cNvSpPr txBox="1"/>
          <p:nvPr/>
        </p:nvSpPr>
        <p:spPr>
          <a:xfrm>
            <a:off x="7062778" y="457995"/>
            <a:ext cx="4416547" cy="2585323"/>
          </a:xfrm>
          <a:prstGeom prst="rect">
            <a:avLst/>
          </a:prstGeom>
          <a:noFill/>
        </p:spPr>
        <p:txBody>
          <a:bodyPr wrap="square" rtlCol="0" anchor="ctr">
            <a:spAutoFit/>
          </a:bodyPr>
          <a:lstStyle/>
          <a:p>
            <a:r>
              <a:rPr lang="en-GB" altLang="ko-KR" sz="5400" b="1" dirty="0">
                <a:solidFill>
                  <a:schemeClr val="bg1"/>
                </a:solidFill>
                <a:cs typeface="Arial" pitchFamily="34" charset="0"/>
                <a:sym typeface="Wingdings" panose="05000000000000000000" pitchFamily="2" charset="2"/>
              </a:rPr>
              <a:t>01</a:t>
            </a:r>
            <a:endParaRPr lang="en-GB" altLang="ko-KR" sz="5400" b="1" dirty="0">
              <a:solidFill>
                <a:schemeClr val="bg1"/>
              </a:solidFill>
              <a:cs typeface="Arial" pitchFamily="34" charset="0"/>
            </a:endParaRPr>
          </a:p>
          <a:p>
            <a:r>
              <a:rPr lang="en-GB" altLang="ko-KR" sz="5400" b="1" u="sng" dirty="0">
                <a:solidFill>
                  <a:schemeClr val="bg1"/>
                </a:solidFill>
                <a:latin typeface="Arial" panose="020B0604020202020204" pitchFamily="34" charset="0"/>
                <a:cs typeface="Arial" panose="020B0604020202020204" pitchFamily="34" charset="0"/>
              </a:rPr>
              <a:t>GIỚI THIỆU ĐỀ TÀI</a:t>
            </a:r>
            <a:endParaRPr lang="ko-KR" altLang="en-US" sz="5400" b="1"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2918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sz="3600" b="1" dirty="0">
                <a:latin typeface="Arial" panose="020B0604020202020204" pitchFamily="34" charset="0"/>
              </a:rPr>
              <a:t>VẤN ĐỀ GẶP PHẢI</a:t>
            </a:r>
          </a:p>
        </p:txBody>
      </p:sp>
      <p:pic>
        <p:nvPicPr>
          <p:cNvPr id="41" name="Picture Placeholder 40">
            <a:extLst>
              <a:ext uri="{FF2B5EF4-FFF2-40B4-BE49-F238E27FC236}">
                <a16:creationId xmlns:a16="http://schemas.microsoft.com/office/drawing/2014/main" id="{04B310DD-5D9A-ECEB-BF27-B540EF46600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5008" b="5008"/>
          <a:stretch>
            <a:fillRect/>
          </a:stretch>
        </p:blipFill>
        <p:spPr>
          <a:xfrm>
            <a:off x="4046113" y="1869817"/>
            <a:ext cx="2010296" cy="1272757"/>
          </a:xfrm>
        </p:spPr>
      </p:pic>
      <p:pic>
        <p:nvPicPr>
          <p:cNvPr id="45" name="Picture Placeholder 44">
            <a:extLst>
              <a:ext uri="{FF2B5EF4-FFF2-40B4-BE49-F238E27FC236}">
                <a16:creationId xmlns:a16="http://schemas.microsoft.com/office/drawing/2014/main" id="{6F074FFA-20CD-842F-794A-05FA505200F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1595" b="21595"/>
          <a:stretch>
            <a:fillRect/>
          </a:stretch>
        </p:blipFill>
        <p:spPr>
          <a:xfrm>
            <a:off x="1296297" y="1869817"/>
            <a:ext cx="2010296" cy="1272757"/>
          </a:xfrm>
        </p:spPr>
      </p:pic>
      <p:pic>
        <p:nvPicPr>
          <p:cNvPr id="48" name="Picture Placeholder 47">
            <a:extLst>
              <a:ext uri="{FF2B5EF4-FFF2-40B4-BE49-F238E27FC236}">
                <a16:creationId xmlns:a16="http://schemas.microsoft.com/office/drawing/2014/main" id="{6BA87B7D-B804-074A-84F5-FFB5F1807150}"/>
              </a:ext>
            </a:extLst>
          </p:cNvPr>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3430" b="3430"/>
          <a:stretch>
            <a:fillRect/>
          </a:stretch>
        </p:blipFill>
        <p:spPr/>
      </p:pic>
      <p:pic>
        <p:nvPicPr>
          <p:cNvPr id="50" name="Picture Placeholder 49">
            <a:extLst>
              <a:ext uri="{FF2B5EF4-FFF2-40B4-BE49-F238E27FC236}">
                <a16:creationId xmlns:a16="http://schemas.microsoft.com/office/drawing/2014/main" id="{ED47D16B-4006-03C4-4D0D-E383642E2AE9}"/>
              </a:ext>
            </a:extLst>
          </p:cNvPr>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t="2511" b="2511"/>
          <a:stretch>
            <a:fillRect/>
          </a:stretch>
        </p:blipFill>
        <p:spPr/>
      </p:pic>
      <p:sp>
        <p:nvSpPr>
          <p:cNvPr id="4" name="Text Placeholder 3">
            <a:extLst>
              <a:ext uri="{FF2B5EF4-FFF2-40B4-BE49-F238E27FC236}">
                <a16:creationId xmlns:a16="http://schemas.microsoft.com/office/drawing/2014/main" id="{90AE707C-A531-4530-949E-39672013ABB0}"/>
              </a:ext>
            </a:extLst>
          </p:cNvPr>
          <p:cNvSpPr txBox="1">
            <a:spLocks/>
          </p:cNvSpPr>
          <p:nvPr/>
        </p:nvSpPr>
        <p:spPr>
          <a:xfrm>
            <a:off x="1570977" y="3142574"/>
            <a:ext cx="1460935" cy="145210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bg1"/>
              </a:solidFill>
              <a:cs typeface="Arial" pitchFamily="34" charset="0"/>
            </a:endParaRPr>
          </a:p>
        </p:txBody>
      </p:sp>
      <p:sp>
        <p:nvSpPr>
          <p:cNvPr id="16" name="TextBox 15">
            <a:extLst>
              <a:ext uri="{FF2B5EF4-FFF2-40B4-BE49-F238E27FC236}">
                <a16:creationId xmlns:a16="http://schemas.microsoft.com/office/drawing/2014/main" id="{FAAE8838-A85E-4983-8872-5EAE7BAA873D}"/>
              </a:ext>
            </a:extLst>
          </p:cNvPr>
          <p:cNvSpPr txBox="1"/>
          <p:nvPr userDrawn="1"/>
        </p:nvSpPr>
        <p:spPr>
          <a:xfrm>
            <a:off x="1232534" y="4736673"/>
            <a:ext cx="1800200" cy="830997"/>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Arial" panose="020B0604020202020204" pitchFamily="34" charset="0"/>
                <a:cs typeface="Arial" panose="020B0604020202020204" pitchFamily="34" charset="0"/>
              </a:rPr>
              <a:t>ĐẠI DỊCH COVID</a:t>
            </a:r>
            <a:endParaRPr lang="ko-KR" alt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F135348-5071-4556-906F-6ECE48208623}"/>
              </a:ext>
            </a:extLst>
          </p:cNvPr>
          <p:cNvSpPr txBox="1"/>
          <p:nvPr userDrawn="1"/>
        </p:nvSpPr>
        <p:spPr>
          <a:xfrm>
            <a:off x="6639961" y="4736673"/>
            <a:ext cx="1800200" cy="830997"/>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Arial" panose="020B0604020202020204" pitchFamily="34" charset="0"/>
                <a:cs typeface="Arial" panose="020B0604020202020204" pitchFamily="34" charset="0"/>
              </a:rPr>
              <a:t>MUA SẮM ONLINE</a:t>
            </a:r>
            <a:endParaRPr lang="ko-KR" alt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8EBC7A0-6D12-40DC-95EE-D287EE0994DA}"/>
              </a:ext>
            </a:extLst>
          </p:cNvPr>
          <p:cNvSpPr txBox="1"/>
          <p:nvPr userDrawn="1"/>
        </p:nvSpPr>
        <p:spPr>
          <a:xfrm>
            <a:off x="9386017" y="4736673"/>
            <a:ext cx="2170023" cy="830997"/>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Arial" panose="020B0604020202020204" pitchFamily="34" charset="0"/>
                <a:cs typeface="Arial" panose="020B0604020202020204" pitchFamily="34" charset="0"/>
              </a:rPr>
              <a:t>KINH DOANH ONLINE</a:t>
            </a:r>
            <a:endParaRPr lang="ko-KR" alt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B49820CE-E17C-4763-AF6B-2B36D39E2E14}"/>
              </a:ext>
            </a:extLst>
          </p:cNvPr>
          <p:cNvSpPr txBox="1"/>
          <p:nvPr userDrawn="1"/>
        </p:nvSpPr>
        <p:spPr>
          <a:xfrm>
            <a:off x="3831199" y="4736673"/>
            <a:ext cx="2010296" cy="1200329"/>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Arial" panose="020B0604020202020204" pitchFamily="34" charset="0"/>
                <a:cs typeface="Arial" panose="020B0604020202020204" pitchFamily="34" charset="0"/>
              </a:rPr>
              <a:t>SỰ PHÁT TRIỂN CỦA INTERNET</a:t>
            </a:r>
            <a:endParaRPr lang="ko-KR" alt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785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20000"/>
          </a:bodyPr>
          <a:lstStyle/>
          <a:p>
            <a:r>
              <a:rPr lang="en-US" b="1" dirty="0" err="1">
                <a:latin typeface="Arial" panose="020B0604020202020204" pitchFamily="34" charset="0"/>
              </a:rPr>
              <a:t>Phạm</a:t>
            </a:r>
            <a:r>
              <a:rPr lang="en-US" b="1" dirty="0">
                <a:latin typeface="Arial" panose="020B0604020202020204" pitchFamily="34" charset="0"/>
              </a:rPr>
              <a:t> vi </a:t>
            </a:r>
            <a:r>
              <a:rPr lang="en-US" b="1" dirty="0" err="1">
                <a:latin typeface="Arial" panose="020B0604020202020204" pitchFamily="34" charset="0"/>
              </a:rPr>
              <a:t>đề</a:t>
            </a:r>
            <a:r>
              <a:rPr lang="en-US" b="1" dirty="0">
                <a:latin typeface="Arial" panose="020B0604020202020204" pitchFamily="34" charset="0"/>
              </a:rPr>
              <a:t> </a:t>
            </a:r>
            <a:r>
              <a:rPr lang="en-US" b="1" dirty="0" err="1">
                <a:latin typeface="Arial" panose="020B0604020202020204" pitchFamily="34" charset="0"/>
              </a:rPr>
              <a:t>tài</a:t>
            </a:r>
            <a:endParaRPr lang="en-US" b="1" dirty="0">
              <a:latin typeface="Arial" panose="020B0604020202020204" pitchFamily="34" charset="0"/>
            </a:endParaRPr>
          </a:p>
        </p:txBody>
      </p:sp>
      <p:grpSp>
        <p:nvGrpSpPr>
          <p:cNvPr id="3" name="Group 2">
            <a:extLst>
              <a:ext uri="{FF2B5EF4-FFF2-40B4-BE49-F238E27FC236}">
                <a16:creationId xmlns:a16="http://schemas.microsoft.com/office/drawing/2014/main" id="{86F648A0-22CA-424F-8DBA-B0E008572883}"/>
              </a:ext>
            </a:extLst>
          </p:cNvPr>
          <p:cNvGrpSpPr/>
          <p:nvPr/>
        </p:nvGrpSpPr>
        <p:grpSpPr>
          <a:xfrm flipH="1">
            <a:off x="5127930" y="1496848"/>
            <a:ext cx="2159779" cy="3276443"/>
            <a:chOff x="425301" y="101574"/>
            <a:chExt cx="2159779" cy="3276443"/>
          </a:xfrm>
        </p:grpSpPr>
        <p:sp>
          <p:nvSpPr>
            <p:cNvPr id="4" name="Freeform: Shape 3">
              <a:extLst>
                <a:ext uri="{FF2B5EF4-FFF2-40B4-BE49-F238E27FC236}">
                  <a16:creationId xmlns:a16="http://schemas.microsoft.com/office/drawing/2014/main" id="{01CB0F9D-4E04-4D45-A66E-A9E2D4703AF0}"/>
                </a:ext>
              </a:extLst>
            </p:cNvPr>
            <p:cNvSpPr/>
            <p:nvPr/>
          </p:nvSpPr>
          <p:spPr>
            <a:xfrm>
              <a:off x="1016814" y="102472"/>
              <a:ext cx="1291508" cy="1343280"/>
            </a:xfrm>
            <a:custGeom>
              <a:avLst/>
              <a:gdLst>
                <a:gd name="connsiteX0" fmla="*/ 1980726 w 2103888"/>
                <a:gd name="connsiteY0" fmla="*/ 1023160 h 2188225"/>
                <a:gd name="connsiteX1" fmla="*/ 1980726 w 2103888"/>
                <a:gd name="connsiteY1" fmla="*/ 1023160 h 2188225"/>
                <a:gd name="connsiteX2" fmla="*/ 1980213 w 2103888"/>
                <a:gd name="connsiteY2" fmla="*/ 803581 h 2188225"/>
                <a:gd name="connsiteX3" fmla="*/ 1981238 w 2103888"/>
                <a:gd name="connsiteY3" fmla="*/ 751850 h 2188225"/>
                <a:gd name="connsiteX4" fmla="*/ 1888753 w 2103888"/>
                <a:gd name="connsiteY4" fmla="*/ 425737 h 2188225"/>
                <a:gd name="connsiteX5" fmla="*/ 1550859 w 2103888"/>
                <a:gd name="connsiteY5" fmla="*/ 99990 h 2188225"/>
                <a:gd name="connsiteX6" fmla="*/ 1017679 w 2103888"/>
                <a:gd name="connsiteY6" fmla="*/ 1212 h 2188225"/>
                <a:gd name="connsiteX7" fmla="*/ 748491 w 2103888"/>
                <a:gd name="connsiteY7" fmla="*/ 41236 h 2188225"/>
                <a:gd name="connsiteX8" fmla="*/ 286357 w 2103888"/>
                <a:gd name="connsiteY8" fmla="*/ 475126 h 2188225"/>
                <a:gd name="connsiteX9" fmla="*/ 242822 w 2103888"/>
                <a:gd name="connsiteY9" fmla="*/ 492394 h 2188225"/>
                <a:gd name="connsiteX10" fmla="*/ 26169 w 2103888"/>
                <a:gd name="connsiteY10" fmla="*/ 551514 h 2188225"/>
                <a:gd name="connsiteX11" fmla="*/ 268 w 2103888"/>
                <a:gd name="connsiteY11" fmla="*/ 575880 h 2188225"/>
                <a:gd name="connsiteX12" fmla="*/ 31803 w 2103888"/>
                <a:gd name="connsiteY12" fmla="*/ 594684 h 2188225"/>
                <a:gd name="connsiteX13" fmla="*/ 48925 w 2103888"/>
                <a:gd name="connsiteY13" fmla="*/ 597025 h 2188225"/>
                <a:gd name="connsiteX14" fmla="*/ 254309 w 2103888"/>
                <a:gd name="connsiteY14" fmla="*/ 622561 h 2188225"/>
                <a:gd name="connsiteX15" fmla="*/ 196140 w 2103888"/>
                <a:gd name="connsiteY15" fmla="*/ 711754 h 2188225"/>
                <a:gd name="connsiteX16" fmla="*/ 307649 w 2103888"/>
                <a:gd name="connsiteY16" fmla="*/ 677877 h 2188225"/>
                <a:gd name="connsiteX17" fmla="*/ 249700 w 2103888"/>
                <a:gd name="connsiteY17" fmla="*/ 851506 h 2188225"/>
                <a:gd name="connsiteX18" fmla="*/ 249700 w 2103888"/>
                <a:gd name="connsiteY18" fmla="*/ 851506 h 2188225"/>
                <a:gd name="connsiteX19" fmla="*/ 249700 w 2103888"/>
                <a:gd name="connsiteY19" fmla="*/ 851506 h 2188225"/>
                <a:gd name="connsiteX20" fmla="*/ 258773 w 2103888"/>
                <a:gd name="connsiteY20" fmla="*/ 1337859 h 2188225"/>
                <a:gd name="connsiteX21" fmla="*/ 784636 w 2103888"/>
                <a:gd name="connsiteY21" fmla="*/ 2049717 h 2188225"/>
                <a:gd name="connsiteX22" fmla="*/ 818294 w 2103888"/>
                <a:gd name="connsiteY22" fmla="*/ 2075619 h 2188225"/>
                <a:gd name="connsiteX23" fmla="*/ 829196 w 2103888"/>
                <a:gd name="connsiteY23" fmla="*/ 2170738 h 2188225"/>
                <a:gd name="connsiteX24" fmla="*/ 1334426 w 2103888"/>
                <a:gd name="connsiteY24" fmla="*/ 2188226 h 2188225"/>
                <a:gd name="connsiteX25" fmla="*/ 1353743 w 2103888"/>
                <a:gd name="connsiteY25" fmla="*/ 2040717 h 2188225"/>
                <a:gd name="connsiteX26" fmla="*/ 1353743 w 2103888"/>
                <a:gd name="connsiteY26" fmla="*/ 2040717 h 2188225"/>
                <a:gd name="connsiteX27" fmla="*/ 1399546 w 2103888"/>
                <a:gd name="connsiteY27" fmla="*/ 1993304 h 2188225"/>
                <a:gd name="connsiteX28" fmla="*/ 1869948 w 2103888"/>
                <a:gd name="connsiteY28" fmla="*/ 1520707 h 2188225"/>
                <a:gd name="connsiteX29" fmla="*/ 1936239 w 2103888"/>
                <a:gd name="connsiteY29" fmla="*/ 1450904 h 2188225"/>
                <a:gd name="connsiteX30" fmla="*/ 2100064 w 2103888"/>
                <a:gd name="connsiteY30" fmla="*/ 1227228 h 2188225"/>
                <a:gd name="connsiteX31" fmla="*/ 1980726 w 2103888"/>
                <a:gd name="connsiteY31" fmla="*/ 1023160 h 218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03888" h="2188225">
                  <a:moveTo>
                    <a:pt x="1980726" y="1023160"/>
                  </a:moveTo>
                  <a:cubicBezTo>
                    <a:pt x="1980726" y="1023160"/>
                    <a:pt x="1980726" y="1023160"/>
                    <a:pt x="1980726" y="1023160"/>
                  </a:cubicBezTo>
                  <a:cubicBezTo>
                    <a:pt x="1988189" y="949991"/>
                    <a:pt x="1980213" y="803581"/>
                    <a:pt x="1980213" y="803581"/>
                  </a:cubicBezTo>
                  <a:cubicBezTo>
                    <a:pt x="1980213" y="803581"/>
                    <a:pt x="1984311" y="768533"/>
                    <a:pt x="1981238" y="751850"/>
                  </a:cubicBezTo>
                  <a:cubicBezTo>
                    <a:pt x="1960824" y="640268"/>
                    <a:pt x="1931630" y="531320"/>
                    <a:pt x="1888753" y="425737"/>
                  </a:cubicBezTo>
                  <a:cubicBezTo>
                    <a:pt x="1823925" y="266229"/>
                    <a:pt x="1709636" y="160940"/>
                    <a:pt x="1550859" y="99990"/>
                  </a:cubicBezTo>
                  <a:cubicBezTo>
                    <a:pt x="1379132" y="34065"/>
                    <a:pt x="1199869" y="10285"/>
                    <a:pt x="1017679" y="1212"/>
                  </a:cubicBezTo>
                  <a:cubicBezTo>
                    <a:pt x="925120" y="-3397"/>
                    <a:pt x="834538" y="4139"/>
                    <a:pt x="748491" y="41236"/>
                  </a:cubicBezTo>
                  <a:cubicBezTo>
                    <a:pt x="542228" y="130062"/>
                    <a:pt x="398525" y="285839"/>
                    <a:pt x="286357" y="475126"/>
                  </a:cubicBezTo>
                  <a:cubicBezTo>
                    <a:pt x="273626" y="485443"/>
                    <a:pt x="258773" y="489028"/>
                    <a:pt x="242822" y="492394"/>
                  </a:cubicBezTo>
                  <a:cubicBezTo>
                    <a:pt x="169580" y="508052"/>
                    <a:pt x="95167" y="520052"/>
                    <a:pt x="26169" y="551514"/>
                  </a:cubicBezTo>
                  <a:cubicBezTo>
                    <a:pt x="15048" y="556563"/>
                    <a:pt x="-2367" y="559490"/>
                    <a:pt x="268" y="575880"/>
                  </a:cubicBezTo>
                  <a:cubicBezTo>
                    <a:pt x="2682" y="590660"/>
                    <a:pt x="20096" y="590294"/>
                    <a:pt x="31803" y="594684"/>
                  </a:cubicBezTo>
                  <a:cubicBezTo>
                    <a:pt x="37071" y="596659"/>
                    <a:pt x="43218" y="596294"/>
                    <a:pt x="48925" y="597025"/>
                  </a:cubicBezTo>
                  <a:cubicBezTo>
                    <a:pt x="117411" y="605513"/>
                    <a:pt x="185823" y="614074"/>
                    <a:pt x="254309" y="622561"/>
                  </a:cubicBezTo>
                  <a:cubicBezTo>
                    <a:pt x="236237" y="650292"/>
                    <a:pt x="218091" y="678023"/>
                    <a:pt x="196140" y="711754"/>
                  </a:cubicBezTo>
                  <a:cubicBezTo>
                    <a:pt x="236529" y="699461"/>
                    <a:pt x="268870" y="689657"/>
                    <a:pt x="307649" y="677877"/>
                  </a:cubicBezTo>
                  <a:cubicBezTo>
                    <a:pt x="286796" y="740290"/>
                    <a:pt x="268285" y="795898"/>
                    <a:pt x="249700" y="851506"/>
                  </a:cubicBezTo>
                  <a:cubicBezTo>
                    <a:pt x="249700" y="851506"/>
                    <a:pt x="249700" y="851506"/>
                    <a:pt x="249700" y="851506"/>
                  </a:cubicBezTo>
                  <a:cubicBezTo>
                    <a:pt x="249700" y="851506"/>
                    <a:pt x="249700" y="851506"/>
                    <a:pt x="249700" y="851506"/>
                  </a:cubicBezTo>
                  <a:cubicBezTo>
                    <a:pt x="241139" y="976551"/>
                    <a:pt x="239676" y="1190351"/>
                    <a:pt x="258773" y="1337859"/>
                  </a:cubicBezTo>
                  <a:cubicBezTo>
                    <a:pt x="302089" y="1672459"/>
                    <a:pt x="465328" y="1918965"/>
                    <a:pt x="784636" y="2049717"/>
                  </a:cubicBezTo>
                  <a:cubicBezTo>
                    <a:pt x="798319" y="2055351"/>
                    <a:pt x="810538" y="2062522"/>
                    <a:pt x="818294" y="2075619"/>
                  </a:cubicBezTo>
                  <a:cubicBezTo>
                    <a:pt x="821952" y="2107301"/>
                    <a:pt x="825538" y="2139056"/>
                    <a:pt x="829196" y="2170738"/>
                  </a:cubicBezTo>
                  <a:lnTo>
                    <a:pt x="1334426" y="2188226"/>
                  </a:lnTo>
                  <a:cubicBezTo>
                    <a:pt x="1340865" y="2139056"/>
                    <a:pt x="1347304" y="2089887"/>
                    <a:pt x="1353743" y="2040717"/>
                  </a:cubicBezTo>
                  <a:lnTo>
                    <a:pt x="1353743" y="2040717"/>
                  </a:lnTo>
                  <a:cubicBezTo>
                    <a:pt x="1361352" y="2017450"/>
                    <a:pt x="1377815" y="2004865"/>
                    <a:pt x="1399546" y="1993304"/>
                  </a:cubicBezTo>
                  <a:cubicBezTo>
                    <a:pt x="1604785" y="1884356"/>
                    <a:pt x="1773585" y="1737945"/>
                    <a:pt x="1869948" y="1520707"/>
                  </a:cubicBezTo>
                  <a:cubicBezTo>
                    <a:pt x="1884436" y="1488001"/>
                    <a:pt x="1905435" y="1467587"/>
                    <a:pt x="1936239" y="1450904"/>
                  </a:cubicBezTo>
                  <a:cubicBezTo>
                    <a:pt x="2025359" y="1402540"/>
                    <a:pt x="2081918" y="1328932"/>
                    <a:pt x="2100064" y="1227228"/>
                  </a:cubicBezTo>
                  <a:cubicBezTo>
                    <a:pt x="2117478" y="1130133"/>
                    <a:pt x="2075040" y="1056525"/>
                    <a:pt x="1980726" y="1023160"/>
                  </a:cubicBezTo>
                  <a:close/>
                </a:path>
              </a:pathLst>
            </a:custGeom>
            <a:solidFill>
              <a:srgbClr val="FCBD82"/>
            </a:solidFill>
            <a:ln w="730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80A1ADA-185A-466B-BAD5-0A28BBDD5378}"/>
                </a:ext>
              </a:extLst>
            </p:cNvPr>
            <p:cNvSpPr/>
            <p:nvPr/>
          </p:nvSpPr>
          <p:spPr>
            <a:xfrm>
              <a:off x="1134927" y="102472"/>
              <a:ext cx="1102926" cy="641918"/>
            </a:xfrm>
            <a:custGeom>
              <a:avLst/>
              <a:gdLst>
                <a:gd name="connsiteX0" fmla="*/ 1792341 w 1796685"/>
                <a:gd name="connsiteY0" fmla="*/ 751850 h 1045695"/>
                <a:gd name="connsiteX1" fmla="*/ 1699856 w 1796685"/>
                <a:gd name="connsiteY1" fmla="*/ 425737 h 1045695"/>
                <a:gd name="connsiteX2" fmla="*/ 1361963 w 1796685"/>
                <a:gd name="connsiteY2" fmla="*/ 99990 h 1045695"/>
                <a:gd name="connsiteX3" fmla="*/ 828782 w 1796685"/>
                <a:gd name="connsiteY3" fmla="*/ 1212 h 1045695"/>
                <a:gd name="connsiteX4" fmla="*/ 559594 w 1796685"/>
                <a:gd name="connsiteY4" fmla="*/ 41236 h 1045695"/>
                <a:gd name="connsiteX5" fmla="*/ 87290 w 1796685"/>
                <a:gd name="connsiteY5" fmla="*/ 475638 h 1045695"/>
                <a:gd name="connsiteX6" fmla="*/ 0 w 1796685"/>
                <a:gd name="connsiteY6" fmla="*/ 719071 h 1045695"/>
                <a:gd name="connsiteX7" fmla="*/ 111509 w 1796685"/>
                <a:gd name="connsiteY7" fmla="*/ 685194 h 1045695"/>
                <a:gd name="connsiteX8" fmla="*/ 53559 w 1796685"/>
                <a:gd name="connsiteY8" fmla="*/ 858823 h 1045695"/>
                <a:gd name="connsiteX9" fmla="*/ 96290 w 1796685"/>
                <a:gd name="connsiteY9" fmla="*/ 833141 h 1045695"/>
                <a:gd name="connsiteX10" fmla="*/ 283821 w 1796685"/>
                <a:gd name="connsiteY10" fmla="*/ 649707 h 1045695"/>
                <a:gd name="connsiteX11" fmla="*/ 328747 w 1796685"/>
                <a:gd name="connsiteY11" fmla="*/ 652999 h 1045695"/>
                <a:gd name="connsiteX12" fmla="*/ 298894 w 1796685"/>
                <a:gd name="connsiteY12" fmla="*/ 760996 h 1045695"/>
                <a:gd name="connsiteX13" fmla="*/ 565741 w 1796685"/>
                <a:gd name="connsiteY13" fmla="*/ 669609 h 1045695"/>
                <a:gd name="connsiteX14" fmla="*/ 681347 w 1796685"/>
                <a:gd name="connsiteY14" fmla="*/ 677438 h 1045695"/>
                <a:gd name="connsiteX15" fmla="*/ 633495 w 1796685"/>
                <a:gd name="connsiteY15" fmla="*/ 820629 h 1045695"/>
                <a:gd name="connsiteX16" fmla="*/ 849196 w 1796685"/>
                <a:gd name="connsiteY16" fmla="*/ 688633 h 1045695"/>
                <a:gd name="connsiteX17" fmla="*/ 971242 w 1796685"/>
                <a:gd name="connsiteY17" fmla="*/ 696608 h 1045695"/>
                <a:gd name="connsiteX18" fmla="*/ 952437 w 1796685"/>
                <a:gd name="connsiteY18" fmla="*/ 821141 h 1045695"/>
                <a:gd name="connsiteX19" fmla="*/ 1088312 w 1796685"/>
                <a:gd name="connsiteY19" fmla="*/ 704144 h 1045695"/>
                <a:gd name="connsiteX20" fmla="*/ 1267795 w 1796685"/>
                <a:gd name="connsiteY20" fmla="*/ 715412 h 1045695"/>
                <a:gd name="connsiteX21" fmla="*/ 1424376 w 1796685"/>
                <a:gd name="connsiteY21" fmla="*/ 998795 h 1045695"/>
                <a:gd name="connsiteX22" fmla="*/ 1458692 w 1796685"/>
                <a:gd name="connsiteY22" fmla="*/ 796922 h 1045695"/>
                <a:gd name="connsiteX23" fmla="*/ 1694003 w 1796685"/>
                <a:gd name="connsiteY23" fmla="*/ 1045696 h 1045695"/>
                <a:gd name="connsiteX24" fmla="*/ 1784439 w 1796685"/>
                <a:gd name="connsiteY24" fmla="*/ 1030623 h 1045695"/>
                <a:gd name="connsiteX25" fmla="*/ 1795488 w 1796685"/>
                <a:gd name="connsiteY25" fmla="*/ 819751 h 1045695"/>
                <a:gd name="connsiteX26" fmla="*/ 1792341 w 1796685"/>
                <a:gd name="connsiteY26" fmla="*/ 751850 h 1045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6685" h="1045695">
                  <a:moveTo>
                    <a:pt x="1792341" y="751850"/>
                  </a:moveTo>
                  <a:cubicBezTo>
                    <a:pt x="1771927" y="640268"/>
                    <a:pt x="1742733" y="531320"/>
                    <a:pt x="1699856" y="425737"/>
                  </a:cubicBezTo>
                  <a:cubicBezTo>
                    <a:pt x="1635029" y="266229"/>
                    <a:pt x="1520739" y="160940"/>
                    <a:pt x="1361963" y="99990"/>
                  </a:cubicBezTo>
                  <a:cubicBezTo>
                    <a:pt x="1190236" y="34065"/>
                    <a:pt x="1010972" y="10285"/>
                    <a:pt x="828782" y="1212"/>
                  </a:cubicBezTo>
                  <a:cubicBezTo>
                    <a:pt x="736224" y="-3397"/>
                    <a:pt x="645641" y="4139"/>
                    <a:pt x="559594" y="41236"/>
                  </a:cubicBezTo>
                  <a:cubicBezTo>
                    <a:pt x="358454" y="127867"/>
                    <a:pt x="199092" y="291985"/>
                    <a:pt x="87290" y="475638"/>
                  </a:cubicBezTo>
                  <a:cubicBezTo>
                    <a:pt x="85827" y="475419"/>
                    <a:pt x="21804" y="685706"/>
                    <a:pt x="0" y="719071"/>
                  </a:cubicBezTo>
                  <a:cubicBezTo>
                    <a:pt x="40389" y="706778"/>
                    <a:pt x="72730" y="696974"/>
                    <a:pt x="111509" y="685194"/>
                  </a:cubicBezTo>
                  <a:cubicBezTo>
                    <a:pt x="90656" y="747607"/>
                    <a:pt x="72144" y="803215"/>
                    <a:pt x="53559" y="858823"/>
                  </a:cubicBezTo>
                  <a:cubicBezTo>
                    <a:pt x="76608" y="865262"/>
                    <a:pt x="84583" y="844336"/>
                    <a:pt x="96290" y="833141"/>
                  </a:cubicBezTo>
                  <a:cubicBezTo>
                    <a:pt x="159508" y="772703"/>
                    <a:pt x="221482" y="710949"/>
                    <a:pt x="283821" y="649707"/>
                  </a:cubicBezTo>
                  <a:cubicBezTo>
                    <a:pt x="298309" y="650804"/>
                    <a:pt x="313308" y="651902"/>
                    <a:pt x="328747" y="652999"/>
                  </a:cubicBezTo>
                  <a:cubicBezTo>
                    <a:pt x="319381" y="686950"/>
                    <a:pt x="309870" y="721266"/>
                    <a:pt x="298894" y="760996"/>
                  </a:cubicBezTo>
                  <a:cubicBezTo>
                    <a:pt x="391087" y="729387"/>
                    <a:pt x="478523" y="699461"/>
                    <a:pt x="565741" y="669609"/>
                  </a:cubicBezTo>
                  <a:cubicBezTo>
                    <a:pt x="603642" y="672170"/>
                    <a:pt x="642348" y="674804"/>
                    <a:pt x="681347" y="677438"/>
                  </a:cubicBezTo>
                  <a:cubicBezTo>
                    <a:pt x="666348" y="722217"/>
                    <a:pt x="651202" y="767582"/>
                    <a:pt x="633495" y="820629"/>
                  </a:cubicBezTo>
                  <a:cubicBezTo>
                    <a:pt x="710468" y="773508"/>
                    <a:pt x="780125" y="730851"/>
                    <a:pt x="849196" y="688633"/>
                  </a:cubicBezTo>
                  <a:cubicBezTo>
                    <a:pt x="890463" y="691340"/>
                    <a:pt x="931292" y="693974"/>
                    <a:pt x="971242" y="696608"/>
                  </a:cubicBezTo>
                  <a:cubicBezTo>
                    <a:pt x="965535" y="734436"/>
                    <a:pt x="959681" y="773216"/>
                    <a:pt x="952437" y="821141"/>
                  </a:cubicBezTo>
                  <a:cubicBezTo>
                    <a:pt x="1002558" y="778045"/>
                    <a:pt x="1045801" y="740729"/>
                    <a:pt x="1088312" y="704144"/>
                  </a:cubicBezTo>
                  <a:cubicBezTo>
                    <a:pt x="1153798" y="708315"/>
                    <a:pt x="1214601" y="712120"/>
                    <a:pt x="1267795" y="715412"/>
                  </a:cubicBezTo>
                  <a:cubicBezTo>
                    <a:pt x="1318208" y="806727"/>
                    <a:pt x="1368914" y="898480"/>
                    <a:pt x="1424376" y="998795"/>
                  </a:cubicBezTo>
                  <a:cubicBezTo>
                    <a:pt x="1436814" y="925699"/>
                    <a:pt x="1446912" y="866286"/>
                    <a:pt x="1458692" y="796922"/>
                  </a:cubicBezTo>
                  <a:cubicBezTo>
                    <a:pt x="1539690" y="884286"/>
                    <a:pt x="1656101" y="924163"/>
                    <a:pt x="1694003" y="1045696"/>
                  </a:cubicBezTo>
                  <a:cubicBezTo>
                    <a:pt x="1722685" y="1017892"/>
                    <a:pt x="1752830" y="1017819"/>
                    <a:pt x="1784439" y="1030623"/>
                  </a:cubicBezTo>
                  <a:cubicBezTo>
                    <a:pt x="1791902" y="957454"/>
                    <a:pt x="1799731" y="892920"/>
                    <a:pt x="1795488" y="819751"/>
                  </a:cubicBezTo>
                  <a:cubicBezTo>
                    <a:pt x="1790658" y="817848"/>
                    <a:pt x="1795414" y="768533"/>
                    <a:pt x="1792341" y="751850"/>
                  </a:cubicBezTo>
                  <a:close/>
                </a:path>
              </a:pathLst>
            </a:custGeom>
            <a:solidFill>
              <a:srgbClr val="693C18"/>
            </a:solidFill>
            <a:ln w="730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27A1989-2C8A-4CE5-8502-4DC655B87B2D}"/>
                </a:ext>
              </a:extLst>
            </p:cNvPr>
            <p:cNvSpPr/>
            <p:nvPr/>
          </p:nvSpPr>
          <p:spPr>
            <a:xfrm>
              <a:off x="425301" y="2177432"/>
              <a:ext cx="1782936" cy="1154697"/>
            </a:xfrm>
            <a:custGeom>
              <a:avLst/>
              <a:gdLst>
                <a:gd name="connsiteX0" fmla="*/ 793734 w 2904432"/>
                <a:gd name="connsiteY0" fmla="*/ 0 h 1881021"/>
                <a:gd name="connsiteX1" fmla="*/ 7756 w 2904432"/>
                <a:gd name="connsiteY1" fmla="*/ 410257 h 1881021"/>
                <a:gd name="connsiteX2" fmla="*/ 0 w 2904432"/>
                <a:gd name="connsiteY2" fmla="*/ 1881022 h 1881021"/>
                <a:gd name="connsiteX3" fmla="*/ 1968312 w 2904432"/>
                <a:gd name="connsiteY3" fmla="*/ 1877656 h 1881021"/>
                <a:gd name="connsiteX4" fmla="*/ 2843337 w 2904432"/>
                <a:gd name="connsiteY4" fmla="*/ 1472009 h 1881021"/>
                <a:gd name="connsiteX5" fmla="*/ 2904433 w 2904432"/>
                <a:gd name="connsiteY5" fmla="*/ 0 h 188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432" h="1881021">
                  <a:moveTo>
                    <a:pt x="793734" y="0"/>
                  </a:moveTo>
                  <a:lnTo>
                    <a:pt x="7756" y="410257"/>
                  </a:lnTo>
                  <a:lnTo>
                    <a:pt x="0" y="1881022"/>
                  </a:lnTo>
                  <a:lnTo>
                    <a:pt x="1968312" y="1877656"/>
                  </a:lnTo>
                  <a:lnTo>
                    <a:pt x="2843337" y="1472009"/>
                  </a:lnTo>
                  <a:lnTo>
                    <a:pt x="2904433" y="0"/>
                  </a:lnTo>
                  <a:close/>
                </a:path>
              </a:pathLst>
            </a:custGeom>
            <a:solidFill>
              <a:srgbClr val="C49D5D"/>
            </a:solidFill>
            <a:ln w="730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254AE3CB-3421-4740-BCAB-3989D76CF813}"/>
                </a:ext>
              </a:extLst>
            </p:cNvPr>
            <p:cNvSpPr/>
            <p:nvPr/>
          </p:nvSpPr>
          <p:spPr>
            <a:xfrm>
              <a:off x="430062" y="2177432"/>
              <a:ext cx="1778175" cy="284497"/>
            </a:xfrm>
            <a:custGeom>
              <a:avLst/>
              <a:gdLst>
                <a:gd name="connsiteX0" fmla="*/ 785979 w 2896677"/>
                <a:gd name="connsiteY0" fmla="*/ 0 h 463450"/>
                <a:gd name="connsiteX1" fmla="*/ 0 w 2896677"/>
                <a:gd name="connsiteY1" fmla="*/ 410257 h 463450"/>
                <a:gd name="connsiteX2" fmla="*/ 1929752 w 2896677"/>
                <a:gd name="connsiteY2" fmla="*/ 463451 h 463450"/>
                <a:gd name="connsiteX3" fmla="*/ 2896677 w 2896677"/>
                <a:gd name="connsiteY3" fmla="*/ 0 h 463450"/>
              </a:gdLst>
              <a:ahLst/>
              <a:cxnLst>
                <a:cxn ang="0">
                  <a:pos x="connsiteX0" y="connsiteY0"/>
                </a:cxn>
                <a:cxn ang="0">
                  <a:pos x="connsiteX1" y="connsiteY1"/>
                </a:cxn>
                <a:cxn ang="0">
                  <a:pos x="connsiteX2" y="connsiteY2"/>
                </a:cxn>
                <a:cxn ang="0">
                  <a:pos x="connsiteX3" y="connsiteY3"/>
                </a:cxn>
              </a:cxnLst>
              <a:rect l="l" t="t" r="r" b="b"/>
              <a:pathLst>
                <a:path w="2896677" h="463450">
                  <a:moveTo>
                    <a:pt x="785979" y="0"/>
                  </a:moveTo>
                  <a:lnTo>
                    <a:pt x="0" y="410257"/>
                  </a:lnTo>
                  <a:lnTo>
                    <a:pt x="1929752" y="463451"/>
                  </a:lnTo>
                  <a:lnTo>
                    <a:pt x="2896677" y="0"/>
                  </a:lnTo>
                  <a:close/>
                </a:path>
              </a:pathLst>
            </a:custGeom>
            <a:solidFill>
              <a:srgbClr val="BB8A38"/>
            </a:solidFill>
            <a:ln w="730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15AD17A-65DB-471B-A75C-37111E2B1975}"/>
                </a:ext>
              </a:extLst>
            </p:cNvPr>
            <p:cNvSpPr/>
            <p:nvPr/>
          </p:nvSpPr>
          <p:spPr>
            <a:xfrm>
              <a:off x="1183256" y="101574"/>
              <a:ext cx="1053842" cy="495384"/>
            </a:xfrm>
            <a:custGeom>
              <a:avLst/>
              <a:gdLst>
                <a:gd name="connsiteX0" fmla="*/ 0 w 1716727"/>
                <a:gd name="connsiteY0" fmla="*/ 489687 h 806989"/>
                <a:gd name="connsiteX1" fmla="*/ 480792 w 1716727"/>
                <a:gd name="connsiteY1" fmla="*/ 41236 h 806989"/>
                <a:gd name="connsiteX2" fmla="*/ 749980 w 1716727"/>
                <a:gd name="connsiteY2" fmla="*/ 1212 h 806989"/>
                <a:gd name="connsiteX3" fmla="*/ 1283160 w 1716727"/>
                <a:gd name="connsiteY3" fmla="*/ 99990 h 806989"/>
                <a:gd name="connsiteX4" fmla="*/ 1621053 w 1716727"/>
                <a:gd name="connsiteY4" fmla="*/ 425737 h 806989"/>
                <a:gd name="connsiteX5" fmla="*/ 1713539 w 1716727"/>
                <a:gd name="connsiteY5" fmla="*/ 751850 h 806989"/>
                <a:gd name="connsiteX6" fmla="*/ 1712514 w 1716727"/>
                <a:gd name="connsiteY6" fmla="*/ 803581 h 806989"/>
                <a:gd name="connsiteX7" fmla="*/ 1683174 w 1716727"/>
                <a:gd name="connsiteY7" fmla="*/ 803654 h 806989"/>
                <a:gd name="connsiteX8" fmla="*/ 1385670 w 1716727"/>
                <a:gd name="connsiteY8" fmla="*/ 698876 h 806989"/>
                <a:gd name="connsiteX9" fmla="*/ 1085678 w 1716727"/>
                <a:gd name="connsiteY9" fmla="*/ 595123 h 806989"/>
                <a:gd name="connsiteX10" fmla="*/ 554619 w 1716727"/>
                <a:gd name="connsiteY10" fmla="*/ 504540 h 806989"/>
                <a:gd name="connsiteX11" fmla="*/ 152776 w 1716727"/>
                <a:gd name="connsiteY11" fmla="*/ 499052 h 806989"/>
                <a:gd name="connsiteX12" fmla="*/ 0 w 1716727"/>
                <a:gd name="connsiteY12" fmla="*/ 489687 h 80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6727" h="806989">
                  <a:moveTo>
                    <a:pt x="0" y="489687"/>
                  </a:moveTo>
                  <a:cubicBezTo>
                    <a:pt x="112168" y="300399"/>
                    <a:pt x="274529" y="130062"/>
                    <a:pt x="480792" y="41236"/>
                  </a:cubicBezTo>
                  <a:cubicBezTo>
                    <a:pt x="566911" y="4139"/>
                    <a:pt x="657421" y="-3397"/>
                    <a:pt x="749980" y="1212"/>
                  </a:cubicBezTo>
                  <a:cubicBezTo>
                    <a:pt x="932170" y="10285"/>
                    <a:pt x="1111506" y="34065"/>
                    <a:pt x="1283160" y="99990"/>
                  </a:cubicBezTo>
                  <a:cubicBezTo>
                    <a:pt x="1441936" y="160940"/>
                    <a:pt x="1556226" y="266229"/>
                    <a:pt x="1621053" y="425737"/>
                  </a:cubicBezTo>
                  <a:cubicBezTo>
                    <a:pt x="1664003" y="531393"/>
                    <a:pt x="1693124" y="640268"/>
                    <a:pt x="1713539" y="751850"/>
                  </a:cubicBezTo>
                  <a:cubicBezTo>
                    <a:pt x="1716612" y="768606"/>
                    <a:pt x="1719246" y="786459"/>
                    <a:pt x="1712514" y="803581"/>
                  </a:cubicBezTo>
                  <a:cubicBezTo>
                    <a:pt x="1702783" y="809215"/>
                    <a:pt x="1692832" y="806873"/>
                    <a:pt x="1683174" y="803654"/>
                  </a:cubicBezTo>
                  <a:cubicBezTo>
                    <a:pt x="1613224" y="780679"/>
                    <a:pt x="1389401" y="700266"/>
                    <a:pt x="1385670" y="698876"/>
                  </a:cubicBezTo>
                  <a:cubicBezTo>
                    <a:pt x="1274380" y="658487"/>
                    <a:pt x="1208235" y="625634"/>
                    <a:pt x="1085678" y="595123"/>
                  </a:cubicBezTo>
                  <a:cubicBezTo>
                    <a:pt x="896024" y="547929"/>
                    <a:pt x="749833" y="519027"/>
                    <a:pt x="554619" y="504540"/>
                  </a:cubicBezTo>
                  <a:cubicBezTo>
                    <a:pt x="404477" y="493418"/>
                    <a:pt x="302260" y="489467"/>
                    <a:pt x="152776" y="499052"/>
                  </a:cubicBezTo>
                  <a:cubicBezTo>
                    <a:pt x="136972" y="500150"/>
                    <a:pt x="8049" y="513759"/>
                    <a:pt x="0" y="489687"/>
                  </a:cubicBezTo>
                  <a:close/>
                </a:path>
              </a:pathLst>
            </a:custGeom>
            <a:solidFill>
              <a:schemeClr val="accent1">
                <a:lumMod val="50000"/>
              </a:schemeClr>
            </a:solidFill>
            <a:ln w="7307"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7F67725-6901-430E-879B-2BC23C5B22DF}"/>
                </a:ext>
              </a:extLst>
            </p:cNvPr>
            <p:cNvSpPr/>
            <p:nvPr/>
          </p:nvSpPr>
          <p:spPr>
            <a:xfrm>
              <a:off x="1009978" y="387157"/>
              <a:ext cx="1072404" cy="160811"/>
            </a:xfrm>
            <a:custGeom>
              <a:avLst/>
              <a:gdLst>
                <a:gd name="connsiteX0" fmla="*/ 286297 w 1746964"/>
                <a:gd name="connsiteY0" fmla="*/ 9907 h 261963"/>
                <a:gd name="connsiteX1" fmla="*/ 435927 w 1746964"/>
                <a:gd name="connsiteY1" fmla="*/ 5590 h 261963"/>
                <a:gd name="connsiteX2" fmla="*/ 757577 w 1746964"/>
                <a:gd name="connsiteY2" fmla="*/ 6102 h 261963"/>
                <a:gd name="connsiteX3" fmla="*/ 1025228 w 1746964"/>
                <a:gd name="connsiteY3" fmla="*/ 33321 h 261963"/>
                <a:gd name="connsiteX4" fmla="*/ 1649797 w 1746964"/>
                <a:gd name="connsiteY4" fmla="*/ 217340 h 261963"/>
                <a:gd name="connsiteX5" fmla="*/ 1746965 w 1746964"/>
                <a:gd name="connsiteY5" fmla="*/ 261900 h 261963"/>
                <a:gd name="connsiteX6" fmla="*/ 1680893 w 1746964"/>
                <a:gd name="connsiteY6" fmla="*/ 261900 h 261963"/>
                <a:gd name="connsiteX7" fmla="*/ 265444 w 1746964"/>
                <a:gd name="connsiteY7" fmla="*/ 166049 h 261963"/>
                <a:gd name="connsiteX8" fmla="*/ 48938 w 1746964"/>
                <a:gd name="connsiteY8" fmla="*/ 131806 h 261963"/>
                <a:gd name="connsiteX9" fmla="*/ 31816 w 1746964"/>
                <a:gd name="connsiteY9" fmla="*/ 129464 h 261963"/>
                <a:gd name="connsiteX10" fmla="*/ 281 w 1746964"/>
                <a:gd name="connsiteY10" fmla="*/ 110660 h 261963"/>
                <a:gd name="connsiteX11" fmla="*/ 26182 w 1746964"/>
                <a:gd name="connsiteY11" fmla="*/ 86295 h 261963"/>
                <a:gd name="connsiteX12" fmla="*/ 242835 w 1746964"/>
                <a:gd name="connsiteY12" fmla="*/ 27175 h 261963"/>
                <a:gd name="connsiteX13" fmla="*/ 286297 w 1746964"/>
                <a:gd name="connsiteY13" fmla="*/ 9907 h 26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46964" h="261963">
                  <a:moveTo>
                    <a:pt x="286297" y="9907"/>
                  </a:moveTo>
                  <a:cubicBezTo>
                    <a:pt x="336418" y="17443"/>
                    <a:pt x="386392" y="9029"/>
                    <a:pt x="435927" y="5590"/>
                  </a:cubicBezTo>
                  <a:cubicBezTo>
                    <a:pt x="543339" y="-1947"/>
                    <a:pt x="650165" y="-1947"/>
                    <a:pt x="757577" y="6102"/>
                  </a:cubicBezTo>
                  <a:cubicBezTo>
                    <a:pt x="847136" y="12760"/>
                    <a:pt x="936182" y="21175"/>
                    <a:pt x="1025228" y="33321"/>
                  </a:cubicBezTo>
                  <a:cubicBezTo>
                    <a:pt x="1237125" y="62296"/>
                    <a:pt x="1447997" y="148415"/>
                    <a:pt x="1649797" y="217340"/>
                  </a:cubicBezTo>
                  <a:cubicBezTo>
                    <a:pt x="1687625" y="230291"/>
                    <a:pt x="1710966" y="239144"/>
                    <a:pt x="1746965" y="261900"/>
                  </a:cubicBezTo>
                  <a:cubicBezTo>
                    <a:pt x="1725892" y="261900"/>
                    <a:pt x="1701893" y="261900"/>
                    <a:pt x="1680893" y="261900"/>
                  </a:cubicBezTo>
                  <a:cubicBezTo>
                    <a:pt x="1677528" y="264534"/>
                    <a:pt x="418806" y="184195"/>
                    <a:pt x="265444" y="166049"/>
                  </a:cubicBezTo>
                  <a:cubicBezTo>
                    <a:pt x="196958" y="157561"/>
                    <a:pt x="117424" y="140293"/>
                    <a:pt x="48938" y="131806"/>
                  </a:cubicBezTo>
                  <a:cubicBezTo>
                    <a:pt x="43231" y="131074"/>
                    <a:pt x="37085" y="131440"/>
                    <a:pt x="31816" y="129464"/>
                  </a:cubicBezTo>
                  <a:cubicBezTo>
                    <a:pt x="20109" y="125074"/>
                    <a:pt x="2695" y="125440"/>
                    <a:pt x="281" y="110660"/>
                  </a:cubicBezTo>
                  <a:cubicBezTo>
                    <a:pt x="-2427" y="94270"/>
                    <a:pt x="15061" y="91344"/>
                    <a:pt x="26182" y="86295"/>
                  </a:cubicBezTo>
                  <a:cubicBezTo>
                    <a:pt x="95107" y="54906"/>
                    <a:pt x="169520" y="42906"/>
                    <a:pt x="242835" y="27175"/>
                  </a:cubicBezTo>
                  <a:cubicBezTo>
                    <a:pt x="258786" y="23809"/>
                    <a:pt x="273566" y="20224"/>
                    <a:pt x="286297" y="9907"/>
                  </a:cubicBezTo>
                  <a:close/>
                </a:path>
              </a:pathLst>
            </a:custGeom>
            <a:solidFill>
              <a:schemeClr val="accent1">
                <a:lumMod val="75000"/>
              </a:schemeClr>
            </a:solidFill>
            <a:ln w="7307"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0FAF41-C8A9-431F-87E1-4A598BE512D3}"/>
                </a:ext>
              </a:extLst>
            </p:cNvPr>
            <p:cNvSpPr/>
            <p:nvPr/>
          </p:nvSpPr>
          <p:spPr>
            <a:xfrm>
              <a:off x="1350478" y="3048531"/>
              <a:ext cx="594471" cy="329486"/>
            </a:xfrm>
            <a:custGeom>
              <a:avLst/>
              <a:gdLst>
                <a:gd name="connsiteX0" fmla="*/ 430452 w 968404"/>
                <a:gd name="connsiteY0" fmla="*/ 142606 h 536738"/>
                <a:gd name="connsiteX1" fmla="*/ 594935 w 968404"/>
                <a:gd name="connsiteY1" fmla="*/ 110046 h 536738"/>
                <a:gd name="connsiteX2" fmla="*/ 771418 w 968404"/>
                <a:gd name="connsiteY2" fmla="*/ 0 h 536738"/>
                <a:gd name="connsiteX3" fmla="*/ 950023 w 968404"/>
                <a:gd name="connsiteY3" fmla="*/ 130972 h 536738"/>
                <a:gd name="connsiteX4" fmla="*/ 961876 w 968404"/>
                <a:gd name="connsiteY4" fmla="*/ 181239 h 536738"/>
                <a:gd name="connsiteX5" fmla="*/ 802807 w 968404"/>
                <a:gd name="connsiteY5" fmla="*/ 356186 h 536738"/>
                <a:gd name="connsiteX6" fmla="*/ 769516 w 968404"/>
                <a:gd name="connsiteY6" fmla="*/ 383697 h 536738"/>
                <a:gd name="connsiteX7" fmla="*/ 539985 w 968404"/>
                <a:gd name="connsiteY7" fmla="*/ 498718 h 536738"/>
                <a:gd name="connsiteX8" fmla="*/ 345283 w 968404"/>
                <a:gd name="connsiteY8" fmla="*/ 536327 h 536738"/>
                <a:gd name="connsiteX9" fmla="*/ 97973 w 968404"/>
                <a:gd name="connsiteY9" fmla="*/ 526010 h 536738"/>
                <a:gd name="connsiteX10" fmla="*/ 1244 w 968404"/>
                <a:gd name="connsiteY10" fmla="*/ 466451 h 536738"/>
                <a:gd name="connsiteX11" fmla="*/ 0 w 968404"/>
                <a:gd name="connsiteY11" fmla="*/ 463085 h 536738"/>
                <a:gd name="connsiteX12" fmla="*/ 169459 w 968404"/>
                <a:gd name="connsiteY12" fmla="*/ 428623 h 536738"/>
                <a:gd name="connsiteX13" fmla="*/ 359771 w 968404"/>
                <a:gd name="connsiteY13" fmla="*/ 381209 h 536738"/>
                <a:gd name="connsiteX14" fmla="*/ 394380 w 968404"/>
                <a:gd name="connsiteY14" fmla="*/ 362844 h 536738"/>
                <a:gd name="connsiteX15" fmla="*/ 384282 w 968404"/>
                <a:gd name="connsiteY15" fmla="*/ 249871 h 536738"/>
                <a:gd name="connsiteX16" fmla="*/ 299480 w 968404"/>
                <a:gd name="connsiteY16" fmla="*/ 197336 h 536738"/>
                <a:gd name="connsiteX17" fmla="*/ 285943 w 968404"/>
                <a:gd name="connsiteY17" fmla="*/ 154093 h 536738"/>
                <a:gd name="connsiteX18" fmla="*/ 324942 w 968404"/>
                <a:gd name="connsiteY18" fmla="*/ 131265 h 536738"/>
                <a:gd name="connsiteX19" fmla="*/ 411501 w 968404"/>
                <a:gd name="connsiteY19" fmla="*/ 137119 h 536738"/>
                <a:gd name="connsiteX20" fmla="*/ 430452 w 968404"/>
                <a:gd name="connsiteY20" fmla="*/ 142606 h 53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68404" h="536738">
                  <a:moveTo>
                    <a:pt x="430452" y="142606"/>
                  </a:moveTo>
                  <a:cubicBezTo>
                    <a:pt x="491621" y="163971"/>
                    <a:pt x="544522" y="139094"/>
                    <a:pt x="594935" y="110046"/>
                  </a:cubicBezTo>
                  <a:cubicBezTo>
                    <a:pt x="655007" y="75510"/>
                    <a:pt x="712664" y="36877"/>
                    <a:pt x="771418" y="0"/>
                  </a:cubicBezTo>
                  <a:cubicBezTo>
                    <a:pt x="830831" y="43901"/>
                    <a:pt x="889220" y="89120"/>
                    <a:pt x="950023" y="130972"/>
                  </a:cubicBezTo>
                  <a:cubicBezTo>
                    <a:pt x="972559" y="146484"/>
                    <a:pt x="971608" y="160605"/>
                    <a:pt x="961876" y="181239"/>
                  </a:cubicBezTo>
                  <a:cubicBezTo>
                    <a:pt x="926536" y="255798"/>
                    <a:pt x="866391" y="307455"/>
                    <a:pt x="802807" y="356186"/>
                  </a:cubicBezTo>
                  <a:cubicBezTo>
                    <a:pt x="791393" y="364892"/>
                    <a:pt x="780637" y="374478"/>
                    <a:pt x="769516" y="383697"/>
                  </a:cubicBezTo>
                  <a:cubicBezTo>
                    <a:pt x="693201" y="422403"/>
                    <a:pt x="620032" y="467329"/>
                    <a:pt x="539985" y="498718"/>
                  </a:cubicBezTo>
                  <a:cubicBezTo>
                    <a:pt x="477207" y="523303"/>
                    <a:pt x="413550" y="538668"/>
                    <a:pt x="345283" y="536327"/>
                  </a:cubicBezTo>
                  <a:cubicBezTo>
                    <a:pt x="262749" y="533547"/>
                    <a:pt x="179410" y="543644"/>
                    <a:pt x="97973" y="526010"/>
                  </a:cubicBezTo>
                  <a:cubicBezTo>
                    <a:pt x="60364" y="517888"/>
                    <a:pt x="9219" y="525279"/>
                    <a:pt x="1244" y="466451"/>
                  </a:cubicBezTo>
                  <a:cubicBezTo>
                    <a:pt x="1244" y="466451"/>
                    <a:pt x="0" y="463085"/>
                    <a:pt x="0" y="463085"/>
                  </a:cubicBezTo>
                  <a:cubicBezTo>
                    <a:pt x="52535" y="432573"/>
                    <a:pt x="112534" y="437256"/>
                    <a:pt x="169459" y="428623"/>
                  </a:cubicBezTo>
                  <a:cubicBezTo>
                    <a:pt x="234579" y="418672"/>
                    <a:pt x="297797" y="402794"/>
                    <a:pt x="359771" y="381209"/>
                  </a:cubicBezTo>
                  <a:cubicBezTo>
                    <a:pt x="372136" y="376892"/>
                    <a:pt x="383843" y="370746"/>
                    <a:pt x="394380" y="362844"/>
                  </a:cubicBezTo>
                  <a:cubicBezTo>
                    <a:pt x="459134" y="314260"/>
                    <a:pt x="456280" y="283968"/>
                    <a:pt x="384282" y="249871"/>
                  </a:cubicBezTo>
                  <a:cubicBezTo>
                    <a:pt x="354064" y="235603"/>
                    <a:pt x="322528" y="223165"/>
                    <a:pt x="299480" y="197336"/>
                  </a:cubicBezTo>
                  <a:cubicBezTo>
                    <a:pt x="288504" y="185044"/>
                    <a:pt x="279212" y="171581"/>
                    <a:pt x="285943" y="154093"/>
                  </a:cubicBezTo>
                  <a:cubicBezTo>
                    <a:pt x="292675" y="136606"/>
                    <a:pt x="308406" y="132289"/>
                    <a:pt x="324942" y="131265"/>
                  </a:cubicBezTo>
                  <a:cubicBezTo>
                    <a:pt x="353990" y="129435"/>
                    <a:pt x="383111" y="128411"/>
                    <a:pt x="411501" y="137119"/>
                  </a:cubicBezTo>
                  <a:cubicBezTo>
                    <a:pt x="418818" y="135143"/>
                    <a:pt x="425110" y="137338"/>
                    <a:pt x="430452" y="142606"/>
                  </a:cubicBezTo>
                  <a:close/>
                </a:path>
              </a:pathLst>
            </a:custGeom>
            <a:solidFill>
              <a:srgbClr val="FDC996"/>
            </a:solidFill>
            <a:ln w="730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75BFDED-26C9-458D-BCB0-330746C63D91}"/>
                </a:ext>
              </a:extLst>
            </p:cNvPr>
            <p:cNvSpPr/>
            <p:nvPr/>
          </p:nvSpPr>
          <p:spPr>
            <a:xfrm>
              <a:off x="1452796" y="1548101"/>
              <a:ext cx="499779" cy="344300"/>
            </a:xfrm>
            <a:custGeom>
              <a:avLst/>
              <a:gdLst>
                <a:gd name="connsiteX0" fmla="*/ 814149 w 814148"/>
                <a:gd name="connsiteY0" fmla="*/ 170873 h 560870"/>
                <a:gd name="connsiteX1" fmla="*/ 766589 w 814148"/>
                <a:gd name="connsiteY1" fmla="*/ 206945 h 560870"/>
                <a:gd name="connsiteX2" fmla="*/ 457231 w 814148"/>
                <a:gd name="connsiteY2" fmla="*/ 549375 h 560870"/>
                <a:gd name="connsiteX3" fmla="*/ 421525 w 814148"/>
                <a:gd name="connsiteY3" fmla="*/ 545643 h 560870"/>
                <a:gd name="connsiteX4" fmla="*/ 311991 w 814148"/>
                <a:gd name="connsiteY4" fmla="*/ 372892 h 560870"/>
                <a:gd name="connsiteX5" fmla="*/ 256749 w 814148"/>
                <a:gd name="connsiteY5" fmla="*/ 364624 h 560870"/>
                <a:gd name="connsiteX6" fmla="*/ 84217 w 814148"/>
                <a:gd name="connsiteY6" fmla="*/ 550838 h 560870"/>
                <a:gd name="connsiteX7" fmla="*/ 18073 w 814148"/>
                <a:gd name="connsiteY7" fmla="*/ 236140 h 560870"/>
                <a:gd name="connsiteX8" fmla="*/ 0 w 814148"/>
                <a:gd name="connsiteY8" fmla="*/ 188361 h 560870"/>
                <a:gd name="connsiteX9" fmla="*/ 107119 w 814148"/>
                <a:gd name="connsiteY9" fmla="*/ 49486 h 560870"/>
                <a:gd name="connsiteX10" fmla="*/ 178239 w 814148"/>
                <a:gd name="connsiteY10" fmla="*/ 141679 h 560870"/>
                <a:gd name="connsiteX11" fmla="*/ 266115 w 814148"/>
                <a:gd name="connsiteY11" fmla="*/ 277261 h 560870"/>
                <a:gd name="connsiteX12" fmla="*/ 317113 w 814148"/>
                <a:gd name="connsiteY12" fmla="*/ 283261 h 560870"/>
                <a:gd name="connsiteX13" fmla="*/ 533912 w 814148"/>
                <a:gd name="connsiteY13" fmla="*/ 74291 h 560870"/>
                <a:gd name="connsiteX14" fmla="*/ 571009 w 814148"/>
                <a:gd name="connsiteY14" fmla="*/ 43852 h 560870"/>
                <a:gd name="connsiteX15" fmla="*/ 623178 w 814148"/>
                <a:gd name="connsiteY15" fmla="*/ 5219 h 560870"/>
                <a:gd name="connsiteX16" fmla="*/ 661811 w 814148"/>
                <a:gd name="connsiteY16" fmla="*/ 18829 h 560870"/>
                <a:gd name="connsiteX17" fmla="*/ 814149 w 814148"/>
                <a:gd name="connsiteY17" fmla="*/ 170873 h 56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4148" h="560870">
                  <a:moveTo>
                    <a:pt x="814149" y="170873"/>
                  </a:moveTo>
                  <a:cubicBezTo>
                    <a:pt x="791539" y="173873"/>
                    <a:pt x="779979" y="192239"/>
                    <a:pt x="766589" y="206945"/>
                  </a:cubicBezTo>
                  <a:cubicBezTo>
                    <a:pt x="663055" y="320723"/>
                    <a:pt x="559887" y="434793"/>
                    <a:pt x="457231" y="549375"/>
                  </a:cubicBezTo>
                  <a:cubicBezTo>
                    <a:pt x="441573" y="566862"/>
                    <a:pt x="432720" y="563423"/>
                    <a:pt x="421525" y="545643"/>
                  </a:cubicBezTo>
                  <a:cubicBezTo>
                    <a:pt x="385233" y="487913"/>
                    <a:pt x="346454" y="431647"/>
                    <a:pt x="311991" y="372892"/>
                  </a:cubicBezTo>
                  <a:cubicBezTo>
                    <a:pt x="294504" y="342966"/>
                    <a:pt x="283236" y="334479"/>
                    <a:pt x="256749" y="364624"/>
                  </a:cubicBezTo>
                  <a:cubicBezTo>
                    <a:pt x="202458" y="426379"/>
                    <a:pt x="145167" y="485426"/>
                    <a:pt x="84217" y="550838"/>
                  </a:cubicBezTo>
                  <a:cubicBezTo>
                    <a:pt x="61242" y="441525"/>
                    <a:pt x="39584" y="338869"/>
                    <a:pt x="18073" y="236140"/>
                  </a:cubicBezTo>
                  <a:cubicBezTo>
                    <a:pt x="14561" y="219238"/>
                    <a:pt x="12731" y="201750"/>
                    <a:pt x="0" y="188361"/>
                  </a:cubicBezTo>
                  <a:cubicBezTo>
                    <a:pt x="3000" y="116802"/>
                    <a:pt x="62340" y="88778"/>
                    <a:pt x="107119" y="49486"/>
                  </a:cubicBezTo>
                  <a:cubicBezTo>
                    <a:pt x="142386" y="71217"/>
                    <a:pt x="157386" y="109192"/>
                    <a:pt x="178239" y="141679"/>
                  </a:cubicBezTo>
                  <a:cubicBezTo>
                    <a:pt x="207360" y="186970"/>
                    <a:pt x="238676" y="230945"/>
                    <a:pt x="266115" y="277261"/>
                  </a:cubicBezTo>
                  <a:cubicBezTo>
                    <a:pt x="282431" y="304845"/>
                    <a:pt x="293919" y="306601"/>
                    <a:pt x="317113" y="283261"/>
                  </a:cubicBezTo>
                  <a:cubicBezTo>
                    <a:pt x="387867" y="212141"/>
                    <a:pt x="465134" y="147532"/>
                    <a:pt x="533912" y="74291"/>
                  </a:cubicBezTo>
                  <a:cubicBezTo>
                    <a:pt x="544888" y="62584"/>
                    <a:pt x="557985" y="53218"/>
                    <a:pt x="571009" y="43852"/>
                  </a:cubicBezTo>
                  <a:cubicBezTo>
                    <a:pt x="589447" y="32365"/>
                    <a:pt x="599545" y="9536"/>
                    <a:pt x="623178" y="5219"/>
                  </a:cubicBezTo>
                  <a:cubicBezTo>
                    <a:pt x="642495" y="-8683"/>
                    <a:pt x="651348" y="8439"/>
                    <a:pt x="661811" y="18829"/>
                  </a:cubicBezTo>
                  <a:cubicBezTo>
                    <a:pt x="712737" y="69242"/>
                    <a:pt x="763369" y="120094"/>
                    <a:pt x="814149" y="170873"/>
                  </a:cubicBezTo>
                  <a:close/>
                </a:path>
              </a:pathLst>
            </a:custGeom>
            <a:solidFill>
              <a:schemeClr val="accent1">
                <a:lumMod val="75000"/>
              </a:schemeClr>
            </a:solidFill>
            <a:ln w="730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0B76B4A-54C0-4521-BD1C-44E0DFA4C3C5}"/>
                </a:ext>
              </a:extLst>
            </p:cNvPr>
            <p:cNvSpPr/>
            <p:nvPr/>
          </p:nvSpPr>
          <p:spPr>
            <a:xfrm>
              <a:off x="1516846" y="1348687"/>
              <a:ext cx="328694" cy="149862"/>
            </a:xfrm>
            <a:custGeom>
              <a:avLst/>
              <a:gdLst>
                <a:gd name="connsiteX0" fmla="*/ 516132 w 535448"/>
                <a:gd name="connsiteY0" fmla="*/ 163975 h 244127"/>
                <a:gd name="connsiteX1" fmla="*/ 251188 w 535448"/>
                <a:gd name="connsiteY1" fmla="*/ 241168 h 244127"/>
                <a:gd name="connsiteX2" fmla="*/ 27146 w 535448"/>
                <a:gd name="connsiteY2" fmla="*/ 175609 h 244127"/>
                <a:gd name="connsiteX3" fmla="*/ 10902 w 535448"/>
                <a:gd name="connsiteY3" fmla="*/ 146488 h 244127"/>
                <a:gd name="connsiteX4" fmla="*/ 0 w 535448"/>
                <a:gd name="connsiteY4" fmla="*/ 51368 h 244127"/>
                <a:gd name="connsiteX5" fmla="*/ 84290 w 535448"/>
                <a:gd name="connsiteY5" fmla="*/ 71270 h 244127"/>
                <a:gd name="connsiteX6" fmla="*/ 335332 w 535448"/>
                <a:gd name="connsiteY6" fmla="*/ 72002 h 244127"/>
                <a:gd name="connsiteX7" fmla="*/ 504937 w 535448"/>
                <a:gd name="connsiteY7" fmla="*/ 7467 h 244127"/>
                <a:gd name="connsiteX8" fmla="*/ 535449 w 535448"/>
                <a:gd name="connsiteY8" fmla="*/ 16467 h 244127"/>
                <a:gd name="connsiteX9" fmla="*/ 516132 w 535448"/>
                <a:gd name="connsiteY9" fmla="*/ 163975 h 24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48" h="244127">
                  <a:moveTo>
                    <a:pt x="516132" y="163975"/>
                  </a:moveTo>
                  <a:cubicBezTo>
                    <a:pt x="430159" y="197779"/>
                    <a:pt x="341917" y="225364"/>
                    <a:pt x="251188" y="241168"/>
                  </a:cubicBezTo>
                  <a:cubicBezTo>
                    <a:pt x="167703" y="255728"/>
                    <a:pt x="96948" y="213803"/>
                    <a:pt x="27146" y="175609"/>
                  </a:cubicBezTo>
                  <a:cubicBezTo>
                    <a:pt x="18878" y="171072"/>
                    <a:pt x="16170" y="156438"/>
                    <a:pt x="10902" y="146488"/>
                  </a:cubicBezTo>
                  <a:cubicBezTo>
                    <a:pt x="7244" y="114805"/>
                    <a:pt x="3658" y="83050"/>
                    <a:pt x="0" y="51368"/>
                  </a:cubicBezTo>
                  <a:cubicBezTo>
                    <a:pt x="31828" y="41563"/>
                    <a:pt x="58389" y="60807"/>
                    <a:pt x="84290" y="71270"/>
                  </a:cubicBezTo>
                  <a:cubicBezTo>
                    <a:pt x="168800" y="105586"/>
                    <a:pt x="250310" y="105001"/>
                    <a:pt x="335332" y="72002"/>
                  </a:cubicBezTo>
                  <a:cubicBezTo>
                    <a:pt x="391672" y="50124"/>
                    <a:pt x="449110" y="30808"/>
                    <a:pt x="504937" y="7467"/>
                  </a:cubicBezTo>
                  <a:cubicBezTo>
                    <a:pt x="517596" y="2199"/>
                    <a:pt x="532229" y="-10094"/>
                    <a:pt x="535449" y="16467"/>
                  </a:cubicBezTo>
                  <a:cubicBezTo>
                    <a:pt x="529010" y="65636"/>
                    <a:pt x="522571" y="114805"/>
                    <a:pt x="516132" y="163975"/>
                  </a:cubicBezTo>
                  <a:close/>
                </a:path>
              </a:pathLst>
            </a:custGeom>
            <a:solidFill>
              <a:srgbClr val="F6B76C"/>
            </a:solidFill>
            <a:ln w="7307"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F1CD589-6265-4539-A0C2-04456948815B}"/>
                </a:ext>
              </a:extLst>
            </p:cNvPr>
            <p:cNvSpPr/>
            <p:nvPr/>
          </p:nvSpPr>
          <p:spPr>
            <a:xfrm>
              <a:off x="1518553" y="1438656"/>
              <a:ext cx="316747" cy="310997"/>
            </a:xfrm>
            <a:custGeom>
              <a:avLst/>
              <a:gdLst>
                <a:gd name="connsiteX0" fmla="*/ 515986 w 515986"/>
                <a:gd name="connsiteY0" fmla="*/ 183361 h 506620"/>
                <a:gd name="connsiteX1" fmla="*/ 513352 w 515986"/>
                <a:gd name="connsiteY1" fmla="*/ 17414 h 506620"/>
                <a:gd name="connsiteX2" fmla="*/ 462792 w 515986"/>
                <a:gd name="connsiteY2" fmla="*/ 24146 h 506620"/>
                <a:gd name="connsiteX3" fmla="*/ 316601 w 515986"/>
                <a:gd name="connsiteY3" fmla="*/ 68340 h 506620"/>
                <a:gd name="connsiteX4" fmla="*/ 64242 w 515986"/>
                <a:gd name="connsiteY4" fmla="*/ 38780 h 506620"/>
                <a:gd name="connsiteX5" fmla="*/ 8122 w 515986"/>
                <a:gd name="connsiteY5" fmla="*/ 0 h 506620"/>
                <a:gd name="connsiteX6" fmla="*/ 7390 w 515986"/>
                <a:gd name="connsiteY6" fmla="*/ 218848 h 506620"/>
                <a:gd name="connsiteX7" fmla="*/ 0 w 515986"/>
                <a:gd name="connsiteY7" fmla="*/ 227701 h 506620"/>
                <a:gd name="connsiteX8" fmla="*/ 178971 w 515986"/>
                <a:gd name="connsiteY8" fmla="*/ 506620 h 506620"/>
                <a:gd name="connsiteX9" fmla="*/ 468719 w 515986"/>
                <a:gd name="connsiteY9" fmla="*/ 227335 h 506620"/>
                <a:gd name="connsiteX10" fmla="*/ 468719 w 515986"/>
                <a:gd name="connsiteY10" fmla="*/ 227335 h 506620"/>
                <a:gd name="connsiteX11" fmla="*/ 515986 w 515986"/>
                <a:gd name="connsiteY11" fmla="*/ 183361 h 50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5986" h="506620">
                  <a:moveTo>
                    <a:pt x="515986" y="183361"/>
                  </a:moveTo>
                  <a:cubicBezTo>
                    <a:pt x="515108" y="128045"/>
                    <a:pt x="514230" y="72730"/>
                    <a:pt x="513352" y="17414"/>
                  </a:cubicBezTo>
                  <a:cubicBezTo>
                    <a:pt x="495206" y="10097"/>
                    <a:pt x="479109" y="19097"/>
                    <a:pt x="462792" y="24146"/>
                  </a:cubicBezTo>
                  <a:cubicBezTo>
                    <a:pt x="414135" y="39219"/>
                    <a:pt x="364892" y="52316"/>
                    <a:pt x="316601" y="68340"/>
                  </a:cubicBezTo>
                  <a:cubicBezTo>
                    <a:pt x="227482" y="97900"/>
                    <a:pt x="145094" y="81144"/>
                    <a:pt x="64242" y="38780"/>
                  </a:cubicBezTo>
                  <a:cubicBezTo>
                    <a:pt x="43462" y="27877"/>
                    <a:pt x="31682" y="5634"/>
                    <a:pt x="8122" y="0"/>
                  </a:cubicBezTo>
                  <a:cubicBezTo>
                    <a:pt x="19463" y="73022"/>
                    <a:pt x="10170" y="145898"/>
                    <a:pt x="7390" y="218848"/>
                  </a:cubicBezTo>
                  <a:cubicBezTo>
                    <a:pt x="4902" y="221774"/>
                    <a:pt x="2488" y="224774"/>
                    <a:pt x="0" y="227701"/>
                  </a:cubicBezTo>
                  <a:cubicBezTo>
                    <a:pt x="58754" y="319235"/>
                    <a:pt x="117436" y="410696"/>
                    <a:pt x="178971" y="506620"/>
                  </a:cubicBezTo>
                  <a:cubicBezTo>
                    <a:pt x="276870" y="412306"/>
                    <a:pt x="372795" y="319821"/>
                    <a:pt x="468719" y="227335"/>
                  </a:cubicBezTo>
                  <a:cubicBezTo>
                    <a:pt x="468719" y="227335"/>
                    <a:pt x="468719" y="227335"/>
                    <a:pt x="468719" y="227335"/>
                  </a:cubicBezTo>
                  <a:cubicBezTo>
                    <a:pt x="488401" y="216945"/>
                    <a:pt x="501206" y="199019"/>
                    <a:pt x="515986" y="183361"/>
                  </a:cubicBezTo>
                  <a:close/>
                </a:path>
              </a:pathLst>
            </a:custGeom>
            <a:solidFill>
              <a:srgbClr val="FAC891"/>
            </a:solidFill>
            <a:ln w="7307" cap="flat">
              <a:noFill/>
              <a:prstDash val="solid"/>
              <a:miter/>
            </a:ln>
          </p:spPr>
          <p:txBody>
            <a:bodyPr rtlCol="0" anchor="ctr"/>
            <a:lstStyle/>
            <a:p>
              <a:endParaRPr lang="en-US"/>
            </a:p>
          </p:txBody>
        </p:sp>
        <p:grpSp>
          <p:nvGrpSpPr>
            <p:cNvPr id="14" name="Graphic 1">
              <a:extLst>
                <a:ext uri="{FF2B5EF4-FFF2-40B4-BE49-F238E27FC236}">
                  <a16:creationId xmlns:a16="http://schemas.microsoft.com/office/drawing/2014/main" id="{5B50AA2F-14E3-4F34-BD9A-D6B4E77B914E}"/>
                </a:ext>
              </a:extLst>
            </p:cNvPr>
            <p:cNvGrpSpPr/>
            <p:nvPr/>
          </p:nvGrpSpPr>
          <p:grpSpPr>
            <a:xfrm>
              <a:off x="863276" y="1651121"/>
              <a:ext cx="1721804" cy="1635114"/>
              <a:chOff x="1138769" y="2625795"/>
              <a:chExt cx="2804847" cy="2663628"/>
            </a:xfrm>
            <a:solidFill>
              <a:srgbClr val="1D84A5"/>
            </a:solidFill>
          </p:grpSpPr>
          <p:sp>
            <p:nvSpPr>
              <p:cNvPr id="21" name="Freeform: Shape 20">
                <a:extLst>
                  <a:ext uri="{FF2B5EF4-FFF2-40B4-BE49-F238E27FC236}">
                    <a16:creationId xmlns:a16="http://schemas.microsoft.com/office/drawing/2014/main" id="{78D9251F-EDA5-4398-B853-44AA93EA1CC7}"/>
                  </a:ext>
                </a:extLst>
              </p:cNvPr>
              <p:cNvSpPr/>
              <p:nvPr/>
            </p:nvSpPr>
            <p:spPr>
              <a:xfrm>
                <a:off x="1138769" y="2625795"/>
                <a:ext cx="2804847" cy="2663628"/>
              </a:xfrm>
              <a:custGeom>
                <a:avLst/>
                <a:gdLst>
                  <a:gd name="connsiteX0" fmla="*/ 2803094 w 2804847"/>
                  <a:gd name="connsiteY0" fmla="*/ 1787418 h 2663628"/>
                  <a:gd name="connsiteX1" fmla="*/ 2774119 w 2804847"/>
                  <a:gd name="connsiteY1" fmla="*/ 1642105 h 2663628"/>
                  <a:gd name="connsiteX2" fmla="*/ 2538077 w 2804847"/>
                  <a:gd name="connsiteY2" fmla="*/ 943783 h 2663628"/>
                  <a:gd name="connsiteX3" fmla="*/ 2329766 w 2804847"/>
                  <a:gd name="connsiteY3" fmla="*/ 374237 h 2663628"/>
                  <a:gd name="connsiteX4" fmla="*/ 2218330 w 2804847"/>
                  <a:gd name="connsiteY4" fmla="*/ 213998 h 2663628"/>
                  <a:gd name="connsiteX5" fmla="*/ 1774488 w 2804847"/>
                  <a:gd name="connsiteY5" fmla="*/ 3126 h 2663628"/>
                  <a:gd name="connsiteX6" fmla="*/ 1724002 w 2804847"/>
                  <a:gd name="connsiteY6" fmla="*/ 26905 h 2663628"/>
                  <a:gd name="connsiteX7" fmla="*/ 1429205 w 2804847"/>
                  <a:gd name="connsiteY7" fmla="*/ 348116 h 2663628"/>
                  <a:gd name="connsiteX8" fmla="*/ 1371328 w 2804847"/>
                  <a:gd name="connsiteY8" fmla="*/ 342336 h 2663628"/>
                  <a:gd name="connsiteX9" fmla="*/ 1284331 w 2804847"/>
                  <a:gd name="connsiteY9" fmla="*/ 206315 h 2663628"/>
                  <a:gd name="connsiteX10" fmla="*/ 1205528 w 2804847"/>
                  <a:gd name="connsiteY10" fmla="*/ 194828 h 2663628"/>
                  <a:gd name="connsiteX11" fmla="*/ 1140188 w 2804847"/>
                  <a:gd name="connsiteY11" fmla="*/ 265070 h 2663628"/>
                  <a:gd name="connsiteX12" fmla="*/ 1050849 w 2804847"/>
                  <a:gd name="connsiteY12" fmla="*/ 354262 h 2663628"/>
                  <a:gd name="connsiteX13" fmla="*/ 988583 w 2804847"/>
                  <a:gd name="connsiteY13" fmla="*/ 67661 h 2663628"/>
                  <a:gd name="connsiteX14" fmla="*/ 960340 w 2804847"/>
                  <a:gd name="connsiteY14" fmla="*/ 20613 h 2663628"/>
                  <a:gd name="connsiteX15" fmla="*/ 572838 w 2804847"/>
                  <a:gd name="connsiteY15" fmla="*/ 183413 h 2663628"/>
                  <a:gd name="connsiteX16" fmla="*/ 326625 w 2804847"/>
                  <a:gd name="connsiteY16" fmla="*/ 442431 h 2663628"/>
                  <a:gd name="connsiteX17" fmla="*/ 210945 w 2804847"/>
                  <a:gd name="connsiteY17" fmla="*/ 646059 h 2663628"/>
                  <a:gd name="connsiteX18" fmla="*/ 0 w 2804847"/>
                  <a:gd name="connsiteY18" fmla="*/ 899516 h 2663628"/>
                  <a:gd name="connsiteX19" fmla="*/ 99875 w 2804847"/>
                  <a:gd name="connsiteY19" fmla="*/ 857590 h 2663628"/>
                  <a:gd name="connsiteX20" fmla="*/ 467548 w 2804847"/>
                  <a:gd name="connsiteY20" fmla="*/ 857590 h 2663628"/>
                  <a:gd name="connsiteX21" fmla="*/ 1929752 w 2804847"/>
                  <a:gd name="connsiteY21" fmla="*/ 867175 h 2663628"/>
                  <a:gd name="connsiteX22" fmla="*/ 2190599 w 2804847"/>
                  <a:gd name="connsiteY22" fmla="*/ 869078 h 2663628"/>
                  <a:gd name="connsiteX23" fmla="*/ 2185916 w 2804847"/>
                  <a:gd name="connsiteY23" fmla="*/ 981391 h 2663628"/>
                  <a:gd name="connsiteX24" fmla="*/ 2169014 w 2804847"/>
                  <a:gd name="connsiteY24" fmla="*/ 1378698 h 2663628"/>
                  <a:gd name="connsiteX25" fmla="*/ 2225939 w 2804847"/>
                  <a:gd name="connsiteY25" fmla="*/ 1502280 h 2663628"/>
                  <a:gd name="connsiteX26" fmla="*/ 2083407 w 2804847"/>
                  <a:gd name="connsiteY26" fmla="*/ 1765614 h 2663628"/>
                  <a:gd name="connsiteX27" fmla="*/ 1590835 w 2804847"/>
                  <a:gd name="connsiteY27" fmla="*/ 2233381 h 2663628"/>
                  <a:gd name="connsiteX28" fmla="*/ 1561567 w 2804847"/>
                  <a:gd name="connsiteY28" fmla="*/ 2279405 h 2663628"/>
                  <a:gd name="connsiteX29" fmla="*/ 1722246 w 2804847"/>
                  <a:gd name="connsiteY29" fmla="*/ 2405035 h 2663628"/>
                  <a:gd name="connsiteX30" fmla="*/ 1736880 w 2804847"/>
                  <a:gd name="connsiteY30" fmla="*/ 2470814 h 2663628"/>
                  <a:gd name="connsiteX31" fmla="*/ 1608468 w 2804847"/>
                  <a:gd name="connsiteY31" fmla="*/ 2611152 h 2663628"/>
                  <a:gd name="connsiteX32" fmla="*/ 1563177 w 2804847"/>
                  <a:gd name="connsiteY32" fmla="*/ 2660394 h 2663628"/>
                  <a:gd name="connsiteX33" fmla="*/ 1890826 w 2804847"/>
                  <a:gd name="connsiteY33" fmla="*/ 2662736 h 2663628"/>
                  <a:gd name="connsiteX34" fmla="*/ 2179258 w 2804847"/>
                  <a:gd name="connsiteY34" fmla="*/ 2663394 h 2663628"/>
                  <a:gd name="connsiteX35" fmla="*/ 2207940 w 2804847"/>
                  <a:gd name="connsiteY35" fmla="*/ 2639980 h 2663628"/>
                  <a:gd name="connsiteX36" fmla="*/ 2178819 w 2804847"/>
                  <a:gd name="connsiteY36" fmla="*/ 2261332 h 2663628"/>
                  <a:gd name="connsiteX37" fmla="*/ 2204940 w 2804847"/>
                  <a:gd name="connsiteY37" fmla="*/ 2203382 h 2663628"/>
                  <a:gd name="connsiteX38" fmla="*/ 2762851 w 2804847"/>
                  <a:gd name="connsiteY38" fmla="*/ 1869001 h 2663628"/>
                  <a:gd name="connsiteX39" fmla="*/ 2803094 w 2804847"/>
                  <a:gd name="connsiteY39" fmla="*/ 1787418 h 26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804847" h="2663628">
                    <a:moveTo>
                      <a:pt x="2803094" y="1787418"/>
                    </a:moveTo>
                    <a:cubicBezTo>
                      <a:pt x="2794607" y="1738761"/>
                      <a:pt x="2786778" y="1689738"/>
                      <a:pt x="2774119" y="1642105"/>
                    </a:cubicBezTo>
                    <a:cubicBezTo>
                      <a:pt x="2710682" y="1404234"/>
                      <a:pt x="2623245" y="1174338"/>
                      <a:pt x="2538077" y="943783"/>
                    </a:cubicBezTo>
                    <a:cubicBezTo>
                      <a:pt x="2468055" y="754129"/>
                      <a:pt x="2394593" y="565647"/>
                      <a:pt x="2329766" y="374237"/>
                    </a:cubicBezTo>
                    <a:cubicBezTo>
                      <a:pt x="2307083" y="307215"/>
                      <a:pt x="2276426" y="253363"/>
                      <a:pt x="2218330" y="213998"/>
                    </a:cubicBezTo>
                    <a:cubicBezTo>
                      <a:pt x="2081065" y="121000"/>
                      <a:pt x="1931069" y="55149"/>
                      <a:pt x="1774488" y="3126"/>
                    </a:cubicBezTo>
                    <a:cubicBezTo>
                      <a:pt x="1748806" y="-7923"/>
                      <a:pt x="1736587" y="12784"/>
                      <a:pt x="1724002" y="26905"/>
                    </a:cubicBezTo>
                    <a:cubicBezTo>
                      <a:pt x="1626907" y="135049"/>
                      <a:pt x="1527909" y="241509"/>
                      <a:pt x="1429205" y="348116"/>
                    </a:cubicBezTo>
                    <a:cubicBezTo>
                      <a:pt x="1397889" y="381920"/>
                      <a:pt x="1397962" y="382506"/>
                      <a:pt x="1371328" y="342336"/>
                    </a:cubicBezTo>
                    <a:cubicBezTo>
                      <a:pt x="1341622" y="297484"/>
                      <a:pt x="1313598" y="251460"/>
                      <a:pt x="1284331" y="206315"/>
                    </a:cubicBezTo>
                    <a:cubicBezTo>
                      <a:pt x="1253966" y="159414"/>
                      <a:pt x="1244088" y="157438"/>
                      <a:pt x="1205528" y="194828"/>
                    </a:cubicBezTo>
                    <a:cubicBezTo>
                      <a:pt x="1182553" y="217071"/>
                      <a:pt x="1160456" y="240119"/>
                      <a:pt x="1140188" y="265070"/>
                    </a:cubicBezTo>
                    <a:cubicBezTo>
                      <a:pt x="1114360" y="296825"/>
                      <a:pt x="1085897" y="326385"/>
                      <a:pt x="1050849" y="354262"/>
                    </a:cubicBezTo>
                    <a:cubicBezTo>
                      <a:pt x="1025460" y="255997"/>
                      <a:pt x="1012143" y="160731"/>
                      <a:pt x="988583" y="67661"/>
                    </a:cubicBezTo>
                    <a:cubicBezTo>
                      <a:pt x="984119" y="49880"/>
                      <a:pt x="988583" y="24857"/>
                      <a:pt x="960340" y="20613"/>
                    </a:cubicBezTo>
                    <a:cubicBezTo>
                      <a:pt x="827465" y="66124"/>
                      <a:pt x="696713" y="117196"/>
                      <a:pt x="572838" y="183413"/>
                    </a:cubicBezTo>
                    <a:cubicBezTo>
                      <a:pt x="443695" y="252412"/>
                      <a:pt x="346234" y="399188"/>
                      <a:pt x="326625" y="442431"/>
                    </a:cubicBezTo>
                    <a:cubicBezTo>
                      <a:pt x="294211" y="514063"/>
                      <a:pt x="256017" y="581963"/>
                      <a:pt x="210945" y="646059"/>
                    </a:cubicBezTo>
                    <a:cubicBezTo>
                      <a:pt x="160093" y="718277"/>
                      <a:pt x="51072" y="827518"/>
                      <a:pt x="0" y="899516"/>
                    </a:cubicBezTo>
                    <a:cubicBezTo>
                      <a:pt x="55535" y="868126"/>
                      <a:pt x="70461" y="857590"/>
                      <a:pt x="99875" y="857590"/>
                    </a:cubicBezTo>
                    <a:cubicBezTo>
                      <a:pt x="213506" y="857517"/>
                      <a:pt x="353917" y="857736"/>
                      <a:pt x="467548" y="857590"/>
                    </a:cubicBezTo>
                    <a:cubicBezTo>
                      <a:pt x="476841" y="858468"/>
                      <a:pt x="1818902" y="872443"/>
                      <a:pt x="1929752" y="867175"/>
                    </a:cubicBezTo>
                    <a:cubicBezTo>
                      <a:pt x="1983385" y="864614"/>
                      <a:pt x="2136673" y="865639"/>
                      <a:pt x="2190599" y="869078"/>
                    </a:cubicBezTo>
                    <a:cubicBezTo>
                      <a:pt x="2196452" y="843761"/>
                      <a:pt x="2185623" y="973636"/>
                      <a:pt x="2185916" y="981391"/>
                    </a:cubicBezTo>
                    <a:cubicBezTo>
                      <a:pt x="2189135" y="1061585"/>
                      <a:pt x="2172673" y="1267847"/>
                      <a:pt x="2169014" y="1378698"/>
                    </a:cubicBezTo>
                    <a:cubicBezTo>
                      <a:pt x="2201794" y="1413453"/>
                      <a:pt x="2208306" y="1460647"/>
                      <a:pt x="2225939" y="1502280"/>
                    </a:cubicBezTo>
                    <a:cubicBezTo>
                      <a:pt x="2273353" y="1614594"/>
                      <a:pt x="2111211" y="1740078"/>
                      <a:pt x="2083407" y="1765614"/>
                    </a:cubicBezTo>
                    <a:cubicBezTo>
                      <a:pt x="1916435" y="1918537"/>
                      <a:pt x="1754659" y="2077020"/>
                      <a:pt x="1590835" y="2233381"/>
                    </a:cubicBezTo>
                    <a:cubicBezTo>
                      <a:pt x="1577664" y="2245967"/>
                      <a:pt x="1560543" y="2257234"/>
                      <a:pt x="1561567" y="2279405"/>
                    </a:cubicBezTo>
                    <a:cubicBezTo>
                      <a:pt x="1609346" y="2328720"/>
                      <a:pt x="1668174" y="2363841"/>
                      <a:pt x="1722246" y="2405035"/>
                    </a:cubicBezTo>
                    <a:cubicBezTo>
                      <a:pt x="1748147" y="2424718"/>
                      <a:pt x="1753050" y="2442425"/>
                      <a:pt x="1736880" y="2470814"/>
                    </a:cubicBezTo>
                    <a:cubicBezTo>
                      <a:pt x="1704539" y="2527593"/>
                      <a:pt x="1658223" y="2570616"/>
                      <a:pt x="1608468" y="2611152"/>
                    </a:cubicBezTo>
                    <a:cubicBezTo>
                      <a:pt x="1591274" y="2625200"/>
                      <a:pt x="1565811" y="2632590"/>
                      <a:pt x="1563177" y="2660394"/>
                    </a:cubicBezTo>
                    <a:cubicBezTo>
                      <a:pt x="1672418" y="2661199"/>
                      <a:pt x="1781585" y="2662224"/>
                      <a:pt x="1890826" y="2662736"/>
                    </a:cubicBezTo>
                    <a:cubicBezTo>
                      <a:pt x="1986970" y="2663248"/>
                      <a:pt x="2083114" y="2663248"/>
                      <a:pt x="2179258" y="2663394"/>
                    </a:cubicBezTo>
                    <a:cubicBezTo>
                      <a:pt x="2194843" y="2663394"/>
                      <a:pt x="2210354" y="2667638"/>
                      <a:pt x="2207940" y="2639980"/>
                    </a:cubicBezTo>
                    <a:cubicBezTo>
                      <a:pt x="2197038" y="2513837"/>
                      <a:pt x="2188696" y="2387548"/>
                      <a:pt x="2178819" y="2261332"/>
                    </a:cubicBezTo>
                    <a:cubicBezTo>
                      <a:pt x="2176916" y="2236601"/>
                      <a:pt x="2180209" y="2218455"/>
                      <a:pt x="2204940" y="2203382"/>
                    </a:cubicBezTo>
                    <a:cubicBezTo>
                      <a:pt x="2390057" y="2090483"/>
                      <a:pt x="2572905" y="1973706"/>
                      <a:pt x="2762851" y="1869001"/>
                    </a:cubicBezTo>
                    <a:cubicBezTo>
                      <a:pt x="2799363" y="1848587"/>
                      <a:pt x="2809387" y="1823490"/>
                      <a:pt x="2803094" y="1787418"/>
                    </a:cubicBezTo>
                    <a:close/>
                  </a:path>
                </a:pathLst>
              </a:custGeom>
              <a:solidFill>
                <a:schemeClr val="accent1"/>
              </a:solidFill>
              <a:ln w="7307"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7C51EFD-D29A-43B0-AC1D-A7630EA44670}"/>
                  </a:ext>
                </a:extLst>
              </p:cNvPr>
              <p:cNvSpPr/>
              <p:nvPr/>
            </p:nvSpPr>
            <p:spPr>
              <a:xfrm>
                <a:off x="3307051" y="4040418"/>
                <a:ext cx="7316" cy="146"/>
              </a:xfrm>
              <a:custGeom>
                <a:avLst/>
                <a:gdLst>
                  <a:gd name="connsiteX0" fmla="*/ 0 w 7316"/>
                  <a:gd name="connsiteY0" fmla="*/ 0 h 146"/>
                  <a:gd name="connsiteX1" fmla="*/ 0 w 7316"/>
                  <a:gd name="connsiteY1" fmla="*/ 146 h 146"/>
                  <a:gd name="connsiteX2" fmla="*/ 0 w 7316"/>
                  <a:gd name="connsiteY2" fmla="*/ 146 h 146"/>
                  <a:gd name="connsiteX3" fmla="*/ 0 w 7316"/>
                  <a:gd name="connsiteY3" fmla="*/ 0 h 146"/>
                </a:gdLst>
                <a:ahLst/>
                <a:cxnLst>
                  <a:cxn ang="0">
                    <a:pos x="connsiteX0" y="connsiteY0"/>
                  </a:cxn>
                  <a:cxn ang="0">
                    <a:pos x="connsiteX1" y="connsiteY1"/>
                  </a:cxn>
                  <a:cxn ang="0">
                    <a:pos x="connsiteX2" y="connsiteY2"/>
                  </a:cxn>
                  <a:cxn ang="0">
                    <a:pos x="connsiteX3" y="connsiteY3"/>
                  </a:cxn>
                </a:cxnLst>
                <a:rect l="l" t="t" r="r" b="b"/>
                <a:pathLst>
                  <a:path w="7316" h="146">
                    <a:moveTo>
                      <a:pt x="0" y="0"/>
                    </a:moveTo>
                    <a:cubicBezTo>
                      <a:pt x="0" y="73"/>
                      <a:pt x="0" y="73"/>
                      <a:pt x="0" y="146"/>
                    </a:cubicBezTo>
                    <a:cubicBezTo>
                      <a:pt x="0" y="146"/>
                      <a:pt x="0" y="146"/>
                      <a:pt x="0" y="146"/>
                    </a:cubicBezTo>
                    <a:cubicBezTo>
                      <a:pt x="0" y="73"/>
                      <a:pt x="0" y="73"/>
                      <a:pt x="0" y="0"/>
                    </a:cubicBezTo>
                    <a:close/>
                  </a:path>
                </a:pathLst>
              </a:custGeom>
              <a:solidFill>
                <a:srgbClr val="1D84A5"/>
              </a:solidFill>
              <a:ln w="7307" cap="flat">
                <a:no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id="{863110B1-64BC-4CF2-9433-87E10A9AF8F2}"/>
                </a:ext>
              </a:extLst>
            </p:cNvPr>
            <p:cNvSpPr/>
            <p:nvPr/>
          </p:nvSpPr>
          <p:spPr>
            <a:xfrm>
              <a:off x="1373097" y="818541"/>
              <a:ext cx="96186" cy="132679"/>
            </a:xfrm>
            <a:custGeom>
              <a:avLst/>
              <a:gdLst>
                <a:gd name="connsiteX0" fmla="*/ 156686 w 156689"/>
                <a:gd name="connsiteY0" fmla="*/ 115616 h 216137"/>
                <a:gd name="connsiteX1" fmla="*/ 155369 w 156689"/>
                <a:gd name="connsiteY1" fmla="*/ 136177 h 216137"/>
                <a:gd name="connsiteX2" fmla="*/ 81468 w 156689"/>
                <a:gd name="connsiteY2" fmla="*/ 216077 h 216137"/>
                <a:gd name="connsiteX3" fmla="*/ 3544 w 156689"/>
                <a:gd name="connsiteY3" fmla="*/ 141591 h 216137"/>
                <a:gd name="connsiteX4" fmla="*/ 32 w 156689"/>
                <a:gd name="connsiteY4" fmla="*/ 111446 h 216137"/>
                <a:gd name="connsiteX5" fmla="*/ 79932 w 156689"/>
                <a:gd name="connsiteY5" fmla="*/ 10 h 216137"/>
                <a:gd name="connsiteX6" fmla="*/ 156686 w 156689"/>
                <a:gd name="connsiteY6" fmla="*/ 115616 h 21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89" h="216137">
                  <a:moveTo>
                    <a:pt x="156686" y="115616"/>
                  </a:moveTo>
                  <a:cubicBezTo>
                    <a:pt x="156540" y="118763"/>
                    <a:pt x="156832" y="127616"/>
                    <a:pt x="155369" y="136177"/>
                  </a:cubicBezTo>
                  <a:cubicBezTo>
                    <a:pt x="147613" y="182273"/>
                    <a:pt x="117394" y="214614"/>
                    <a:pt x="81468" y="216077"/>
                  </a:cubicBezTo>
                  <a:cubicBezTo>
                    <a:pt x="44372" y="217614"/>
                    <a:pt x="14885" y="189736"/>
                    <a:pt x="3544" y="141591"/>
                  </a:cubicBezTo>
                  <a:cubicBezTo>
                    <a:pt x="1202" y="131787"/>
                    <a:pt x="251" y="121543"/>
                    <a:pt x="32" y="111446"/>
                  </a:cubicBezTo>
                  <a:cubicBezTo>
                    <a:pt x="-1212" y="48667"/>
                    <a:pt x="34421" y="-795"/>
                    <a:pt x="79932" y="10"/>
                  </a:cubicBezTo>
                  <a:cubicBezTo>
                    <a:pt x="122809" y="815"/>
                    <a:pt x="157125" y="49911"/>
                    <a:pt x="156686" y="115616"/>
                  </a:cubicBezTo>
                  <a:close/>
                </a:path>
              </a:pathLst>
            </a:custGeom>
            <a:solidFill>
              <a:srgbClr val="6D441B"/>
            </a:solidFill>
            <a:ln w="730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A324237-E9A4-4724-83DB-C56950413971}"/>
                </a:ext>
              </a:extLst>
            </p:cNvPr>
            <p:cNvSpPr/>
            <p:nvPr/>
          </p:nvSpPr>
          <p:spPr>
            <a:xfrm>
              <a:off x="1763893" y="814234"/>
              <a:ext cx="97862" cy="131336"/>
            </a:xfrm>
            <a:custGeom>
              <a:avLst/>
              <a:gdLst>
                <a:gd name="connsiteX0" fmla="*/ 159419 w 159419"/>
                <a:gd name="connsiteY0" fmla="*/ 106389 h 213949"/>
                <a:gd name="connsiteX1" fmla="*/ 154810 w 159419"/>
                <a:gd name="connsiteY1" fmla="*/ 140778 h 213949"/>
                <a:gd name="connsiteX2" fmla="*/ 80397 w 159419"/>
                <a:gd name="connsiteY2" fmla="*/ 213947 h 213949"/>
                <a:gd name="connsiteX3" fmla="*/ 5180 w 159419"/>
                <a:gd name="connsiteY3" fmla="*/ 142388 h 213949"/>
                <a:gd name="connsiteX4" fmla="*/ 9789 w 159419"/>
                <a:gd name="connsiteY4" fmla="*/ 56853 h 213949"/>
                <a:gd name="connsiteX5" fmla="*/ 78714 w 159419"/>
                <a:gd name="connsiteY5" fmla="*/ 1 h 213949"/>
                <a:gd name="connsiteX6" fmla="*/ 150347 w 159419"/>
                <a:gd name="connsiteY6" fmla="*/ 59414 h 213949"/>
                <a:gd name="connsiteX7" fmla="*/ 159419 w 159419"/>
                <a:gd name="connsiteY7" fmla="*/ 106389 h 21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419" h="213949">
                  <a:moveTo>
                    <a:pt x="159419" y="106389"/>
                  </a:moveTo>
                  <a:cubicBezTo>
                    <a:pt x="157956" y="117876"/>
                    <a:pt x="158249" y="129949"/>
                    <a:pt x="154810" y="140778"/>
                  </a:cubicBezTo>
                  <a:cubicBezTo>
                    <a:pt x="143030" y="178094"/>
                    <a:pt x="127372" y="213581"/>
                    <a:pt x="80397" y="213947"/>
                  </a:cubicBezTo>
                  <a:cubicBezTo>
                    <a:pt x="33642" y="214313"/>
                    <a:pt x="16301" y="180509"/>
                    <a:pt x="5180" y="142388"/>
                  </a:cubicBezTo>
                  <a:cubicBezTo>
                    <a:pt x="-3235" y="113559"/>
                    <a:pt x="-1186" y="84584"/>
                    <a:pt x="9789" y="56853"/>
                  </a:cubicBezTo>
                  <a:cubicBezTo>
                    <a:pt x="22155" y="25610"/>
                    <a:pt x="40667" y="-218"/>
                    <a:pt x="78714" y="1"/>
                  </a:cubicBezTo>
                  <a:cubicBezTo>
                    <a:pt x="118152" y="221"/>
                    <a:pt x="137835" y="25610"/>
                    <a:pt x="150347" y="59414"/>
                  </a:cubicBezTo>
                  <a:cubicBezTo>
                    <a:pt x="155981" y="74633"/>
                    <a:pt x="159273" y="89999"/>
                    <a:pt x="159419" y="106389"/>
                  </a:cubicBezTo>
                  <a:close/>
                </a:path>
              </a:pathLst>
            </a:custGeom>
            <a:solidFill>
              <a:srgbClr val="6D421A"/>
            </a:solidFill>
            <a:ln w="730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B7AF322-70AD-42EB-B5C6-DDD875F0379A}"/>
                </a:ext>
              </a:extLst>
            </p:cNvPr>
            <p:cNvSpPr/>
            <p:nvPr/>
          </p:nvSpPr>
          <p:spPr>
            <a:xfrm>
              <a:off x="1509439" y="1124434"/>
              <a:ext cx="244091" cy="67660"/>
            </a:xfrm>
            <a:custGeom>
              <a:avLst/>
              <a:gdLst>
                <a:gd name="connsiteX0" fmla="*/ 186208 w 397629"/>
                <a:gd name="connsiteY0" fmla="*/ 109811 h 110220"/>
                <a:gd name="connsiteX1" fmla="*/ 26554 w 397629"/>
                <a:gd name="connsiteY1" fmla="*/ 69568 h 110220"/>
                <a:gd name="connsiteX2" fmla="*/ 3287 w 397629"/>
                <a:gd name="connsiteY2" fmla="*/ 30642 h 110220"/>
                <a:gd name="connsiteX3" fmla="*/ 47334 w 397629"/>
                <a:gd name="connsiteY3" fmla="*/ 26691 h 110220"/>
                <a:gd name="connsiteX4" fmla="*/ 346448 w 397629"/>
                <a:gd name="connsiteY4" fmla="*/ 12862 h 110220"/>
                <a:gd name="connsiteX5" fmla="*/ 393788 w 397629"/>
                <a:gd name="connsiteY5" fmla="*/ 13447 h 110220"/>
                <a:gd name="connsiteX6" fmla="*/ 371911 w 397629"/>
                <a:gd name="connsiteY6" fmla="*/ 53544 h 110220"/>
                <a:gd name="connsiteX7" fmla="*/ 186208 w 397629"/>
                <a:gd name="connsiteY7" fmla="*/ 109811 h 11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629" h="110220">
                  <a:moveTo>
                    <a:pt x="186208" y="109811"/>
                  </a:moveTo>
                  <a:cubicBezTo>
                    <a:pt x="127527" y="112372"/>
                    <a:pt x="75577" y="96348"/>
                    <a:pt x="26554" y="69568"/>
                  </a:cubicBezTo>
                  <a:cubicBezTo>
                    <a:pt x="11628" y="61373"/>
                    <a:pt x="-7835" y="52812"/>
                    <a:pt x="3287" y="30642"/>
                  </a:cubicBezTo>
                  <a:cubicBezTo>
                    <a:pt x="14335" y="8765"/>
                    <a:pt x="31091" y="17764"/>
                    <a:pt x="47334" y="26691"/>
                  </a:cubicBezTo>
                  <a:cubicBezTo>
                    <a:pt x="149697" y="82958"/>
                    <a:pt x="249646" y="75494"/>
                    <a:pt x="346448" y="12862"/>
                  </a:cubicBezTo>
                  <a:cubicBezTo>
                    <a:pt x="363496" y="1814"/>
                    <a:pt x="380398" y="-9747"/>
                    <a:pt x="393788" y="13447"/>
                  </a:cubicBezTo>
                  <a:cubicBezTo>
                    <a:pt x="406080" y="34813"/>
                    <a:pt x="386178" y="44251"/>
                    <a:pt x="371911" y="53544"/>
                  </a:cubicBezTo>
                  <a:cubicBezTo>
                    <a:pt x="314839" y="90640"/>
                    <a:pt x="253450" y="113615"/>
                    <a:pt x="186208" y="109811"/>
                  </a:cubicBezTo>
                  <a:close/>
                </a:path>
              </a:pathLst>
            </a:custGeom>
            <a:solidFill>
              <a:srgbClr val="DF2626"/>
            </a:solidFill>
            <a:ln w="730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F08AF66-D936-4F54-B9BE-6EC4D5966A57}"/>
                </a:ext>
              </a:extLst>
            </p:cNvPr>
            <p:cNvSpPr/>
            <p:nvPr/>
          </p:nvSpPr>
          <p:spPr>
            <a:xfrm>
              <a:off x="1602950" y="2461750"/>
              <a:ext cx="11813" cy="674366"/>
            </a:xfrm>
            <a:custGeom>
              <a:avLst/>
              <a:gdLst>
                <a:gd name="connsiteX0" fmla="*/ 1463 w 19243"/>
                <a:gd name="connsiteY0" fmla="*/ 1096872 h 1098554"/>
                <a:gd name="connsiteX1" fmla="*/ 0 w 19243"/>
                <a:gd name="connsiteY1" fmla="*/ 1088970 h 1098554"/>
                <a:gd name="connsiteX2" fmla="*/ 1902 w 19243"/>
                <a:gd name="connsiteY2" fmla="*/ 49901 h 1098554"/>
                <a:gd name="connsiteX3" fmla="*/ 1902 w 19243"/>
                <a:gd name="connsiteY3" fmla="*/ 0 h 1098554"/>
                <a:gd name="connsiteX4" fmla="*/ 19243 w 19243"/>
                <a:gd name="connsiteY4" fmla="*/ 293 h 1098554"/>
                <a:gd name="connsiteX5" fmla="*/ 19243 w 19243"/>
                <a:gd name="connsiteY5" fmla="*/ 1098555 h 1098554"/>
                <a:gd name="connsiteX6" fmla="*/ 1463 w 19243"/>
                <a:gd name="connsiteY6" fmla="*/ 1096872 h 109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3" h="1098554">
                  <a:moveTo>
                    <a:pt x="1463" y="1096872"/>
                  </a:moveTo>
                  <a:cubicBezTo>
                    <a:pt x="951" y="1094238"/>
                    <a:pt x="439" y="1091604"/>
                    <a:pt x="0" y="1088970"/>
                  </a:cubicBezTo>
                  <a:cubicBezTo>
                    <a:pt x="658" y="742589"/>
                    <a:pt x="1244" y="396208"/>
                    <a:pt x="1902" y="49901"/>
                  </a:cubicBezTo>
                  <a:cubicBezTo>
                    <a:pt x="1902" y="33292"/>
                    <a:pt x="1902" y="16609"/>
                    <a:pt x="1902" y="0"/>
                  </a:cubicBezTo>
                  <a:cubicBezTo>
                    <a:pt x="7683" y="73"/>
                    <a:pt x="13463" y="219"/>
                    <a:pt x="19243" y="293"/>
                  </a:cubicBezTo>
                  <a:cubicBezTo>
                    <a:pt x="19243" y="366356"/>
                    <a:pt x="19243" y="732492"/>
                    <a:pt x="19243" y="1098555"/>
                  </a:cubicBezTo>
                  <a:cubicBezTo>
                    <a:pt x="13244" y="1097970"/>
                    <a:pt x="7317" y="1097458"/>
                    <a:pt x="1463" y="1096872"/>
                  </a:cubicBezTo>
                  <a:close/>
                </a:path>
              </a:pathLst>
            </a:custGeom>
            <a:solidFill>
              <a:srgbClr val="9A6428"/>
            </a:solidFill>
            <a:ln w="730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61F11AC-1609-4348-AF96-5657821B4E2D}"/>
                </a:ext>
              </a:extLst>
            </p:cNvPr>
            <p:cNvSpPr/>
            <p:nvPr/>
          </p:nvSpPr>
          <p:spPr>
            <a:xfrm>
              <a:off x="1189859" y="2296887"/>
              <a:ext cx="166772" cy="6399"/>
            </a:xfrm>
            <a:custGeom>
              <a:avLst/>
              <a:gdLst>
                <a:gd name="connsiteX0" fmla="*/ 271676 w 271675"/>
                <a:gd name="connsiteY0" fmla="*/ 10425 h 10424"/>
                <a:gd name="connsiteX1" fmla="*/ 0 w 271675"/>
                <a:gd name="connsiteY1" fmla="*/ 10425 h 10424"/>
                <a:gd name="connsiteX2" fmla="*/ 161776 w 271675"/>
                <a:gd name="connsiteY2" fmla="*/ 3181 h 10424"/>
                <a:gd name="connsiteX3" fmla="*/ 271676 w 271675"/>
                <a:gd name="connsiteY3" fmla="*/ 10425 h 10424"/>
              </a:gdLst>
              <a:ahLst/>
              <a:cxnLst>
                <a:cxn ang="0">
                  <a:pos x="connsiteX0" y="connsiteY0"/>
                </a:cxn>
                <a:cxn ang="0">
                  <a:pos x="connsiteX1" y="connsiteY1"/>
                </a:cxn>
                <a:cxn ang="0">
                  <a:pos x="connsiteX2" y="connsiteY2"/>
                </a:cxn>
                <a:cxn ang="0">
                  <a:pos x="connsiteX3" y="connsiteY3"/>
                </a:cxn>
              </a:cxnLst>
              <a:rect l="l" t="t" r="r" b="b"/>
              <a:pathLst>
                <a:path w="271675" h="10424">
                  <a:moveTo>
                    <a:pt x="271676" y="10425"/>
                  </a:moveTo>
                  <a:cubicBezTo>
                    <a:pt x="181093" y="10425"/>
                    <a:pt x="90583" y="10425"/>
                    <a:pt x="0" y="10425"/>
                  </a:cubicBezTo>
                  <a:cubicBezTo>
                    <a:pt x="53194" y="-7062"/>
                    <a:pt x="107924" y="4132"/>
                    <a:pt x="161776" y="3181"/>
                  </a:cubicBezTo>
                  <a:cubicBezTo>
                    <a:pt x="198214" y="2523"/>
                    <a:pt x="236116" y="-6989"/>
                    <a:pt x="271676" y="10425"/>
                  </a:cubicBezTo>
                  <a:close/>
                </a:path>
              </a:pathLst>
            </a:custGeom>
            <a:solidFill>
              <a:srgbClr val="BB8A38"/>
            </a:solidFill>
            <a:ln w="730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ACBBD95-D2E4-4543-A787-6C696F6E2FDA}"/>
                </a:ext>
              </a:extLst>
            </p:cNvPr>
            <p:cNvSpPr/>
            <p:nvPr/>
          </p:nvSpPr>
          <p:spPr>
            <a:xfrm>
              <a:off x="677638" y="2234924"/>
              <a:ext cx="1372225" cy="359893"/>
            </a:xfrm>
            <a:custGeom>
              <a:avLst/>
              <a:gdLst>
                <a:gd name="connsiteX0" fmla="*/ 206482 w 2235377"/>
                <a:gd name="connsiteY0" fmla="*/ 0 h 586272"/>
                <a:gd name="connsiteX1" fmla="*/ 2235378 w 2235377"/>
                <a:gd name="connsiteY1" fmla="*/ 29999 h 586272"/>
                <a:gd name="connsiteX2" fmla="*/ 2220671 w 2235377"/>
                <a:gd name="connsiteY2" fmla="*/ 492060 h 586272"/>
                <a:gd name="connsiteX3" fmla="*/ 2154600 w 2235377"/>
                <a:gd name="connsiteY3" fmla="*/ 513937 h 586272"/>
                <a:gd name="connsiteX4" fmla="*/ 2076895 w 2235377"/>
                <a:gd name="connsiteY4" fmla="*/ 578618 h 586272"/>
                <a:gd name="connsiteX5" fmla="*/ 2024798 w 2235377"/>
                <a:gd name="connsiteY5" fmla="*/ 572253 h 586272"/>
                <a:gd name="connsiteX6" fmla="*/ 1998677 w 2235377"/>
                <a:gd name="connsiteY6" fmla="*/ 585862 h 586272"/>
                <a:gd name="connsiteX7" fmla="*/ 1988434 w 2235377"/>
                <a:gd name="connsiteY7" fmla="*/ 148386 h 586272"/>
                <a:gd name="connsiteX8" fmla="*/ 0 w 2235377"/>
                <a:gd name="connsiteY8" fmla="*/ 106168 h 586272"/>
                <a:gd name="connsiteX9" fmla="*/ 206482 w 2235377"/>
                <a:gd name="connsiteY9" fmla="*/ 0 h 58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5377" h="586272">
                  <a:moveTo>
                    <a:pt x="206482" y="0"/>
                  </a:moveTo>
                  <a:lnTo>
                    <a:pt x="2235378" y="29999"/>
                  </a:lnTo>
                  <a:lnTo>
                    <a:pt x="2220671" y="492060"/>
                  </a:lnTo>
                  <a:cubicBezTo>
                    <a:pt x="2220671" y="492060"/>
                    <a:pt x="2191257" y="491621"/>
                    <a:pt x="2154600" y="513937"/>
                  </a:cubicBezTo>
                  <a:cubicBezTo>
                    <a:pt x="2117869" y="536254"/>
                    <a:pt x="2110991" y="596618"/>
                    <a:pt x="2076895" y="578618"/>
                  </a:cubicBezTo>
                  <a:cubicBezTo>
                    <a:pt x="2042871" y="560619"/>
                    <a:pt x="2037896" y="554546"/>
                    <a:pt x="2024798" y="572253"/>
                  </a:cubicBezTo>
                  <a:cubicBezTo>
                    <a:pt x="2011701" y="589960"/>
                    <a:pt x="1998677" y="585862"/>
                    <a:pt x="1998677" y="585862"/>
                  </a:cubicBezTo>
                  <a:lnTo>
                    <a:pt x="1988434" y="148386"/>
                  </a:lnTo>
                  <a:lnTo>
                    <a:pt x="0" y="106168"/>
                  </a:lnTo>
                  <a:lnTo>
                    <a:pt x="206482" y="0"/>
                  </a:lnTo>
                  <a:close/>
                </a:path>
              </a:pathLst>
            </a:custGeom>
            <a:solidFill>
              <a:srgbClr val="9B6C29"/>
            </a:solidFill>
            <a:ln w="7307" cap="flat">
              <a:noFill/>
              <a:prstDash val="solid"/>
              <a:miter/>
            </a:ln>
          </p:spPr>
          <p:txBody>
            <a:bodyPr rtlCol="0" anchor="ctr"/>
            <a:lstStyle/>
            <a:p>
              <a:endParaRPr lang="en-US"/>
            </a:p>
          </p:txBody>
        </p:sp>
      </p:grpSp>
      <p:grpSp>
        <p:nvGrpSpPr>
          <p:cNvPr id="75" name="Group 74">
            <a:extLst>
              <a:ext uri="{FF2B5EF4-FFF2-40B4-BE49-F238E27FC236}">
                <a16:creationId xmlns:a16="http://schemas.microsoft.com/office/drawing/2014/main" id="{A5A15AAB-1DEB-43E1-AEE2-F7D95A1ACCD2}"/>
              </a:ext>
            </a:extLst>
          </p:cNvPr>
          <p:cNvGrpSpPr/>
          <p:nvPr/>
        </p:nvGrpSpPr>
        <p:grpSpPr>
          <a:xfrm>
            <a:off x="885204" y="1853072"/>
            <a:ext cx="2101836" cy="2880178"/>
            <a:chOff x="114301" y="977332"/>
            <a:chExt cx="4353684" cy="5965922"/>
          </a:xfrm>
        </p:grpSpPr>
        <p:grpSp>
          <p:nvGrpSpPr>
            <p:cNvPr id="40" name="Group 39">
              <a:extLst>
                <a:ext uri="{FF2B5EF4-FFF2-40B4-BE49-F238E27FC236}">
                  <a16:creationId xmlns:a16="http://schemas.microsoft.com/office/drawing/2014/main" id="{99300253-B05F-43CF-8E80-FB62213C9E4D}"/>
                </a:ext>
              </a:extLst>
            </p:cNvPr>
            <p:cNvGrpSpPr/>
            <p:nvPr/>
          </p:nvGrpSpPr>
          <p:grpSpPr>
            <a:xfrm>
              <a:off x="114301" y="977332"/>
              <a:ext cx="4353684" cy="5965922"/>
              <a:chOff x="3261442" y="5094961"/>
              <a:chExt cx="1189015" cy="1629326"/>
            </a:xfrm>
          </p:grpSpPr>
          <p:sp>
            <p:nvSpPr>
              <p:cNvPr id="41" name="Rounded Rectangle 39">
                <a:extLst>
                  <a:ext uri="{FF2B5EF4-FFF2-40B4-BE49-F238E27FC236}">
                    <a16:creationId xmlns:a16="http://schemas.microsoft.com/office/drawing/2014/main" id="{AB829234-6F47-4679-BF73-1C6DA1F0353A}"/>
                  </a:ext>
                </a:extLst>
              </p:cNvPr>
              <p:cNvSpPr/>
              <p:nvPr/>
            </p:nvSpPr>
            <p:spPr>
              <a:xfrm rot="2483232">
                <a:off x="3261442" y="5287651"/>
                <a:ext cx="1189015" cy="1436636"/>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ECBA3"/>
              </a:solidFill>
              <a:ln w="9525" cap="flat">
                <a:noFill/>
                <a:prstDash val="solid"/>
                <a:miter/>
              </a:ln>
            </p:spPr>
            <p:txBody>
              <a:bodyPr wrap="square" rtlCol="0" anchor="ctr">
                <a:noAutofit/>
              </a:bodyPr>
              <a:lstStyle/>
              <a:p>
                <a:endParaRPr lang="ko-KR" altLang="en-US">
                  <a:solidFill>
                    <a:schemeClr val="tx1"/>
                  </a:solidFill>
                </a:endParaRPr>
              </a:p>
            </p:txBody>
          </p:sp>
          <p:grpSp>
            <p:nvGrpSpPr>
              <p:cNvPr id="42" name="Group 41">
                <a:extLst>
                  <a:ext uri="{FF2B5EF4-FFF2-40B4-BE49-F238E27FC236}">
                    <a16:creationId xmlns:a16="http://schemas.microsoft.com/office/drawing/2014/main" id="{F8E8961F-3EE9-46EF-A520-B040BEA28FDD}"/>
                  </a:ext>
                </a:extLst>
              </p:cNvPr>
              <p:cNvGrpSpPr/>
              <p:nvPr/>
            </p:nvGrpSpPr>
            <p:grpSpPr>
              <a:xfrm>
                <a:off x="3588095" y="5094961"/>
                <a:ext cx="743430" cy="1087769"/>
                <a:chOff x="3588095" y="5094961"/>
                <a:chExt cx="743430" cy="1087769"/>
              </a:xfrm>
            </p:grpSpPr>
            <p:grpSp>
              <p:nvGrpSpPr>
                <p:cNvPr id="43" name="Group 42">
                  <a:extLst>
                    <a:ext uri="{FF2B5EF4-FFF2-40B4-BE49-F238E27FC236}">
                      <a16:creationId xmlns:a16="http://schemas.microsoft.com/office/drawing/2014/main" id="{CB87E5C1-EB7C-4383-BD8A-17E59A2B93D7}"/>
                    </a:ext>
                  </a:extLst>
                </p:cNvPr>
                <p:cNvGrpSpPr/>
                <p:nvPr/>
              </p:nvGrpSpPr>
              <p:grpSpPr>
                <a:xfrm rot="20671139">
                  <a:off x="3588095" y="5094961"/>
                  <a:ext cx="582809" cy="1087769"/>
                  <a:chOff x="3501573" y="3178068"/>
                  <a:chExt cx="1340594" cy="2737840"/>
                </a:xfrm>
              </p:grpSpPr>
              <p:sp>
                <p:nvSpPr>
                  <p:cNvPr id="45" name="Freeform: Shape 44">
                    <a:extLst>
                      <a:ext uri="{FF2B5EF4-FFF2-40B4-BE49-F238E27FC236}">
                        <a16:creationId xmlns:a16="http://schemas.microsoft.com/office/drawing/2014/main" id="{B5A825DF-A2B0-4E27-A532-864E7D40F9DB}"/>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5153533-BC65-4666-8923-96B5E607368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9A4E564-8297-4798-9A42-F42BBBFAF4F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BD05173-C2A9-47DF-9632-724D867FD77E}"/>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15646FC-23D5-4B9F-80EB-8F45366909E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8E51406-2214-4525-B11E-9424B9D2B209}"/>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51" name="Group 50">
                    <a:extLst>
                      <a:ext uri="{FF2B5EF4-FFF2-40B4-BE49-F238E27FC236}">
                        <a16:creationId xmlns:a16="http://schemas.microsoft.com/office/drawing/2014/main" id="{4B4158CD-1E40-4107-8845-2C171FC8E497}"/>
                      </a:ext>
                    </a:extLst>
                  </p:cNvPr>
                  <p:cNvGrpSpPr/>
                  <p:nvPr/>
                </p:nvGrpSpPr>
                <p:grpSpPr>
                  <a:xfrm>
                    <a:off x="4088508" y="5635852"/>
                    <a:ext cx="173080" cy="173080"/>
                    <a:chOff x="6768665" y="6038214"/>
                    <a:chExt cx="147968" cy="147968"/>
                  </a:xfrm>
                </p:grpSpPr>
                <p:sp>
                  <p:nvSpPr>
                    <p:cNvPr id="55" name="Oval 54">
                      <a:extLst>
                        <a:ext uri="{FF2B5EF4-FFF2-40B4-BE49-F238E27FC236}">
                          <a16:creationId xmlns:a16="http://schemas.microsoft.com/office/drawing/2014/main" id="{8EFF782F-B51D-4F43-90E4-781A51E26C08}"/>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6A1CA41-FDE4-4044-9721-989DE0E3090E}"/>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Freeform: Shape 51">
                    <a:extLst>
                      <a:ext uri="{FF2B5EF4-FFF2-40B4-BE49-F238E27FC236}">
                        <a16:creationId xmlns:a16="http://schemas.microsoft.com/office/drawing/2014/main" id="{841B0D24-1381-4F63-879C-B7964EDC630F}"/>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3" name="Rectangle: Rounded Corners 52">
                    <a:extLst>
                      <a:ext uri="{FF2B5EF4-FFF2-40B4-BE49-F238E27FC236}">
                        <a16:creationId xmlns:a16="http://schemas.microsoft.com/office/drawing/2014/main" id="{262BAAC9-22B4-4B69-997A-F0239496288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469A197-B36E-459E-B8FB-8CB1499B2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51ACD77C-EF05-4FAF-B349-4E45553C6BBF}"/>
                    </a:ext>
                  </a:extLst>
                </p:cNvPr>
                <p:cNvSpPr/>
                <p:nvPr/>
              </p:nvSpPr>
              <p:spPr>
                <a:xfrm rot="3148397">
                  <a:off x="3988676" y="5571112"/>
                  <a:ext cx="370789" cy="314909"/>
                </a:xfrm>
                <a:custGeom>
                  <a:avLst/>
                  <a:gdLst>
                    <a:gd name="connsiteX0" fmla="*/ 21125 w 370789"/>
                    <a:gd name="connsiteY0" fmla="*/ 21125 h 314909"/>
                    <a:gd name="connsiteX1" fmla="*/ 72124 w 370789"/>
                    <a:gd name="connsiteY1" fmla="*/ 0 h 314909"/>
                    <a:gd name="connsiteX2" fmla="*/ 144248 w 370789"/>
                    <a:gd name="connsiteY2" fmla="*/ 72124 h 314909"/>
                    <a:gd name="connsiteX3" fmla="*/ 144248 w 370789"/>
                    <a:gd name="connsiteY3" fmla="*/ 91659 h 314909"/>
                    <a:gd name="connsiteX4" fmla="*/ 161551 w 370789"/>
                    <a:gd name="connsiteY4" fmla="*/ 79993 h 314909"/>
                    <a:gd name="connsiteX5" fmla="*/ 189624 w 370789"/>
                    <a:gd name="connsiteY5" fmla="*/ 74325 h 314909"/>
                    <a:gd name="connsiteX6" fmla="*/ 261749 w 370789"/>
                    <a:gd name="connsiteY6" fmla="*/ 146449 h 314909"/>
                    <a:gd name="connsiteX7" fmla="*/ 261748 w 370789"/>
                    <a:gd name="connsiteY7" fmla="*/ 166778 h 314909"/>
                    <a:gd name="connsiteX8" fmla="*/ 302400 w 370789"/>
                    <a:gd name="connsiteY8" fmla="*/ 149940 h 314909"/>
                    <a:gd name="connsiteX9" fmla="*/ 370789 w 370789"/>
                    <a:gd name="connsiteY9" fmla="*/ 218329 h 314909"/>
                    <a:gd name="connsiteX10" fmla="*/ 370789 w 370789"/>
                    <a:gd name="connsiteY10" fmla="*/ 246520 h 314909"/>
                    <a:gd name="connsiteX11" fmla="*/ 302400 w 370789"/>
                    <a:gd name="connsiteY11" fmla="*/ 314909 h 314909"/>
                    <a:gd name="connsiteX12" fmla="*/ 239385 w 370789"/>
                    <a:gd name="connsiteY12" fmla="*/ 273139 h 314909"/>
                    <a:gd name="connsiteX13" fmla="*/ 234750 w 370789"/>
                    <a:gd name="connsiteY13" fmla="*/ 250181 h 314909"/>
                    <a:gd name="connsiteX14" fmla="*/ 217698 w 370789"/>
                    <a:gd name="connsiteY14" fmla="*/ 261678 h 314909"/>
                    <a:gd name="connsiteX15" fmla="*/ 189625 w 370789"/>
                    <a:gd name="connsiteY15" fmla="*/ 267346 h 314909"/>
                    <a:gd name="connsiteX16" fmla="*/ 117501 w 370789"/>
                    <a:gd name="connsiteY16" fmla="*/ 195221 h 314909"/>
                    <a:gd name="connsiteX17" fmla="*/ 117501 w 370789"/>
                    <a:gd name="connsiteY17" fmla="*/ 175686 h 314909"/>
                    <a:gd name="connsiteX18" fmla="*/ 100198 w 370789"/>
                    <a:gd name="connsiteY18" fmla="*/ 187352 h 314909"/>
                    <a:gd name="connsiteX19" fmla="*/ 72124 w 370789"/>
                    <a:gd name="connsiteY19" fmla="*/ 193020 h 314909"/>
                    <a:gd name="connsiteX20" fmla="*/ 0 w 370789"/>
                    <a:gd name="connsiteY20" fmla="*/ 120896 h 314909"/>
                    <a:gd name="connsiteX21" fmla="*/ 0 w 370789"/>
                    <a:gd name="connsiteY21" fmla="*/ 72124 h 314909"/>
                    <a:gd name="connsiteX22" fmla="*/ 21125 w 370789"/>
                    <a:gd name="connsiteY22" fmla="*/ 21125 h 31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0789" h="314909">
                      <a:moveTo>
                        <a:pt x="21125" y="21125"/>
                      </a:moveTo>
                      <a:cubicBezTo>
                        <a:pt x="34177" y="8073"/>
                        <a:pt x="52207" y="0"/>
                        <a:pt x="72124" y="0"/>
                      </a:cubicBezTo>
                      <a:cubicBezTo>
                        <a:pt x="111957" y="0"/>
                        <a:pt x="144248" y="32291"/>
                        <a:pt x="144248" y="72124"/>
                      </a:cubicBezTo>
                      <a:lnTo>
                        <a:pt x="144248" y="91659"/>
                      </a:lnTo>
                      <a:lnTo>
                        <a:pt x="161551" y="79993"/>
                      </a:lnTo>
                      <a:cubicBezTo>
                        <a:pt x="170179" y="76343"/>
                        <a:pt x="179666" y="74326"/>
                        <a:pt x="189624" y="74325"/>
                      </a:cubicBezTo>
                      <a:cubicBezTo>
                        <a:pt x="229457" y="74326"/>
                        <a:pt x="261748" y="106617"/>
                        <a:pt x="261749" y="146449"/>
                      </a:cubicBezTo>
                      <a:lnTo>
                        <a:pt x="261748" y="166778"/>
                      </a:lnTo>
                      <a:lnTo>
                        <a:pt x="302400" y="149940"/>
                      </a:lnTo>
                      <a:cubicBezTo>
                        <a:pt x="340170" y="149940"/>
                        <a:pt x="370789" y="180559"/>
                        <a:pt x="370789" y="218329"/>
                      </a:cubicBezTo>
                      <a:lnTo>
                        <a:pt x="370789" y="246520"/>
                      </a:lnTo>
                      <a:cubicBezTo>
                        <a:pt x="370789" y="284290"/>
                        <a:pt x="340170" y="314909"/>
                        <a:pt x="302400" y="314909"/>
                      </a:cubicBezTo>
                      <a:cubicBezTo>
                        <a:pt x="274072" y="314908"/>
                        <a:pt x="249768" y="297685"/>
                        <a:pt x="239385" y="273139"/>
                      </a:cubicBezTo>
                      <a:lnTo>
                        <a:pt x="234750" y="250181"/>
                      </a:lnTo>
                      <a:lnTo>
                        <a:pt x="217698" y="261678"/>
                      </a:lnTo>
                      <a:cubicBezTo>
                        <a:pt x="209070" y="265327"/>
                        <a:pt x="199583" y="267346"/>
                        <a:pt x="189625" y="267346"/>
                      </a:cubicBezTo>
                      <a:cubicBezTo>
                        <a:pt x="149791" y="267346"/>
                        <a:pt x="117501" y="235054"/>
                        <a:pt x="117501" y="195221"/>
                      </a:cubicBezTo>
                      <a:lnTo>
                        <a:pt x="117501" y="175686"/>
                      </a:lnTo>
                      <a:lnTo>
                        <a:pt x="100198" y="187352"/>
                      </a:lnTo>
                      <a:cubicBezTo>
                        <a:pt x="91569" y="191002"/>
                        <a:pt x="82082" y="193020"/>
                        <a:pt x="72124" y="193020"/>
                      </a:cubicBezTo>
                      <a:cubicBezTo>
                        <a:pt x="32291" y="193020"/>
                        <a:pt x="0" y="160729"/>
                        <a:pt x="0" y="120896"/>
                      </a:cubicBezTo>
                      <a:lnTo>
                        <a:pt x="0" y="72124"/>
                      </a:lnTo>
                      <a:cubicBezTo>
                        <a:pt x="0" y="52208"/>
                        <a:pt x="8073" y="34177"/>
                        <a:pt x="21125" y="21125"/>
                      </a:cubicBezTo>
                      <a:close/>
                    </a:path>
                  </a:pathLst>
                </a:custGeom>
                <a:solidFill>
                  <a:srgbClr val="FECBA3"/>
                </a:solidFill>
                <a:ln w="9525" cap="flat">
                  <a:noFill/>
                  <a:prstDash val="solid"/>
                  <a:miter/>
                </a:ln>
              </p:spPr>
              <p:txBody>
                <a:bodyPr wrap="square" rtlCol="0" anchor="ctr">
                  <a:noAutofit/>
                </a:bodyPr>
                <a:lstStyle/>
                <a:p>
                  <a:endParaRPr lang="ko-KR" altLang="en-US">
                    <a:solidFill>
                      <a:schemeClr val="tx1"/>
                    </a:solidFill>
                  </a:endParaRPr>
                </a:p>
              </p:txBody>
            </p:sp>
          </p:grpSp>
        </p:grpSp>
        <p:grpSp>
          <p:nvGrpSpPr>
            <p:cNvPr id="57" name="Group 56">
              <a:extLst>
                <a:ext uri="{FF2B5EF4-FFF2-40B4-BE49-F238E27FC236}">
                  <a16:creationId xmlns:a16="http://schemas.microsoft.com/office/drawing/2014/main" id="{53729443-0AD4-463E-B12E-038131A0E9D0}"/>
                </a:ext>
              </a:extLst>
            </p:cNvPr>
            <p:cNvGrpSpPr/>
            <p:nvPr/>
          </p:nvGrpSpPr>
          <p:grpSpPr>
            <a:xfrm>
              <a:off x="1922946" y="2390080"/>
              <a:ext cx="1220008" cy="1630925"/>
              <a:chOff x="4912335" y="3886249"/>
              <a:chExt cx="1506023" cy="2013274"/>
            </a:xfrm>
          </p:grpSpPr>
          <p:grpSp>
            <p:nvGrpSpPr>
              <p:cNvPr id="58" name="Group 57">
                <a:extLst>
                  <a:ext uri="{FF2B5EF4-FFF2-40B4-BE49-F238E27FC236}">
                    <a16:creationId xmlns:a16="http://schemas.microsoft.com/office/drawing/2014/main" id="{4B8D8858-8864-44CA-B57B-F778653C5D61}"/>
                  </a:ext>
                </a:extLst>
              </p:cNvPr>
              <p:cNvGrpSpPr/>
              <p:nvPr/>
            </p:nvGrpSpPr>
            <p:grpSpPr>
              <a:xfrm>
                <a:off x="4912335" y="3961162"/>
                <a:ext cx="1506023" cy="1713001"/>
                <a:chOff x="4912335" y="3961162"/>
                <a:chExt cx="1506023" cy="1713001"/>
              </a:xfrm>
            </p:grpSpPr>
            <p:sp>
              <p:nvSpPr>
                <p:cNvPr id="64" name="Freeform: Shape 63">
                  <a:extLst>
                    <a:ext uri="{FF2B5EF4-FFF2-40B4-BE49-F238E27FC236}">
                      <a16:creationId xmlns:a16="http://schemas.microsoft.com/office/drawing/2014/main" id="{B6BAC09E-FF09-466D-8BF5-438ECDE23147}"/>
                    </a:ext>
                  </a:extLst>
                </p:cNvPr>
                <p:cNvSpPr/>
                <p:nvPr/>
              </p:nvSpPr>
              <p:spPr>
                <a:xfrm>
                  <a:off x="5179844" y="3967645"/>
                  <a:ext cx="971006" cy="1271314"/>
                </a:xfrm>
                <a:custGeom>
                  <a:avLst/>
                  <a:gdLst>
                    <a:gd name="connsiteX0" fmla="*/ 488429 w 971006"/>
                    <a:gd name="connsiteY0" fmla="*/ 0 h 1271314"/>
                    <a:gd name="connsiteX1" fmla="*/ 917478 w 971006"/>
                    <a:gd name="connsiteY1" fmla="*/ 496794 h 1271314"/>
                    <a:gd name="connsiteX2" fmla="*/ 655434 w 971006"/>
                    <a:gd name="connsiteY2" fmla="*/ 954548 h 1271314"/>
                    <a:gd name="connsiteX3" fmla="*/ 637122 w 971006"/>
                    <a:gd name="connsiteY3" fmla="*/ 961130 h 1271314"/>
                    <a:gd name="connsiteX4" fmla="*/ 637122 w 971006"/>
                    <a:gd name="connsiteY4" fmla="*/ 1082028 h 1271314"/>
                    <a:gd name="connsiteX5" fmla="*/ 674483 w 971006"/>
                    <a:gd name="connsiteY5" fmla="*/ 1084353 h 1271314"/>
                    <a:gd name="connsiteX6" fmla="*/ 971006 w 971006"/>
                    <a:gd name="connsiteY6" fmla="*/ 1174010 h 1271314"/>
                    <a:gd name="connsiteX7" fmla="*/ 485503 w 971006"/>
                    <a:gd name="connsiteY7" fmla="*/ 1271314 h 1271314"/>
                    <a:gd name="connsiteX8" fmla="*/ 0 w 971006"/>
                    <a:gd name="connsiteY8" fmla="*/ 1174010 h 1271314"/>
                    <a:gd name="connsiteX9" fmla="*/ 296524 w 971006"/>
                    <a:gd name="connsiteY9" fmla="*/ 1084353 h 1271314"/>
                    <a:gd name="connsiteX10" fmla="*/ 333884 w 971006"/>
                    <a:gd name="connsiteY10" fmla="*/ 1082028 h 1271314"/>
                    <a:gd name="connsiteX11" fmla="*/ 333884 w 971006"/>
                    <a:gd name="connsiteY11" fmla="*/ 959026 h 1271314"/>
                    <a:gd name="connsiteX12" fmla="*/ 321424 w 971006"/>
                    <a:gd name="connsiteY12" fmla="*/ 954548 h 1271314"/>
                    <a:gd name="connsiteX13" fmla="*/ 59380 w 971006"/>
                    <a:gd name="connsiteY13" fmla="*/ 496794 h 1271314"/>
                    <a:gd name="connsiteX14" fmla="*/ 488429 w 971006"/>
                    <a:gd name="connsiteY14" fmla="*/ 0 h 12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1006" h="1271314">
                      <a:moveTo>
                        <a:pt x="488429" y="0"/>
                      </a:moveTo>
                      <a:cubicBezTo>
                        <a:pt x="725386" y="0"/>
                        <a:pt x="917478" y="222422"/>
                        <a:pt x="917478" y="496794"/>
                      </a:cubicBezTo>
                      <a:cubicBezTo>
                        <a:pt x="917478" y="702573"/>
                        <a:pt x="809427" y="879130"/>
                        <a:pt x="655434" y="954548"/>
                      </a:cubicBezTo>
                      <a:lnTo>
                        <a:pt x="637122" y="961130"/>
                      </a:lnTo>
                      <a:lnTo>
                        <a:pt x="637122" y="1082028"/>
                      </a:lnTo>
                      <a:lnTo>
                        <a:pt x="674483" y="1084353"/>
                      </a:lnTo>
                      <a:cubicBezTo>
                        <a:pt x="848737" y="1099124"/>
                        <a:pt x="971006" y="1133705"/>
                        <a:pt x="971006" y="1174010"/>
                      </a:cubicBezTo>
                      <a:cubicBezTo>
                        <a:pt x="971006" y="1227750"/>
                        <a:pt x="753639" y="1271314"/>
                        <a:pt x="485503" y="1271314"/>
                      </a:cubicBezTo>
                      <a:cubicBezTo>
                        <a:pt x="217367" y="1271314"/>
                        <a:pt x="0" y="1227750"/>
                        <a:pt x="0" y="1174010"/>
                      </a:cubicBezTo>
                      <a:cubicBezTo>
                        <a:pt x="0" y="1133705"/>
                        <a:pt x="122269" y="1099124"/>
                        <a:pt x="296524" y="1084353"/>
                      </a:cubicBezTo>
                      <a:lnTo>
                        <a:pt x="333884" y="1082028"/>
                      </a:lnTo>
                      <a:lnTo>
                        <a:pt x="333884" y="959026"/>
                      </a:lnTo>
                      <a:lnTo>
                        <a:pt x="321424" y="954548"/>
                      </a:lnTo>
                      <a:cubicBezTo>
                        <a:pt x="167432" y="879130"/>
                        <a:pt x="59380" y="702573"/>
                        <a:pt x="59380" y="496794"/>
                      </a:cubicBezTo>
                      <a:cubicBezTo>
                        <a:pt x="59380" y="222422"/>
                        <a:pt x="251472" y="0"/>
                        <a:pt x="488429" y="0"/>
                      </a:cubicBezTo>
                      <a:close/>
                    </a:path>
                  </a:pathLst>
                </a:custGeom>
                <a:solidFill>
                  <a:srgbClr val="FECBA3"/>
                </a:solidFill>
                <a:ln w="9525" cap="flat">
                  <a:noFill/>
                  <a:prstDash val="solid"/>
                  <a:miter/>
                </a:ln>
              </p:spPr>
              <p:txBody>
                <a:bodyPr wrap="square" rtlCol="0" anchor="ctr">
                  <a:noAutofit/>
                </a:bodyPr>
                <a:lstStyle/>
                <a:p>
                  <a:endParaRPr lang="en-US">
                    <a:solidFill>
                      <a:schemeClr val="tx1"/>
                    </a:solidFill>
                  </a:endParaRPr>
                </a:p>
              </p:txBody>
            </p:sp>
            <p:sp>
              <p:nvSpPr>
                <p:cNvPr id="65" name="Freeform: Shape 64">
                  <a:extLst>
                    <a:ext uri="{FF2B5EF4-FFF2-40B4-BE49-F238E27FC236}">
                      <a16:creationId xmlns:a16="http://schemas.microsoft.com/office/drawing/2014/main" id="{54A69F30-610C-4639-9271-2C8C11265146}"/>
                    </a:ext>
                  </a:extLst>
                </p:cNvPr>
                <p:cNvSpPr/>
                <p:nvPr/>
              </p:nvSpPr>
              <p:spPr>
                <a:xfrm>
                  <a:off x="4912335" y="5075485"/>
                  <a:ext cx="1506023" cy="598678"/>
                </a:xfrm>
                <a:custGeom>
                  <a:avLst/>
                  <a:gdLst>
                    <a:gd name="connsiteX0" fmla="*/ 792978 w 3989594"/>
                    <a:gd name="connsiteY0" fmla="*/ 0 h 1585955"/>
                    <a:gd name="connsiteX1" fmla="*/ 1049921 w 3989594"/>
                    <a:gd name="connsiteY1" fmla="*/ 0 h 1585955"/>
                    <a:gd name="connsiteX2" fmla="*/ 1085760 w 3989594"/>
                    <a:gd name="connsiteY2" fmla="*/ 33651 h 1585955"/>
                    <a:gd name="connsiteX3" fmla="*/ 1994796 w 3989594"/>
                    <a:gd name="connsiteY3" fmla="*/ 279982 h 1585955"/>
                    <a:gd name="connsiteX4" fmla="*/ 2903832 w 3989594"/>
                    <a:gd name="connsiteY4" fmla="*/ 33651 h 1585955"/>
                    <a:gd name="connsiteX5" fmla="*/ 2939671 w 3989594"/>
                    <a:gd name="connsiteY5" fmla="*/ 0 h 1585955"/>
                    <a:gd name="connsiteX6" fmla="*/ 3196616 w 3989594"/>
                    <a:gd name="connsiteY6" fmla="*/ 0 h 1585955"/>
                    <a:gd name="connsiteX7" fmla="*/ 3989594 w 3989594"/>
                    <a:gd name="connsiteY7" fmla="*/ 792978 h 1585955"/>
                    <a:gd name="connsiteX8" fmla="*/ 3989593 w 3989594"/>
                    <a:gd name="connsiteY8" fmla="*/ 1585955 h 1585955"/>
                    <a:gd name="connsiteX9" fmla="*/ 0 w 3989594"/>
                    <a:gd name="connsiteY9" fmla="*/ 1585955 h 1585955"/>
                    <a:gd name="connsiteX10" fmla="*/ 0 w 3989594"/>
                    <a:gd name="connsiteY10" fmla="*/ 792978 h 1585955"/>
                    <a:gd name="connsiteX11" fmla="*/ 792978 w 3989594"/>
                    <a:gd name="connsiteY11" fmla="*/ 0 h 158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9594" h="1585955">
                      <a:moveTo>
                        <a:pt x="792978" y="0"/>
                      </a:moveTo>
                      <a:lnTo>
                        <a:pt x="1049921" y="0"/>
                      </a:lnTo>
                      <a:lnTo>
                        <a:pt x="1085760" y="33651"/>
                      </a:lnTo>
                      <a:cubicBezTo>
                        <a:pt x="1282766" y="182270"/>
                        <a:pt x="1616391" y="279982"/>
                        <a:pt x="1994796" y="279982"/>
                      </a:cubicBezTo>
                      <a:cubicBezTo>
                        <a:pt x="2373201" y="279982"/>
                        <a:pt x="2706826" y="182270"/>
                        <a:pt x="2903832" y="33651"/>
                      </a:cubicBezTo>
                      <a:lnTo>
                        <a:pt x="2939671" y="0"/>
                      </a:lnTo>
                      <a:lnTo>
                        <a:pt x="3196616" y="0"/>
                      </a:lnTo>
                      <a:cubicBezTo>
                        <a:pt x="3634566" y="0"/>
                        <a:pt x="3989594" y="355028"/>
                        <a:pt x="3989594" y="792978"/>
                      </a:cubicBezTo>
                      <a:cubicBezTo>
                        <a:pt x="3989594" y="1057304"/>
                        <a:pt x="3989593" y="1321629"/>
                        <a:pt x="3989593" y="1585955"/>
                      </a:cubicBezTo>
                      <a:lnTo>
                        <a:pt x="0" y="1585955"/>
                      </a:lnTo>
                      <a:lnTo>
                        <a:pt x="0" y="792978"/>
                      </a:lnTo>
                      <a:cubicBezTo>
                        <a:pt x="0" y="355028"/>
                        <a:pt x="355028" y="0"/>
                        <a:pt x="79297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F3CD1A57-075D-43E7-9417-2000016D852D}"/>
                    </a:ext>
                  </a:extLst>
                </p:cNvPr>
                <p:cNvSpPr/>
                <p:nvPr/>
              </p:nvSpPr>
              <p:spPr>
                <a:xfrm>
                  <a:off x="5479465" y="4409892"/>
                  <a:ext cx="419225" cy="116134"/>
                </a:xfrm>
                <a:custGeom>
                  <a:avLst/>
                  <a:gdLst>
                    <a:gd name="connsiteX0" fmla="*/ 378363 w 419225"/>
                    <a:gd name="connsiteY0" fmla="*/ 0 h 116134"/>
                    <a:gd name="connsiteX1" fmla="*/ 419225 w 419225"/>
                    <a:gd name="connsiteY1" fmla="*/ 58067 h 116134"/>
                    <a:gd name="connsiteX2" fmla="*/ 378363 w 419225"/>
                    <a:gd name="connsiteY2" fmla="*/ 116134 h 116134"/>
                    <a:gd name="connsiteX3" fmla="*/ 337501 w 419225"/>
                    <a:gd name="connsiteY3" fmla="*/ 58067 h 116134"/>
                    <a:gd name="connsiteX4" fmla="*/ 378363 w 419225"/>
                    <a:gd name="connsiteY4" fmla="*/ 0 h 116134"/>
                    <a:gd name="connsiteX5" fmla="*/ 40862 w 419225"/>
                    <a:gd name="connsiteY5" fmla="*/ 0 h 116134"/>
                    <a:gd name="connsiteX6" fmla="*/ 81724 w 419225"/>
                    <a:gd name="connsiteY6" fmla="*/ 58067 h 116134"/>
                    <a:gd name="connsiteX7" fmla="*/ 40862 w 419225"/>
                    <a:gd name="connsiteY7" fmla="*/ 116134 h 116134"/>
                    <a:gd name="connsiteX8" fmla="*/ 0 w 419225"/>
                    <a:gd name="connsiteY8" fmla="*/ 58067 h 116134"/>
                    <a:gd name="connsiteX9" fmla="*/ 40862 w 419225"/>
                    <a:gd name="connsiteY9" fmla="*/ 0 h 11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225" h="116134">
                      <a:moveTo>
                        <a:pt x="378363" y="0"/>
                      </a:moveTo>
                      <a:cubicBezTo>
                        <a:pt x="400930" y="0"/>
                        <a:pt x="419225" y="25997"/>
                        <a:pt x="419225" y="58067"/>
                      </a:cubicBezTo>
                      <a:cubicBezTo>
                        <a:pt x="419225" y="90137"/>
                        <a:pt x="400930" y="116134"/>
                        <a:pt x="378363" y="116134"/>
                      </a:cubicBezTo>
                      <a:cubicBezTo>
                        <a:pt x="355796" y="116134"/>
                        <a:pt x="337501" y="90137"/>
                        <a:pt x="337501" y="58067"/>
                      </a:cubicBezTo>
                      <a:cubicBezTo>
                        <a:pt x="337501" y="25997"/>
                        <a:pt x="355796" y="0"/>
                        <a:pt x="378363" y="0"/>
                      </a:cubicBezTo>
                      <a:close/>
                      <a:moveTo>
                        <a:pt x="40862" y="0"/>
                      </a:moveTo>
                      <a:cubicBezTo>
                        <a:pt x="63429" y="0"/>
                        <a:pt x="81724" y="25997"/>
                        <a:pt x="81724" y="58067"/>
                      </a:cubicBezTo>
                      <a:cubicBezTo>
                        <a:pt x="81724" y="90137"/>
                        <a:pt x="63429" y="116134"/>
                        <a:pt x="40862" y="116134"/>
                      </a:cubicBezTo>
                      <a:cubicBezTo>
                        <a:pt x="18295" y="116134"/>
                        <a:pt x="0" y="90137"/>
                        <a:pt x="0" y="58067"/>
                      </a:cubicBezTo>
                      <a:cubicBezTo>
                        <a:pt x="0" y="25997"/>
                        <a:pt x="18295" y="0"/>
                        <a:pt x="4086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280C52F7-BB47-4C98-B232-5C19170A8E31}"/>
                    </a:ext>
                  </a:extLst>
                </p:cNvPr>
                <p:cNvSpPr/>
                <p:nvPr/>
              </p:nvSpPr>
              <p:spPr>
                <a:xfrm>
                  <a:off x="5232778" y="3961162"/>
                  <a:ext cx="840071" cy="407738"/>
                </a:xfrm>
                <a:custGeom>
                  <a:avLst/>
                  <a:gdLst>
                    <a:gd name="connsiteX0" fmla="*/ 0 w 2214820"/>
                    <a:gd name="connsiteY0" fmla="*/ 1079766 h 1072067"/>
                    <a:gd name="connsiteX1" fmla="*/ 333401 w 2214820"/>
                    <a:gd name="connsiteY1" fmla="*/ 367018 h 1072067"/>
                    <a:gd name="connsiteX2" fmla="*/ 2021613 w 2214820"/>
                    <a:gd name="connsiteY2" fmla="*/ 453019 h 1072067"/>
                    <a:gd name="connsiteX3" fmla="*/ 2225424 w 2214820"/>
                    <a:gd name="connsiteY3" fmla="*/ 858284 h 1072067"/>
                    <a:gd name="connsiteX4" fmla="*/ 2139423 w 2214820"/>
                    <a:gd name="connsiteY4" fmla="*/ 864174 h 1072067"/>
                    <a:gd name="connsiteX5" fmla="*/ 2036928 w 2214820"/>
                    <a:gd name="connsiteY5" fmla="*/ 858284 h 1072067"/>
                    <a:gd name="connsiteX6" fmla="*/ 1986270 w 2214820"/>
                    <a:gd name="connsiteY6" fmla="*/ 848859 h 1072067"/>
                    <a:gd name="connsiteX7" fmla="*/ 2006298 w 2214820"/>
                    <a:gd name="connsiteY7" fmla="*/ 841791 h 1072067"/>
                    <a:gd name="connsiteX8" fmla="*/ 2019257 w 2214820"/>
                    <a:gd name="connsiteY8" fmla="*/ 847681 h 1072067"/>
                    <a:gd name="connsiteX9" fmla="*/ 1955640 w 2214820"/>
                    <a:gd name="connsiteY9" fmla="*/ 845325 h 1072067"/>
                    <a:gd name="connsiteX10" fmla="*/ 1446702 w 2214820"/>
                    <a:gd name="connsiteY10" fmla="*/ 747543 h 1072067"/>
                    <a:gd name="connsiteX11" fmla="*/ 1412537 w 2214820"/>
                    <a:gd name="connsiteY11" fmla="*/ 742831 h 1072067"/>
                    <a:gd name="connsiteX12" fmla="*/ 1291193 w 2214820"/>
                    <a:gd name="connsiteY12" fmla="*/ 727515 h 1072067"/>
                    <a:gd name="connsiteX13" fmla="*/ 1286481 w 2214820"/>
                    <a:gd name="connsiteY13" fmla="*/ 731050 h 1072067"/>
                    <a:gd name="connsiteX14" fmla="*/ 1291193 w 2214820"/>
                    <a:gd name="connsiteY14" fmla="*/ 727515 h 1072067"/>
                    <a:gd name="connsiteX15" fmla="*/ 1328893 w 2214820"/>
                    <a:gd name="connsiteY15" fmla="*/ 756968 h 1072067"/>
                    <a:gd name="connsiteX16" fmla="*/ 1425497 w 2214820"/>
                    <a:gd name="connsiteY16" fmla="*/ 834722 h 1072067"/>
                    <a:gd name="connsiteX17" fmla="*/ 1343030 w 2214820"/>
                    <a:gd name="connsiteY17" fmla="*/ 845325 h 1072067"/>
                    <a:gd name="connsiteX18" fmla="*/ 658556 w 2214820"/>
                    <a:gd name="connsiteY18" fmla="*/ 494252 h 1072067"/>
                    <a:gd name="connsiteX19" fmla="*/ 633816 w 2214820"/>
                    <a:gd name="connsiteY19" fmla="*/ 477759 h 1072067"/>
                    <a:gd name="connsiteX20" fmla="*/ 625569 w 2214820"/>
                    <a:gd name="connsiteY20" fmla="*/ 484827 h 1072067"/>
                    <a:gd name="connsiteX21" fmla="*/ 620857 w 2214820"/>
                    <a:gd name="connsiteY21" fmla="*/ 460087 h 1072067"/>
                    <a:gd name="connsiteX22" fmla="*/ 622035 w 2214820"/>
                    <a:gd name="connsiteY22" fmla="*/ 516636 h 1072067"/>
                    <a:gd name="connsiteX23" fmla="*/ 0 w 2214820"/>
                    <a:gd name="connsiteY23" fmla="*/ 1079766 h 1072067"/>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2019257 w 2225455"/>
                    <a:gd name="connsiteY7" fmla="*/ 847681 h 1080136"/>
                    <a:gd name="connsiteX8" fmla="*/ 1955640 w 2225455"/>
                    <a:gd name="connsiteY8" fmla="*/ 845325 h 1080136"/>
                    <a:gd name="connsiteX9" fmla="*/ 1446702 w 2225455"/>
                    <a:gd name="connsiteY9" fmla="*/ 747543 h 1080136"/>
                    <a:gd name="connsiteX10" fmla="*/ 1412537 w 2225455"/>
                    <a:gd name="connsiteY10" fmla="*/ 742831 h 1080136"/>
                    <a:gd name="connsiteX11" fmla="*/ 1291193 w 2225455"/>
                    <a:gd name="connsiteY11" fmla="*/ 727515 h 1080136"/>
                    <a:gd name="connsiteX12" fmla="*/ 1286481 w 2225455"/>
                    <a:gd name="connsiteY12" fmla="*/ 731050 h 1080136"/>
                    <a:gd name="connsiteX13" fmla="*/ 1291193 w 2225455"/>
                    <a:gd name="connsiteY13" fmla="*/ 727515 h 1080136"/>
                    <a:gd name="connsiteX14" fmla="*/ 1328893 w 2225455"/>
                    <a:gd name="connsiteY14" fmla="*/ 756968 h 1080136"/>
                    <a:gd name="connsiteX15" fmla="*/ 1425497 w 2225455"/>
                    <a:gd name="connsiteY15" fmla="*/ 834722 h 1080136"/>
                    <a:gd name="connsiteX16" fmla="*/ 1343030 w 2225455"/>
                    <a:gd name="connsiteY16" fmla="*/ 845325 h 1080136"/>
                    <a:gd name="connsiteX17" fmla="*/ 658556 w 2225455"/>
                    <a:gd name="connsiteY17" fmla="*/ 494252 h 1080136"/>
                    <a:gd name="connsiteX18" fmla="*/ 633816 w 2225455"/>
                    <a:gd name="connsiteY18" fmla="*/ 477759 h 1080136"/>
                    <a:gd name="connsiteX19" fmla="*/ 625569 w 2225455"/>
                    <a:gd name="connsiteY19" fmla="*/ 484827 h 1080136"/>
                    <a:gd name="connsiteX20" fmla="*/ 620857 w 2225455"/>
                    <a:gd name="connsiteY20" fmla="*/ 460087 h 1080136"/>
                    <a:gd name="connsiteX21" fmla="*/ 622035 w 2225455"/>
                    <a:gd name="connsiteY21" fmla="*/ 516636 h 1080136"/>
                    <a:gd name="connsiteX22" fmla="*/ 0 w 2225455"/>
                    <a:gd name="connsiteY22"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2019257 w 2225455"/>
                    <a:gd name="connsiteY7" fmla="*/ 847681 h 1080136"/>
                    <a:gd name="connsiteX8" fmla="*/ 1446702 w 2225455"/>
                    <a:gd name="connsiteY8" fmla="*/ 747543 h 1080136"/>
                    <a:gd name="connsiteX9" fmla="*/ 1412537 w 2225455"/>
                    <a:gd name="connsiteY9" fmla="*/ 742831 h 1080136"/>
                    <a:gd name="connsiteX10" fmla="*/ 1291193 w 2225455"/>
                    <a:gd name="connsiteY10" fmla="*/ 727515 h 1080136"/>
                    <a:gd name="connsiteX11" fmla="*/ 1286481 w 2225455"/>
                    <a:gd name="connsiteY11" fmla="*/ 731050 h 1080136"/>
                    <a:gd name="connsiteX12" fmla="*/ 1291193 w 2225455"/>
                    <a:gd name="connsiteY12" fmla="*/ 727515 h 1080136"/>
                    <a:gd name="connsiteX13" fmla="*/ 1328893 w 2225455"/>
                    <a:gd name="connsiteY13" fmla="*/ 756968 h 1080136"/>
                    <a:gd name="connsiteX14" fmla="*/ 1425497 w 2225455"/>
                    <a:gd name="connsiteY14" fmla="*/ 834722 h 1080136"/>
                    <a:gd name="connsiteX15" fmla="*/ 1343030 w 2225455"/>
                    <a:gd name="connsiteY15" fmla="*/ 845325 h 1080136"/>
                    <a:gd name="connsiteX16" fmla="*/ 658556 w 2225455"/>
                    <a:gd name="connsiteY16" fmla="*/ 494252 h 1080136"/>
                    <a:gd name="connsiteX17" fmla="*/ 633816 w 2225455"/>
                    <a:gd name="connsiteY17" fmla="*/ 477759 h 1080136"/>
                    <a:gd name="connsiteX18" fmla="*/ 625569 w 2225455"/>
                    <a:gd name="connsiteY18" fmla="*/ 484827 h 1080136"/>
                    <a:gd name="connsiteX19" fmla="*/ 620857 w 2225455"/>
                    <a:gd name="connsiteY19" fmla="*/ 460087 h 1080136"/>
                    <a:gd name="connsiteX20" fmla="*/ 622035 w 2225455"/>
                    <a:gd name="connsiteY20" fmla="*/ 516636 h 1080136"/>
                    <a:gd name="connsiteX21" fmla="*/ 0 w 2225455"/>
                    <a:gd name="connsiteY21"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1446702 w 2225455"/>
                    <a:gd name="connsiteY7" fmla="*/ 747543 h 1080136"/>
                    <a:gd name="connsiteX8" fmla="*/ 1412537 w 2225455"/>
                    <a:gd name="connsiteY8" fmla="*/ 742831 h 1080136"/>
                    <a:gd name="connsiteX9" fmla="*/ 1291193 w 2225455"/>
                    <a:gd name="connsiteY9" fmla="*/ 727515 h 1080136"/>
                    <a:gd name="connsiteX10" fmla="*/ 1286481 w 2225455"/>
                    <a:gd name="connsiteY10" fmla="*/ 731050 h 1080136"/>
                    <a:gd name="connsiteX11" fmla="*/ 1291193 w 2225455"/>
                    <a:gd name="connsiteY11" fmla="*/ 727515 h 1080136"/>
                    <a:gd name="connsiteX12" fmla="*/ 1328893 w 2225455"/>
                    <a:gd name="connsiteY12" fmla="*/ 756968 h 1080136"/>
                    <a:gd name="connsiteX13" fmla="*/ 1425497 w 2225455"/>
                    <a:gd name="connsiteY13" fmla="*/ 834722 h 1080136"/>
                    <a:gd name="connsiteX14" fmla="*/ 1343030 w 2225455"/>
                    <a:gd name="connsiteY14" fmla="*/ 845325 h 1080136"/>
                    <a:gd name="connsiteX15" fmla="*/ 658556 w 2225455"/>
                    <a:gd name="connsiteY15" fmla="*/ 494252 h 1080136"/>
                    <a:gd name="connsiteX16" fmla="*/ 633816 w 2225455"/>
                    <a:gd name="connsiteY16" fmla="*/ 477759 h 1080136"/>
                    <a:gd name="connsiteX17" fmla="*/ 625569 w 2225455"/>
                    <a:gd name="connsiteY17" fmla="*/ 484827 h 1080136"/>
                    <a:gd name="connsiteX18" fmla="*/ 620857 w 2225455"/>
                    <a:gd name="connsiteY18" fmla="*/ 460087 h 1080136"/>
                    <a:gd name="connsiteX19" fmla="*/ 622035 w 2225455"/>
                    <a:gd name="connsiteY19" fmla="*/ 516636 h 1080136"/>
                    <a:gd name="connsiteX20" fmla="*/ 0 w 2225455"/>
                    <a:gd name="connsiteY20"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1446702 w 2225455"/>
                    <a:gd name="connsiteY6" fmla="*/ 747543 h 1080136"/>
                    <a:gd name="connsiteX7" fmla="*/ 1412537 w 2225455"/>
                    <a:gd name="connsiteY7" fmla="*/ 742831 h 1080136"/>
                    <a:gd name="connsiteX8" fmla="*/ 1291193 w 2225455"/>
                    <a:gd name="connsiteY8" fmla="*/ 727515 h 1080136"/>
                    <a:gd name="connsiteX9" fmla="*/ 1286481 w 2225455"/>
                    <a:gd name="connsiteY9" fmla="*/ 731050 h 1080136"/>
                    <a:gd name="connsiteX10" fmla="*/ 1291193 w 2225455"/>
                    <a:gd name="connsiteY10" fmla="*/ 727515 h 1080136"/>
                    <a:gd name="connsiteX11" fmla="*/ 1328893 w 2225455"/>
                    <a:gd name="connsiteY11" fmla="*/ 756968 h 1080136"/>
                    <a:gd name="connsiteX12" fmla="*/ 1425497 w 2225455"/>
                    <a:gd name="connsiteY12" fmla="*/ 834722 h 1080136"/>
                    <a:gd name="connsiteX13" fmla="*/ 1343030 w 2225455"/>
                    <a:gd name="connsiteY13" fmla="*/ 845325 h 1080136"/>
                    <a:gd name="connsiteX14" fmla="*/ 658556 w 2225455"/>
                    <a:gd name="connsiteY14" fmla="*/ 494252 h 1080136"/>
                    <a:gd name="connsiteX15" fmla="*/ 633816 w 2225455"/>
                    <a:gd name="connsiteY15" fmla="*/ 477759 h 1080136"/>
                    <a:gd name="connsiteX16" fmla="*/ 625569 w 2225455"/>
                    <a:gd name="connsiteY16" fmla="*/ 484827 h 1080136"/>
                    <a:gd name="connsiteX17" fmla="*/ 620857 w 2225455"/>
                    <a:gd name="connsiteY17" fmla="*/ 460087 h 1080136"/>
                    <a:gd name="connsiteX18" fmla="*/ 622035 w 2225455"/>
                    <a:gd name="connsiteY18" fmla="*/ 516636 h 1080136"/>
                    <a:gd name="connsiteX19" fmla="*/ 0 w 2225455"/>
                    <a:gd name="connsiteY19"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446702 w 2225455"/>
                    <a:gd name="connsiteY5" fmla="*/ 747543 h 1080136"/>
                    <a:gd name="connsiteX6" fmla="*/ 1412537 w 2225455"/>
                    <a:gd name="connsiteY6" fmla="*/ 742831 h 1080136"/>
                    <a:gd name="connsiteX7" fmla="*/ 1291193 w 2225455"/>
                    <a:gd name="connsiteY7" fmla="*/ 727515 h 1080136"/>
                    <a:gd name="connsiteX8" fmla="*/ 1286481 w 2225455"/>
                    <a:gd name="connsiteY8" fmla="*/ 731050 h 1080136"/>
                    <a:gd name="connsiteX9" fmla="*/ 1291193 w 2225455"/>
                    <a:gd name="connsiteY9" fmla="*/ 727515 h 1080136"/>
                    <a:gd name="connsiteX10" fmla="*/ 1328893 w 2225455"/>
                    <a:gd name="connsiteY10" fmla="*/ 756968 h 1080136"/>
                    <a:gd name="connsiteX11" fmla="*/ 1425497 w 2225455"/>
                    <a:gd name="connsiteY11" fmla="*/ 834722 h 1080136"/>
                    <a:gd name="connsiteX12" fmla="*/ 1343030 w 2225455"/>
                    <a:gd name="connsiteY12" fmla="*/ 845325 h 1080136"/>
                    <a:gd name="connsiteX13" fmla="*/ 658556 w 2225455"/>
                    <a:gd name="connsiteY13" fmla="*/ 494252 h 1080136"/>
                    <a:gd name="connsiteX14" fmla="*/ 633816 w 2225455"/>
                    <a:gd name="connsiteY14" fmla="*/ 477759 h 1080136"/>
                    <a:gd name="connsiteX15" fmla="*/ 625569 w 2225455"/>
                    <a:gd name="connsiteY15" fmla="*/ 484827 h 1080136"/>
                    <a:gd name="connsiteX16" fmla="*/ 620857 w 2225455"/>
                    <a:gd name="connsiteY16" fmla="*/ 460087 h 1080136"/>
                    <a:gd name="connsiteX17" fmla="*/ 622035 w 2225455"/>
                    <a:gd name="connsiteY17" fmla="*/ 516636 h 1080136"/>
                    <a:gd name="connsiteX18" fmla="*/ 0 w 2225455"/>
                    <a:gd name="connsiteY18"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446702 w 2225424"/>
                    <a:gd name="connsiteY4" fmla="*/ 747543 h 1080136"/>
                    <a:gd name="connsiteX5" fmla="*/ 1412537 w 2225424"/>
                    <a:gd name="connsiteY5" fmla="*/ 742831 h 1080136"/>
                    <a:gd name="connsiteX6" fmla="*/ 1291193 w 2225424"/>
                    <a:gd name="connsiteY6" fmla="*/ 727515 h 1080136"/>
                    <a:gd name="connsiteX7" fmla="*/ 1286481 w 2225424"/>
                    <a:gd name="connsiteY7" fmla="*/ 731050 h 1080136"/>
                    <a:gd name="connsiteX8" fmla="*/ 1291193 w 2225424"/>
                    <a:gd name="connsiteY8" fmla="*/ 727515 h 1080136"/>
                    <a:gd name="connsiteX9" fmla="*/ 1328893 w 2225424"/>
                    <a:gd name="connsiteY9" fmla="*/ 756968 h 1080136"/>
                    <a:gd name="connsiteX10" fmla="*/ 1425497 w 2225424"/>
                    <a:gd name="connsiteY10" fmla="*/ 834722 h 1080136"/>
                    <a:gd name="connsiteX11" fmla="*/ 1343030 w 2225424"/>
                    <a:gd name="connsiteY11" fmla="*/ 845325 h 1080136"/>
                    <a:gd name="connsiteX12" fmla="*/ 658556 w 2225424"/>
                    <a:gd name="connsiteY12" fmla="*/ 494252 h 1080136"/>
                    <a:gd name="connsiteX13" fmla="*/ 633816 w 2225424"/>
                    <a:gd name="connsiteY13" fmla="*/ 477759 h 1080136"/>
                    <a:gd name="connsiteX14" fmla="*/ 625569 w 2225424"/>
                    <a:gd name="connsiteY14" fmla="*/ 484827 h 1080136"/>
                    <a:gd name="connsiteX15" fmla="*/ 620857 w 2225424"/>
                    <a:gd name="connsiteY15" fmla="*/ 460087 h 1080136"/>
                    <a:gd name="connsiteX16" fmla="*/ 622035 w 2225424"/>
                    <a:gd name="connsiteY16" fmla="*/ 516636 h 1080136"/>
                    <a:gd name="connsiteX17" fmla="*/ 0 w 2225424"/>
                    <a:gd name="connsiteY1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412537 w 2225424"/>
                    <a:gd name="connsiteY4" fmla="*/ 742831 h 1080136"/>
                    <a:gd name="connsiteX5" fmla="*/ 1291193 w 2225424"/>
                    <a:gd name="connsiteY5" fmla="*/ 727515 h 1080136"/>
                    <a:gd name="connsiteX6" fmla="*/ 1286481 w 2225424"/>
                    <a:gd name="connsiteY6" fmla="*/ 731050 h 1080136"/>
                    <a:gd name="connsiteX7" fmla="*/ 1291193 w 2225424"/>
                    <a:gd name="connsiteY7" fmla="*/ 727515 h 1080136"/>
                    <a:gd name="connsiteX8" fmla="*/ 1328893 w 2225424"/>
                    <a:gd name="connsiteY8" fmla="*/ 756968 h 1080136"/>
                    <a:gd name="connsiteX9" fmla="*/ 1425497 w 2225424"/>
                    <a:gd name="connsiteY9" fmla="*/ 834722 h 1080136"/>
                    <a:gd name="connsiteX10" fmla="*/ 1343030 w 2225424"/>
                    <a:gd name="connsiteY10" fmla="*/ 845325 h 1080136"/>
                    <a:gd name="connsiteX11" fmla="*/ 658556 w 2225424"/>
                    <a:gd name="connsiteY11" fmla="*/ 494252 h 1080136"/>
                    <a:gd name="connsiteX12" fmla="*/ 633816 w 2225424"/>
                    <a:gd name="connsiteY12" fmla="*/ 477759 h 1080136"/>
                    <a:gd name="connsiteX13" fmla="*/ 625569 w 2225424"/>
                    <a:gd name="connsiteY13" fmla="*/ 484827 h 1080136"/>
                    <a:gd name="connsiteX14" fmla="*/ 620857 w 2225424"/>
                    <a:gd name="connsiteY14" fmla="*/ 460087 h 1080136"/>
                    <a:gd name="connsiteX15" fmla="*/ 622035 w 2225424"/>
                    <a:gd name="connsiteY15" fmla="*/ 516636 h 1080136"/>
                    <a:gd name="connsiteX16" fmla="*/ 0 w 2225424"/>
                    <a:gd name="connsiteY16"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291193 w 2225424"/>
                    <a:gd name="connsiteY6" fmla="*/ 727515 h 1080136"/>
                    <a:gd name="connsiteX7" fmla="*/ 1328893 w 2225424"/>
                    <a:gd name="connsiteY7" fmla="*/ 756968 h 1080136"/>
                    <a:gd name="connsiteX8" fmla="*/ 1425497 w 2225424"/>
                    <a:gd name="connsiteY8" fmla="*/ 834722 h 1080136"/>
                    <a:gd name="connsiteX9" fmla="*/ 1343030 w 2225424"/>
                    <a:gd name="connsiteY9" fmla="*/ 845325 h 1080136"/>
                    <a:gd name="connsiteX10" fmla="*/ 658556 w 2225424"/>
                    <a:gd name="connsiteY10" fmla="*/ 494252 h 1080136"/>
                    <a:gd name="connsiteX11" fmla="*/ 633816 w 2225424"/>
                    <a:gd name="connsiteY11" fmla="*/ 477759 h 1080136"/>
                    <a:gd name="connsiteX12" fmla="*/ 625569 w 2225424"/>
                    <a:gd name="connsiteY12" fmla="*/ 484827 h 1080136"/>
                    <a:gd name="connsiteX13" fmla="*/ 620857 w 2225424"/>
                    <a:gd name="connsiteY13" fmla="*/ 460087 h 1080136"/>
                    <a:gd name="connsiteX14" fmla="*/ 622035 w 2225424"/>
                    <a:gd name="connsiteY14" fmla="*/ 516636 h 1080136"/>
                    <a:gd name="connsiteX15" fmla="*/ 0 w 2225424"/>
                    <a:gd name="connsiteY15"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328893 w 2225424"/>
                    <a:gd name="connsiteY6" fmla="*/ 756968 h 1080136"/>
                    <a:gd name="connsiteX7" fmla="*/ 1425497 w 2225424"/>
                    <a:gd name="connsiteY7" fmla="*/ 834722 h 1080136"/>
                    <a:gd name="connsiteX8" fmla="*/ 1343030 w 2225424"/>
                    <a:gd name="connsiteY8" fmla="*/ 845325 h 1080136"/>
                    <a:gd name="connsiteX9" fmla="*/ 658556 w 2225424"/>
                    <a:gd name="connsiteY9" fmla="*/ 494252 h 1080136"/>
                    <a:gd name="connsiteX10" fmla="*/ 633816 w 2225424"/>
                    <a:gd name="connsiteY10" fmla="*/ 477759 h 1080136"/>
                    <a:gd name="connsiteX11" fmla="*/ 625569 w 2225424"/>
                    <a:gd name="connsiteY11" fmla="*/ 484827 h 1080136"/>
                    <a:gd name="connsiteX12" fmla="*/ 620857 w 2225424"/>
                    <a:gd name="connsiteY12" fmla="*/ 460087 h 1080136"/>
                    <a:gd name="connsiteX13" fmla="*/ 622035 w 2225424"/>
                    <a:gd name="connsiteY13" fmla="*/ 516636 h 1080136"/>
                    <a:gd name="connsiteX14" fmla="*/ 0 w 2225424"/>
                    <a:gd name="connsiteY14"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425497 w 2225424"/>
                    <a:gd name="connsiteY6" fmla="*/ 834722 h 1080136"/>
                    <a:gd name="connsiteX7" fmla="*/ 1343030 w 2225424"/>
                    <a:gd name="connsiteY7" fmla="*/ 845325 h 1080136"/>
                    <a:gd name="connsiteX8" fmla="*/ 658556 w 2225424"/>
                    <a:gd name="connsiteY8" fmla="*/ 494252 h 1080136"/>
                    <a:gd name="connsiteX9" fmla="*/ 633816 w 2225424"/>
                    <a:gd name="connsiteY9" fmla="*/ 477759 h 1080136"/>
                    <a:gd name="connsiteX10" fmla="*/ 625569 w 2225424"/>
                    <a:gd name="connsiteY10" fmla="*/ 484827 h 1080136"/>
                    <a:gd name="connsiteX11" fmla="*/ 620857 w 2225424"/>
                    <a:gd name="connsiteY11" fmla="*/ 460087 h 1080136"/>
                    <a:gd name="connsiteX12" fmla="*/ 622035 w 2225424"/>
                    <a:gd name="connsiteY12" fmla="*/ 516636 h 1080136"/>
                    <a:gd name="connsiteX13" fmla="*/ 0 w 2225424"/>
                    <a:gd name="connsiteY13"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25497 w 2225424"/>
                    <a:gd name="connsiteY5" fmla="*/ 834722 h 1080136"/>
                    <a:gd name="connsiteX6" fmla="*/ 1343030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25497 w 2225424"/>
                    <a:gd name="connsiteY5" fmla="*/ 834722 h 1080136"/>
                    <a:gd name="connsiteX6" fmla="*/ 1291755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1291755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93742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34042 w 2225424"/>
                    <a:gd name="connsiteY5" fmla="*/ 843267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5569 w 2225424"/>
                    <a:gd name="connsiteY7" fmla="*/ 484827 h 1080136"/>
                    <a:gd name="connsiteX8" fmla="*/ 620857 w 2225424"/>
                    <a:gd name="connsiteY8" fmla="*/ 460087 h 1080136"/>
                    <a:gd name="connsiteX9" fmla="*/ 622035 w 2225424"/>
                    <a:gd name="connsiteY9" fmla="*/ 516636 h 1080136"/>
                    <a:gd name="connsiteX10" fmla="*/ 0 w 2225424"/>
                    <a:gd name="connsiteY10"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5569 w 2225424"/>
                    <a:gd name="connsiteY7" fmla="*/ 484827 h 1080136"/>
                    <a:gd name="connsiteX8" fmla="*/ 622035 w 2225424"/>
                    <a:gd name="connsiteY8" fmla="*/ 516636 h 1080136"/>
                    <a:gd name="connsiteX9" fmla="*/ 0 w 2225424"/>
                    <a:gd name="connsiteY9"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2035 w 2225424"/>
                    <a:gd name="connsiteY7" fmla="*/ 516636 h 1080136"/>
                    <a:gd name="connsiteX8" fmla="*/ 0 w 2225424"/>
                    <a:gd name="connsiteY8"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25496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25496 w 2225424"/>
                    <a:gd name="connsiteY5" fmla="*/ 911633 h 1080136"/>
                    <a:gd name="connsiteX6" fmla="*/ 622035 w 2225424"/>
                    <a:gd name="connsiteY6" fmla="*/ 516636 h 1080136"/>
                    <a:gd name="connsiteX7" fmla="*/ 0 w 2225424"/>
                    <a:gd name="connsiteY7" fmla="*/ 1079766 h 108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5424" h="1080136">
                      <a:moveTo>
                        <a:pt x="0" y="1079766"/>
                      </a:moveTo>
                      <a:cubicBezTo>
                        <a:pt x="41233" y="809982"/>
                        <a:pt x="146084" y="568472"/>
                        <a:pt x="333401" y="367018"/>
                      </a:cubicBezTo>
                      <a:cubicBezTo>
                        <a:pt x="816421" y="-154879"/>
                        <a:pt x="1592786" y="-114824"/>
                        <a:pt x="2021613" y="453019"/>
                      </a:cubicBezTo>
                      <a:cubicBezTo>
                        <a:pt x="2114683" y="574363"/>
                        <a:pt x="2190081" y="706310"/>
                        <a:pt x="2225424" y="858284"/>
                      </a:cubicBezTo>
                      <a:cubicBezTo>
                        <a:pt x="2103687" y="904033"/>
                        <a:pt x="1464776" y="723083"/>
                        <a:pt x="1308285" y="701877"/>
                      </a:cubicBezTo>
                      <a:cubicBezTo>
                        <a:pt x="1174964" y="697950"/>
                        <a:pt x="1365582" y="797995"/>
                        <a:pt x="1425496" y="911633"/>
                      </a:cubicBezTo>
                      <a:cubicBezTo>
                        <a:pt x="1311121" y="880760"/>
                        <a:pt x="940803" y="796262"/>
                        <a:pt x="622035" y="516636"/>
                      </a:cubicBezTo>
                      <a:cubicBezTo>
                        <a:pt x="587870" y="820585"/>
                        <a:pt x="288634" y="1091547"/>
                        <a:pt x="0" y="1079766"/>
                      </a:cubicBezTo>
                      <a:close/>
                    </a:path>
                  </a:pathLst>
                </a:custGeom>
                <a:solidFill>
                  <a:srgbClr val="94643F"/>
                </a:solidFill>
                <a:ln w="11774" cap="flat">
                  <a:noFill/>
                  <a:prstDash val="solid"/>
                  <a:miter/>
                </a:ln>
              </p:spPr>
              <p:txBody>
                <a:bodyPr rtlCol="0" anchor="ctr"/>
                <a:lstStyle/>
                <a:p>
                  <a:endParaRPr lang="en-US"/>
                </a:p>
              </p:txBody>
            </p:sp>
          </p:grpSp>
          <p:grpSp>
            <p:nvGrpSpPr>
              <p:cNvPr id="59" name="Group 58">
                <a:extLst>
                  <a:ext uri="{FF2B5EF4-FFF2-40B4-BE49-F238E27FC236}">
                    <a16:creationId xmlns:a16="http://schemas.microsoft.com/office/drawing/2014/main" id="{166DB385-007E-4314-98C0-0CD212EC29F4}"/>
                  </a:ext>
                </a:extLst>
              </p:cNvPr>
              <p:cNvGrpSpPr/>
              <p:nvPr/>
            </p:nvGrpSpPr>
            <p:grpSpPr>
              <a:xfrm>
                <a:off x="5013780" y="5128586"/>
                <a:ext cx="1301248" cy="770937"/>
                <a:chOff x="5013780" y="5128586"/>
                <a:chExt cx="1301248" cy="770937"/>
              </a:xfrm>
            </p:grpSpPr>
            <p:sp>
              <p:nvSpPr>
                <p:cNvPr id="61" name="Graphic 222">
                  <a:extLst>
                    <a:ext uri="{FF2B5EF4-FFF2-40B4-BE49-F238E27FC236}">
                      <a16:creationId xmlns:a16="http://schemas.microsoft.com/office/drawing/2014/main" id="{86B2EB97-9881-4D66-BAD5-DEE6BA84227D}"/>
                    </a:ext>
                  </a:extLst>
                </p:cNvPr>
                <p:cNvSpPr/>
                <p:nvPr/>
              </p:nvSpPr>
              <p:spPr>
                <a:xfrm rot="10800000">
                  <a:off x="5013780" y="5669407"/>
                  <a:ext cx="1301248" cy="230116"/>
                </a:xfrm>
                <a:custGeom>
                  <a:avLst/>
                  <a:gdLst>
                    <a:gd name="connsiteX0" fmla="*/ 3438624 w 3543300"/>
                    <a:gd name="connsiteY0" fmla="*/ 609600 h 609600"/>
                    <a:gd name="connsiteX1" fmla="*/ 112494 w 3543300"/>
                    <a:gd name="connsiteY1" fmla="*/ 609600 h 609600"/>
                    <a:gd name="connsiteX2" fmla="*/ 7719 w 3543300"/>
                    <a:gd name="connsiteY2" fmla="*/ 456248 h 609600"/>
                    <a:gd name="connsiteX3" fmla="*/ 158214 w 3543300"/>
                    <a:gd name="connsiteY3" fmla="*/ 71438 h 609600"/>
                    <a:gd name="connsiteX4" fmla="*/ 262989 w 3543300"/>
                    <a:gd name="connsiteY4" fmla="*/ 0 h 609600"/>
                    <a:gd name="connsiteX5" fmla="*/ 3282414 w 3543300"/>
                    <a:gd name="connsiteY5" fmla="*/ 0 h 609600"/>
                    <a:gd name="connsiteX6" fmla="*/ 3386236 w 3543300"/>
                    <a:gd name="connsiteY6" fmla="*/ 69533 h 609600"/>
                    <a:gd name="connsiteX7" fmla="*/ 3542446 w 3543300"/>
                    <a:gd name="connsiteY7" fmla="*/ 454343 h 609600"/>
                    <a:gd name="connsiteX8" fmla="*/ 3438624 w 3543300"/>
                    <a:gd name="connsiteY8"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3300" h="609600">
                      <a:moveTo>
                        <a:pt x="3438624" y="609600"/>
                      </a:moveTo>
                      <a:lnTo>
                        <a:pt x="112494" y="609600"/>
                      </a:lnTo>
                      <a:cubicBezTo>
                        <a:pt x="33436" y="609600"/>
                        <a:pt x="-20856" y="530543"/>
                        <a:pt x="7719" y="456248"/>
                      </a:cubicBezTo>
                      <a:lnTo>
                        <a:pt x="158214" y="71438"/>
                      </a:lnTo>
                      <a:cubicBezTo>
                        <a:pt x="175359" y="28575"/>
                        <a:pt x="216316" y="0"/>
                        <a:pt x="262989" y="0"/>
                      </a:cubicBezTo>
                      <a:lnTo>
                        <a:pt x="3282414" y="0"/>
                      </a:lnTo>
                      <a:cubicBezTo>
                        <a:pt x="3328134" y="0"/>
                        <a:pt x="3369091" y="27623"/>
                        <a:pt x="3386236" y="69533"/>
                      </a:cubicBezTo>
                      <a:lnTo>
                        <a:pt x="3542446" y="454343"/>
                      </a:lnTo>
                      <a:cubicBezTo>
                        <a:pt x="3572926" y="528638"/>
                        <a:pt x="3518634" y="609600"/>
                        <a:pt x="3438624" y="609600"/>
                      </a:cubicBezTo>
                      <a:close/>
                    </a:path>
                  </a:pathLst>
                </a:custGeom>
                <a:solidFill>
                  <a:schemeClr val="accent5">
                    <a:lumMod val="50000"/>
                  </a:schemeClr>
                </a:solidFill>
                <a:ln w="9525" cap="flat">
                  <a:noFill/>
                  <a:prstDash val="solid"/>
                  <a:miter/>
                </a:ln>
              </p:spPr>
              <p:txBody>
                <a:bodyPr rtlCol="0" anchor="ctr"/>
                <a:lstStyle/>
                <a:p>
                  <a:endParaRPr lang="en-US"/>
                </a:p>
              </p:txBody>
            </p:sp>
            <p:sp>
              <p:nvSpPr>
                <p:cNvPr id="62" name="Rectangle: Rounded Corners 61">
                  <a:extLst>
                    <a:ext uri="{FF2B5EF4-FFF2-40B4-BE49-F238E27FC236}">
                      <a16:creationId xmlns:a16="http://schemas.microsoft.com/office/drawing/2014/main" id="{0C8BDA3E-9B05-40DB-966C-A34BF69B5DC2}"/>
                    </a:ext>
                  </a:extLst>
                </p:cNvPr>
                <p:cNvSpPr/>
                <p:nvPr/>
              </p:nvSpPr>
              <p:spPr>
                <a:xfrm>
                  <a:off x="5050961" y="5128586"/>
                  <a:ext cx="1225640" cy="770164"/>
                </a:xfrm>
                <a:prstGeom prst="roundRect">
                  <a:avLst>
                    <a:gd name="adj" fmla="val 947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1535544-445E-465B-9635-C3C5F5E98F6D}"/>
                    </a:ext>
                  </a:extLst>
                </p:cNvPr>
                <p:cNvSpPr/>
                <p:nvPr/>
              </p:nvSpPr>
              <p:spPr>
                <a:xfrm>
                  <a:off x="5607096" y="5420343"/>
                  <a:ext cx="113370" cy="1133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Shape 59">
                <a:extLst>
                  <a:ext uri="{FF2B5EF4-FFF2-40B4-BE49-F238E27FC236}">
                    <a16:creationId xmlns:a16="http://schemas.microsoft.com/office/drawing/2014/main" id="{187E8CBC-4831-4671-9B71-1DAB00609E62}"/>
                  </a:ext>
                </a:extLst>
              </p:cNvPr>
              <p:cNvSpPr/>
              <p:nvPr/>
            </p:nvSpPr>
            <p:spPr>
              <a:xfrm>
                <a:off x="5144547" y="3886249"/>
                <a:ext cx="1044140" cy="902608"/>
              </a:xfrm>
              <a:custGeom>
                <a:avLst/>
                <a:gdLst>
                  <a:gd name="connsiteX0" fmla="*/ 523726 w 1044140"/>
                  <a:gd name="connsiteY0" fmla="*/ 0 h 902608"/>
                  <a:gd name="connsiteX1" fmla="*/ 764384 w 1044140"/>
                  <a:gd name="connsiteY1" fmla="*/ 72434 h 902608"/>
                  <a:gd name="connsiteX2" fmla="*/ 988382 w 1044140"/>
                  <a:gd name="connsiteY2" fmla="*/ 363683 h 902608"/>
                  <a:gd name="connsiteX3" fmla="*/ 999042 w 1044140"/>
                  <a:gd name="connsiteY3" fmla="*/ 444029 h 902608"/>
                  <a:gd name="connsiteX4" fmla="*/ 1017193 w 1044140"/>
                  <a:gd name="connsiteY4" fmla="*/ 444029 h 902608"/>
                  <a:gd name="connsiteX5" fmla="*/ 1044140 w 1044140"/>
                  <a:gd name="connsiteY5" fmla="*/ 470976 h 902608"/>
                  <a:gd name="connsiteX6" fmla="*/ 1044140 w 1044140"/>
                  <a:gd name="connsiteY6" fmla="*/ 678813 h 902608"/>
                  <a:gd name="connsiteX7" fmla="*/ 1017193 w 1044140"/>
                  <a:gd name="connsiteY7" fmla="*/ 705760 h 902608"/>
                  <a:gd name="connsiteX8" fmla="*/ 988388 w 1044140"/>
                  <a:gd name="connsiteY8" fmla="*/ 705760 h 902608"/>
                  <a:gd name="connsiteX9" fmla="*/ 916860 w 1044140"/>
                  <a:gd name="connsiteY9" fmla="*/ 768535 h 902608"/>
                  <a:gd name="connsiteX10" fmla="*/ 677463 w 1044140"/>
                  <a:gd name="connsiteY10" fmla="*/ 868476 h 902608"/>
                  <a:gd name="connsiteX11" fmla="*/ 669581 w 1044140"/>
                  <a:gd name="connsiteY11" fmla="*/ 869232 h 902608"/>
                  <a:gd name="connsiteX12" fmla="*/ 669581 w 1044140"/>
                  <a:gd name="connsiteY12" fmla="*/ 875032 h 902608"/>
                  <a:gd name="connsiteX13" fmla="*/ 642005 w 1044140"/>
                  <a:gd name="connsiteY13" fmla="*/ 902608 h 902608"/>
                  <a:gd name="connsiteX14" fmla="*/ 492587 w 1044140"/>
                  <a:gd name="connsiteY14" fmla="*/ 902608 h 902608"/>
                  <a:gd name="connsiteX15" fmla="*/ 465011 w 1044140"/>
                  <a:gd name="connsiteY15" fmla="*/ 875032 h 902608"/>
                  <a:gd name="connsiteX16" fmla="*/ 465011 w 1044140"/>
                  <a:gd name="connsiteY16" fmla="*/ 857920 h 902608"/>
                  <a:gd name="connsiteX17" fmla="*/ 492587 w 1044140"/>
                  <a:gd name="connsiteY17" fmla="*/ 830344 h 902608"/>
                  <a:gd name="connsiteX18" fmla="*/ 642005 w 1044140"/>
                  <a:gd name="connsiteY18" fmla="*/ 830344 h 902608"/>
                  <a:gd name="connsiteX19" fmla="*/ 661505 w 1044140"/>
                  <a:gd name="connsiteY19" fmla="*/ 838421 h 902608"/>
                  <a:gd name="connsiteX20" fmla="*/ 667253 w 1044140"/>
                  <a:gd name="connsiteY20" fmla="*/ 852298 h 902608"/>
                  <a:gd name="connsiteX21" fmla="*/ 674545 w 1044140"/>
                  <a:gd name="connsiteY21" fmla="*/ 851599 h 902608"/>
                  <a:gd name="connsiteX22" fmla="*/ 906914 w 1044140"/>
                  <a:gd name="connsiteY22" fmla="*/ 754593 h 902608"/>
                  <a:gd name="connsiteX23" fmla="*/ 977432 w 1044140"/>
                  <a:gd name="connsiteY23" fmla="*/ 692704 h 902608"/>
                  <a:gd name="connsiteX24" fmla="*/ 977432 w 1044140"/>
                  <a:gd name="connsiteY24" fmla="*/ 489267 h 902608"/>
                  <a:gd name="connsiteX25" fmla="*/ 977300 w 1044140"/>
                  <a:gd name="connsiteY25" fmla="*/ 489267 h 902608"/>
                  <a:gd name="connsiteX26" fmla="*/ 750513 w 1044140"/>
                  <a:gd name="connsiteY26" fmla="*/ 96460 h 902608"/>
                  <a:gd name="connsiteX27" fmla="*/ 296939 w 1044140"/>
                  <a:gd name="connsiteY27" fmla="*/ 96460 h 902608"/>
                  <a:gd name="connsiteX28" fmla="*/ 70152 w 1044140"/>
                  <a:gd name="connsiteY28" fmla="*/ 489267 h 902608"/>
                  <a:gd name="connsiteX29" fmla="*/ 66709 w 1044140"/>
                  <a:gd name="connsiteY29" fmla="*/ 489267 h 902608"/>
                  <a:gd name="connsiteX30" fmla="*/ 66709 w 1044140"/>
                  <a:gd name="connsiteY30" fmla="*/ 705760 h 902608"/>
                  <a:gd name="connsiteX31" fmla="*/ 26947 w 1044140"/>
                  <a:gd name="connsiteY31" fmla="*/ 705760 h 902608"/>
                  <a:gd name="connsiteX32" fmla="*/ 0 w 1044140"/>
                  <a:gd name="connsiteY32" fmla="*/ 678813 h 902608"/>
                  <a:gd name="connsiteX33" fmla="*/ 0 w 1044140"/>
                  <a:gd name="connsiteY33" fmla="*/ 470976 h 902608"/>
                  <a:gd name="connsiteX34" fmla="*/ 26947 w 1044140"/>
                  <a:gd name="connsiteY34" fmla="*/ 444029 h 902608"/>
                  <a:gd name="connsiteX35" fmla="*/ 48410 w 1044140"/>
                  <a:gd name="connsiteY35" fmla="*/ 444029 h 902608"/>
                  <a:gd name="connsiteX36" fmla="*/ 59069 w 1044140"/>
                  <a:gd name="connsiteY36" fmla="*/ 363683 h 902608"/>
                  <a:gd name="connsiteX37" fmla="*/ 283067 w 1044140"/>
                  <a:gd name="connsiteY37" fmla="*/ 72434 h 902608"/>
                  <a:gd name="connsiteX38" fmla="*/ 523726 w 1044140"/>
                  <a:gd name="connsiteY38" fmla="*/ 0 h 90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44140" h="902608">
                    <a:moveTo>
                      <a:pt x="523726" y="0"/>
                    </a:moveTo>
                    <a:cubicBezTo>
                      <a:pt x="602235" y="0"/>
                      <a:pt x="680744" y="24145"/>
                      <a:pt x="764384" y="72434"/>
                    </a:cubicBezTo>
                    <a:cubicBezTo>
                      <a:pt x="876074" y="136918"/>
                      <a:pt x="955600" y="242418"/>
                      <a:pt x="988382" y="363683"/>
                    </a:cubicBezTo>
                    <a:lnTo>
                      <a:pt x="999042" y="444029"/>
                    </a:lnTo>
                    <a:lnTo>
                      <a:pt x="1017193" y="444029"/>
                    </a:lnTo>
                    <a:cubicBezTo>
                      <a:pt x="1032075" y="444029"/>
                      <a:pt x="1044140" y="456094"/>
                      <a:pt x="1044140" y="470976"/>
                    </a:cubicBezTo>
                    <a:lnTo>
                      <a:pt x="1044140" y="678813"/>
                    </a:lnTo>
                    <a:cubicBezTo>
                      <a:pt x="1044140" y="693695"/>
                      <a:pt x="1032075" y="705760"/>
                      <a:pt x="1017193" y="705760"/>
                    </a:cubicBezTo>
                    <a:lnTo>
                      <a:pt x="988388" y="705760"/>
                    </a:lnTo>
                    <a:lnTo>
                      <a:pt x="916860" y="768535"/>
                    </a:lnTo>
                    <a:cubicBezTo>
                      <a:pt x="845683" y="819316"/>
                      <a:pt x="763855" y="853537"/>
                      <a:pt x="677463" y="868476"/>
                    </a:cubicBezTo>
                    <a:lnTo>
                      <a:pt x="669581" y="869232"/>
                    </a:lnTo>
                    <a:lnTo>
                      <a:pt x="669581" y="875032"/>
                    </a:lnTo>
                    <a:cubicBezTo>
                      <a:pt x="669581" y="890262"/>
                      <a:pt x="657235" y="902608"/>
                      <a:pt x="642005" y="902608"/>
                    </a:cubicBezTo>
                    <a:lnTo>
                      <a:pt x="492587" y="902608"/>
                    </a:lnTo>
                    <a:cubicBezTo>
                      <a:pt x="477357" y="902608"/>
                      <a:pt x="465011" y="890262"/>
                      <a:pt x="465011" y="875032"/>
                    </a:cubicBezTo>
                    <a:lnTo>
                      <a:pt x="465011" y="857920"/>
                    </a:lnTo>
                    <a:cubicBezTo>
                      <a:pt x="465011" y="842690"/>
                      <a:pt x="477357" y="830344"/>
                      <a:pt x="492587" y="830344"/>
                    </a:cubicBezTo>
                    <a:lnTo>
                      <a:pt x="642005" y="830344"/>
                    </a:lnTo>
                    <a:cubicBezTo>
                      <a:pt x="649620" y="830344"/>
                      <a:pt x="656514" y="833431"/>
                      <a:pt x="661505" y="838421"/>
                    </a:cubicBezTo>
                    <a:lnTo>
                      <a:pt x="667253" y="852298"/>
                    </a:lnTo>
                    <a:lnTo>
                      <a:pt x="674545" y="851599"/>
                    </a:lnTo>
                    <a:cubicBezTo>
                      <a:pt x="758401" y="837098"/>
                      <a:pt x="837827" y="803882"/>
                      <a:pt x="906914" y="754593"/>
                    </a:cubicBezTo>
                    <a:lnTo>
                      <a:pt x="977432" y="692704"/>
                    </a:lnTo>
                    <a:lnTo>
                      <a:pt x="977432" y="489267"/>
                    </a:lnTo>
                    <a:lnTo>
                      <a:pt x="977300" y="489267"/>
                    </a:lnTo>
                    <a:cubicBezTo>
                      <a:pt x="977300" y="327221"/>
                      <a:pt x="890849" y="177484"/>
                      <a:pt x="750513" y="96460"/>
                    </a:cubicBezTo>
                    <a:cubicBezTo>
                      <a:pt x="610177" y="15437"/>
                      <a:pt x="437275" y="15437"/>
                      <a:pt x="296939" y="96460"/>
                    </a:cubicBezTo>
                    <a:cubicBezTo>
                      <a:pt x="156603" y="177483"/>
                      <a:pt x="70152" y="327220"/>
                      <a:pt x="70152" y="489267"/>
                    </a:cubicBezTo>
                    <a:lnTo>
                      <a:pt x="66709" y="489267"/>
                    </a:lnTo>
                    <a:lnTo>
                      <a:pt x="66709" y="705760"/>
                    </a:lnTo>
                    <a:lnTo>
                      <a:pt x="26947" y="705760"/>
                    </a:lnTo>
                    <a:cubicBezTo>
                      <a:pt x="12065" y="705760"/>
                      <a:pt x="0" y="693695"/>
                      <a:pt x="0" y="678813"/>
                    </a:cubicBezTo>
                    <a:lnTo>
                      <a:pt x="0" y="470976"/>
                    </a:lnTo>
                    <a:cubicBezTo>
                      <a:pt x="0" y="456094"/>
                      <a:pt x="12065" y="444029"/>
                      <a:pt x="26947" y="444029"/>
                    </a:cubicBezTo>
                    <a:lnTo>
                      <a:pt x="48410" y="444029"/>
                    </a:lnTo>
                    <a:lnTo>
                      <a:pt x="59069" y="363683"/>
                    </a:lnTo>
                    <a:cubicBezTo>
                      <a:pt x="91852" y="242418"/>
                      <a:pt x="171377" y="136918"/>
                      <a:pt x="283067" y="72434"/>
                    </a:cubicBezTo>
                    <a:cubicBezTo>
                      <a:pt x="366708" y="24145"/>
                      <a:pt x="445217" y="0"/>
                      <a:pt x="52372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68" name="Group 67">
              <a:extLst>
                <a:ext uri="{FF2B5EF4-FFF2-40B4-BE49-F238E27FC236}">
                  <a16:creationId xmlns:a16="http://schemas.microsoft.com/office/drawing/2014/main" id="{B5880122-993D-493A-9AF5-4B2983F29507}"/>
                </a:ext>
              </a:extLst>
            </p:cNvPr>
            <p:cNvGrpSpPr/>
            <p:nvPr/>
          </p:nvGrpSpPr>
          <p:grpSpPr>
            <a:xfrm>
              <a:off x="618525" y="1024372"/>
              <a:ext cx="2832651" cy="1235626"/>
              <a:chOff x="618525" y="1024372"/>
              <a:chExt cx="2832651" cy="1235626"/>
            </a:xfrm>
          </p:grpSpPr>
          <p:sp>
            <p:nvSpPr>
              <p:cNvPr id="69" name="Freeform: Shape 68">
                <a:extLst>
                  <a:ext uri="{FF2B5EF4-FFF2-40B4-BE49-F238E27FC236}">
                    <a16:creationId xmlns:a16="http://schemas.microsoft.com/office/drawing/2014/main" id="{844025AF-8A04-4CE5-8166-98C53A090FC5}"/>
                  </a:ext>
                </a:extLst>
              </p:cNvPr>
              <p:cNvSpPr/>
              <p:nvPr/>
            </p:nvSpPr>
            <p:spPr>
              <a:xfrm rot="20705322">
                <a:off x="700635" y="1142977"/>
                <a:ext cx="2719919" cy="1117021"/>
              </a:xfrm>
              <a:custGeom>
                <a:avLst/>
                <a:gdLst>
                  <a:gd name="connsiteX0" fmla="*/ 531539 w 2833662"/>
                  <a:gd name="connsiteY0" fmla="*/ 155632 h 1163733"/>
                  <a:gd name="connsiteX1" fmla="*/ 502008 w 2833662"/>
                  <a:gd name="connsiteY1" fmla="*/ 349878 h 1163733"/>
                  <a:gd name="connsiteX2" fmla="*/ 503690 w 2833662"/>
                  <a:gd name="connsiteY2" fmla="*/ 339341 h 1163733"/>
                  <a:gd name="connsiteX3" fmla="*/ 529694 w 2833662"/>
                  <a:gd name="connsiteY3" fmla="*/ 169349 h 1163733"/>
                  <a:gd name="connsiteX4" fmla="*/ 717345 w 2833662"/>
                  <a:gd name="connsiteY4" fmla="*/ 119524 h 1163733"/>
                  <a:gd name="connsiteX5" fmla="*/ 551397 w 2833662"/>
                  <a:gd name="connsiteY5" fmla="*/ 119524 h 1163733"/>
                  <a:gd name="connsiteX6" fmla="*/ 543741 w 2833662"/>
                  <a:gd name="connsiteY6" fmla="*/ 121683 h 1163733"/>
                  <a:gd name="connsiteX7" fmla="*/ 551397 w 2833662"/>
                  <a:gd name="connsiteY7" fmla="*/ 119837 h 1163733"/>
                  <a:gd name="connsiteX8" fmla="*/ 711203 w 2833662"/>
                  <a:gd name="connsiteY8" fmla="*/ 119562 h 1163733"/>
                  <a:gd name="connsiteX9" fmla="*/ 886952 w 2833662"/>
                  <a:gd name="connsiteY9" fmla="*/ 122932 h 1163733"/>
                  <a:gd name="connsiteX10" fmla="*/ 885036 w 2833662"/>
                  <a:gd name="connsiteY10" fmla="*/ 122422 h 1163733"/>
                  <a:gd name="connsiteX11" fmla="*/ 889165 w 2833662"/>
                  <a:gd name="connsiteY11" fmla="*/ 135756 h 1163733"/>
                  <a:gd name="connsiteX12" fmla="*/ 889185 w 2833662"/>
                  <a:gd name="connsiteY12" fmla="*/ 135505 h 1163733"/>
                  <a:gd name="connsiteX13" fmla="*/ 886952 w 2833662"/>
                  <a:gd name="connsiteY13" fmla="*/ 122932 h 1163733"/>
                  <a:gd name="connsiteX14" fmla="*/ 1929084 w 2833662"/>
                  <a:gd name="connsiteY14" fmla="*/ 123097 h 1163733"/>
                  <a:gd name="connsiteX15" fmla="*/ 1926792 w 2833662"/>
                  <a:gd name="connsiteY15" fmla="*/ 123950 h 1163733"/>
                  <a:gd name="connsiteX16" fmla="*/ 1926382 w 2833662"/>
                  <a:gd name="connsiteY16" fmla="*/ 130830 h 1163733"/>
                  <a:gd name="connsiteX17" fmla="*/ 2279033 w 2833662"/>
                  <a:gd name="connsiteY17" fmla="*/ 121913 h 1163733"/>
                  <a:gd name="connsiteX18" fmla="*/ 2268536 w 2833662"/>
                  <a:gd name="connsiteY18" fmla="*/ 119524 h 1163733"/>
                  <a:gd name="connsiteX19" fmla="*/ 2068663 w 2833662"/>
                  <a:gd name="connsiteY19" fmla="*/ 119334 h 1163733"/>
                  <a:gd name="connsiteX20" fmla="*/ 2106848 w 2833662"/>
                  <a:gd name="connsiteY20" fmla="*/ 119563 h 1163733"/>
                  <a:gd name="connsiteX21" fmla="*/ 2269788 w 2833662"/>
                  <a:gd name="connsiteY21" fmla="*/ 119837 h 1163733"/>
                  <a:gd name="connsiteX22" fmla="*/ 2279116 w 2833662"/>
                  <a:gd name="connsiteY22" fmla="*/ 122087 h 1163733"/>
                  <a:gd name="connsiteX23" fmla="*/ 2391901 w 2833662"/>
                  <a:gd name="connsiteY23" fmla="*/ 3968 h 1163733"/>
                  <a:gd name="connsiteX24" fmla="*/ 2431163 w 2833662"/>
                  <a:gd name="connsiteY24" fmla="*/ 67509 h 1163733"/>
                  <a:gd name="connsiteX25" fmla="*/ 2441503 w 2833662"/>
                  <a:gd name="connsiteY25" fmla="*/ 112944 h 1163733"/>
                  <a:gd name="connsiteX26" fmla="*/ 2827859 w 2833662"/>
                  <a:gd name="connsiteY26" fmla="*/ 958979 h 1163733"/>
                  <a:gd name="connsiteX27" fmla="*/ 2828799 w 2833662"/>
                  <a:gd name="connsiteY27" fmla="*/ 992820 h 1163733"/>
                  <a:gd name="connsiteX28" fmla="*/ 2655832 w 2833662"/>
                  <a:gd name="connsiteY28" fmla="*/ 1126305 h 1163733"/>
                  <a:gd name="connsiteX29" fmla="*/ 2459990 w 2833662"/>
                  <a:gd name="connsiteY29" fmla="*/ 1080557 h 1163733"/>
                  <a:gd name="connsiteX30" fmla="*/ 2450640 w 2833662"/>
                  <a:gd name="connsiteY30" fmla="*/ 1064317 h 1163733"/>
                  <a:gd name="connsiteX31" fmla="*/ 2451216 w 2833662"/>
                  <a:gd name="connsiteY31" fmla="*/ 1071157 h 1163733"/>
                  <a:gd name="connsiteX32" fmla="*/ 2378520 w 2833662"/>
                  <a:gd name="connsiteY32" fmla="*/ 1108758 h 1163733"/>
                  <a:gd name="connsiteX33" fmla="*/ 2236260 w 2833662"/>
                  <a:gd name="connsiteY33" fmla="*/ 1157640 h 1163733"/>
                  <a:gd name="connsiteX34" fmla="*/ 2063607 w 2833662"/>
                  <a:gd name="connsiteY34" fmla="*/ 1116592 h 1163733"/>
                  <a:gd name="connsiteX35" fmla="*/ 2016605 w 2833662"/>
                  <a:gd name="connsiteY35" fmla="*/ 1078991 h 1163733"/>
                  <a:gd name="connsiteX36" fmla="*/ 2016450 w 2833662"/>
                  <a:gd name="connsiteY36" fmla="*/ 1077428 h 1163733"/>
                  <a:gd name="connsiteX37" fmla="*/ 1999371 w 2833662"/>
                  <a:gd name="connsiteY37" fmla="*/ 1097165 h 1163733"/>
                  <a:gd name="connsiteX38" fmla="*/ 1883433 w 2833662"/>
                  <a:gd name="connsiteY38" fmla="*/ 1152626 h 1163733"/>
                  <a:gd name="connsiteX39" fmla="*/ 1702318 w 2833662"/>
                  <a:gd name="connsiteY39" fmla="*/ 1112205 h 1163733"/>
                  <a:gd name="connsiteX40" fmla="*/ 1669731 w 2833662"/>
                  <a:gd name="connsiteY40" fmla="*/ 1087764 h 1163733"/>
                  <a:gd name="connsiteX41" fmla="*/ 1659247 w 2833662"/>
                  <a:gd name="connsiteY41" fmla="*/ 1075136 h 1163733"/>
                  <a:gd name="connsiteX42" fmla="*/ 1618029 w 2833662"/>
                  <a:gd name="connsiteY42" fmla="*/ 1100612 h 1163733"/>
                  <a:gd name="connsiteX43" fmla="*/ 1405893 w 2833662"/>
                  <a:gd name="connsiteY43" fmla="*/ 1160774 h 1163733"/>
                  <a:gd name="connsiteX44" fmla="*/ 1263633 w 2833662"/>
                  <a:gd name="connsiteY44" fmla="*/ 1111892 h 1163733"/>
                  <a:gd name="connsiteX45" fmla="*/ 1198487 w 2833662"/>
                  <a:gd name="connsiteY45" fmla="*/ 1074494 h 1163733"/>
                  <a:gd name="connsiteX46" fmla="*/ 1194070 w 2833662"/>
                  <a:gd name="connsiteY46" fmla="*/ 1082751 h 1163733"/>
                  <a:gd name="connsiteX47" fmla="*/ 1073432 w 2833662"/>
                  <a:gd name="connsiteY47" fmla="*/ 1153253 h 1163733"/>
                  <a:gd name="connsiteX48" fmla="*/ 870697 w 2833662"/>
                  <a:gd name="connsiteY48" fmla="*/ 1122232 h 1163733"/>
                  <a:gd name="connsiteX49" fmla="*/ 824635 w 2833662"/>
                  <a:gd name="connsiteY49" fmla="*/ 1089957 h 1163733"/>
                  <a:gd name="connsiteX50" fmla="*/ 817193 w 2833662"/>
                  <a:gd name="connsiteY50" fmla="*/ 1082946 h 1163733"/>
                  <a:gd name="connsiteX51" fmla="*/ 817147 w 2833662"/>
                  <a:gd name="connsiteY51" fmla="*/ 1081703 h 1163733"/>
                  <a:gd name="connsiteX52" fmla="*/ 817114 w 2833662"/>
                  <a:gd name="connsiteY52" fmla="*/ 1082123 h 1163733"/>
                  <a:gd name="connsiteX53" fmla="*/ 770113 w 2833662"/>
                  <a:gd name="connsiteY53" fmla="*/ 1119724 h 1163733"/>
                  <a:gd name="connsiteX54" fmla="*/ 597459 w 2833662"/>
                  <a:gd name="connsiteY54" fmla="*/ 1160772 h 1163733"/>
                  <a:gd name="connsiteX55" fmla="*/ 455200 w 2833662"/>
                  <a:gd name="connsiteY55" fmla="*/ 1111890 h 1163733"/>
                  <a:gd name="connsiteX56" fmla="*/ 388770 w 2833662"/>
                  <a:gd name="connsiteY56" fmla="*/ 1074289 h 1163733"/>
                  <a:gd name="connsiteX57" fmla="*/ 389103 w 2833662"/>
                  <a:gd name="connsiteY57" fmla="*/ 1069174 h 1163733"/>
                  <a:gd name="connsiteX58" fmla="*/ 382817 w 2833662"/>
                  <a:gd name="connsiteY58" fmla="*/ 1080557 h 1163733"/>
                  <a:gd name="connsiteX59" fmla="*/ 83885 w 2833662"/>
                  <a:gd name="connsiteY59" fmla="*/ 1079617 h 1163733"/>
                  <a:gd name="connsiteX60" fmla="*/ 10875 w 2833662"/>
                  <a:gd name="connsiteY60" fmla="*/ 1004728 h 1163733"/>
                  <a:gd name="connsiteX61" fmla="*/ 5234 w 2833662"/>
                  <a:gd name="connsiteY61" fmla="*/ 956159 h 1163733"/>
                  <a:gd name="connsiteX62" fmla="*/ 392217 w 2833662"/>
                  <a:gd name="connsiteY62" fmla="*/ 108557 h 1163733"/>
                  <a:gd name="connsiteX63" fmla="*/ 398484 w 2833662"/>
                  <a:gd name="connsiteY63" fmla="*/ 67509 h 1163733"/>
                  <a:gd name="connsiteX64" fmla="*/ 457706 w 2833662"/>
                  <a:gd name="connsiteY64" fmla="*/ 139 h 1163733"/>
                  <a:gd name="connsiteX65" fmla="*/ 617513 w 2833662"/>
                  <a:gd name="connsiteY65" fmla="*/ 139 h 1163733"/>
                  <a:gd name="connsiteX66" fmla="*/ 2360972 w 2833662"/>
                  <a:gd name="connsiteY66" fmla="*/ 139 h 1163733"/>
                  <a:gd name="connsiteX67" fmla="*/ 2391901 w 2833662"/>
                  <a:gd name="connsiteY67" fmla="*/ 3968 h 116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833662" h="1163733">
                    <a:moveTo>
                      <a:pt x="531539" y="155632"/>
                    </a:moveTo>
                    <a:lnTo>
                      <a:pt x="502008" y="349878"/>
                    </a:lnTo>
                    <a:lnTo>
                      <a:pt x="503690" y="339341"/>
                    </a:lnTo>
                    <a:cubicBezTo>
                      <a:pt x="514765" y="269260"/>
                      <a:pt x="523989" y="209471"/>
                      <a:pt x="529694" y="169349"/>
                    </a:cubicBezTo>
                    <a:close/>
                    <a:moveTo>
                      <a:pt x="717345" y="119524"/>
                    </a:moveTo>
                    <a:lnTo>
                      <a:pt x="551397" y="119524"/>
                    </a:lnTo>
                    <a:lnTo>
                      <a:pt x="543741" y="121683"/>
                    </a:lnTo>
                    <a:lnTo>
                      <a:pt x="551397" y="119837"/>
                    </a:lnTo>
                    <a:cubicBezTo>
                      <a:pt x="610933" y="119993"/>
                      <a:pt x="661068" y="119837"/>
                      <a:pt x="711203" y="119562"/>
                    </a:cubicBezTo>
                    <a:close/>
                    <a:moveTo>
                      <a:pt x="886952" y="122932"/>
                    </a:moveTo>
                    <a:lnTo>
                      <a:pt x="885036" y="122422"/>
                    </a:lnTo>
                    <a:lnTo>
                      <a:pt x="889165" y="135756"/>
                    </a:lnTo>
                    <a:lnTo>
                      <a:pt x="889185" y="135505"/>
                    </a:lnTo>
                    <a:cubicBezTo>
                      <a:pt x="889811" y="129395"/>
                      <a:pt x="889263" y="125400"/>
                      <a:pt x="886952" y="122932"/>
                    </a:cubicBezTo>
                    <a:close/>
                    <a:moveTo>
                      <a:pt x="1929084" y="123097"/>
                    </a:moveTo>
                    <a:lnTo>
                      <a:pt x="1926792" y="123950"/>
                    </a:lnTo>
                    <a:lnTo>
                      <a:pt x="1926382" y="130830"/>
                    </a:lnTo>
                    <a:close/>
                    <a:moveTo>
                      <a:pt x="2279033" y="121913"/>
                    </a:moveTo>
                    <a:cubicBezTo>
                      <a:pt x="2276604" y="120073"/>
                      <a:pt x="2273236" y="119524"/>
                      <a:pt x="2268536" y="119524"/>
                    </a:cubicBezTo>
                    <a:lnTo>
                      <a:pt x="2068663" y="119334"/>
                    </a:lnTo>
                    <a:lnTo>
                      <a:pt x="2106848" y="119563"/>
                    </a:lnTo>
                    <a:cubicBezTo>
                      <a:pt x="2158550" y="119838"/>
                      <a:pt x="2210253" y="119994"/>
                      <a:pt x="2269788" y="119837"/>
                    </a:cubicBezTo>
                    <a:lnTo>
                      <a:pt x="2279116" y="122087"/>
                    </a:lnTo>
                    <a:close/>
                    <a:moveTo>
                      <a:pt x="2391901" y="3968"/>
                    </a:moveTo>
                    <a:cubicBezTo>
                      <a:pt x="2417943" y="11753"/>
                      <a:pt x="2429752" y="31787"/>
                      <a:pt x="2431163" y="67509"/>
                    </a:cubicBezTo>
                    <a:cubicBezTo>
                      <a:pt x="2431789" y="82863"/>
                      <a:pt x="2434922" y="98217"/>
                      <a:pt x="2441503" y="112944"/>
                    </a:cubicBezTo>
                    <a:cubicBezTo>
                      <a:pt x="2570288" y="394955"/>
                      <a:pt x="2699074" y="676967"/>
                      <a:pt x="2827859" y="958979"/>
                    </a:cubicBezTo>
                    <a:cubicBezTo>
                      <a:pt x="2833186" y="970573"/>
                      <a:pt x="2837259" y="980913"/>
                      <a:pt x="2828799" y="992820"/>
                    </a:cubicBezTo>
                    <a:cubicBezTo>
                      <a:pt x="2784617" y="1054863"/>
                      <a:pt x="2734168" y="1109072"/>
                      <a:pt x="2655832" y="1126305"/>
                    </a:cubicBezTo>
                    <a:cubicBezTo>
                      <a:pt x="2583449" y="1142286"/>
                      <a:pt x="2518272" y="1126306"/>
                      <a:pt x="2459990" y="1080557"/>
                    </a:cubicBezTo>
                    <a:lnTo>
                      <a:pt x="2450640" y="1064317"/>
                    </a:lnTo>
                    <a:lnTo>
                      <a:pt x="2451216" y="1071157"/>
                    </a:lnTo>
                    <a:cubicBezTo>
                      <a:pt x="2428655" y="1084004"/>
                      <a:pt x="2400767" y="1095285"/>
                      <a:pt x="2378520" y="1108758"/>
                    </a:cubicBezTo>
                    <a:cubicBezTo>
                      <a:pt x="2334651" y="1135706"/>
                      <a:pt x="2287336" y="1152314"/>
                      <a:pt x="2236260" y="1157640"/>
                    </a:cubicBezTo>
                    <a:cubicBezTo>
                      <a:pt x="2157297" y="1156074"/>
                      <a:pt x="2135049" y="1156387"/>
                      <a:pt x="2063607" y="1116592"/>
                    </a:cubicBezTo>
                    <a:cubicBezTo>
                      <a:pt x="2049193" y="1106565"/>
                      <a:pt x="2031645" y="1088391"/>
                      <a:pt x="2016605" y="1078991"/>
                    </a:cubicBezTo>
                    <a:lnTo>
                      <a:pt x="2016450" y="1077428"/>
                    </a:lnTo>
                    <a:lnTo>
                      <a:pt x="1999371" y="1097165"/>
                    </a:lnTo>
                    <a:cubicBezTo>
                      <a:pt x="1964276" y="1123799"/>
                      <a:pt x="1927301" y="1145733"/>
                      <a:pt x="1883433" y="1152626"/>
                    </a:cubicBezTo>
                    <a:cubicBezTo>
                      <a:pt x="1818256" y="1162654"/>
                      <a:pt x="1756841" y="1152000"/>
                      <a:pt x="1702318" y="1112205"/>
                    </a:cubicBezTo>
                    <a:cubicBezTo>
                      <a:pt x="1691351" y="1104371"/>
                      <a:pt x="1680698" y="1095911"/>
                      <a:pt x="1669731" y="1087764"/>
                    </a:cubicBezTo>
                    <a:lnTo>
                      <a:pt x="1659247" y="1075136"/>
                    </a:lnTo>
                    <a:lnTo>
                      <a:pt x="1618029" y="1100612"/>
                    </a:lnTo>
                    <a:cubicBezTo>
                      <a:pt x="1554106" y="1145107"/>
                      <a:pt x="1483603" y="1165788"/>
                      <a:pt x="1405893" y="1160774"/>
                    </a:cubicBezTo>
                    <a:cubicBezTo>
                      <a:pt x="1354817" y="1155447"/>
                      <a:pt x="1307502" y="1138840"/>
                      <a:pt x="1263633" y="1111892"/>
                    </a:cubicBezTo>
                    <a:lnTo>
                      <a:pt x="1198487" y="1074494"/>
                    </a:lnTo>
                    <a:lnTo>
                      <a:pt x="1194070" y="1082751"/>
                    </a:lnTo>
                    <a:cubicBezTo>
                      <a:pt x="1155842" y="1109385"/>
                      <a:pt x="1119808" y="1139779"/>
                      <a:pt x="1073432" y="1153253"/>
                    </a:cubicBezTo>
                    <a:cubicBezTo>
                      <a:pt x="1000736" y="1174248"/>
                      <a:pt x="933366" y="1163594"/>
                      <a:pt x="870697" y="1122232"/>
                    </a:cubicBezTo>
                    <a:cubicBezTo>
                      <a:pt x="855030" y="1111892"/>
                      <a:pt x="840303" y="1100298"/>
                      <a:pt x="824635" y="1089957"/>
                    </a:cubicBezTo>
                    <a:cubicBezTo>
                      <a:pt x="821658" y="1087921"/>
                      <a:pt x="818838" y="1085727"/>
                      <a:pt x="817193" y="1082946"/>
                    </a:cubicBezTo>
                    <a:lnTo>
                      <a:pt x="817147" y="1081703"/>
                    </a:lnTo>
                    <a:lnTo>
                      <a:pt x="817114" y="1082123"/>
                    </a:lnTo>
                    <a:cubicBezTo>
                      <a:pt x="802074" y="1091523"/>
                      <a:pt x="784526" y="1109697"/>
                      <a:pt x="770113" y="1119724"/>
                    </a:cubicBezTo>
                    <a:cubicBezTo>
                      <a:pt x="698983" y="1159519"/>
                      <a:pt x="676422" y="1159206"/>
                      <a:pt x="597459" y="1160772"/>
                    </a:cubicBezTo>
                    <a:cubicBezTo>
                      <a:pt x="546383" y="1155446"/>
                      <a:pt x="499068" y="1138838"/>
                      <a:pt x="455200" y="1111890"/>
                    </a:cubicBezTo>
                    <a:cubicBezTo>
                      <a:pt x="432952" y="1098417"/>
                      <a:pt x="411331" y="1087136"/>
                      <a:pt x="388770" y="1074289"/>
                    </a:cubicBezTo>
                    <a:lnTo>
                      <a:pt x="389103" y="1069174"/>
                    </a:lnTo>
                    <a:lnTo>
                      <a:pt x="382817" y="1080557"/>
                    </a:lnTo>
                    <a:cubicBezTo>
                      <a:pt x="296333" y="1154507"/>
                      <a:pt x="169741" y="1154194"/>
                      <a:pt x="83885" y="1079617"/>
                    </a:cubicBezTo>
                    <a:cubicBezTo>
                      <a:pt x="57564" y="1056743"/>
                      <a:pt x="32182" y="1032615"/>
                      <a:pt x="10875" y="1004728"/>
                    </a:cubicBezTo>
                    <a:cubicBezTo>
                      <a:pt x="-1033" y="989373"/>
                      <a:pt x="-3539" y="975586"/>
                      <a:pt x="5234" y="956159"/>
                    </a:cubicBezTo>
                    <a:cubicBezTo>
                      <a:pt x="134647" y="673834"/>
                      <a:pt x="263119" y="391195"/>
                      <a:pt x="392217" y="108557"/>
                    </a:cubicBezTo>
                    <a:cubicBezTo>
                      <a:pt x="398171" y="95396"/>
                      <a:pt x="400364" y="81923"/>
                      <a:pt x="398484" y="67509"/>
                    </a:cubicBezTo>
                    <a:cubicBezTo>
                      <a:pt x="394097" y="30847"/>
                      <a:pt x="420732" y="453"/>
                      <a:pt x="457706" y="139"/>
                    </a:cubicBezTo>
                    <a:cubicBezTo>
                      <a:pt x="510975" y="-174"/>
                      <a:pt x="564244" y="139"/>
                      <a:pt x="617513" y="139"/>
                    </a:cubicBezTo>
                    <a:cubicBezTo>
                      <a:pt x="1198771" y="139"/>
                      <a:pt x="1780028" y="139"/>
                      <a:pt x="2360972" y="139"/>
                    </a:cubicBezTo>
                    <a:cubicBezTo>
                      <a:pt x="2372958" y="139"/>
                      <a:pt x="2383220" y="1373"/>
                      <a:pt x="2391901" y="3968"/>
                    </a:cubicBezTo>
                    <a:close/>
                  </a:path>
                </a:pathLst>
              </a:custGeom>
              <a:solidFill>
                <a:schemeClr val="tx1">
                  <a:lumMod val="50000"/>
                  <a:lumOff val="50000"/>
                </a:schemeClr>
              </a:solidFill>
              <a:ln w="9525" cap="flat">
                <a:noFill/>
                <a:prstDash val="solid"/>
                <a:miter/>
              </a:ln>
            </p:spPr>
            <p:txBody>
              <a:bodyPr rtlCol="0" anchor="ctr"/>
              <a:lstStyle/>
              <a:p>
                <a:endParaRPr lang="en-US"/>
              </a:p>
            </p:txBody>
          </p:sp>
          <p:grpSp>
            <p:nvGrpSpPr>
              <p:cNvPr id="70" name="Graphic 32">
                <a:extLst>
                  <a:ext uri="{FF2B5EF4-FFF2-40B4-BE49-F238E27FC236}">
                    <a16:creationId xmlns:a16="http://schemas.microsoft.com/office/drawing/2014/main" id="{344F717C-CFD3-40A8-BD7B-AFB5E31A7922}"/>
                  </a:ext>
                </a:extLst>
              </p:cNvPr>
              <p:cNvGrpSpPr/>
              <p:nvPr/>
            </p:nvGrpSpPr>
            <p:grpSpPr>
              <a:xfrm rot="20705322">
                <a:off x="618525" y="1024372"/>
                <a:ext cx="2832651" cy="1165648"/>
                <a:chOff x="1790700" y="1657350"/>
                <a:chExt cx="8610600" cy="3543300"/>
              </a:xfrm>
            </p:grpSpPr>
            <p:sp>
              <p:nvSpPr>
                <p:cNvPr id="71" name="Freeform: Shape 70">
                  <a:extLst>
                    <a:ext uri="{FF2B5EF4-FFF2-40B4-BE49-F238E27FC236}">
                      <a16:creationId xmlns:a16="http://schemas.microsoft.com/office/drawing/2014/main" id="{EB5368E6-DD5F-41E0-B0FF-78DFE3EFCBF1}"/>
                    </a:ext>
                  </a:extLst>
                </p:cNvPr>
                <p:cNvSpPr/>
                <p:nvPr/>
              </p:nvSpPr>
              <p:spPr>
                <a:xfrm>
                  <a:off x="1790981" y="1656926"/>
                  <a:ext cx="8613672" cy="3537479"/>
                </a:xfrm>
                <a:custGeom>
                  <a:avLst/>
                  <a:gdLst>
                    <a:gd name="connsiteX0" fmla="*/ 2482886 w 8613672"/>
                    <a:gd name="connsiteY0" fmla="*/ 3259879 h 3537479"/>
                    <a:gd name="connsiteX1" fmla="*/ 2530511 w 8613672"/>
                    <a:gd name="connsiteY1" fmla="*/ 2666471 h 3537479"/>
                    <a:gd name="connsiteX2" fmla="*/ 2612426 w 8613672"/>
                    <a:gd name="connsiteY2" fmla="*/ 1593956 h 3537479"/>
                    <a:gd name="connsiteX3" fmla="*/ 2674339 w 8613672"/>
                    <a:gd name="connsiteY3" fmla="*/ 777663 h 3537479"/>
                    <a:gd name="connsiteX4" fmla="*/ 2702914 w 8613672"/>
                    <a:gd name="connsiteY4" fmla="*/ 411903 h 3537479"/>
                    <a:gd name="connsiteX5" fmla="*/ 2657194 w 8613672"/>
                    <a:gd name="connsiteY5" fmla="*/ 363326 h 3537479"/>
                    <a:gd name="connsiteX6" fmla="*/ 1676119 w 8613672"/>
                    <a:gd name="connsiteY6" fmla="*/ 363326 h 3537479"/>
                    <a:gd name="connsiteX7" fmla="*/ 1625636 w 8613672"/>
                    <a:gd name="connsiteY7" fmla="*/ 408093 h 3537479"/>
                    <a:gd name="connsiteX8" fmla="*/ 1361794 w 8613672"/>
                    <a:gd name="connsiteY8" fmla="*/ 2143548 h 3537479"/>
                    <a:gd name="connsiteX9" fmla="*/ 1198916 w 8613672"/>
                    <a:gd name="connsiteY9" fmla="*/ 3220826 h 3537479"/>
                    <a:gd name="connsiteX10" fmla="*/ 1163674 w 8613672"/>
                    <a:gd name="connsiteY10" fmla="*/ 3284643 h 3537479"/>
                    <a:gd name="connsiteX11" fmla="*/ 254989 w 8613672"/>
                    <a:gd name="connsiteY11" fmla="*/ 3281786 h 3537479"/>
                    <a:gd name="connsiteX12" fmla="*/ 33056 w 8613672"/>
                    <a:gd name="connsiteY12" fmla="*/ 3054139 h 3537479"/>
                    <a:gd name="connsiteX13" fmla="*/ 15911 w 8613672"/>
                    <a:gd name="connsiteY13" fmla="*/ 2906501 h 3537479"/>
                    <a:gd name="connsiteX14" fmla="*/ 1192249 w 8613672"/>
                    <a:gd name="connsiteY14" fmla="*/ 329988 h 3537479"/>
                    <a:gd name="connsiteX15" fmla="*/ 1211299 w 8613672"/>
                    <a:gd name="connsiteY15" fmla="*/ 205211 h 3537479"/>
                    <a:gd name="connsiteX16" fmla="*/ 1391321 w 8613672"/>
                    <a:gd name="connsiteY16" fmla="*/ 423 h 3537479"/>
                    <a:gd name="connsiteX17" fmla="*/ 1877096 w 8613672"/>
                    <a:gd name="connsiteY17" fmla="*/ 423 h 3537479"/>
                    <a:gd name="connsiteX18" fmla="*/ 7176806 w 8613672"/>
                    <a:gd name="connsiteY18" fmla="*/ 423 h 3537479"/>
                    <a:gd name="connsiteX19" fmla="*/ 7390167 w 8613672"/>
                    <a:gd name="connsiteY19" fmla="*/ 205211 h 3537479"/>
                    <a:gd name="connsiteX20" fmla="*/ 7421599 w 8613672"/>
                    <a:gd name="connsiteY20" fmla="*/ 343323 h 3537479"/>
                    <a:gd name="connsiteX21" fmla="*/ 8596031 w 8613672"/>
                    <a:gd name="connsiteY21" fmla="*/ 2915073 h 3537479"/>
                    <a:gd name="connsiteX22" fmla="*/ 8598888 w 8613672"/>
                    <a:gd name="connsiteY22" fmla="*/ 3017943 h 3537479"/>
                    <a:gd name="connsiteX23" fmla="*/ 8073109 w 8613672"/>
                    <a:gd name="connsiteY23" fmla="*/ 3423708 h 3537479"/>
                    <a:gd name="connsiteX24" fmla="*/ 7477796 w 8613672"/>
                    <a:gd name="connsiteY24" fmla="*/ 3284643 h 3537479"/>
                    <a:gd name="connsiteX25" fmla="*/ 7441601 w 8613672"/>
                    <a:gd name="connsiteY25" fmla="*/ 3221779 h 3537479"/>
                    <a:gd name="connsiteX26" fmla="*/ 7169186 w 8613672"/>
                    <a:gd name="connsiteY26" fmla="*/ 1685396 h 3537479"/>
                    <a:gd name="connsiteX27" fmla="*/ 6942492 w 8613672"/>
                    <a:gd name="connsiteY27" fmla="*/ 401426 h 3537479"/>
                    <a:gd name="connsiteX28" fmla="*/ 6895819 w 8613672"/>
                    <a:gd name="connsiteY28" fmla="*/ 363326 h 3537479"/>
                    <a:gd name="connsiteX29" fmla="*/ 5895694 w 8613672"/>
                    <a:gd name="connsiteY29" fmla="*/ 362373 h 3537479"/>
                    <a:gd name="connsiteX30" fmla="*/ 5854736 w 8613672"/>
                    <a:gd name="connsiteY30" fmla="*/ 414761 h 3537479"/>
                    <a:gd name="connsiteX31" fmla="*/ 5934746 w 8613672"/>
                    <a:gd name="connsiteY31" fmla="*/ 1214861 h 3537479"/>
                    <a:gd name="connsiteX32" fmla="*/ 6025234 w 8613672"/>
                    <a:gd name="connsiteY32" fmla="*/ 2119736 h 3537479"/>
                    <a:gd name="connsiteX33" fmla="*/ 6126199 w 8613672"/>
                    <a:gd name="connsiteY33" fmla="*/ 3128433 h 3537479"/>
                    <a:gd name="connsiteX34" fmla="*/ 6130961 w 8613672"/>
                    <a:gd name="connsiteY34" fmla="*/ 3199871 h 3537479"/>
                    <a:gd name="connsiteX35" fmla="*/ 6077621 w 8613672"/>
                    <a:gd name="connsiteY35" fmla="*/ 3335126 h 3537479"/>
                    <a:gd name="connsiteX36" fmla="*/ 5725196 w 8613672"/>
                    <a:gd name="connsiteY36" fmla="*/ 3503718 h 3537479"/>
                    <a:gd name="connsiteX37" fmla="*/ 5174651 w 8613672"/>
                    <a:gd name="connsiteY37" fmla="*/ 3380846 h 3537479"/>
                    <a:gd name="connsiteX38" fmla="*/ 5075592 w 8613672"/>
                    <a:gd name="connsiteY38" fmla="*/ 3306551 h 3537479"/>
                    <a:gd name="connsiteX39" fmla="*/ 5033681 w 8613672"/>
                    <a:gd name="connsiteY39" fmla="*/ 3256068 h 3537479"/>
                    <a:gd name="connsiteX40" fmla="*/ 5010821 w 8613672"/>
                    <a:gd name="connsiteY40" fmla="*/ 2866496 h 3537479"/>
                    <a:gd name="connsiteX41" fmla="*/ 4975579 w 8613672"/>
                    <a:gd name="connsiteY41" fmla="*/ 2268326 h 3537479"/>
                    <a:gd name="connsiteX42" fmla="*/ 4953671 w 8613672"/>
                    <a:gd name="connsiteY42" fmla="*/ 1902566 h 3537479"/>
                    <a:gd name="connsiteX43" fmla="*/ 4918429 w 8613672"/>
                    <a:gd name="connsiteY43" fmla="*/ 1304396 h 3537479"/>
                    <a:gd name="connsiteX44" fmla="*/ 4895569 w 8613672"/>
                    <a:gd name="connsiteY44" fmla="*/ 905298 h 3537479"/>
                    <a:gd name="connsiteX45" fmla="*/ 4867946 w 8613672"/>
                    <a:gd name="connsiteY45" fmla="*/ 464291 h 3537479"/>
                    <a:gd name="connsiteX46" fmla="*/ 4782221 w 8613672"/>
                    <a:gd name="connsiteY46" fmla="*/ 387138 h 3537479"/>
                    <a:gd name="connsiteX47" fmla="*/ 3810671 w 8613672"/>
                    <a:gd name="connsiteY47" fmla="*/ 387138 h 3537479"/>
                    <a:gd name="connsiteX48" fmla="*/ 3724946 w 8613672"/>
                    <a:gd name="connsiteY48" fmla="*/ 472863 h 3537479"/>
                    <a:gd name="connsiteX49" fmla="*/ 3703991 w 8613672"/>
                    <a:gd name="connsiteY49" fmla="*/ 1286298 h 3537479"/>
                    <a:gd name="connsiteX50" fmla="*/ 3684941 w 8613672"/>
                    <a:gd name="connsiteY50" fmla="*/ 2061633 h 3537479"/>
                    <a:gd name="connsiteX51" fmla="*/ 3665891 w 8613672"/>
                    <a:gd name="connsiteY51" fmla="*/ 2798868 h 3537479"/>
                    <a:gd name="connsiteX52" fmla="*/ 3651604 w 8613672"/>
                    <a:gd name="connsiteY52" fmla="*/ 3250354 h 3537479"/>
                    <a:gd name="connsiteX53" fmla="*/ 3629696 w 8613672"/>
                    <a:gd name="connsiteY53" fmla="*/ 3291311 h 3537479"/>
                    <a:gd name="connsiteX54" fmla="*/ 3262984 w 8613672"/>
                    <a:gd name="connsiteY54" fmla="*/ 3505623 h 3537479"/>
                    <a:gd name="connsiteX55" fmla="*/ 2646716 w 8613672"/>
                    <a:gd name="connsiteY55" fmla="*/ 3411326 h 3537479"/>
                    <a:gd name="connsiteX56" fmla="*/ 2506699 w 8613672"/>
                    <a:gd name="connsiteY56" fmla="*/ 3313218 h 3537479"/>
                    <a:gd name="connsiteX57" fmla="*/ 2482886 w 8613672"/>
                    <a:gd name="connsiteY57" fmla="*/ 3259879 h 353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613672" h="3537479">
                      <a:moveTo>
                        <a:pt x="2482886" y="3259879"/>
                      </a:moveTo>
                      <a:cubicBezTo>
                        <a:pt x="2499079" y="3061758"/>
                        <a:pt x="2515271" y="2864591"/>
                        <a:pt x="2530511" y="2666471"/>
                      </a:cubicBezTo>
                      <a:cubicBezTo>
                        <a:pt x="2558134" y="2309283"/>
                        <a:pt x="2585756" y="1951143"/>
                        <a:pt x="2612426" y="1593956"/>
                      </a:cubicBezTo>
                      <a:cubicBezTo>
                        <a:pt x="2633381" y="1321541"/>
                        <a:pt x="2653384" y="1050078"/>
                        <a:pt x="2674339" y="777663"/>
                      </a:cubicBezTo>
                      <a:cubicBezTo>
                        <a:pt x="2683864" y="655743"/>
                        <a:pt x="2692436" y="533823"/>
                        <a:pt x="2702914" y="411903"/>
                      </a:cubicBezTo>
                      <a:cubicBezTo>
                        <a:pt x="2706724" y="374756"/>
                        <a:pt x="2696246" y="363326"/>
                        <a:pt x="2657194" y="363326"/>
                      </a:cubicBezTo>
                      <a:cubicBezTo>
                        <a:pt x="2330486" y="365231"/>
                        <a:pt x="2002826" y="364278"/>
                        <a:pt x="1676119" y="363326"/>
                      </a:cubicBezTo>
                      <a:cubicBezTo>
                        <a:pt x="1640876" y="363326"/>
                        <a:pt x="1631351" y="375708"/>
                        <a:pt x="1625636" y="408093"/>
                      </a:cubicBezTo>
                      <a:cubicBezTo>
                        <a:pt x="1538006" y="987213"/>
                        <a:pt x="1449424" y="1565381"/>
                        <a:pt x="1361794" y="2143548"/>
                      </a:cubicBezTo>
                      <a:cubicBezTo>
                        <a:pt x="1307501" y="2502641"/>
                        <a:pt x="1252256" y="2861733"/>
                        <a:pt x="1198916" y="3220826"/>
                      </a:cubicBezTo>
                      <a:cubicBezTo>
                        <a:pt x="1195106" y="3248448"/>
                        <a:pt x="1183676" y="3267498"/>
                        <a:pt x="1163674" y="3284643"/>
                      </a:cubicBezTo>
                      <a:cubicBezTo>
                        <a:pt x="900784" y="3509433"/>
                        <a:pt x="515974" y="3508481"/>
                        <a:pt x="254989" y="3281786"/>
                      </a:cubicBezTo>
                      <a:cubicBezTo>
                        <a:pt x="174979" y="3212254"/>
                        <a:pt x="97826" y="3138911"/>
                        <a:pt x="33056" y="3054139"/>
                      </a:cubicBezTo>
                      <a:cubicBezTo>
                        <a:pt x="-3139" y="3007466"/>
                        <a:pt x="-10759" y="2965556"/>
                        <a:pt x="15911" y="2906501"/>
                      </a:cubicBezTo>
                      <a:cubicBezTo>
                        <a:pt x="409294" y="2048298"/>
                        <a:pt x="799819" y="1189143"/>
                        <a:pt x="1192249" y="329988"/>
                      </a:cubicBezTo>
                      <a:cubicBezTo>
                        <a:pt x="1210346" y="289983"/>
                        <a:pt x="1217014" y="249026"/>
                        <a:pt x="1211299" y="205211"/>
                      </a:cubicBezTo>
                      <a:cubicBezTo>
                        <a:pt x="1197964" y="93768"/>
                        <a:pt x="1278926" y="1376"/>
                        <a:pt x="1391321" y="423"/>
                      </a:cubicBezTo>
                      <a:cubicBezTo>
                        <a:pt x="1553246" y="-529"/>
                        <a:pt x="1715171" y="423"/>
                        <a:pt x="1877096" y="423"/>
                      </a:cubicBezTo>
                      <a:cubicBezTo>
                        <a:pt x="3643984" y="423"/>
                        <a:pt x="5410871" y="423"/>
                        <a:pt x="7176806" y="423"/>
                      </a:cubicBezTo>
                      <a:cubicBezTo>
                        <a:pt x="7322539" y="423"/>
                        <a:pt x="7384451" y="60431"/>
                        <a:pt x="7390167" y="205211"/>
                      </a:cubicBezTo>
                      <a:cubicBezTo>
                        <a:pt x="7392071" y="251883"/>
                        <a:pt x="7401596" y="298556"/>
                        <a:pt x="7421599" y="343323"/>
                      </a:cubicBezTo>
                      <a:cubicBezTo>
                        <a:pt x="7813076" y="1200573"/>
                        <a:pt x="8204554" y="2057823"/>
                        <a:pt x="8596031" y="2915073"/>
                      </a:cubicBezTo>
                      <a:cubicBezTo>
                        <a:pt x="8612224" y="2950316"/>
                        <a:pt x="8624606" y="2981748"/>
                        <a:pt x="8598888" y="3017943"/>
                      </a:cubicBezTo>
                      <a:cubicBezTo>
                        <a:pt x="8464586" y="3206539"/>
                        <a:pt x="8311234" y="3371321"/>
                        <a:pt x="8073109" y="3423708"/>
                      </a:cubicBezTo>
                      <a:cubicBezTo>
                        <a:pt x="7853081" y="3472286"/>
                        <a:pt x="7654961" y="3423708"/>
                        <a:pt x="7477796" y="3284643"/>
                      </a:cubicBezTo>
                      <a:cubicBezTo>
                        <a:pt x="7456842" y="3267498"/>
                        <a:pt x="7446364" y="3248448"/>
                        <a:pt x="7441601" y="3221779"/>
                      </a:cubicBezTo>
                      <a:cubicBezTo>
                        <a:pt x="7351114" y="2709333"/>
                        <a:pt x="7260626" y="2197841"/>
                        <a:pt x="7169186" y="1685396"/>
                      </a:cubicBezTo>
                      <a:cubicBezTo>
                        <a:pt x="7092986" y="1257723"/>
                        <a:pt x="7016786" y="830051"/>
                        <a:pt x="6942492" y="401426"/>
                      </a:cubicBezTo>
                      <a:cubicBezTo>
                        <a:pt x="6936776" y="369993"/>
                        <a:pt x="6924394" y="363326"/>
                        <a:pt x="6895819" y="363326"/>
                      </a:cubicBezTo>
                      <a:cubicBezTo>
                        <a:pt x="6562444" y="364278"/>
                        <a:pt x="6229069" y="364278"/>
                        <a:pt x="5895694" y="362373"/>
                      </a:cubicBezTo>
                      <a:cubicBezTo>
                        <a:pt x="5850926" y="362373"/>
                        <a:pt x="5850926" y="383328"/>
                        <a:pt x="5854736" y="414761"/>
                      </a:cubicBezTo>
                      <a:cubicBezTo>
                        <a:pt x="5881406" y="681461"/>
                        <a:pt x="5908076" y="948161"/>
                        <a:pt x="5934746" y="1214861"/>
                      </a:cubicBezTo>
                      <a:cubicBezTo>
                        <a:pt x="5965226" y="1516803"/>
                        <a:pt x="5995706" y="1817793"/>
                        <a:pt x="6025234" y="2119736"/>
                      </a:cubicBezTo>
                      <a:cubicBezTo>
                        <a:pt x="6058571" y="2455968"/>
                        <a:pt x="6092861" y="2792201"/>
                        <a:pt x="6126199" y="3128433"/>
                      </a:cubicBezTo>
                      <a:cubicBezTo>
                        <a:pt x="6128104" y="3152246"/>
                        <a:pt x="6130009" y="3176058"/>
                        <a:pt x="6130961" y="3199871"/>
                      </a:cubicBezTo>
                      <a:cubicBezTo>
                        <a:pt x="6147154" y="3257973"/>
                        <a:pt x="6129056" y="3297026"/>
                        <a:pt x="6077621" y="3335126"/>
                      </a:cubicBezTo>
                      <a:cubicBezTo>
                        <a:pt x="5970942" y="3416089"/>
                        <a:pt x="5858546" y="3482764"/>
                        <a:pt x="5725196" y="3503718"/>
                      </a:cubicBezTo>
                      <a:cubicBezTo>
                        <a:pt x="5527076" y="3534198"/>
                        <a:pt x="5340386" y="3501814"/>
                        <a:pt x="5174651" y="3380846"/>
                      </a:cubicBezTo>
                      <a:cubicBezTo>
                        <a:pt x="5141314" y="3357033"/>
                        <a:pt x="5108929" y="3331316"/>
                        <a:pt x="5075592" y="3306551"/>
                      </a:cubicBezTo>
                      <a:cubicBezTo>
                        <a:pt x="5057494" y="3293216"/>
                        <a:pt x="5042254" y="3277976"/>
                        <a:pt x="5033681" y="3256068"/>
                      </a:cubicBezTo>
                      <a:cubicBezTo>
                        <a:pt x="5027014" y="3126529"/>
                        <a:pt x="5017489" y="2996036"/>
                        <a:pt x="5010821" y="2866496"/>
                      </a:cubicBezTo>
                      <a:cubicBezTo>
                        <a:pt x="4999392" y="2667423"/>
                        <a:pt x="4987961" y="2467398"/>
                        <a:pt x="4975579" y="2268326"/>
                      </a:cubicBezTo>
                      <a:cubicBezTo>
                        <a:pt x="4967959" y="2146406"/>
                        <a:pt x="4960339" y="2024486"/>
                        <a:pt x="4953671" y="1902566"/>
                      </a:cubicBezTo>
                      <a:cubicBezTo>
                        <a:pt x="4943194" y="1703493"/>
                        <a:pt x="4928906" y="1503468"/>
                        <a:pt x="4918429" y="1304396"/>
                      </a:cubicBezTo>
                      <a:cubicBezTo>
                        <a:pt x="4911761" y="1171046"/>
                        <a:pt x="4902236" y="1038648"/>
                        <a:pt x="4895569" y="905298"/>
                      </a:cubicBezTo>
                      <a:cubicBezTo>
                        <a:pt x="4887949" y="757661"/>
                        <a:pt x="4881281" y="610976"/>
                        <a:pt x="4867946" y="464291"/>
                      </a:cubicBezTo>
                      <a:cubicBezTo>
                        <a:pt x="4862231" y="403331"/>
                        <a:pt x="4845086" y="388091"/>
                        <a:pt x="4782221" y="387138"/>
                      </a:cubicBezTo>
                      <a:cubicBezTo>
                        <a:pt x="4458371" y="386186"/>
                        <a:pt x="4134521" y="386186"/>
                        <a:pt x="3810671" y="387138"/>
                      </a:cubicBezTo>
                      <a:cubicBezTo>
                        <a:pt x="3743996" y="387138"/>
                        <a:pt x="3726851" y="406188"/>
                        <a:pt x="3724946" y="472863"/>
                      </a:cubicBezTo>
                      <a:cubicBezTo>
                        <a:pt x="3716374" y="744326"/>
                        <a:pt x="3708754" y="1014836"/>
                        <a:pt x="3703991" y="1286298"/>
                      </a:cubicBezTo>
                      <a:cubicBezTo>
                        <a:pt x="3699229" y="1544426"/>
                        <a:pt x="3691609" y="1803506"/>
                        <a:pt x="3684941" y="2061633"/>
                      </a:cubicBezTo>
                      <a:cubicBezTo>
                        <a:pt x="3679226" y="2307378"/>
                        <a:pt x="3672559" y="2553123"/>
                        <a:pt x="3665891" y="2798868"/>
                      </a:cubicBezTo>
                      <a:cubicBezTo>
                        <a:pt x="3661129" y="2949364"/>
                        <a:pt x="3664939" y="3099858"/>
                        <a:pt x="3651604" y="3250354"/>
                      </a:cubicBezTo>
                      <a:cubicBezTo>
                        <a:pt x="3647794" y="3265593"/>
                        <a:pt x="3643984" y="3280833"/>
                        <a:pt x="3629696" y="3291311"/>
                      </a:cubicBezTo>
                      <a:cubicBezTo>
                        <a:pt x="3513491" y="3372273"/>
                        <a:pt x="3403954" y="3464666"/>
                        <a:pt x="3262984" y="3505623"/>
                      </a:cubicBezTo>
                      <a:cubicBezTo>
                        <a:pt x="3042004" y="3569441"/>
                        <a:pt x="2837216" y="3537056"/>
                        <a:pt x="2646716" y="3411326"/>
                      </a:cubicBezTo>
                      <a:cubicBezTo>
                        <a:pt x="2599091" y="3379893"/>
                        <a:pt x="2554324" y="3344651"/>
                        <a:pt x="2506699" y="3313218"/>
                      </a:cubicBezTo>
                      <a:cubicBezTo>
                        <a:pt x="2488601" y="3300836"/>
                        <a:pt x="2472409" y="3286548"/>
                        <a:pt x="2482886" y="3259879"/>
                      </a:cubicBezTo>
                      <a:close/>
                    </a:path>
                  </a:pathLst>
                </a:custGeom>
                <a:solidFill>
                  <a:schemeClr val="accent3"/>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AE76F6C-FC53-47E9-A1C1-C12F35512A9F}"/>
                    </a:ext>
                  </a:extLst>
                </p:cNvPr>
                <p:cNvSpPr/>
                <p:nvPr/>
              </p:nvSpPr>
              <p:spPr>
                <a:xfrm>
                  <a:off x="5419676" y="2020252"/>
                  <a:ext cx="1429057" cy="3167393"/>
                </a:xfrm>
                <a:custGeom>
                  <a:avLst/>
                  <a:gdLst>
                    <a:gd name="connsiteX0" fmla="*/ 644891 w 1429057"/>
                    <a:gd name="connsiteY0" fmla="*/ 3165158 h 3167393"/>
                    <a:gd name="connsiteX1" fmla="*/ 212456 w 1429057"/>
                    <a:gd name="connsiteY1" fmla="*/ 3016568 h 3167393"/>
                    <a:gd name="connsiteX2" fmla="*/ 6716 w 1429057"/>
                    <a:gd name="connsiteY2" fmla="*/ 2898458 h 3167393"/>
                    <a:gd name="connsiteX3" fmla="*/ 4811 w 1429057"/>
                    <a:gd name="connsiteY3" fmla="*/ 2781300 h 3167393"/>
                    <a:gd name="connsiteX4" fmla="*/ 40053 w 1429057"/>
                    <a:gd name="connsiteY4" fmla="*/ 1339215 h 3167393"/>
                    <a:gd name="connsiteX5" fmla="*/ 72438 w 1429057"/>
                    <a:gd name="connsiteY5" fmla="*/ 49530 h 3167393"/>
                    <a:gd name="connsiteX6" fmla="*/ 124826 w 1429057"/>
                    <a:gd name="connsiteY6" fmla="*/ 0 h 3167393"/>
                    <a:gd name="connsiteX7" fmla="*/ 1210676 w 1429057"/>
                    <a:gd name="connsiteY7" fmla="*/ 0 h 3167393"/>
                    <a:gd name="connsiteX8" fmla="*/ 1265921 w 1429057"/>
                    <a:gd name="connsiteY8" fmla="*/ 52388 h 3167393"/>
                    <a:gd name="connsiteX9" fmla="*/ 1338311 w 1429057"/>
                    <a:gd name="connsiteY9" fmla="*/ 1287780 h 3167393"/>
                    <a:gd name="connsiteX10" fmla="*/ 1398318 w 1429057"/>
                    <a:gd name="connsiteY10" fmla="*/ 2327910 h 3167393"/>
                    <a:gd name="connsiteX11" fmla="*/ 1428798 w 1429057"/>
                    <a:gd name="connsiteY11" fmla="*/ 2855595 h 3167393"/>
                    <a:gd name="connsiteX12" fmla="*/ 1426893 w 1429057"/>
                    <a:gd name="connsiteY12" fmla="*/ 2897505 h 3167393"/>
                    <a:gd name="connsiteX13" fmla="*/ 1289734 w 1429057"/>
                    <a:gd name="connsiteY13" fmla="*/ 2982278 h 3167393"/>
                    <a:gd name="connsiteX14" fmla="*/ 644891 w 1429057"/>
                    <a:gd name="connsiteY14" fmla="*/ 3165158 h 3167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9057" h="3167393">
                      <a:moveTo>
                        <a:pt x="644891" y="3165158"/>
                      </a:moveTo>
                      <a:cubicBezTo>
                        <a:pt x="489633" y="3148965"/>
                        <a:pt x="345806" y="3098483"/>
                        <a:pt x="212456" y="3016568"/>
                      </a:cubicBezTo>
                      <a:cubicBezTo>
                        <a:pt x="144828" y="2975610"/>
                        <a:pt x="75296" y="2937510"/>
                        <a:pt x="6716" y="2898458"/>
                      </a:cubicBezTo>
                      <a:cubicBezTo>
                        <a:pt x="-6619" y="2859405"/>
                        <a:pt x="3858" y="2820353"/>
                        <a:pt x="4811" y="2781300"/>
                      </a:cubicBezTo>
                      <a:cubicBezTo>
                        <a:pt x="16241" y="2300288"/>
                        <a:pt x="27671" y="1820228"/>
                        <a:pt x="40053" y="1339215"/>
                      </a:cubicBezTo>
                      <a:cubicBezTo>
                        <a:pt x="50531" y="909638"/>
                        <a:pt x="62913" y="480060"/>
                        <a:pt x="72438" y="49530"/>
                      </a:cubicBezTo>
                      <a:cubicBezTo>
                        <a:pt x="73391" y="9525"/>
                        <a:pt x="85773" y="0"/>
                        <a:pt x="124826" y="0"/>
                      </a:cubicBezTo>
                      <a:cubicBezTo>
                        <a:pt x="486776" y="953"/>
                        <a:pt x="848726" y="1905"/>
                        <a:pt x="1210676" y="0"/>
                      </a:cubicBezTo>
                      <a:cubicBezTo>
                        <a:pt x="1251634" y="0"/>
                        <a:pt x="1264016" y="10478"/>
                        <a:pt x="1265921" y="52388"/>
                      </a:cubicBezTo>
                      <a:cubicBezTo>
                        <a:pt x="1288781" y="463868"/>
                        <a:pt x="1314498" y="876300"/>
                        <a:pt x="1338311" y="1287780"/>
                      </a:cubicBezTo>
                      <a:cubicBezTo>
                        <a:pt x="1358313" y="1634490"/>
                        <a:pt x="1378316" y="1981200"/>
                        <a:pt x="1398318" y="2327910"/>
                      </a:cubicBezTo>
                      <a:cubicBezTo>
                        <a:pt x="1408796" y="2504123"/>
                        <a:pt x="1418321" y="2679383"/>
                        <a:pt x="1428798" y="2855595"/>
                      </a:cubicBezTo>
                      <a:cubicBezTo>
                        <a:pt x="1429751" y="2869883"/>
                        <a:pt x="1427846" y="2884170"/>
                        <a:pt x="1426893" y="2897505"/>
                      </a:cubicBezTo>
                      <a:cubicBezTo>
                        <a:pt x="1381173" y="2926080"/>
                        <a:pt x="1333548" y="2951798"/>
                        <a:pt x="1289734" y="2982278"/>
                      </a:cubicBezTo>
                      <a:cubicBezTo>
                        <a:pt x="1095423" y="3117533"/>
                        <a:pt x="881111" y="3180398"/>
                        <a:pt x="644891" y="3165158"/>
                      </a:cubicBezTo>
                      <a:close/>
                    </a:path>
                  </a:pathLst>
                </a:custGeom>
                <a:solidFill>
                  <a:schemeClr val="bg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9349420-600D-47F2-913E-A03AFC76A1DD}"/>
                    </a:ext>
                  </a:extLst>
                </p:cNvPr>
                <p:cNvSpPr/>
                <p:nvPr/>
              </p:nvSpPr>
              <p:spPr>
                <a:xfrm>
                  <a:off x="2972429" y="2017394"/>
                  <a:ext cx="1521465" cy="3168014"/>
                </a:xfrm>
                <a:custGeom>
                  <a:avLst/>
                  <a:gdLst>
                    <a:gd name="connsiteX0" fmla="*/ 634688 w 1521465"/>
                    <a:gd name="connsiteY0" fmla="*/ 3168015 h 3168014"/>
                    <a:gd name="connsiteX1" fmla="*/ 202253 w 1521465"/>
                    <a:gd name="connsiteY1" fmla="*/ 3019425 h 3168014"/>
                    <a:gd name="connsiteX2" fmla="*/ 323 w 1521465"/>
                    <a:gd name="connsiteY2" fmla="*/ 2905125 h 3168014"/>
                    <a:gd name="connsiteX3" fmla="*/ 442283 w 1521465"/>
                    <a:gd name="connsiteY3" fmla="*/ 53340 h 3168014"/>
                    <a:gd name="connsiteX4" fmla="*/ 494670 w 1521465"/>
                    <a:gd name="connsiteY4" fmla="*/ 3810 h 3168014"/>
                    <a:gd name="connsiteX5" fmla="*/ 1466220 w 1521465"/>
                    <a:gd name="connsiteY5" fmla="*/ 0 h 3168014"/>
                    <a:gd name="connsiteX6" fmla="*/ 1521465 w 1521465"/>
                    <a:gd name="connsiteY6" fmla="*/ 52388 h 3168014"/>
                    <a:gd name="connsiteX7" fmla="*/ 1302390 w 1521465"/>
                    <a:gd name="connsiteY7" fmla="*/ 2928938 h 3168014"/>
                    <a:gd name="connsiteX8" fmla="*/ 1159515 w 1521465"/>
                    <a:gd name="connsiteY8" fmla="*/ 3043238 h 3168014"/>
                    <a:gd name="connsiteX9" fmla="*/ 634688 w 1521465"/>
                    <a:gd name="connsiteY9" fmla="*/ 3168015 h 316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1465" h="3168014">
                      <a:moveTo>
                        <a:pt x="634688" y="3168015"/>
                      </a:moveTo>
                      <a:cubicBezTo>
                        <a:pt x="479430" y="3151823"/>
                        <a:pt x="335603" y="3101340"/>
                        <a:pt x="202253" y="3019425"/>
                      </a:cubicBezTo>
                      <a:cubicBezTo>
                        <a:pt x="134625" y="2978468"/>
                        <a:pt x="68903" y="2944178"/>
                        <a:pt x="323" y="2905125"/>
                      </a:cubicBezTo>
                      <a:cubicBezTo>
                        <a:pt x="-13012" y="2866073"/>
                        <a:pt x="390848" y="474345"/>
                        <a:pt x="442283" y="53340"/>
                      </a:cubicBezTo>
                      <a:cubicBezTo>
                        <a:pt x="443235" y="13335"/>
                        <a:pt x="455618" y="3810"/>
                        <a:pt x="494670" y="3810"/>
                      </a:cubicBezTo>
                      <a:cubicBezTo>
                        <a:pt x="856620" y="4763"/>
                        <a:pt x="1104270" y="1905"/>
                        <a:pt x="1466220" y="0"/>
                      </a:cubicBezTo>
                      <a:cubicBezTo>
                        <a:pt x="1507178" y="0"/>
                        <a:pt x="1519561" y="10478"/>
                        <a:pt x="1521465" y="52388"/>
                      </a:cubicBezTo>
                      <a:cubicBezTo>
                        <a:pt x="1509083" y="476250"/>
                        <a:pt x="1302390" y="2914650"/>
                        <a:pt x="1302390" y="2928938"/>
                      </a:cubicBezTo>
                      <a:cubicBezTo>
                        <a:pt x="1256670" y="2957513"/>
                        <a:pt x="1203330" y="3012758"/>
                        <a:pt x="1159515" y="3043238"/>
                      </a:cubicBezTo>
                      <a:cubicBezTo>
                        <a:pt x="943298" y="3164205"/>
                        <a:pt x="874718" y="3163253"/>
                        <a:pt x="634688" y="3168015"/>
                      </a:cubicBezTo>
                      <a:close/>
                    </a:path>
                  </a:pathLst>
                </a:custGeom>
                <a:solidFill>
                  <a:schemeClr val="bg1"/>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ACDF52D-3494-4312-B1D3-FDE6CE908FFA}"/>
                    </a:ext>
                  </a:extLst>
                </p:cNvPr>
                <p:cNvSpPr/>
                <p:nvPr/>
              </p:nvSpPr>
              <p:spPr>
                <a:xfrm>
                  <a:off x="7644764" y="2017394"/>
                  <a:ext cx="1597626" cy="3158489"/>
                </a:xfrm>
                <a:custGeom>
                  <a:avLst/>
                  <a:gdLst>
                    <a:gd name="connsiteX0" fmla="*/ 943928 w 1597626"/>
                    <a:gd name="connsiteY0" fmla="*/ 3158490 h 3158489"/>
                    <a:gd name="connsiteX1" fmla="*/ 1376363 w 1597626"/>
                    <a:gd name="connsiteY1" fmla="*/ 3009900 h 3158489"/>
                    <a:gd name="connsiteX2" fmla="*/ 1597343 w 1597626"/>
                    <a:gd name="connsiteY2" fmla="*/ 2895600 h 3158489"/>
                    <a:gd name="connsiteX3" fmla="*/ 1098233 w 1597626"/>
                    <a:gd name="connsiteY3" fmla="*/ 53340 h 3158489"/>
                    <a:gd name="connsiteX4" fmla="*/ 1045845 w 1597626"/>
                    <a:gd name="connsiteY4" fmla="*/ 3810 h 3158489"/>
                    <a:gd name="connsiteX5" fmla="*/ 55245 w 1597626"/>
                    <a:gd name="connsiteY5" fmla="*/ 0 h 3158489"/>
                    <a:gd name="connsiteX6" fmla="*/ 0 w 1597626"/>
                    <a:gd name="connsiteY6" fmla="*/ 42863 h 3158489"/>
                    <a:gd name="connsiteX7" fmla="*/ 276225 w 1597626"/>
                    <a:gd name="connsiteY7" fmla="*/ 2919413 h 3158489"/>
                    <a:gd name="connsiteX8" fmla="*/ 419100 w 1597626"/>
                    <a:gd name="connsiteY8" fmla="*/ 3033713 h 3158489"/>
                    <a:gd name="connsiteX9" fmla="*/ 943928 w 1597626"/>
                    <a:gd name="connsiteY9" fmla="*/ 3158490 h 315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7626" h="3158489">
                      <a:moveTo>
                        <a:pt x="943928" y="3158490"/>
                      </a:moveTo>
                      <a:cubicBezTo>
                        <a:pt x="1099185" y="3142298"/>
                        <a:pt x="1243013" y="3091815"/>
                        <a:pt x="1376363" y="3009900"/>
                      </a:cubicBezTo>
                      <a:cubicBezTo>
                        <a:pt x="1443990" y="2968943"/>
                        <a:pt x="1528763" y="2934653"/>
                        <a:pt x="1597343" y="2895600"/>
                      </a:cubicBezTo>
                      <a:cubicBezTo>
                        <a:pt x="1610678" y="2856548"/>
                        <a:pt x="1149668" y="474345"/>
                        <a:pt x="1098233" y="53340"/>
                      </a:cubicBezTo>
                      <a:cubicBezTo>
                        <a:pt x="1097280" y="13335"/>
                        <a:pt x="1084898" y="3810"/>
                        <a:pt x="1045845" y="3810"/>
                      </a:cubicBezTo>
                      <a:cubicBezTo>
                        <a:pt x="683895" y="4763"/>
                        <a:pt x="417195" y="1905"/>
                        <a:pt x="55245" y="0"/>
                      </a:cubicBezTo>
                      <a:cubicBezTo>
                        <a:pt x="14288" y="0"/>
                        <a:pt x="1905" y="953"/>
                        <a:pt x="0" y="42863"/>
                      </a:cubicBezTo>
                      <a:cubicBezTo>
                        <a:pt x="12383" y="466725"/>
                        <a:pt x="276225" y="2905125"/>
                        <a:pt x="276225" y="2919413"/>
                      </a:cubicBezTo>
                      <a:cubicBezTo>
                        <a:pt x="321945" y="2947988"/>
                        <a:pt x="375285" y="3003233"/>
                        <a:pt x="419100" y="3033713"/>
                      </a:cubicBezTo>
                      <a:cubicBezTo>
                        <a:pt x="636270" y="3154680"/>
                        <a:pt x="703898" y="3153728"/>
                        <a:pt x="943928" y="3158490"/>
                      </a:cubicBezTo>
                      <a:close/>
                    </a:path>
                  </a:pathLst>
                </a:custGeom>
                <a:solidFill>
                  <a:schemeClr val="bg1"/>
                </a:solidFill>
                <a:ln w="9525" cap="flat">
                  <a:noFill/>
                  <a:prstDash val="solid"/>
                  <a:miter/>
                </a:ln>
              </p:spPr>
              <p:txBody>
                <a:bodyPr rtlCol="0" anchor="ctr"/>
                <a:lstStyle/>
                <a:p>
                  <a:endParaRPr lang="en-US"/>
                </a:p>
              </p:txBody>
            </p:sp>
          </p:grpSp>
        </p:grpSp>
      </p:grpSp>
      <p:grpSp>
        <p:nvGrpSpPr>
          <p:cNvPr id="76" name="Group 75">
            <a:extLst>
              <a:ext uri="{FF2B5EF4-FFF2-40B4-BE49-F238E27FC236}">
                <a16:creationId xmlns:a16="http://schemas.microsoft.com/office/drawing/2014/main" id="{BA4B6B90-6769-4080-BBA9-81D0FCC781D0}"/>
              </a:ext>
            </a:extLst>
          </p:cNvPr>
          <p:cNvGrpSpPr/>
          <p:nvPr/>
        </p:nvGrpSpPr>
        <p:grpSpPr>
          <a:xfrm>
            <a:off x="9399819" y="1661117"/>
            <a:ext cx="1624034" cy="2947905"/>
            <a:chOff x="9874907" y="2736937"/>
            <a:chExt cx="2301713" cy="4178011"/>
          </a:xfrm>
        </p:grpSpPr>
        <p:sp>
          <p:nvSpPr>
            <p:cNvPr id="77" name="Freeform: Shape 76">
              <a:extLst>
                <a:ext uri="{FF2B5EF4-FFF2-40B4-BE49-F238E27FC236}">
                  <a16:creationId xmlns:a16="http://schemas.microsoft.com/office/drawing/2014/main" id="{1EB81862-642C-4F34-8C46-15C1084EB1E6}"/>
                </a:ext>
              </a:extLst>
            </p:cNvPr>
            <p:cNvSpPr/>
            <p:nvPr/>
          </p:nvSpPr>
          <p:spPr>
            <a:xfrm>
              <a:off x="10986596" y="3060626"/>
              <a:ext cx="1128" cy="967"/>
            </a:xfrm>
            <a:custGeom>
              <a:avLst/>
              <a:gdLst>
                <a:gd name="connsiteX0" fmla="*/ 0 w 1128"/>
                <a:gd name="connsiteY0" fmla="*/ 967 h 967"/>
                <a:gd name="connsiteX1" fmla="*/ 1128 w 1128"/>
                <a:gd name="connsiteY1" fmla="*/ 927 h 967"/>
                <a:gd name="connsiteX2" fmla="*/ 403 w 1128"/>
                <a:gd name="connsiteY2" fmla="*/ 0 h 967"/>
                <a:gd name="connsiteX3" fmla="*/ 0 w 1128"/>
                <a:gd name="connsiteY3" fmla="*/ 967 h 967"/>
              </a:gdLst>
              <a:ahLst/>
              <a:cxnLst>
                <a:cxn ang="0">
                  <a:pos x="connsiteX0" y="connsiteY0"/>
                </a:cxn>
                <a:cxn ang="0">
                  <a:pos x="connsiteX1" y="connsiteY1"/>
                </a:cxn>
                <a:cxn ang="0">
                  <a:pos x="connsiteX2" y="connsiteY2"/>
                </a:cxn>
                <a:cxn ang="0">
                  <a:pos x="connsiteX3" y="connsiteY3"/>
                </a:cxn>
              </a:cxnLst>
              <a:rect l="l" t="t" r="r" b="b"/>
              <a:pathLst>
                <a:path w="1128" h="967">
                  <a:moveTo>
                    <a:pt x="0" y="967"/>
                  </a:moveTo>
                  <a:cubicBezTo>
                    <a:pt x="363" y="927"/>
                    <a:pt x="766" y="927"/>
                    <a:pt x="1128" y="927"/>
                  </a:cubicBezTo>
                  <a:cubicBezTo>
                    <a:pt x="887" y="604"/>
                    <a:pt x="645" y="322"/>
                    <a:pt x="403" y="0"/>
                  </a:cubicBezTo>
                  <a:cubicBezTo>
                    <a:pt x="282" y="322"/>
                    <a:pt x="161" y="645"/>
                    <a:pt x="0" y="967"/>
                  </a:cubicBezTo>
                  <a:close/>
                </a:path>
              </a:pathLst>
            </a:custGeom>
            <a:noFill/>
            <a:ln w="4020"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5DF6703-892A-43F9-8BEA-3557A5265C6F}"/>
                </a:ext>
              </a:extLst>
            </p:cNvPr>
            <p:cNvSpPr/>
            <p:nvPr/>
          </p:nvSpPr>
          <p:spPr>
            <a:xfrm>
              <a:off x="11071056" y="3076382"/>
              <a:ext cx="231742" cy="106381"/>
            </a:xfrm>
            <a:custGeom>
              <a:avLst/>
              <a:gdLst>
                <a:gd name="connsiteX0" fmla="*/ 231743 w 231742"/>
                <a:gd name="connsiteY0" fmla="*/ 106382 h 106381"/>
                <a:gd name="connsiteX1" fmla="*/ 0 w 231742"/>
                <a:gd name="connsiteY1" fmla="*/ 0 h 106381"/>
                <a:gd name="connsiteX2" fmla="*/ 231743 w 231742"/>
                <a:gd name="connsiteY2" fmla="*/ 106382 h 106381"/>
              </a:gdLst>
              <a:ahLst/>
              <a:cxnLst>
                <a:cxn ang="0">
                  <a:pos x="connsiteX0" y="connsiteY0"/>
                </a:cxn>
                <a:cxn ang="0">
                  <a:pos x="connsiteX1" y="connsiteY1"/>
                </a:cxn>
                <a:cxn ang="0">
                  <a:pos x="connsiteX2" y="connsiteY2"/>
                </a:cxn>
              </a:cxnLst>
              <a:rect l="l" t="t" r="r" b="b"/>
              <a:pathLst>
                <a:path w="231742" h="106381">
                  <a:moveTo>
                    <a:pt x="231743" y="106382"/>
                  </a:moveTo>
                  <a:cubicBezTo>
                    <a:pt x="153448" y="73581"/>
                    <a:pt x="76119" y="38684"/>
                    <a:pt x="0" y="0"/>
                  </a:cubicBezTo>
                  <a:cubicBezTo>
                    <a:pt x="71082" y="48315"/>
                    <a:pt x="149418" y="81721"/>
                    <a:pt x="231743" y="106382"/>
                  </a:cubicBezTo>
                  <a:close/>
                </a:path>
              </a:pathLst>
            </a:custGeom>
            <a:noFill/>
            <a:ln w="4020"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4C50A91-E596-4AEC-8D0F-C00679FBCD69}"/>
                </a:ext>
              </a:extLst>
            </p:cNvPr>
            <p:cNvSpPr/>
            <p:nvPr/>
          </p:nvSpPr>
          <p:spPr>
            <a:xfrm>
              <a:off x="10743529" y="4034906"/>
              <a:ext cx="118833" cy="195395"/>
            </a:xfrm>
            <a:custGeom>
              <a:avLst/>
              <a:gdLst>
                <a:gd name="connsiteX0" fmla="*/ 89175 w 118833"/>
                <a:gd name="connsiteY0" fmla="*/ 110089 h 195395"/>
                <a:gd name="connsiteX1" fmla="*/ 47509 w 118833"/>
                <a:gd name="connsiteY1" fmla="*/ 56576 h 195395"/>
                <a:gd name="connsiteX2" fmla="*/ 37798 w 118833"/>
                <a:gd name="connsiteY2" fmla="*/ 49161 h 195395"/>
                <a:gd name="connsiteX3" fmla="*/ 0 w 118833"/>
                <a:gd name="connsiteY3" fmla="*/ 0 h 195395"/>
                <a:gd name="connsiteX4" fmla="*/ 65844 w 118833"/>
                <a:gd name="connsiteY4" fmla="*/ 101828 h 195395"/>
                <a:gd name="connsiteX5" fmla="*/ 96630 w 118833"/>
                <a:gd name="connsiteY5" fmla="*/ 154133 h 195395"/>
                <a:gd name="connsiteX6" fmla="*/ 109485 w 118833"/>
                <a:gd name="connsiteY6" fmla="*/ 195396 h 195395"/>
                <a:gd name="connsiteX7" fmla="*/ 118833 w 118833"/>
                <a:gd name="connsiteY7" fmla="*/ 137893 h 195395"/>
                <a:gd name="connsiteX8" fmla="*/ 89175 w 118833"/>
                <a:gd name="connsiteY8" fmla="*/ 110089 h 19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33" h="195395">
                  <a:moveTo>
                    <a:pt x="89175" y="110089"/>
                  </a:moveTo>
                  <a:cubicBezTo>
                    <a:pt x="73903" y="93406"/>
                    <a:pt x="57019" y="77812"/>
                    <a:pt x="47509" y="56576"/>
                  </a:cubicBezTo>
                  <a:cubicBezTo>
                    <a:pt x="43520" y="55367"/>
                    <a:pt x="40498" y="52385"/>
                    <a:pt x="37798" y="49161"/>
                  </a:cubicBezTo>
                  <a:cubicBezTo>
                    <a:pt x="23694" y="32197"/>
                    <a:pt x="9953" y="14990"/>
                    <a:pt x="0" y="0"/>
                  </a:cubicBezTo>
                  <a:cubicBezTo>
                    <a:pt x="19221" y="30907"/>
                    <a:pt x="43117" y="66005"/>
                    <a:pt x="65844" y="101828"/>
                  </a:cubicBezTo>
                  <a:cubicBezTo>
                    <a:pt x="76684" y="118954"/>
                    <a:pt x="86556" y="136564"/>
                    <a:pt x="96630" y="154133"/>
                  </a:cubicBezTo>
                  <a:cubicBezTo>
                    <a:pt x="103924" y="166866"/>
                    <a:pt x="108195" y="180768"/>
                    <a:pt x="109485" y="195396"/>
                  </a:cubicBezTo>
                  <a:cubicBezTo>
                    <a:pt x="112587" y="176215"/>
                    <a:pt x="115730" y="157074"/>
                    <a:pt x="118833" y="137893"/>
                  </a:cubicBezTo>
                  <a:cubicBezTo>
                    <a:pt x="103037" y="135234"/>
                    <a:pt x="98282" y="120082"/>
                    <a:pt x="89175" y="110089"/>
                  </a:cubicBezTo>
                  <a:close/>
                </a:path>
              </a:pathLst>
            </a:custGeom>
            <a:solidFill>
              <a:srgbClr val="FBF8F5"/>
            </a:solidFill>
            <a:ln w="4020"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BA0FAF1-056C-402D-8FFB-765605E36054}"/>
                </a:ext>
              </a:extLst>
            </p:cNvPr>
            <p:cNvSpPr/>
            <p:nvPr/>
          </p:nvSpPr>
          <p:spPr>
            <a:xfrm>
              <a:off x="10682409" y="2736937"/>
              <a:ext cx="1211333" cy="1511457"/>
            </a:xfrm>
            <a:custGeom>
              <a:avLst/>
              <a:gdLst>
                <a:gd name="connsiteX0" fmla="*/ 1202991 w 1211333"/>
                <a:gd name="connsiteY0" fmla="*/ 1135898 h 1511457"/>
                <a:gd name="connsiteX1" fmla="*/ 1110431 w 1211333"/>
                <a:gd name="connsiteY1" fmla="*/ 787780 h 1511457"/>
                <a:gd name="connsiteX2" fmla="*/ 1110431 w 1211333"/>
                <a:gd name="connsiteY2" fmla="*/ 787780 h 1511457"/>
                <a:gd name="connsiteX3" fmla="*/ 1084843 w 1211333"/>
                <a:gd name="connsiteY3" fmla="*/ 680471 h 1511457"/>
                <a:gd name="connsiteX4" fmla="*/ 1084843 w 1211333"/>
                <a:gd name="connsiteY4" fmla="*/ 680471 h 1511457"/>
                <a:gd name="connsiteX5" fmla="*/ 1071586 w 1211333"/>
                <a:gd name="connsiteY5" fmla="*/ 585534 h 1511457"/>
                <a:gd name="connsiteX6" fmla="*/ 1066266 w 1211333"/>
                <a:gd name="connsiteY6" fmla="*/ 565305 h 1511457"/>
                <a:gd name="connsiteX7" fmla="*/ 1049544 w 1211333"/>
                <a:gd name="connsiteY7" fmla="*/ 314865 h 1511457"/>
                <a:gd name="connsiteX8" fmla="*/ 816753 w 1211333"/>
                <a:gd name="connsiteY8" fmla="*/ 34766 h 1511457"/>
                <a:gd name="connsiteX9" fmla="*/ 506956 w 1211333"/>
                <a:gd name="connsiteY9" fmla="*/ 11274 h 1511457"/>
                <a:gd name="connsiteX10" fmla="*/ 246523 w 1211333"/>
                <a:gd name="connsiteY10" fmla="*/ 179147 h 1511457"/>
                <a:gd name="connsiteX11" fmla="*/ 233104 w 1211333"/>
                <a:gd name="connsiteY11" fmla="*/ 193009 h 1511457"/>
                <a:gd name="connsiteX12" fmla="*/ 171370 w 1211333"/>
                <a:gd name="connsiteY12" fmla="*/ 273158 h 1511457"/>
                <a:gd name="connsiteX13" fmla="*/ 140463 w 1211333"/>
                <a:gd name="connsiteY13" fmla="*/ 588959 h 1511457"/>
                <a:gd name="connsiteX14" fmla="*/ 153036 w 1211333"/>
                <a:gd name="connsiteY14" fmla="*/ 590248 h 1511457"/>
                <a:gd name="connsiteX15" fmla="*/ 153036 w 1211333"/>
                <a:gd name="connsiteY15" fmla="*/ 590248 h 1511457"/>
                <a:gd name="connsiteX16" fmla="*/ 179148 w 1211333"/>
                <a:gd name="connsiteY16" fmla="*/ 775046 h 1511457"/>
                <a:gd name="connsiteX17" fmla="*/ 173748 w 1211333"/>
                <a:gd name="connsiteY17" fmla="*/ 807968 h 1511457"/>
                <a:gd name="connsiteX18" fmla="*/ 139738 w 1211333"/>
                <a:gd name="connsiteY18" fmla="*/ 916929 h 1511457"/>
                <a:gd name="connsiteX19" fmla="*/ 49354 w 1211333"/>
                <a:gd name="connsiteY19" fmla="*/ 1058368 h 1511457"/>
                <a:gd name="connsiteX20" fmla="*/ 38111 w 1211333"/>
                <a:gd name="connsiteY20" fmla="*/ 1074366 h 1511457"/>
                <a:gd name="connsiteX21" fmla="*/ 24773 w 1211333"/>
                <a:gd name="connsiteY21" fmla="*/ 1278909 h 1511457"/>
                <a:gd name="connsiteX22" fmla="*/ 108589 w 1211333"/>
                <a:gd name="connsiteY22" fmla="*/ 1408018 h 1511457"/>
                <a:gd name="connsiteX23" fmla="*/ 166374 w 1211333"/>
                <a:gd name="connsiteY23" fmla="*/ 1511458 h 1511457"/>
                <a:gd name="connsiteX24" fmla="*/ 170927 w 1211333"/>
                <a:gd name="connsiteY24" fmla="*/ 1499087 h 1511457"/>
                <a:gd name="connsiteX25" fmla="*/ 170564 w 1211333"/>
                <a:gd name="connsiteY25" fmla="*/ 1493365 h 1511457"/>
                <a:gd name="connsiteX26" fmla="*/ 169839 w 1211333"/>
                <a:gd name="connsiteY26" fmla="*/ 1497757 h 1511457"/>
                <a:gd name="connsiteX27" fmla="*/ 83767 w 1211333"/>
                <a:gd name="connsiteY27" fmla="*/ 1343625 h 1511457"/>
                <a:gd name="connsiteX28" fmla="*/ 40086 w 1211333"/>
                <a:gd name="connsiteY28" fmla="*/ 1262992 h 1511457"/>
                <a:gd name="connsiteX29" fmla="*/ 112457 w 1211333"/>
                <a:gd name="connsiteY29" fmla="*/ 1353779 h 1511457"/>
                <a:gd name="connsiteX30" fmla="*/ 180115 w 1211333"/>
                <a:gd name="connsiteY30" fmla="*/ 1434774 h 1511457"/>
                <a:gd name="connsiteX31" fmla="*/ 179953 w 1211333"/>
                <a:gd name="connsiteY31" fmla="*/ 1435862 h 1511457"/>
                <a:gd name="connsiteX32" fmla="*/ 181203 w 1211333"/>
                <a:gd name="connsiteY32" fmla="*/ 1436104 h 1511457"/>
                <a:gd name="connsiteX33" fmla="*/ 212754 w 1211333"/>
                <a:gd name="connsiteY33" fmla="*/ 1386741 h 1511457"/>
                <a:gd name="connsiteX34" fmla="*/ 397996 w 1211333"/>
                <a:gd name="connsiteY34" fmla="*/ 1283342 h 1511457"/>
                <a:gd name="connsiteX35" fmla="*/ 440669 w 1211333"/>
                <a:gd name="connsiteY35" fmla="*/ 1290434 h 1511457"/>
                <a:gd name="connsiteX36" fmla="*/ 559583 w 1211333"/>
                <a:gd name="connsiteY36" fmla="*/ 1471323 h 1511457"/>
                <a:gd name="connsiteX37" fmla="*/ 575822 w 1211333"/>
                <a:gd name="connsiteY37" fmla="*/ 1470799 h 1511457"/>
                <a:gd name="connsiteX38" fmla="*/ 726369 w 1211333"/>
                <a:gd name="connsiteY38" fmla="*/ 1272139 h 1511457"/>
                <a:gd name="connsiteX39" fmla="*/ 726369 w 1211333"/>
                <a:gd name="connsiteY39" fmla="*/ 1272139 h 1511457"/>
                <a:gd name="connsiteX40" fmla="*/ 761104 w 1211333"/>
                <a:gd name="connsiteY40" fmla="*/ 1261702 h 1511457"/>
                <a:gd name="connsiteX41" fmla="*/ 1048415 w 1211333"/>
                <a:gd name="connsiteY41" fmla="*/ 1384888 h 1511457"/>
                <a:gd name="connsiteX42" fmla="*/ 1048012 w 1211333"/>
                <a:gd name="connsiteY42" fmla="*/ 1384001 h 1511457"/>
                <a:gd name="connsiteX43" fmla="*/ 1093225 w 1211333"/>
                <a:gd name="connsiteY43" fmla="*/ 1224026 h 1511457"/>
                <a:gd name="connsiteX44" fmla="*/ 1093225 w 1211333"/>
                <a:gd name="connsiteY44" fmla="*/ 1223985 h 1511457"/>
                <a:gd name="connsiteX45" fmla="*/ 1094756 w 1211333"/>
                <a:gd name="connsiteY45" fmla="*/ 1218102 h 1511457"/>
                <a:gd name="connsiteX46" fmla="*/ 1061431 w 1211333"/>
                <a:gd name="connsiteY46" fmla="*/ 1392584 h 1511457"/>
                <a:gd name="connsiteX47" fmla="*/ 1050712 w 1211333"/>
                <a:gd name="connsiteY47" fmla="*/ 1388474 h 1511457"/>
                <a:gd name="connsiteX48" fmla="*/ 1062519 w 1211333"/>
                <a:gd name="connsiteY48" fmla="*/ 1393914 h 1511457"/>
                <a:gd name="connsiteX49" fmla="*/ 1062519 w 1211333"/>
                <a:gd name="connsiteY49" fmla="*/ 1393914 h 1511457"/>
                <a:gd name="connsiteX50" fmla="*/ 1096126 w 1211333"/>
                <a:gd name="connsiteY50" fmla="*/ 1439892 h 1511457"/>
                <a:gd name="connsiteX51" fmla="*/ 1121835 w 1211333"/>
                <a:gd name="connsiteY51" fmla="*/ 1392222 h 1511457"/>
                <a:gd name="connsiteX52" fmla="*/ 1169545 w 1211333"/>
                <a:gd name="connsiteY52" fmla="*/ 1183810 h 1511457"/>
                <a:gd name="connsiteX53" fmla="*/ 1157819 w 1211333"/>
                <a:gd name="connsiteY53" fmla="*/ 1049060 h 1511457"/>
                <a:gd name="connsiteX54" fmla="*/ 1161285 w 1211333"/>
                <a:gd name="connsiteY54" fmla="*/ 1049100 h 1511457"/>
                <a:gd name="connsiteX55" fmla="*/ 1162091 w 1211333"/>
                <a:gd name="connsiteY55" fmla="*/ 1050954 h 1511457"/>
                <a:gd name="connsiteX56" fmla="*/ 1130136 w 1211333"/>
                <a:gd name="connsiteY56" fmla="*/ 1456212 h 1511457"/>
                <a:gd name="connsiteX57" fmla="*/ 1131304 w 1211333"/>
                <a:gd name="connsiteY57" fmla="*/ 1477327 h 1511457"/>
                <a:gd name="connsiteX58" fmla="*/ 1146013 w 1211333"/>
                <a:gd name="connsiteY58" fmla="*/ 1467616 h 1511457"/>
                <a:gd name="connsiteX59" fmla="*/ 1202991 w 1211333"/>
                <a:gd name="connsiteY59" fmla="*/ 1135898 h 1511457"/>
                <a:gd name="connsiteX60" fmla="*/ 24975 w 1211333"/>
                <a:gd name="connsiteY60" fmla="*/ 1222817 h 1511457"/>
                <a:gd name="connsiteX61" fmla="*/ 46332 w 1211333"/>
                <a:gd name="connsiteY61" fmla="*/ 1093144 h 1511457"/>
                <a:gd name="connsiteX62" fmla="*/ 24975 w 1211333"/>
                <a:gd name="connsiteY62" fmla="*/ 1222817 h 1511457"/>
                <a:gd name="connsiteX63" fmla="*/ 304186 w 1211333"/>
                <a:gd name="connsiteY63" fmla="*/ 324657 h 1511457"/>
                <a:gd name="connsiteX64" fmla="*/ 304589 w 1211333"/>
                <a:gd name="connsiteY64" fmla="*/ 323690 h 1511457"/>
                <a:gd name="connsiteX65" fmla="*/ 305315 w 1211333"/>
                <a:gd name="connsiteY65" fmla="*/ 324616 h 1511457"/>
                <a:gd name="connsiteX66" fmla="*/ 304186 w 1211333"/>
                <a:gd name="connsiteY66" fmla="*/ 324657 h 1511457"/>
                <a:gd name="connsiteX67" fmla="*/ 388647 w 1211333"/>
                <a:gd name="connsiteY67" fmla="*/ 339445 h 1511457"/>
                <a:gd name="connsiteX68" fmla="*/ 620390 w 1211333"/>
                <a:gd name="connsiteY68" fmla="*/ 445827 h 1511457"/>
                <a:gd name="connsiteX69" fmla="*/ 388647 w 1211333"/>
                <a:gd name="connsiteY69" fmla="*/ 339445 h 151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1333" h="1511457">
                  <a:moveTo>
                    <a:pt x="1202991" y="1135898"/>
                  </a:moveTo>
                  <a:cubicBezTo>
                    <a:pt x="1179982" y="1017750"/>
                    <a:pt x="1131546" y="906412"/>
                    <a:pt x="1110431" y="787780"/>
                  </a:cubicBezTo>
                  <a:cubicBezTo>
                    <a:pt x="1110431" y="787780"/>
                    <a:pt x="1110431" y="787780"/>
                    <a:pt x="1110431" y="787780"/>
                  </a:cubicBezTo>
                  <a:cubicBezTo>
                    <a:pt x="1105313" y="751191"/>
                    <a:pt x="1098382" y="715045"/>
                    <a:pt x="1084843" y="680471"/>
                  </a:cubicBezTo>
                  <a:cubicBezTo>
                    <a:pt x="1084843" y="680471"/>
                    <a:pt x="1084843" y="680471"/>
                    <a:pt x="1084843" y="680471"/>
                  </a:cubicBezTo>
                  <a:cubicBezTo>
                    <a:pt x="1097012" y="646502"/>
                    <a:pt x="1102170" y="613459"/>
                    <a:pt x="1071586" y="585534"/>
                  </a:cubicBezTo>
                  <a:cubicBezTo>
                    <a:pt x="1065299" y="579771"/>
                    <a:pt x="1068845" y="571833"/>
                    <a:pt x="1066266" y="565305"/>
                  </a:cubicBezTo>
                  <a:cubicBezTo>
                    <a:pt x="1071424" y="481126"/>
                    <a:pt x="1070618" y="397311"/>
                    <a:pt x="1049544" y="314865"/>
                  </a:cubicBezTo>
                  <a:cubicBezTo>
                    <a:pt x="1016259" y="184668"/>
                    <a:pt x="946506" y="84049"/>
                    <a:pt x="816753" y="34766"/>
                  </a:cubicBezTo>
                  <a:cubicBezTo>
                    <a:pt x="716174" y="-3475"/>
                    <a:pt x="612129" y="-8350"/>
                    <a:pt x="506956" y="11274"/>
                  </a:cubicBezTo>
                  <a:cubicBezTo>
                    <a:pt x="397593" y="31704"/>
                    <a:pt x="308095" y="83928"/>
                    <a:pt x="246523" y="179147"/>
                  </a:cubicBezTo>
                  <a:cubicBezTo>
                    <a:pt x="243097" y="184466"/>
                    <a:pt x="238101" y="189020"/>
                    <a:pt x="233104" y="193009"/>
                  </a:cubicBezTo>
                  <a:cubicBezTo>
                    <a:pt x="205985" y="214729"/>
                    <a:pt x="185313" y="241647"/>
                    <a:pt x="171370" y="273158"/>
                  </a:cubicBezTo>
                  <a:cubicBezTo>
                    <a:pt x="126360" y="374906"/>
                    <a:pt x="127730" y="481449"/>
                    <a:pt x="140463" y="588959"/>
                  </a:cubicBezTo>
                  <a:cubicBezTo>
                    <a:pt x="142317" y="604473"/>
                    <a:pt x="148684" y="591296"/>
                    <a:pt x="153036" y="590248"/>
                  </a:cubicBezTo>
                  <a:cubicBezTo>
                    <a:pt x="153036" y="590248"/>
                    <a:pt x="153036" y="590248"/>
                    <a:pt x="153036" y="590248"/>
                  </a:cubicBezTo>
                  <a:cubicBezTo>
                    <a:pt x="155333" y="652748"/>
                    <a:pt x="165044" y="714199"/>
                    <a:pt x="179148" y="775046"/>
                  </a:cubicBezTo>
                  <a:cubicBezTo>
                    <a:pt x="169960" y="784677"/>
                    <a:pt x="175601" y="797048"/>
                    <a:pt x="173748" y="807968"/>
                  </a:cubicBezTo>
                  <a:cubicBezTo>
                    <a:pt x="167300" y="845968"/>
                    <a:pt x="151343" y="880743"/>
                    <a:pt x="139738" y="916929"/>
                  </a:cubicBezTo>
                  <a:cubicBezTo>
                    <a:pt x="119106" y="970160"/>
                    <a:pt x="87595" y="1016380"/>
                    <a:pt x="49354" y="1058368"/>
                  </a:cubicBezTo>
                  <a:cubicBezTo>
                    <a:pt x="45002" y="1063123"/>
                    <a:pt x="41899" y="1069047"/>
                    <a:pt x="38111" y="1074366"/>
                  </a:cubicBezTo>
                  <a:cubicBezTo>
                    <a:pt x="-8632" y="1139807"/>
                    <a:pt x="-11534" y="1207666"/>
                    <a:pt x="24773" y="1278909"/>
                  </a:cubicBezTo>
                  <a:cubicBezTo>
                    <a:pt x="48266" y="1324967"/>
                    <a:pt x="78407" y="1366432"/>
                    <a:pt x="108589" y="1408018"/>
                  </a:cubicBezTo>
                  <a:cubicBezTo>
                    <a:pt x="131920" y="1440214"/>
                    <a:pt x="155735" y="1472169"/>
                    <a:pt x="166374" y="1511458"/>
                  </a:cubicBezTo>
                  <a:cubicBezTo>
                    <a:pt x="170444" y="1508274"/>
                    <a:pt x="170967" y="1503761"/>
                    <a:pt x="170927" y="1499087"/>
                  </a:cubicBezTo>
                  <a:cubicBezTo>
                    <a:pt x="170846" y="1497153"/>
                    <a:pt x="170726" y="1495259"/>
                    <a:pt x="170564" y="1493365"/>
                  </a:cubicBezTo>
                  <a:cubicBezTo>
                    <a:pt x="170323" y="1494816"/>
                    <a:pt x="170081" y="1496306"/>
                    <a:pt x="169839" y="1497757"/>
                  </a:cubicBezTo>
                  <a:cubicBezTo>
                    <a:pt x="151384" y="1440658"/>
                    <a:pt x="115560" y="1393269"/>
                    <a:pt x="83767" y="1343625"/>
                  </a:cubicBezTo>
                  <a:cubicBezTo>
                    <a:pt x="67245" y="1317835"/>
                    <a:pt x="51369" y="1291643"/>
                    <a:pt x="40086" y="1262992"/>
                  </a:cubicBezTo>
                  <a:cubicBezTo>
                    <a:pt x="64022" y="1293577"/>
                    <a:pt x="86063" y="1325370"/>
                    <a:pt x="112457" y="1353779"/>
                  </a:cubicBezTo>
                  <a:cubicBezTo>
                    <a:pt x="133210" y="1382309"/>
                    <a:pt x="156501" y="1408662"/>
                    <a:pt x="180115" y="1434774"/>
                  </a:cubicBezTo>
                  <a:cubicBezTo>
                    <a:pt x="180074" y="1435137"/>
                    <a:pt x="179994" y="1435500"/>
                    <a:pt x="179953" y="1435862"/>
                  </a:cubicBezTo>
                  <a:cubicBezTo>
                    <a:pt x="180356" y="1435943"/>
                    <a:pt x="180759" y="1436024"/>
                    <a:pt x="181203" y="1436104"/>
                  </a:cubicBezTo>
                  <a:cubicBezTo>
                    <a:pt x="188577" y="1417689"/>
                    <a:pt x="192123" y="1397903"/>
                    <a:pt x="212754" y="1386741"/>
                  </a:cubicBezTo>
                  <a:cubicBezTo>
                    <a:pt x="274972" y="1353175"/>
                    <a:pt x="336746" y="1318641"/>
                    <a:pt x="397996" y="1283342"/>
                  </a:cubicBezTo>
                  <a:cubicBezTo>
                    <a:pt x="415726" y="1273106"/>
                    <a:pt x="429709" y="1268190"/>
                    <a:pt x="440669" y="1290434"/>
                  </a:cubicBezTo>
                  <a:cubicBezTo>
                    <a:pt x="480361" y="1350676"/>
                    <a:pt x="520335" y="1410798"/>
                    <a:pt x="559583" y="1471323"/>
                  </a:cubicBezTo>
                  <a:cubicBezTo>
                    <a:pt x="566756" y="1482364"/>
                    <a:pt x="569657" y="1479020"/>
                    <a:pt x="575822" y="1470799"/>
                  </a:cubicBezTo>
                  <a:cubicBezTo>
                    <a:pt x="625790" y="1404391"/>
                    <a:pt x="676119" y="1338305"/>
                    <a:pt x="726369" y="1272139"/>
                  </a:cubicBezTo>
                  <a:cubicBezTo>
                    <a:pt x="726369" y="1272139"/>
                    <a:pt x="726369" y="1272139"/>
                    <a:pt x="726369" y="1272139"/>
                  </a:cubicBezTo>
                  <a:cubicBezTo>
                    <a:pt x="735153" y="1259285"/>
                    <a:pt x="744945" y="1256263"/>
                    <a:pt x="761104" y="1261702"/>
                  </a:cubicBezTo>
                  <a:cubicBezTo>
                    <a:pt x="860232" y="1295068"/>
                    <a:pt x="959562" y="1327587"/>
                    <a:pt x="1048415" y="1384888"/>
                  </a:cubicBezTo>
                  <a:cubicBezTo>
                    <a:pt x="1048294" y="1384565"/>
                    <a:pt x="1048133" y="1384324"/>
                    <a:pt x="1048012" y="1384001"/>
                  </a:cubicBezTo>
                  <a:cubicBezTo>
                    <a:pt x="1067677" y="1331979"/>
                    <a:pt x="1079081" y="1277700"/>
                    <a:pt x="1093225" y="1224026"/>
                  </a:cubicBezTo>
                  <a:cubicBezTo>
                    <a:pt x="1092177" y="1224509"/>
                    <a:pt x="1092539" y="1224066"/>
                    <a:pt x="1093225" y="1223985"/>
                  </a:cubicBezTo>
                  <a:cubicBezTo>
                    <a:pt x="1093748" y="1222011"/>
                    <a:pt x="1094232" y="1220036"/>
                    <a:pt x="1094756" y="1218102"/>
                  </a:cubicBezTo>
                  <a:cubicBezTo>
                    <a:pt x="1093104" y="1278063"/>
                    <a:pt x="1086173" y="1336976"/>
                    <a:pt x="1061431" y="1392584"/>
                  </a:cubicBezTo>
                  <a:cubicBezTo>
                    <a:pt x="1057200" y="1392262"/>
                    <a:pt x="1053372" y="1391255"/>
                    <a:pt x="1050712" y="1388474"/>
                  </a:cubicBezTo>
                  <a:cubicBezTo>
                    <a:pt x="1053372" y="1392262"/>
                    <a:pt x="1057643" y="1393551"/>
                    <a:pt x="1062519" y="1393914"/>
                  </a:cubicBezTo>
                  <a:cubicBezTo>
                    <a:pt x="1062519" y="1393914"/>
                    <a:pt x="1062519" y="1393914"/>
                    <a:pt x="1062519" y="1393914"/>
                  </a:cubicBezTo>
                  <a:cubicBezTo>
                    <a:pt x="1076542" y="1407171"/>
                    <a:pt x="1088510" y="1421960"/>
                    <a:pt x="1096126" y="1439892"/>
                  </a:cubicBezTo>
                  <a:cubicBezTo>
                    <a:pt x="1104669" y="1423975"/>
                    <a:pt x="1112970" y="1407937"/>
                    <a:pt x="1121835" y="1392222"/>
                  </a:cubicBezTo>
                  <a:cubicBezTo>
                    <a:pt x="1158383" y="1327466"/>
                    <a:pt x="1173051" y="1258277"/>
                    <a:pt x="1169545" y="1183810"/>
                  </a:cubicBezTo>
                  <a:cubicBezTo>
                    <a:pt x="1167410" y="1138638"/>
                    <a:pt x="1161003" y="1094030"/>
                    <a:pt x="1157819" y="1049060"/>
                  </a:cubicBezTo>
                  <a:cubicBezTo>
                    <a:pt x="1158988" y="1049020"/>
                    <a:pt x="1160197" y="1048859"/>
                    <a:pt x="1161285" y="1049100"/>
                  </a:cubicBezTo>
                  <a:cubicBezTo>
                    <a:pt x="1161688" y="1049181"/>
                    <a:pt x="1161889" y="1050269"/>
                    <a:pt x="1162091" y="1050954"/>
                  </a:cubicBezTo>
                  <a:cubicBezTo>
                    <a:pt x="1210567" y="1190701"/>
                    <a:pt x="1200775" y="1325894"/>
                    <a:pt x="1130136" y="1456212"/>
                  </a:cubicBezTo>
                  <a:cubicBezTo>
                    <a:pt x="1126066" y="1463747"/>
                    <a:pt x="1119135" y="1470557"/>
                    <a:pt x="1131304" y="1477327"/>
                  </a:cubicBezTo>
                  <a:cubicBezTo>
                    <a:pt x="1142869" y="1483734"/>
                    <a:pt x="1143474" y="1472572"/>
                    <a:pt x="1146013" y="1467616"/>
                  </a:cubicBezTo>
                  <a:cubicBezTo>
                    <a:pt x="1199727" y="1363007"/>
                    <a:pt x="1225960" y="1253885"/>
                    <a:pt x="1202991" y="1135898"/>
                  </a:cubicBezTo>
                  <a:close/>
                  <a:moveTo>
                    <a:pt x="24975" y="1222817"/>
                  </a:moveTo>
                  <a:cubicBezTo>
                    <a:pt x="6358" y="1175509"/>
                    <a:pt x="19656" y="1133118"/>
                    <a:pt x="46332" y="1093144"/>
                  </a:cubicBezTo>
                  <a:cubicBezTo>
                    <a:pt x="28319" y="1134770"/>
                    <a:pt x="17600" y="1177323"/>
                    <a:pt x="24975" y="1222817"/>
                  </a:cubicBezTo>
                  <a:close/>
                  <a:moveTo>
                    <a:pt x="304186" y="324657"/>
                  </a:moveTo>
                  <a:cubicBezTo>
                    <a:pt x="304307" y="324334"/>
                    <a:pt x="304468" y="324012"/>
                    <a:pt x="304589" y="323690"/>
                  </a:cubicBezTo>
                  <a:cubicBezTo>
                    <a:pt x="304831" y="324012"/>
                    <a:pt x="305073" y="324294"/>
                    <a:pt x="305315" y="324616"/>
                  </a:cubicBezTo>
                  <a:cubicBezTo>
                    <a:pt x="304952" y="324616"/>
                    <a:pt x="304589" y="324616"/>
                    <a:pt x="304186" y="324657"/>
                  </a:cubicBezTo>
                  <a:close/>
                  <a:moveTo>
                    <a:pt x="388647" y="339445"/>
                  </a:moveTo>
                  <a:cubicBezTo>
                    <a:pt x="464766" y="378130"/>
                    <a:pt x="542095" y="413026"/>
                    <a:pt x="620390" y="445827"/>
                  </a:cubicBezTo>
                  <a:cubicBezTo>
                    <a:pt x="538065" y="421166"/>
                    <a:pt x="459729" y="387760"/>
                    <a:pt x="388647" y="339445"/>
                  </a:cubicBezTo>
                  <a:close/>
                </a:path>
              </a:pathLst>
            </a:custGeom>
            <a:solidFill>
              <a:srgbClr val="906227"/>
            </a:solidFill>
            <a:ln w="4020"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2751E3B-41CA-4962-B841-334E1D39000B}"/>
                </a:ext>
              </a:extLst>
            </p:cNvPr>
            <p:cNvSpPr/>
            <p:nvPr/>
          </p:nvSpPr>
          <p:spPr>
            <a:xfrm>
              <a:off x="11321779" y="5818250"/>
              <a:ext cx="608713" cy="1096698"/>
            </a:xfrm>
            <a:custGeom>
              <a:avLst/>
              <a:gdLst>
                <a:gd name="connsiteX0" fmla="*/ 0 w 608713"/>
                <a:gd name="connsiteY0" fmla="*/ 244315 h 1096698"/>
                <a:gd name="connsiteX1" fmla="*/ 3264 w 608713"/>
                <a:gd name="connsiteY1" fmla="*/ 1096699 h 1096698"/>
                <a:gd name="connsiteX2" fmla="*/ 608713 w 608713"/>
                <a:gd name="connsiteY2" fmla="*/ 767157 h 1096698"/>
                <a:gd name="connsiteX3" fmla="*/ 599163 w 608713"/>
                <a:gd name="connsiteY3" fmla="*/ 0 h 1096698"/>
              </a:gdLst>
              <a:ahLst/>
              <a:cxnLst>
                <a:cxn ang="0">
                  <a:pos x="connsiteX0" y="connsiteY0"/>
                </a:cxn>
                <a:cxn ang="0">
                  <a:pos x="connsiteX1" y="connsiteY1"/>
                </a:cxn>
                <a:cxn ang="0">
                  <a:pos x="connsiteX2" y="connsiteY2"/>
                </a:cxn>
                <a:cxn ang="0">
                  <a:pos x="connsiteX3" y="connsiteY3"/>
                </a:cxn>
              </a:cxnLst>
              <a:rect l="l" t="t" r="r" b="b"/>
              <a:pathLst>
                <a:path w="608713" h="1096698">
                  <a:moveTo>
                    <a:pt x="0" y="244315"/>
                  </a:moveTo>
                  <a:lnTo>
                    <a:pt x="3264" y="1096699"/>
                  </a:lnTo>
                  <a:lnTo>
                    <a:pt x="608713" y="767157"/>
                  </a:lnTo>
                  <a:lnTo>
                    <a:pt x="599163" y="0"/>
                  </a:lnTo>
                  <a:close/>
                </a:path>
              </a:pathLst>
            </a:custGeom>
            <a:solidFill>
              <a:srgbClr val="CEAD79"/>
            </a:solidFill>
            <a:ln w="4020"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11082F-B612-4B3C-A7DB-5B1148EE1C32}"/>
                </a:ext>
              </a:extLst>
            </p:cNvPr>
            <p:cNvSpPr/>
            <p:nvPr/>
          </p:nvSpPr>
          <p:spPr>
            <a:xfrm>
              <a:off x="10108946" y="6048865"/>
              <a:ext cx="1220851" cy="859556"/>
            </a:xfrm>
            <a:custGeom>
              <a:avLst/>
              <a:gdLst>
                <a:gd name="connsiteX0" fmla="*/ 2982 w 1220851"/>
                <a:gd name="connsiteY0" fmla="*/ 3264 h 859556"/>
                <a:gd name="connsiteX1" fmla="*/ 1220851 w 1220851"/>
                <a:gd name="connsiteY1" fmla="*/ 0 h 859556"/>
                <a:gd name="connsiteX2" fmla="*/ 1215291 w 1220851"/>
                <a:gd name="connsiteY2" fmla="*/ 859556 h 859556"/>
                <a:gd name="connsiteX3" fmla="*/ 0 w 1220851"/>
                <a:gd name="connsiteY3" fmla="*/ 859556 h 859556"/>
              </a:gdLst>
              <a:ahLst/>
              <a:cxnLst>
                <a:cxn ang="0">
                  <a:pos x="connsiteX0" y="connsiteY0"/>
                </a:cxn>
                <a:cxn ang="0">
                  <a:pos x="connsiteX1" y="connsiteY1"/>
                </a:cxn>
                <a:cxn ang="0">
                  <a:pos x="connsiteX2" y="connsiteY2"/>
                </a:cxn>
                <a:cxn ang="0">
                  <a:pos x="connsiteX3" y="connsiteY3"/>
                </a:cxn>
              </a:cxnLst>
              <a:rect l="l" t="t" r="r" b="b"/>
              <a:pathLst>
                <a:path w="1220851" h="859556">
                  <a:moveTo>
                    <a:pt x="2982" y="3264"/>
                  </a:moveTo>
                  <a:lnTo>
                    <a:pt x="1220851" y="0"/>
                  </a:lnTo>
                  <a:lnTo>
                    <a:pt x="1215291" y="859556"/>
                  </a:lnTo>
                  <a:lnTo>
                    <a:pt x="0" y="859556"/>
                  </a:lnTo>
                  <a:close/>
                </a:path>
              </a:pathLst>
            </a:custGeom>
            <a:solidFill>
              <a:srgbClr val="B8852C"/>
            </a:solidFill>
            <a:ln w="4020"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5217D6-BCB4-43A9-8FBB-4CC03F2192BA}"/>
                </a:ext>
              </a:extLst>
            </p:cNvPr>
            <p:cNvSpPr/>
            <p:nvPr/>
          </p:nvSpPr>
          <p:spPr>
            <a:xfrm>
              <a:off x="10113943" y="5799795"/>
              <a:ext cx="1808126" cy="261682"/>
            </a:xfrm>
            <a:custGeom>
              <a:avLst/>
              <a:gdLst>
                <a:gd name="connsiteX0" fmla="*/ 1808127 w 1808126"/>
                <a:gd name="connsiteY0" fmla="*/ 17368 h 261682"/>
                <a:gd name="connsiteX1" fmla="*/ 1208964 w 1808126"/>
                <a:gd name="connsiteY1" fmla="*/ 261683 h 261682"/>
                <a:gd name="connsiteX2" fmla="*/ 0 w 1808126"/>
                <a:gd name="connsiteY2" fmla="*/ 257734 h 261682"/>
                <a:gd name="connsiteX3" fmla="*/ 560438 w 1808126"/>
                <a:gd name="connsiteY3" fmla="*/ 0 h 261682"/>
              </a:gdLst>
              <a:ahLst/>
              <a:cxnLst>
                <a:cxn ang="0">
                  <a:pos x="connsiteX0" y="connsiteY0"/>
                </a:cxn>
                <a:cxn ang="0">
                  <a:pos x="connsiteX1" y="connsiteY1"/>
                </a:cxn>
                <a:cxn ang="0">
                  <a:pos x="connsiteX2" y="connsiteY2"/>
                </a:cxn>
                <a:cxn ang="0">
                  <a:pos x="connsiteX3" y="connsiteY3"/>
                </a:cxn>
              </a:cxnLst>
              <a:rect l="l" t="t" r="r" b="b"/>
              <a:pathLst>
                <a:path w="1808126" h="261682">
                  <a:moveTo>
                    <a:pt x="1808127" y="17368"/>
                  </a:moveTo>
                  <a:lnTo>
                    <a:pt x="1208964" y="261683"/>
                  </a:lnTo>
                  <a:lnTo>
                    <a:pt x="0" y="257734"/>
                  </a:lnTo>
                  <a:lnTo>
                    <a:pt x="560438" y="0"/>
                  </a:lnTo>
                  <a:close/>
                </a:path>
              </a:pathLst>
            </a:custGeom>
            <a:solidFill>
              <a:srgbClr val="926327"/>
            </a:solidFill>
            <a:ln w="4020"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88F11F-E727-4E5F-BAF7-8310AE7ACAE0}"/>
                </a:ext>
              </a:extLst>
            </p:cNvPr>
            <p:cNvSpPr/>
            <p:nvPr/>
          </p:nvSpPr>
          <p:spPr>
            <a:xfrm>
              <a:off x="9874907" y="5571759"/>
              <a:ext cx="784404" cy="490806"/>
            </a:xfrm>
            <a:custGeom>
              <a:avLst/>
              <a:gdLst>
                <a:gd name="connsiteX0" fmla="*/ 590983 w 784404"/>
                <a:gd name="connsiteY0" fmla="*/ 0 h 490806"/>
                <a:gd name="connsiteX1" fmla="*/ 784404 w 784404"/>
                <a:gd name="connsiteY1" fmla="*/ 249634 h 490806"/>
                <a:gd name="connsiteX2" fmla="*/ 238996 w 784404"/>
                <a:gd name="connsiteY2" fmla="*/ 490807 h 490806"/>
                <a:gd name="connsiteX3" fmla="*/ 0 w 784404"/>
                <a:gd name="connsiteY3" fmla="*/ 212884 h 490806"/>
              </a:gdLst>
              <a:ahLst/>
              <a:cxnLst>
                <a:cxn ang="0">
                  <a:pos x="connsiteX0" y="connsiteY0"/>
                </a:cxn>
                <a:cxn ang="0">
                  <a:pos x="connsiteX1" y="connsiteY1"/>
                </a:cxn>
                <a:cxn ang="0">
                  <a:pos x="connsiteX2" y="connsiteY2"/>
                </a:cxn>
                <a:cxn ang="0">
                  <a:pos x="connsiteX3" y="connsiteY3"/>
                </a:cxn>
              </a:cxnLst>
              <a:rect l="l" t="t" r="r" b="b"/>
              <a:pathLst>
                <a:path w="784404" h="490806">
                  <a:moveTo>
                    <a:pt x="590983" y="0"/>
                  </a:moveTo>
                  <a:lnTo>
                    <a:pt x="784404" y="249634"/>
                  </a:lnTo>
                  <a:lnTo>
                    <a:pt x="238996" y="490807"/>
                  </a:lnTo>
                  <a:lnTo>
                    <a:pt x="0" y="212884"/>
                  </a:lnTo>
                  <a:close/>
                </a:path>
              </a:pathLst>
            </a:custGeom>
            <a:solidFill>
              <a:srgbClr val="BE8E40"/>
            </a:solidFill>
            <a:ln w="402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4097D60-2AF3-4985-BF8C-4A427373EC63}"/>
                </a:ext>
              </a:extLst>
            </p:cNvPr>
            <p:cNvSpPr/>
            <p:nvPr/>
          </p:nvSpPr>
          <p:spPr>
            <a:xfrm>
              <a:off x="10634126" y="5457439"/>
              <a:ext cx="1485153" cy="355693"/>
            </a:xfrm>
            <a:custGeom>
              <a:avLst/>
              <a:gdLst>
                <a:gd name="connsiteX0" fmla="*/ 1485153 w 1485153"/>
                <a:gd name="connsiteY0" fmla="*/ 0 h 355693"/>
                <a:gd name="connsiteX1" fmla="*/ 1287944 w 1485153"/>
                <a:gd name="connsiteY1" fmla="*/ 355694 h 355693"/>
                <a:gd name="connsiteX2" fmla="*/ 0 w 1485153"/>
                <a:gd name="connsiteY2" fmla="*/ 350858 h 355693"/>
                <a:gd name="connsiteX3" fmla="*/ 172266 w 1485153"/>
                <a:gd name="connsiteY3" fmla="*/ 0 h 355693"/>
              </a:gdLst>
              <a:ahLst/>
              <a:cxnLst>
                <a:cxn ang="0">
                  <a:pos x="connsiteX0" y="connsiteY0"/>
                </a:cxn>
                <a:cxn ang="0">
                  <a:pos x="connsiteX1" y="connsiteY1"/>
                </a:cxn>
                <a:cxn ang="0">
                  <a:pos x="connsiteX2" y="connsiteY2"/>
                </a:cxn>
                <a:cxn ang="0">
                  <a:pos x="connsiteX3" y="connsiteY3"/>
                </a:cxn>
              </a:cxnLst>
              <a:rect l="l" t="t" r="r" b="b"/>
              <a:pathLst>
                <a:path w="1485153" h="355693">
                  <a:moveTo>
                    <a:pt x="1485153" y="0"/>
                  </a:moveTo>
                  <a:lnTo>
                    <a:pt x="1287944" y="355694"/>
                  </a:lnTo>
                  <a:lnTo>
                    <a:pt x="0" y="350858"/>
                  </a:lnTo>
                  <a:lnTo>
                    <a:pt x="172266" y="0"/>
                  </a:lnTo>
                  <a:close/>
                </a:path>
              </a:pathLst>
            </a:custGeom>
            <a:solidFill>
              <a:srgbClr val="A0702A"/>
            </a:solidFill>
            <a:ln w="4020"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146AB92-F103-45AF-881A-A52A720678E0}"/>
                </a:ext>
              </a:extLst>
            </p:cNvPr>
            <p:cNvSpPr/>
            <p:nvPr/>
          </p:nvSpPr>
          <p:spPr>
            <a:xfrm>
              <a:off x="10719314" y="3989535"/>
              <a:ext cx="1087327" cy="1534274"/>
            </a:xfrm>
            <a:custGeom>
              <a:avLst/>
              <a:gdLst>
                <a:gd name="connsiteX0" fmla="*/ 1058174 w 1087327"/>
                <a:gd name="connsiteY0" fmla="*/ 185923 h 1534274"/>
                <a:gd name="connsiteX1" fmla="*/ 1079531 w 1087327"/>
                <a:gd name="connsiteY1" fmla="*/ 549999 h 1534274"/>
                <a:gd name="connsiteX2" fmla="*/ 1008690 w 1087327"/>
                <a:gd name="connsiteY2" fmla="*/ 938292 h 1534274"/>
                <a:gd name="connsiteX3" fmla="*/ 1007199 w 1087327"/>
                <a:gd name="connsiteY3" fmla="*/ 968474 h 1534274"/>
                <a:gd name="connsiteX4" fmla="*/ 1027387 w 1087327"/>
                <a:gd name="connsiteY4" fmla="*/ 1395694 h 1534274"/>
                <a:gd name="connsiteX5" fmla="*/ 1006554 w 1087327"/>
                <a:gd name="connsiteY5" fmla="*/ 1410563 h 1534274"/>
                <a:gd name="connsiteX6" fmla="*/ 990476 w 1087327"/>
                <a:gd name="connsiteY6" fmla="*/ 1415962 h 1534274"/>
                <a:gd name="connsiteX7" fmla="*/ 864510 w 1087327"/>
                <a:gd name="connsiteY7" fmla="*/ 1413988 h 1534274"/>
                <a:gd name="connsiteX8" fmla="*/ 723313 w 1087327"/>
                <a:gd name="connsiteY8" fmla="*/ 1412376 h 1534274"/>
                <a:gd name="connsiteX9" fmla="*/ 697604 w 1087327"/>
                <a:gd name="connsiteY9" fmla="*/ 1426359 h 1534274"/>
                <a:gd name="connsiteX10" fmla="*/ 671129 w 1087327"/>
                <a:gd name="connsiteY10" fmla="*/ 1460852 h 1534274"/>
                <a:gd name="connsiteX11" fmla="*/ 626965 w 1087327"/>
                <a:gd name="connsiteY11" fmla="*/ 1521377 h 1534274"/>
                <a:gd name="connsiteX12" fmla="*/ 600208 w 1087327"/>
                <a:gd name="connsiteY12" fmla="*/ 1532055 h 1534274"/>
                <a:gd name="connsiteX13" fmla="*/ 449138 w 1087327"/>
                <a:gd name="connsiteY13" fmla="*/ 1456541 h 1534274"/>
                <a:gd name="connsiteX14" fmla="*/ 430078 w 1087327"/>
                <a:gd name="connsiteY14" fmla="*/ 1433693 h 1534274"/>
                <a:gd name="connsiteX15" fmla="*/ 438218 w 1087327"/>
                <a:gd name="connsiteY15" fmla="*/ 1411973 h 1534274"/>
                <a:gd name="connsiteX16" fmla="*/ 355248 w 1087327"/>
                <a:gd name="connsiteY16" fmla="*/ 1411369 h 1534274"/>
                <a:gd name="connsiteX17" fmla="*/ 327283 w 1087327"/>
                <a:gd name="connsiteY17" fmla="*/ 1404317 h 1534274"/>
                <a:gd name="connsiteX18" fmla="*/ 335664 w 1087327"/>
                <a:gd name="connsiteY18" fmla="*/ 1380744 h 1534274"/>
                <a:gd name="connsiteX19" fmla="*/ 404127 w 1087327"/>
                <a:gd name="connsiteY19" fmla="*/ 1282784 h 1534274"/>
                <a:gd name="connsiteX20" fmla="*/ 445955 w 1087327"/>
                <a:gd name="connsiteY20" fmla="*/ 1245187 h 1534274"/>
                <a:gd name="connsiteX21" fmla="*/ 521107 w 1087327"/>
                <a:gd name="connsiteY21" fmla="*/ 1179666 h 1534274"/>
                <a:gd name="connsiteX22" fmla="*/ 520785 w 1087327"/>
                <a:gd name="connsiteY22" fmla="*/ 1136831 h 1534274"/>
                <a:gd name="connsiteX23" fmla="*/ 444746 w 1087327"/>
                <a:gd name="connsiteY23" fmla="*/ 990677 h 1534274"/>
                <a:gd name="connsiteX24" fmla="*/ 433463 w 1087327"/>
                <a:gd name="connsiteY24" fmla="*/ 962430 h 1534274"/>
                <a:gd name="connsiteX25" fmla="*/ 373543 w 1087327"/>
                <a:gd name="connsiteY25" fmla="*/ 891065 h 1534274"/>
                <a:gd name="connsiteX26" fmla="*/ 339694 w 1087327"/>
                <a:gd name="connsiteY26" fmla="*/ 858063 h 1534274"/>
                <a:gd name="connsiteX27" fmla="*/ 273689 w 1087327"/>
                <a:gd name="connsiteY27" fmla="*/ 774488 h 1534274"/>
                <a:gd name="connsiteX28" fmla="*/ 244555 w 1087327"/>
                <a:gd name="connsiteY28" fmla="*/ 758289 h 1534274"/>
                <a:gd name="connsiteX29" fmla="*/ 131564 w 1087327"/>
                <a:gd name="connsiteY29" fmla="*/ 758330 h 1534274"/>
                <a:gd name="connsiteX30" fmla="*/ 104083 w 1087327"/>
                <a:gd name="connsiteY30" fmla="*/ 764414 h 1534274"/>
                <a:gd name="connsiteX31" fmla="*/ 10757 w 1087327"/>
                <a:gd name="connsiteY31" fmla="*/ 735361 h 1534274"/>
                <a:gd name="connsiteX32" fmla="*/ 1609 w 1087327"/>
                <a:gd name="connsiteY32" fmla="*/ 718195 h 1534274"/>
                <a:gd name="connsiteX33" fmla="*/ 122055 w 1087327"/>
                <a:gd name="connsiteY33" fmla="*/ 284971 h 1534274"/>
                <a:gd name="connsiteX34" fmla="*/ 128421 w 1087327"/>
                <a:gd name="connsiteY34" fmla="*/ 257610 h 1534274"/>
                <a:gd name="connsiteX35" fmla="*/ 128583 w 1087327"/>
                <a:gd name="connsiteY35" fmla="*/ 241250 h 1534274"/>
                <a:gd name="connsiteX36" fmla="*/ 137286 w 1087327"/>
                <a:gd name="connsiteY36" fmla="*/ 184553 h 1534274"/>
                <a:gd name="connsiteX37" fmla="*/ 189913 w 1087327"/>
                <a:gd name="connsiteY37" fmla="*/ 117984 h 1534274"/>
                <a:gd name="connsiteX38" fmla="*/ 364033 w 1087327"/>
                <a:gd name="connsiteY38" fmla="*/ 21757 h 1534274"/>
                <a:gd name="connsiteX39" fmla="*/ 404772 w 1087327"/>
                <a:gd name="connsiteY39" fmla="*/ 31912 h 1534274"/>
                <a:gd name="connsiteX40" fmla="*/ 517400 w 1087327"/>
                <a:gd name="connsiteY40" fmla="*/ 202364 h 1534274"/>
                <a:gd name="connsiteX41" fmla="*/ 542061 w 1087327"/>
                <a:gd name="connsiteY41" fmla="*/ 202807 h 1534274"/>
                <a:gd name="connsiteX42" fmla="*/ 687208 w 1087327"/>
                <a:gd name="connsiteY42" fmla="*/ 12852 h 1534274"/>
                <a:gd name="connsiteX43" fmla="*/ 725449 w 1087327"/>
                <a:gd name="connsiteY43" fmla="*/ 2818 h 1534274"/>
                <a:gd name="connsiteX44" fmla="*/ 912140 w 1087327"/>
                <a:gd name="connsiteY44" fmla="*/ 72006 h 1534274"/>
                <a:gd name="connsiteX45" fmla="*/ 1010826 w 1087327"/>
                <a:gd name="connsiteY45" fmla="*/ 125600 h 1534274"/>
                <a:gd name="connsiteX46" fmla="*/ 1026098 w 1087327"/>
                <a:gd name="connsiteY46" fmla="*/ 136520 h 1534274"/>
                <a:gd name="connsiteX47" fmla="*/ 1058174 w 1087327"/>
                <a:gd name="connsiteY47" fmla="*/ 185923 h 1534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87327" h="1534274">
                  <a:moveTo>
                    <a:pt x="1058174" y="185923"/>
                  </a:moveTo>
                  <a:cubicBezTo>
                    <a:pt x="1094964" y="305522"/>
                    <a:pt x="1090451" y="427861"/>
                    <a:pt x="1079531" y="549999"/>
                  </a:cubicBezTo>
                  <a:cubicBezTo>
                    <a:pt x="1067804" y="681445"/>
                    <a:pt x="1044433" y="811077"/>
                    <a:pt x="1008690" y="938292"/>
                  </a:cubicBezTo>
                  <a:cubicBezTo>
                    <a:pt x="1005829" y="948447"/>
                    <a:pt x="1007199" y="958400"/>
                    <a:pt x="1007199" y="968474"/>
                  </a:cubicBezTo>
                  <a:cubicBezTo>
                    <a:pt x="1006998" y="1111203"/>
                    <a:pt x="1012840" y="1253690"/>
                    <a:pt x="1027387" y="1395694"/>
                  </a:cubicBezTo>
                  <a:cubicBezTo>
                    <a:pt x="1029563" y="1417091"/>
                    <a:pt x="1013969" y="1406412"/>
                    <a:pt x="1006554" y="1410563"/>
                  </a:cubicBezTo>
                  <a:cubicBezTo>
                    <a:pt x="1002041" y="1414834"/>
                    <a:pt x="996319" y="1416003"/>
                    <a:pt x="990476" y="1415962"/>
                  </a:cubicBezTo>
                  <a:cubicBezTo>
                    <a:pt x="948488" y="1415640"/>
                    <a:pt x="906499" y="1418058"/>
                    <a:pt x="864510" y="1413988"/>
                  </a:cubicBezTo>
                  <a:cubicBezTo>
                    <a:pt x="817566" y="1409475"/>
                    <a:pt x="770379" y="1412457"/>
                    <a:pt x="723313" y="1412376"/>
                  </a:cubicBezTo>
                  <a:cubicBezTo>
                    <a:pt x="712272" y="1412336"/>
                    <a:pt x="704213" y="1417856"/>
                    <a:pt x="697604" y="1426359"/>
                  </a:cubicBezTo>
                  <a:cubicBezTo>
                    <a:pt x="688698" y="1437803"/>
                    <a:pt x="680438" y="1449730"/>
                    <a:pt x="671129" y="1460852"/>
                  </a:cubicBezTo>
                  <a:cubicBezTo>
                    <a:pt x="655414" y="1480275"/>
                    <a:pt x="641915" y="1501350"/>
                    <a:pt x="626965" y="1521377"/>
                  </a:cubicBezTo>
                  <a:cubicBezTo>
                    <a:pt x="620235" y="1530403"/>
                    <a:pt x="613022" y="1538261"/>
                    <a:pt x="600208" y="1532055"/>
                  </a:cubicBezTo>
                  <a:cubicBezTo>
                    <a:pt x="549596" y="1507354"/>
                    <a:pt x="499387" y="1481887"/>
                    <a:pt x="449138" y="1456541"/>
                  </a:cubicBezTo>
                  <a:cubicBezTo>
                    <a:pt x="439789" y="1451826"/>
                    <a:pt x="428144" y="1448199"/>
                    <a:pt x="430078" y="1433693"/>
                  </a:cubicBezTo>
                  <a:cubicBezTo>
                    <a:pt x="431166" y="1426601"/>
                    <a:pt x="438701" y="1422168"/>
                    <a:pt x="438218" y="1411973"/>
                  </a:cubicBezTo>
                  <a:cubicBezTo>
                    <a:pt x="410615" y="1410925"/>
                    <a:pt x="382932" y="1411933"/>
                    <a:pt x="355248" y="1411369"/>
                  </a:cubicBezTo>
                  <a:cubicBezTo>
                    <a:pt x="345537" y="1411167"/>
                    <a:pt x="334858" y="1413464"/>
                    <a:pt x="327283" y="1404317"/>
                  </a:cubicBezTo>
                  <a:cubicBezTo>
                    <a:pt x="324341" y="1394444"/>
                    <a:pt x="331070" y="1387795"/>
                    <a:pt x="335664" y="1380744"/>
                  </a:cubicBezTo>
                  <a:cubicBezTo>
                    <a:pt x="357384" y="1347338"/>
                    <a:pt x="381884" y="1315827"/>
                    <a:pt x="404127" y="1282784"/>
                  </a:cubicBezTo>
                  <a:cubicBezTo>
                    <a:pt x="414846" y="1266867"/>
                    <a:pt x="431005" y="1256632"/>
                    <a:pt x="445955" y="1245187"/>
                  </a:cubicBezTo>
                  <a:cubicBezTo>
                    <a:pt x="472389" y="1224959"/>
                    <a:pt x="499992" y="1205979"/>
                    <a:pt x="521107" y="1179666"/>
                  </a:cubicBezTo>
                  <a:cubicBezTo>
                    <a:pt x="536702" y="1160243"/>
                    <a:pt x="535936" y="1157100"/>
                    <a:pt x="520785" y="1136831"/>
                  </a:cubicBezTo>
                  <a:cubicBezTo>
                    <a:pt x="487500" y="1092304"/>
                    <a:pt x="467110" y="1040926"/>
                    <a:pt x="444746" y="990677"/>
                  </a:cubicBezTo>
                  <a:cubicBezTo>
                    <a:pt x="440636" y="981409"/>
                    <a:pt x="436606" y="972060"/>
                    <a:pt x="433463" y="962430"/>
                  </a:cubicBezTo>
                  <a:cubicBezTo>
                    <a:pt x="423107" y="930475"/>
                    <a:pt x="408399" y="903396"/>
                    <a:pt x="373543" y="891065"/>
                  </a:cubicBezTo>
                  <a:cubicBezTo>
                    <a:pt x="358754" y="885827"/>
                    <a:pt x="349284" y="870917"/>
                    <a:pt x="339694" y="858063"/>
                  </a:cubicBezTo>
                  <a:cubicBezTo>
                    <a:pt x="318458" y="829614"/>
                    <a:pt x="295489" y="802535"/>
                    <a:pt x="273689" y="774488"/>
                  </a:cubicBezTo>
                  <a:cubicBezTo>
                    <a:pt x="266194" y="764858"/>
                    <a:pt x="257450" y="758289"/>
                    <a:pt x="244555" y="758289"/>
                  </a:cubicBezTo>
                  <a:cubicBezTo>
                    <a:pt x="206878" y="758249"/>
                    <a:pt x="169241" y="758209"/>
                    <a:pt x="131564" y="758330"/>
                  </a:cubicBezTo>
                  <a:cubicBezTo>
                    <a:pt x="121893" y="758370"/>
                    <a:pt x="113391" y="763044"/>
                    <a:pt x="104083" y="764414"/>
                  </a:cubicBezTo>
                  <a:cubicBezTo>
                    <a:pt x="74505" y="749787"/>
                    <a:pt x="44202" y="737859"/>
                    <a:pt x="10757" y="735361"/>
                  </a:cubicBezTo>
                  <a:cubicBezTo>
                    <a:pt x="763" y="734636"/>
                    <a:pt x="-2219" y="727584"/>
                    <a:pt x="1609" y="718195"/>
                  </a:cubicBezTo>
                  <a:cubicBezTo>
                    <a:pt x="38883" y="573008"/>
                    <a:pt x="79945" y="428828"/>
                    <a:pt x="122055" y="284971"/>
                  </a:cubicBezTo>
                  <a:cubicBezTo>
                    <a:pt x="124674" y="275985"/>
                    <a:pt x="126326" y="266717"/>
                    <a:pt x="128421" y="257610"/>
                  </a:cubicBezTo>
                  <a:cubicBezTo>
                    <a:pt x="131645" y="252211"/>
                    <a:pt x="127454" y="246690"/>
                    <a:pt x="128583" y="241250"/>
                  </a:cubicBezTo>
                  <a:cubicBezTo>
                    <a:pt x="131202" y="222311"/>
                    <a:pt x="132572" y="203170"/>
                    <a:pt x="137286" y="184553"/>
                  </a:cubicBezTo>
                  <a:cubicBezTo>
                    <a:pt x="143653" y="153525"/>
                    <a:pt x="161384" y="133176"/>
                    <a:pt x="189913" y="117984"/>
                  </a:cubicBezTo>
                  <a:cubicBezTo>
                    <a:pt x="248423" y="86795"/>
                    <a:pt x="305724" y="53349"/>
                    <a:pt x="364033" y="21757"/>
                  </a:cubicBezTo>
                  <a:cubicBezTo>
                    <a:pt x="386397" y="9628"/>
                    <a:pt x="388734" y="10958"/>
                    <a:pt x="404772" y="31912"/>
                  </a:cubicBezTo>
                  <a:cubicBezTo>
                    <a:pt x="441401" y="89334"/>
                    <a:pt x="480650" y="145023"/>
                    <a:pt x="517400" y="202364"/>
                  </a:cubicBezTo>
                  <a:cubicBezTo>
                    <a:pt x="526708" y="216831"/>
                    <a:pt x="532430" y="215662"/>
                    <a:pt x="542061" y="202807"/>
                  </a:cubicBezTo>
                  <a:cubicBezTo>
                    <a:pt x="589772" y="139019"/>
                    <a:pt x="638207" y="75714"/>
                    <a:pt x="687208" y="12852"/>
                  </a:cubicBezTo>
                  <a:cubicBezTo>
                    <a:pt x="696838" y="-2421"/>
                    <a:pt x="710579" y="-1655"/>
                    <a:pt x="725449" y="2818"/>
                  </a:cubicBezTo>
                  <a:cubicBezTo>
                    <a:pt x="789076" y="22079"/>
                    <a:pt x="851011" y="45935"/>
                    <a:pt x="912140" y="72006"/>
                  </a:cubicBezTo>
                  <a:cubicBezTo>
                    <a:pt x="946755" y="86755"/>
                    <a:pt x="980241" y="103478"/>
                    <a:pt x="1010826" y="125600"/>
                  </a:cubicBezTo>
                  <a:cubicBezTo>
                    <a:pt x="1015782" y="129388"/>
                    <a:pt x="1020900" y="133055"/>
                    <a:pt x="1026098" y="136520"/>
                  </a:cubicBezTo>
                  <a:cubicBezTo>
                    <a:pt x="1040484" y="150543"/>
                    <a:pt x="1058415" y="162350"/>
                    <a:pt x="1058174" y="185923"/>
                  </a:cubicBezTo>
                  <a:close/>
                </a:path>
              </a:pathLst>
            </a:custGeom>
            <a:solidFill>
              <a:schemeClr val="accent3"/>
            </a:solidFill>
            <a:ln w="4020"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82B7137-4776-4873-948D-03205ACEC2F5}"/>
                </a:ext>
              </a:extLst>
            </p:cNvPr>
            <p:cNvSpPr/>
            <p:nvPr/>
          </p:nvSpPr>
          <p:spPr>
            <a:xfrm>
              <a:off x="10833055" y="3060141"/>
              <a:ext cx="942606" cy="768064"/>
            </a:xfrm>
            <a:custGeom>
              <a:avLst/>
              <a:gdLst>
                <a:gd name="connsiteX0" fmla="*/ 27454 w 942606"/>
                <a:gd name="connsiteY0" fmla="*/ 450512 h 768064"/>
                <a:gd name="connsiteX1" fmla="*/ 1343 w 942606"/>
                <a:gd name="connsiteY1" fmla="*/ 265714 h 768064"/>
                <a:gd name="connsiteX2" fmla="*/ 7750 w 942606"/>
                <a:gd name="connsiteY2" fmla="*/ 246573 h 768064"/>
                <a:gd name="connsiteX3" fmla="*/ 137423 w 942606"/>
                <a:gd name="connsiteY3" fmla="*/ 20955 h 768064"/>
                <a:gd name="connsiteX4" fmla="*/ 172803 w 942606"/>
                <a:gd name="connsiteY4" fmla="*/ 14790 h 768064"/>
                <a:gd name="connsiteX5" fmla="*/ 421712 w 942606"/>
                <a:gd name="connsiteY5" fmla="*/ 149862 h 768064"/>
                <a:gd name="connsiteX6" fmla="*/ 686739 w 942606"/>
                <a:gd name="connsiteY6" fmla="*/ 196243 h 768064"/>
                <a:gd name="connsiteX7" fmla="*/ 822779 w 942606"/>
                <a:gd name="connsiteY7" fmla="*/ 233275 h 768064"/>
                <a:gd name="connsiteX8" fmla="*/ 861221 w 942606"/>
                <a:gd name="connsiteY8" fmla="*/ 236499 h 768064"/>
                <a:gd name="connsiteX9" fmla="*/ 914493 w 942606"/>
                <a:gd name="connsiteY9" fmla="*/ 240771 h 768064"/>
                <a:gd name="connsiteX10" fmla="*/ 919812 w 942606"/>
                <a:gd name="connsiteY10" fmla="*/ 260999 h 768064"/>
                <a:gd name="connsiteX11" fmla="*/ 933069 w 942606"/>
                <a:gd name="connsiteY11" fmla="*/ 355937 h 768064"/>
                <a:gd name="connsiteX12" fmla="*/ 900309 w 942606"/>
                <a:gd name="connsiteY12" fmla="*/ 403244 h 768064"/>
                <a:gd name="connsiteX13" fmla="*/ 823867 w 942606"/>
                <a:gd name="connsiteY13" fmla="*/ 493185 h 768064"/>
                <a:gd name="connsiteX14" fmla="*/ 597927 w 942606"/>
                <a:gd name="connsiteY14" fmla="*/ 699622 h 768064"/>
                <a:gd name="connsiteX15" fmla="*/ 574877 w 942606"/>
                <a:gd name="connsiteY15" fmla="*/ 711792 h 768064"/>
                <a:gd name="connsiteX16" fmla="*/ 426225 w 942606"/>
                <a:gd name="connsiteY16" fmla="*/ 765305 h 768064"/>
                <a:gd name="connsiteX17" fmla="*/ 379280 w 942606"/>
                <a:gd name="connsiteY17" fmla="*/ 764016 h 768064"/>
                <a:gd name="connsiteX18" fmla="*/ 298970 w 942606"/>
                <a:gd name="connsiteY18" fmla="*/ 737743 h 768064"/>
                <a:gd name="connsiteX19" fmla="*/ 61787 w 942606"/>
                <a:gd name="connsiteY19" fmla="*/ 541299 h 768064"/>
                <a:gd name="connsiteX20" fmla="*/ 27454 w 942606"/>
                <a:gd name="connsiteY20" fmla="*/ 450512 h 76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2606" h="768064">
                  <a:moveTo>
                    <a:pt x="27454" y="450512"/>
                  </a:moveTo>
                  <a:cubicBezTo>
                    <a:pt x="13351" y="389665"/>
                    <a:pt x="3680" y="328213"/>
                    <a:pt x="1343" y="265714"/>
                  </a:cubicBezTo>
                  <a:cubicBezTo>
                    <a:pt x="-2768" y="257252"/>
                    <a:pt x="3478" y="252013"/>
                    <a:pt x="7750" y="246573"/>
                  </a:cubicBezTo>
                  <a:cubicBezTo>
                    <a:pt x="61666" y="177506"/>
                    <a:pt x="100874" y="99976"/>
                    <a:pt x="137423" y="20955"/>
                  </a:cubicBezTo>
                  <a:cubicBezTo>
                    <a:pt x="149592" y="-5318"/>
                    <a:pt x="152977" y="-6325"/>
                    <a:pt x="172803" y="14790"/>
                  </a:cubicBezTo>
                  <a:cubicBezTo>
                    <a:pt x="240903" y="87283"/>
                    <a:pt x="328708" y="123670"/>
                    <a:pt x="421712" y="149862"/>
                  </a:cubicBezTo>
                  <a:cubicBezTo>
                    <a:pt x="508429" y="174282"/>
                    <a:pt x="597403" y="186129"/>
                    <a:pt x="686739" y="196243"/>
                  </a:cubicBezTo>
                  <a:cubicBezTo>
                    <a:pt x="733684" y="201562"/>
                    <a:pt x="777164" y="221831"/>
                    <a:pt x="822779" y="233275"/>
                  </a:cubicBezTo>
                  <a:cubicBezTo>
                    <a:pt x="835593" y="236499"/>
                    <a:pt x="848085" y="239642"/>
                    <a:pt x="861221" y="236499"/>
                  </a:cubicBezTo>
                  <a:cubicBezTo>
                    <a:pt x="879475" y="232187"/>
                    <a:pt x="896158" y="246493"/>
                    <a:pt x="914493" y="240771"/>
                  </a:cubicBezTo>
                  <a:cubicBezTo>
                    <a:pt x="917112" y="247298"/>
                    <a:pt x="913526" y="255237"/>
                    <a:pt x="919812" y="260999"/>
                  </a:cubicBezTo>
                  <a:cubicBezTo>
                    <a:pt x="950356" y="288924"/>
                    <a:pt x="945239" y="321967"/>
                    <a:pt x="933069" y="355937"/>
                  </a:cubicBezTo>
                  <a:cubicBezTo>
                    <a:pt x="933875" y="379752"/>
                    <a:pt x="916387" y="394621"/>
                    <a:pt x="900309" y="403244"/>
                  </a:cubicBezTo>
                  <a:cubicBezTo>
                    <a:pt x="862068" y="423755"/>
                    <a:pt x="843773" y="457443"/>
                    <a:pt x="823867" y="493185"/>
                  </a:cubicBezTo>
                  <a:cubicBezTo>
                    <a:pt x="771804" y="586632"/>
                    <a:pt x="691897" y="651227"/>
                    <a:pt x="597927" y="699622"/>
                  </a:cubicBezTo>
                  <a:cubicBezTo>
                    <a:pt x="590190" y="703612"/>
                    <a:pt x="582493" y="707601"/>
                    <a:pt x="574877" y="711792"/>
                  </a:cubicBezTo>
                  <a:cubicBezTo>
                    <a:pt x="527287" y="735123"/>
                    <a:pt x="477683" y="752692"/>
                    <a:pt x="426225" y="765305"/>
                  </a:cubicBezTo>
                  <a:cubicBezTo>
                    <a:pt x="410308" y="769214"/>
                    <a:pt x="394834" y="769133"/>
                    <a:pt x="379280" y="764016"/>
                  </a:cubicBezTo>
                  <a:cubicBezTo>
                    <a:pt x="352523" y="755231"/>
                    <a:pt x="324920" y="748985"/>
                    <a:pt x="298970" y="737743"/>
                  </a:cubicBezTo>
                  <a:cubicBezTo>
                    <a:pt x="197947" y="698776"/>
                    <a:pt x="114051" y="638936"/>
                    <a:pt x="61787" y="541299"/>
                  </a:cubicBezTo>
                  <a:cubicBezTo>
                    <a:pt x="46515" y="512648"/>
                    <a:pt x="31363" y="483635"/>
                    <a:pt x="27454" y="450512"/>
                  </a:cubicBezTo>
                  <a:close/>
                </a:path>
              </a:pathLst>
            </a:custGeom>
            <a:solidFill>
              <a:srgbClr val="FDCCA2"/>
            </a:solidFill>
            <a:ln w="4020"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7176528-0DBF-4257-91A5-BC4D5DA085FE}"/>
                </a:ext>
              </a:extLst>
            </p:cNvPr>
            <p:cNvSpPr/>
            <p:nvPr/>
          </p:nvSpPr>
          <p:spPr>
            <a:xfrm>
              <a:off x="10415371" y="4741612"/>
              <a:ext cx="844701" cy="780324"/>
            </a:xfrm>
            <a:custGeom>
              <a:avLst/>
              <a:gdLst>
                <a:gd name="connsiteX0" fmla="*/ 549787 w 844701"/>
                <a:gd name="connsiteY0" fmla="*/ 713691 h 780324"/>
                <a:gd name="connsiteX1" fmla="*/ 462505 w 844701"/>
                <a:gd name="connsiteY1" fmla="*/ 778850 h 780324"/>
                <a:gd name="connsiteX2" fmla="*/ 350684 w 844701"/>
                <a:gd name="connsiteY2" fmla="*/ 777440 h 780324"/>
                <a:gd name="connsiteX3" fmla="*/ 198848 w 844701"/>
                <a:gd name="connsiteY3" fmla="*/ 778367 h 780324"/>
                <a:gd name="connsiteX4" fmla="*/ 156215 w 844701"/>
                <a:gd name="connsiteY4" fmla="*/ 744196 h 780324"/>
                <a:gd name="connsiteX5" fmla="*/ 126597 w 844701"/>
                <a:gd name="connsiteY5" fmla="*/ 718970 h 780324"/>
                <a:gd name="connsiteX6" fmla="*/ 101976 w 844701"/>
                <a:gd name="connsiteY6" fmla="*/ 665618 h 780324"/>
                <a:gd name="connsiteX7" fmla="*/ 79974 w 844701"/>
                <a:gd name="connsiteY7" fmla="*/ 590668 h 780324"/>
                <a:gd name="connsiteX8" fmla="*/ 26502 w 844701"/>
                <a:gd name="connsiteY8" fmla="*/ 506126 h 780324"/>
                <a:gd name="connsiteX9" fmla="*/ 1760 w 844701"/>
                <a:gd name="connsiteY9" fmla="*/ 457247 h 780324"/>
                <a:gd name="connsiteX10" fmla="*/ 1357 w 844701"/>
                <a:gd name="connsiteY10" fmla="*/ 449671 h 780324"/>
                <a:gd name="connsiteX11" fmla="*/ 56925 w 844701"/>
                <a:gd name="connsiteY11" fmla="*/ 306580 h 780324"/>
                <a:gd name="connsiteX12" fmla="*/ 77396 w 844701"/>
                <a:gd name="connsiteY12" fmla="*/ 275028 h 780324"/>
                <a:gd name="connsiteX13" fmla="*/ 133044 w 844701"/>
                <a:gd name="connsiteY13" fmla="*/ 212932 h 780324"/>
                <a:gd name="connsiteX14" fmla="*/ 155489 w 844701"/>
                <a:gd name="connsiteY14" fmla="*/ 234409 h 780324"/>
                <a:gd name="connsiteX15" fmla="*/ 247244 w 844701"/>
                <a:gd name="connsiteY15" fmla="*/ 314357 h 780324"/>
                <a:gd name="connsiteX16" fmla="*/ 241884 w 844701"/>
                <a:gd name="connsiteY16" fmla="*/ 263302 h 780324"/>
                <a:gd name="connsiteX17" fmla="*/ 240514 w 844701"/>
                <a:gd name="connsiteY17" fmla="*/ 226552 h 780324"/>
                <a:gd name="connsiteX18" fmla="*/ 247365 w 844701"/>
                <a:gd name="connsiteY18" fmla="*/ 214221 h 780324"/>
                <a:gd name="connsiteX19" fmla="*/ 259655 w 844701"/>
                <a:gd name="connsiteY19" fmla="*/ 221515 h 780324"/>
                <a:gd name="connsiteX20" fmla="*/ 297614 w 844701"/>
                <a:gd name="connsiteY20" fmla="*/ 268742 h 780324"/>
                <a:gd name="connsiteX21" fmla="*/ 336097 w 844701"/>
                <a:gd name="connsiteY21" fmla="*/ 286109 h 780324"/>
                <a:gd name="connsiteX22" fmla="*/ 339038 w 844701"/>
                <a:gd name="connsiteY22" fmla="*/ 248433 h 780324"/>
                <a:gd name="connsiteX23" fmla="*/ 332671 w 844701"/>
                <a:gd name="connsiteY23" fmla="*/ 207693 h 780324"/>
                <a:gd name="connsiteX24" fmla="*/ 338232 w 844701"/>
                <a:gd name="connsiteY24" fmla="*/ 192622 h 780324"/>
                <a:gd name="connsiteX25" fmla="*/ 350361 w 844701"/>
                <a:gd name="connsiteY25" fmla="*/ 199876 h 780324"/>
                <a:gd name="connsiteX26" fmla="*/ 371557 w 844701"/>
                <a:gd name="connsiteY26" fmla="*/ 224497 h 780324"/>
                <a:gd name="connsiteX27" fmla="*/ 391222 w 844701"/>
                <a:gd name="connsiteY27" fmla="*/ 217646 h 780324"/>
                <a:gd name="connsiteX28" fmla="*/ 417736 w 844701"/>
                <a:gd name="connsiteY28" fmla="*/ 105905 h 780324"/>
                <a:gd name="connsiteX29" fmla="*/ 411531 w 844701"/>
                <a:gd name="connsiteY29" fmla="*/ 21565 h 780324"/>
                <a:gd name="connsiteX30" fmla="*/ 410241 w 844701"/>
                <a:gd name="connsiteY30" fmla="*/ 9114 h 780324"/>
                <a:gd name="connsiteX31" fmla="*/ 435709 w 844701"/>
                <a:gd name="connsiteY31" fmla="*/ 249 h 780324"/>
                <a:gd name="connsiteX32" fmla="*/ 553051 w 844701"/>
                <a:gd name="connsiteY32" fmla="*/ 7 h 780324"/>
                <a:gd name="connsiteX33" fmla="*/ 576423 w 844701"/>
                <a:gd name="connsiteY33" fmla="*/ 11854 h 780324"/>
                <a:gd name="connsiteX34" fmla="*/ 646296 w 844701"/>
                <a:gd name="connsiteY34" fmla="*/ 100385 h 780324"/>
                <a:gd name="connsiteX35" fmla="*/ 705894 w 844701"/>
                <a:gd name="connsiteY35" fmla="*/ 148337 h 780324"/>
                <a:gd name="connsiteX36" fmla="*/ 728984 w 844701"/>
                <a:gd name="connsiteY36" fmla="*/ 174207 h 780324"/>
                <a:gd name="connsiteX37" fmla="*/ 808004 w 844701"/>
                <a:gd name="connsiteY37" fmla="*/ 349374 h 780324"/>
                <a:gd name="connsiteX38" fmla="*/ 834761 w 844701"/>
                <a:gd name="connsiteY38" fmla="*/ 385883 h 780324"/>
                <a:gd name="connsiteX39" fmla="*/ 838186 w 844701"/>
                <a:gd name="connsiteY39" fmla="*/ 419409 h 780324"/>
                <a:gd name="connsiteX40" fmla="*/ 778024 w 844701"/>
                <a:gd name="connsiteY40" fmla="*/ 478241 h 780324"/>
                <a:gd name="connsiteX41" fmla="*/ 663543 w 844701"/>
                <a:gd name="connsiteY41" fmla="*/ 603038 h 780324"/>
                <a:gd name="connsiteX42" fmla="*/ 631669 w 844701"/>
                <a:gd name="connsiteY42" fmla="*/ 649459 h 780324"/>
                <a:gd name="connsiteX43" fmla="*/ 549787 w 844701"/>
                <a:gd name="connsiteY43" fmla="*/ 713691 h 78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44701" h="780324">
                  <a:moveTo>
                    <a:pt x="549787" y="713691"/>
                  </a:moveTo>
                  <a:cubicBezTo>
                    <a:pt x="520693" y="735411"/>
                    <a:pt x="491599" y="757131"/>
                    <a:pt x="462505" y="778850"/>
                  </a:cubicBezTo>
                  <a:cubicBezTo>
                    <a:pt x="425312" y="772081"/>
                    <a:pt x="387877" y="774216"/>
                    <a:pt x="350684" y="777440"/>
                  </a:cubicBezTo>
                  <a:cubicBezTo>
                    <a:pt x="300032" y="781832"/>
                    <a:pt x="249299" y="780422"/>
                    <a:pt x="198848" y="778367"/>
                  </a:cubicBezTo>
                  <a:cubicBezTo>
                    <a:pt x="181360" y="777641"/>
                    <a:pt x="171608" y="754753"/>
                    <a:pt x="156215" y="744196"/>
                  </a:cubicBezTo>
                  <a:cubicBezTo>
                    <a:pt x="145657" y="736983"/>
                    <a:pt x="137396" y="726506"/>
                    <a:pt x="126597" y="718970"/>
                  </a:cubicBezTo>
                  <a:cubicBezTo>
                    <a:pt x="108424" y="706237"/>
                    <a:pt x="96496" y="689353"/>
                    <a:pt x="101976" y="665618"/>
                  </a:cubicBezTo>
                  <a:cubicBezTo>
                    <a:pt x="108746" y="636283"/>
                    <a:pt x="93514" y="613556"/>
                    <a:pt x="79974" y="590668"/>
                  </a:cubicBezTo>
                  <a:cubicBezTo>
                    <a:pt x="63010" y="561977"/>
                    <a:pt x="44836" y="533931"/>
                    <a:pt x="26502" y="506126"/>
                  </a:cubicBezTo>
                  <a:cubicBezTo>
                    <a:pt x="16347" y="490693"/>
                    <a:pt x="16025" y="470464"/>
                    <a:pt x="1760" y="457247"/>
                  </a:cubicBezTo>
                  <a:cubicBezTo>
                    <a:pt x="-577" y="455071"/>
                    <a:pt x="-457" y="452694"/>
                    <a:pt x="1357" y="449671"/>
                  </a:cubicBezTo>
                  <a:cubicBezTo>
                    <a:pt x="28275" y="405225"/>
                    <a:pt x="44715" y="356749"/>
                    <a:pt x="56925" y="306580"/>
                  </a:cubicBezTo>
                  <a:cubicBezTo>
                    <a:pt x="59988" y="293967"/>
                    <a:pt x="68651" y="284457"/>
                    <a:pt x="77396" y="275028"/>
                  </a:cubicBezTo>
                  <a:cubicBezTo>
                    <a:pt x="96254" y="254638"/>
                    <a:pt x="114549" y="233644"/>
                    <a:pt x="133044" y="212932"/>
                  </a:cubicBezTo>
                  <a:cubicBezTo>
                    <a:pt x="146221" y="214100"/>
                    <a:pt x="149566" y="225907"/>
                    <a:pt x="155489" y="234409"/>
                  </a:cubicBezTo>
                  <a:cubicBezTo>
                    <a:pt x="179989" y="269669"/>
                    <a:pt x="211944" y="298158"/>
                    <a:pt x="247244" y="314357"/>
                  </a:cubicBezTo>
                  <a:cubicBezTo>
                    <a:pt x="247365" y="296587"/>
                    <a:pt x="244060" y="279944"/>
                    <a:pt x="241884" y="263302"/>
                  </a:cubicBezTo>
                  <a:cubicBezTo>
                    <a:pt x="240272" y="251052"/>
                    <a:pt x="239184" y="238842"/>
                    <a:pt x="240514" y="226552"/>
                  </a:cubicBezTo>
                  <a:cubicBezTo>
                    <a:pt x="241038" y="221636"/>
                    <a:pt x="241401" y="215672"/>
                    <a:pt x="247365" y="214221"/>
                  </a:cubicBezTo>
                  <a:cubicBezTo>
                    <a:pt x="253127" y="212811"/>
                    <a:pt x="256754" y="217525"/>
                    <a:pt x="259655" y="221515"/>
                  </a:cubicBezTo>
                  <a:cubicBezTo>
                    <a:pt x="271542" y="237875"/>
                    <a:pt x="282059" y="255363"/>
                    <a:pt x="297614" y="268742"/>
                  </a:cubicBezTo>
                  <a:cubicBezTo>
                    <a:pt x="308856" y="278413"/>
                    <a:pt x="319978" y="294612"/>
                    <a:pt x="336097" y="286109"/>
                  </a:cubicBezTo>
                  <a:cubicBezTo>
                    <a:pt x="351530" y="277929"/>
                    <a:pt x="340731" y="261206"/>
                    <a:pt x="339038" y="248433"/>
                  </a:cubicBezTo>
                  <a:cubicBezTo>
                    <a:pt x="337225" y="234853"/>
                    <a:pt x="334525" y="221313"/>
                    <a:pt x="332671" y="207693"/>
                  </a:cubicBezTo>
                  <a:cubicBezTo>
                    <a:pt x="331906" y="201971"/>
                    <a:pt x="331865" y="195000"/>
                    <a:pt x="338232" y="192622"/>
                  </a:cubicBezTo>
                  <a:cubicBezTo>
                    <a:pt x="343592" y="190648"/>
                    <a:pt x="347057" y="196249"/>
                    <a:pt x="350361" y="199876"/>
                  </a:cubicBezTo>
                  <a:cubicBezTo>
                    <a:pt x="357655" y="207895"/>
                    <a:pt x="362974" y="217606"/>
                    <a:pt x="371557" y="224497"/>
                  </a:cubicBezTo>
                  <a:cubicBezTo>
                    <a:pt x="381631" y="232556"/>
                    <a:pt x="390134" y="231186"/>
                    <a:pt x="391222" y="217646"/>
                  </a:cubicBezTo>
                  <a:cubicBezTo>
                    <a:pt x="394405" y="178962"/>
                    <a:pt x="408912" y="143139"/>
                    <a:pt x="417736" y="105905"/>
                  </a:cubicBezTo>
                  <a:cubicBezTo>
                    <a:pt x="424547" y="77214"/>
                    <a:pt x="427045" y="48725"/>
                    <a:pt x="411531" y="21565"/>
                  </a:cubicBezTo>
                  <a:cubicBezTo>
                    <a:pt x="409395" y="17818"/>
                    <a:pt x="408146" y="13506"/>
                    <a:pt x="410241" y="9114"/>
                  </a:cubicBezTo>
                  <a:cubicBezTo>
                    <a:pt x="417172" y="1619"/>
                    <a:pt x="425876" y="168"/>
                    <a:pt x="435709" y="249"/>
                  </a:cubicBezTo>
                  <a:cubicBezTo>
                    <a:pt x="474836" y="531"/>
                    <a:pt x="513964" y="773"/>
                    <a:pt x="553051" y="7"/>
                  </a:cubicBezTo>
                  <a:cubicBezTo>
                    <a:pt x="563850" y="-194"/>
                    <a:pt x="570217" y="3956"/>
                    <a:pt x="576423" y="11854"/>
                  </a:cubicBezTo>
                  <a:cubicBezTo>
                    <a:pt x="599593" y="41472"/>
                    <a:pt x="624375" y="69881"/>
                    <a:pt x="646296" y="100385"/>
                  </a:cubicBezTo>
                  <a:cubicBezTo>
                    <a:pt x="662052" y="122346"/>
                    <a:pt x="681394" y="138505"/>
                    <a:pt x="705894" y="148337"/>
                  </a:cubicBezTo>
                  <a:cubicBezTo>
                    <a:pt x="718507" y="153414"/>
                    <a:pt x="724350" y="162199"/>
                    <a:pt x="728984" y="174207"/>
                  </a:cubicBezTo>
                  <a:cubicBezTo>
                    <a:pt x="752154" y="234007"/>
                    <a:pt x="776775" y="293202"/>
                    <a:pt x="808004" y="349374"/>
                  </a:cubicBezTo>
                  <a:cubicBezTo>
                    <a:pt x="815379" y="362632"/>
                    <a:pt x="822672" y="376494"/>
                    <a:pt x="834761" y="385883"/>
                  </a:cubicBezTo>
                  <a:cubicBezTo>
                    <a:pt x="848502" y="396601"/>
                    <a:pt x="846366" y="406877"/>
                    <a:pt x="838186" y="419409"/>
                  </a:cubicBezTo>
                  <a:cubicBezTo>
                    <a:pt x="822390" y="443506"/>
                    <a:pt x="801678" y="463533"/>
                    <a:pt x="778024" y="478241"/>
                  </a:cubicBezTo>
                  <a:cubicBezTo>
                    <a:pt x="727815" y="509430"/>
                    <a:pt x="695538" y="555811"/>
                    <a:pt x="663543" y="603038"/>
                  </a:cubicBezTo>
                  <a:cubicBezTo>
                    <a:pt x="653025" y="618593"/>
                    <a:pt x="642307" y="633986"/>
                    <a:pt x="631669" y="649459"/>
                  </a:cubicBezTo>
                  <a:cubicBezTo>
                    <a:pt x="609425" y="677425"/>
                    <a:pt x="581016" y="697372"/>
                    <a:pt x="549787" y="713691"/>
                  </a:cubicBezTo>
                  <a:close/>
                </a:path>
              </a:pathLst>
            </a:custGeom>
            <a:solidFill>
              <a:schemeClr val="bg1">
                <a:lumMod val="85000"/>
              </a:schemeClr>
            </a:solidFill>
            <a:ln w="402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B7E2A28-9349-47D0-B03E-EF1126E71F62}"/>
                </a:ext>
              </a:extLst>
            </p:cNvPr>
            <p:cNvSpPr/>
            <p:nvPr/>
          </p:nvSpPr>
          <p:spPr>
            <a:xfrm>
              <a:off x="10504419" y="4707730"/>
              <a:ext cx="340027" cy="358998"/>
            </a:xfrm>
            <a:custGeom>
              <a:avLst/>
              <a:gdLst>
                <a:gd name="connsiteX0" fmla="*/ 321073 w 340027"/>
                <a:gd name="connsiteY0" fmla="*/ 42956 h 358998"/>
                <a:gd name="connsiteX1" fmla="*/ 329575 w 340027"/>
                <a:gd name="connsiteY1" fmla="*/ 159089 h 358998"/>
                <a:gd name="connsiteX2" fmla="*/ 308299 w 340027"/>
                <a:gd name="connsiteY2" fmla="*/ 256163 h 358998"/>
                <a:gd name="connsiteX3" fmla="*/ 283154 w 340027"/>
                <a:gd name="connsiteY3" fmla="*/ 266277 h 358998"/>
                <a:gd name="connsiteX4" fmla="*/ 246404 w 340027"/>
                <a:gd name="connsiteY4" fmla="*/ 226021 h 358998"/>
                <a:gd name="connsiteX5" fmla="*/ 258694 w 340027"/>
                <a:gd name="connsiteY5" fmla="*/ 296902 h 358998"/>
                <a:gd name="connsiteX6" fmla="*/ 251441 w 340027"/>
                <a:gd name="connsiteY6" fmla="*/ 328454 h 358998"/>
                <a:gd name="connsiteX7" fmla="*/ 221501 w 340027"/>
                <a:gd name="connsiteY7" fmla="*/ 321523 h 358998"/>
                <a:gd name="connsiteX8" fmla="*/ 173186 w 340027"/>
                <a:gd name="connsiteY8" fmla="*/ 269218 h 358998"/>
                <a:gd name="connsiteX9" fmla="*/ 158075 w 340027"/>
                <a:gd name="connsiteY9" fmla="*/ 245806 h 358998"/>
                <a:gd name="connsiteX10" fmla="*/ 165731 w 340027"/>
                <a:gd name="connsiteY10" fmla="*/ 358998 h 358998"/>
                <a:gd name="connsiteX11" fmla="*/ 69262 w 340027"/>
                <a:gd name="connsiteY11" fmla="*/ 282033 h 358998"/>
                <a:gd name="connsiteX12" fmla="*/ 43996 w 340027"/>
                <a:gd name="connsiteY12" fmla="*/ 246854 h 358998"/>
                <a:gd name="connsiteX13" fmla="*/ 1444 w 340027"/>
                <a:gd name="connsiteY13" fmla="*/ 133622 h 358998"/>
                <a:gd name="connsiteX14" fmla="*/ 16192 w 340027"/>
                <a:gd name="connsiteY14" fmla="*/ 106704 h 358998"/>
                <a:gd name="connsiteX15" fmla="*/ 84051 w 340027"/>
                <a:gd name="connsiteY15" fmla="*/ 73823 h 358998"/>
                <a:gd name="connsiteX16" fmla="*/ 115240 w 340027"/>
                <a:gd name="connsiteY16" fmla="*/ 33164 h 358998"/>
                <a:gd name="connsiteX17" fmla="*/ 158034 w 340027"/>
                <a:gd name="connsiteY17" fmla="*/ 4030 h 358998"/>
                <a:gd name="connsiteX18" fmla="*/ 198774 w 340027"/>
                <a:gd name="connsiteY18" fmla="*/ 7656 h 358998"/>
                <a:gd name="connsiteX19" fmla="*/ 216585 w 340027"/>
                <a:gd name="connsiteY19" fmla="*/ 0 h 358998"/>
                <a:gd name="connsiteX20" fmla="*/ 227706 w 340027"/>
                <a:gd name="connsiteY20" fmla="*/ 12049 h 358998"/>
                <a:gd name="connsiteX21" fmla="*/ 321073 w 340027"/>
                <a:gd name="connsiteY21" fmla="*/ 42956 h 35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0027" h="358998">
                  <a:moveTo>
                    <a:pt x="321073" y="42956"/>
                  </a:moveTo>
                  <a:cubicBezTo>
                    <a:pt x="348958" y="79827"/>
                    <a:pt x="340898" y="119559"/>
                    <a:pt x="329575" y="159089"/>
                  </a:cubicBezTo>
                  <a:cubicBezTo>
                    <a:pt x="320388" y="191044"/>
                    <a:pt x="309467" y="222314"/>
                    <a:pt x="308299" y="256163"/>
                  </a:cubicBezTo>
                  <a:cubicBezTo>
                    <a:pt x="307735" y="272885"/>
                    <a:pt x="295847" y="277560"/>
                    <a:pt x="283154" y="266277"/>
                  </a:cubicBezTo>
                  <a:cubicBezTo>
                    <a:pt x="270904" y="255437"/>
                    <a:pt x="260870" y="242099"/>
                    <a:pt x="246404" y="226021"/>
                  </a:cubicBezTo>
                  <a:cubicBezTo>
                    <a:pt x="250998" y="252536"/>
                    <a:pt x="254866" y="274699"/>
                    <a:pt x="258694" y="296902"/>
                  </a:cubicBezTo>
                  <a:cubicBezTo>
                    <a:pt x="260709" y="308507"/>
                    <a:pt x="263328" y="321120"/>
                    <a:pt x="251441" y="328454"/>
                  </a:cubicBezTo>
                  <a:cubicBezTo>
                    <a:pt x="240480" y="335224"/>
                    <a:pt x="230165" y="327728"/>
                    <a:pt x="221501" y="321523"/>
                  </a:cubicBezTo>
                  <a:cubicBezTo>
                    <a:pt x="201917" y="307459"/>
                    <a:pt x="185960" y="289729"/>
                    <a:pt x="173186" y="269218"/>
                  </a:cubicBezTo>
                  <a:cubicBezTo>
                    <a:pt x="169116" y="262691"/>
                    <a:pt x="164845" y="256283"/>
                    <a:pt x="158075" y="245806"/>
                  </a:cubicBezTo>
                  <a:cubicBezTo>
                    <a:pt x="152433" y="286385"/>
                    <a:pt x="164562" y="321160"/>
                    <a:pt x="165731" y="358998"/>
                  </a:cubicBezTo>
                  <a:cubicBezTo>
                    <a:pt x="124629" y="341993"/>
                    <a:pt x="94931" y="314471"/>
                    <a:pt x="69262" y="282033"/>
                  </a:cubicBezTo>
                  <a:cubicBezTo>
                    <a:pt x="60316" y="270709"/>
                    <a:pt x="52378" y="258580"/>
                    <a:pt x="43996" y="246854"/>
                  </a:cubicBezTo>
                  <a:cubicBezTo>
                    <a:pt x="26629" y="210306"/>
                    <a:pt x="10913" y="173233"/>
                    <a:pt x="1444" y="133622"/>
                  </a:cubicBezTo>
                  <a:cubicBezTo>
                    <a:pt x="-2062" y="118994"/>
                    <a:pt x="74" y="111056"/>
                    <a:pt x="16192" y="106704"/>
                  </a:cubicBezTo>
                  <a:cubicBezTo>
                    <a:pt x="40652" y="100136"/>
                    <a:pt x="63782" y="89417"/>
                    <a:pt x="84051" y="73823"/>
                  </a:cubicBezTo>
                  <a:cubicBezTo>
                    <a:pt x="97913" y="63184"/>
                    <a:pt x="109760" y="50531"/>
                    <a:pt x="115240" y="33164"/>
                  </a:cubicBezTo>
                  <a:cubicBezTo>
                    <a:pt x="121849" y="12250"/>
                    <a:pt x="136919" y="3546"/>
                    <a:pt x="158034" y="4030"/>
                  </a:cubicBezTo>
                  <a:cubicBezTo>
                    <a:pt x="171695" y="4352"/>
                    <a:pt x="185557" y="2216"/>
                    <a:pt x="198774" y="7656"/>
                  </a:cubicBezTo>
                  <a:cubicBezTo>
                    <a:pt x="207317" y="11162"/>
                    <a:pt x="212192" y="6085"/>
                    <a:pt x="216585" y="0"/>
                  </a:cubicBezTo>
                  <a:cubicBezTo>
                    <a:pt x="216464" y="7535"/>
                    <a:pt x="219285" y="11767"/>
                    <a:pt x="227706" y="12049"/>
                  </a:cubicBezTo>
                  <a:cubicBezTo>
                    <a:pt x="261757" y="13096"/>
                    <a:pt x="292664" y="24299"/>
                    <a:pt x="321073" y="42956"/>
                  </a:cubicBezTo>
                  <a:close/>
                </a:path>
              </a:pathLst>
            </a:custGeom>
            <a:solidFill>
              <a:srgbClr val="FDC287"/>
            </a:solidFill>
            <a:ln w="4020"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17E03EC-517B-4663-8D54-E42DF1DE68F1}"/>
                </a:ext>
              </a:extLst>
            </p:cNvPr>
            <p:cNvSpPr/>
            <p:nvPr/>
          </p:nvSpPr>
          <p:spPr>
            <a:xfrm>
              <a:off x="11922876" y="6204851"/>
              <a:ext cx="67218" cy="379428"/>
            </a:xfrm>
            <a:custGeom>
              <a:avLst/>
              <a:gdLst>
                <a:gd name="connsiteX0" fmla="*/ 8744 w 67218"/>
                <a:gd name="connsiteY0" fmla="*/ 379428 h 379428"/>
                <a:gd name="connsiteX1" fmla="*/ 0 w 67218"/>
                <a:gd name="connsiteY1" fmla="*/ 364519 h 379428"/>
                <a:gd name="connsiteX2" fmla="*/ 282 w 67218"/>
                <a:gd name="connsiteY2" fmla="*/ 7777 h 379428"/>
                <a:gd name="connsiteX3" fmla="*/ 3345 w 67218"/>
                <a:gd name="connsiteY3" fmla="*/ 0 h 379428"/>
                <a:gd name="connsiteX4" fmla="*/ 50572 w 67218"/>
                <a:gd name="connsiteY4" fmla="*/ 77691 h 379428"/>
                <a:gd name="connsiteX5" fmla="*/ 59195 w 67218"/>
                <a:gd name="connsiteY5" fmla="*/ 312819 h 379428"/>
                <a:gd name="connsiteX6" fmla="*/ 8744 w 67218"/>
                <a:gd name="connsiteY6" fmla="*/ 379428 h 37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18" h="379428">
                  <a:moveTo>
                    <a:pt x="8744" y="379428"/>
                  </a:moveTo>
                  <a:cubicBezTo>
                    <a:pt x="81" y="377816"/>
                    <a:pt x="0" y="371369"/>
                    <a:pt x="0" y="364519"/>
                  </a:cubicBezTo>
                  <a:cubicBezTo>
                    <a:pt x="81" y="245605"/>
                    <a:pt x="81" y="126691"/>
                    <a:pt x="282" y="7777"/>
                  </a:cubicBezTo>
                  <a:cubicBezTo>
                    <a:pt x="282" y="5198"/>
                    <a:pt x="2297" y="2579"/>
                    <a:pt x="3345" y="0"/>
                  </a:cubicBezTo>
                  <a:cubicBezTo>
                    <a:pt x="32801" y="17529"/>
                    <a:pt x="42915" y="47590"/>
                    <a:pt x="50572" y="77691"/>
                  </a:cubicBezTo>
                  <a:cubicBezTo>
                    <a:pt x="70276" y="155261"/>
                    <a:pt x="71606" y="234000"/>
                    <a:pt x="59195" y="312819"/>
                  </a:cubicBezTo>
                  <a:cubicBezTo>
                    <a:pt x="54400" y="343081"/>
                    <a:pt x="43036" y="370523"/>
                    <a:pt x="8744" y="379428"/>
                  </a:cubicBezTo>
                  <a:close/>
                </a:path>
              </a:pathLst>
            </a:custGeom>
            <a:solidFill>
              <a:srgbClr val="C2982E"/>
            </a:solidFill>
            <a:ln w="402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DDD44DF-3DF7-4740-8772-87F43032DCAB}"/>
                </a:ext>
              </a:extLst>
            </p:cNvPr>
            <p:cNvSpPr/>
            <p:nvPr/>
          </p:nvSpPr>
          <p:spPr>
            <a:xfrm>
              <a:off x="11381498" y="5394246"/>
              <a:ext cx="348521" cy="62060"/>
            </a:xfrm>
            <a:custGeom>
              <a:avLst/>
              <a:gdLst>
                <a:gd name="connsiteX0" fmla="*/ 348521 w 348521"/>
                <a:gd name="connsiteY0" fmla="*/ 61541 h 62060"/>
                <a:gd name="connsiteX1" fmla="*/ 13862 w 348521"/>
                <a:gd name="connsiteY1" fmla="*/ 61985 h 62060"/>
                <a:gd name="connsiteX2" fmla="*/ 0 w 348521"/>
                <a:gd name="connsiteY2" fmla="*/ 57995 h 62060"/>
                <a:gd name="connsiteX3" fmla="*/ 114844 w 348521"/>
                <a:gd name="connsiteY3" fmla="*/ 855 h 62060"/>
                <a:gd name="connsiteX4" fmla="*/ 344371 w 348521"/>
                <a:gd name="connsiteY4" fmla="*/ 5852 h 62060"/>
                <a:gd name="connsiteX5" fmla="*/ 348521 w 348521"/>
                <a:gd name="connsiteY5" fmla="*/ 61541 h 6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521" h="62060">
                  <a:moveTo>
                    <a:pt x="348521" y="61541"/>
                  </a:moveTo>
                  <a:cubicBezTo>
                    <a:pt x="236981" y="61703"/>
                    <a:pt x="125401" y="61864"/>
                    <a:pt x="13862" y="61985"/>
                  </a:cubicBezTo>
                  <a:cubicBezTo>
                    <a:pt x="8946" y="61985"/>
                    <a:pt x="3546" y="62952"/>
                    <a:pt x="0" y="57995"/>
                  </a:cubicBezTo>
                  <a:cubicBezTo>
                    <a:pt x="23130" y="8310"/>
                    <a:pt x="61572" y="-3577"/>
                    <a:pt x="114844" y="855"/>
                  </a:cubicBezTo>
                  <a:cubicBezTo>
                    <a:pt x="190963" y="7182"/>
                    <a:pt x="267808" y="4603"/>
                    <a:pt x="344371" y="5852"/>
                  </a:cubicBezTo>
                  <a:cubicBezTo>
                    <a:pt x="345781" y="24429"/>
                    <a:pt x="347151" y="42965"/>
                    <a:pt x="348521" y="61541"/>
                  </a:cubicBezTo>
                  <a:close/>
                </a:path>
              </a:pathLst>
            </a:custGeom>
            <a:solidFill>
              <a:schemeClr val="accent1">
                <a:lumMod val="50000"/>
              </a:schemeClr>
            </a:solidFill>
            <a:ln w="402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10780E4-1FA6-479D-9C07-E99A828B0804}"/>
                </a:ext>
              </a:extLst>
            </p:cNvPr>
            <p:cNvSpPr/>
            <p:nvPr/>
          </p:nvSpPr>
          <p:spPr>
            <a:xfrm>
              <a:off x="10959629" y="5424339"/>
              <a:ext cx="360174" cy="276691"/>
            </a:xfrm>
            <a:custGeom>
              <a:avLst/>
              <a:gdLst>
                <a:gd name="connsiteX0" fmla="*/ 360175 w 360174"/>
                <a:gd name="connsiteY0" fmla="*/ 92859 h 276691"/>
                <a:gd name="connsiteX1" fmla="*/ 333176 w 360174"/>
                <a:gd name="connsiteY1" fmla="*/ 170993 h 276691"/>
                <a:gd name="connsiteX2" fmla="*/ 285103 w 360174"/>
                <a:gd name="connsiteY2" fmla="*/ 210846 h 276691"/>
                <a:gd name="connsiteX3" fmla="*/ 240818 w 360174"/>
                <a:gd name="connsiteY3" fmla="*/ 259605 h 276691"/>
                <a:gd name="connsiteX4" fmla="*/ 217043 w 360174"/>
                <a:gd name="connsiteY4" fmla="*/ 275521 h 276691"/>
                <a:gd name="connsiteX5" fmla="*/ 190971 w 360174"/>
                <a:gd name="connsiteY5" fmla="*/ 275723 h 276691"/>
                <a:gd name="connsiteX6" fmla="*/ 164900 w 360174"/>
                <a:gd name="connsiteY6" fmla="*/ 244775 h 276691"/>
                <a:gd name="connsiteX7" fmla="*/ 146968 w 360174"/>
                <a:gd name="connsiteY7" fmla="*/ 274957 h 276691"/>
                <a:gd name="connsiteX8" fmla="*/ 114409 w 360174"/>
                <a:gd name="connsiteY8" fmla="*/ 275521 h 276691"/>
                <a:gd name="connsiteX9" fmla="*/ 66376 w 360174"/>
                <a:gd name="connsiteY9" fmla="*/ 226562 h 276691"/>
                <a:gd name="connsiteX10" fmla="*/ 65086 w 360174"/>
                <a:gd name="connsiteY10" fmla="*/ 218946 h 276691"/>
                <a:gd name="connsiteX11" fmla="*/ 30552 w 360174"/>
                <a:gd name="connsiteY11" fmla="*/ 267301 h 276691"/>
                <a:gd name="connsiteX12" fmla="*/ 3796 w 360174"/>
                <a:gd name="connsiteY12" fmla="*/ 274836 h 276691"/>
                <a:gd name="connsiteX13" fmla="*/ 3876 w 360174"/>
                <a:gd name="connsiteY13" fmla="*/ 255655 h 276691"/>
                <a:gd name="connsiteX14" fmla="*/ 69156 w 360174"/>
                <a:gd name="connsiteY14" fmla="*/ 90522 h 276691"/>
                <a:gd name="connsiteX15" fmla="*/ 117068 w 360174"/>
                <a:gd name="connsiteY15" fmla="*/ 32213 h 276691"/>
                <a:gd name="connsiteX16" fmla="*/ 191938 w 360174"/>
                <a:gd name="connsiteY16" fmla="*/ 621 h 276691"/>
                <a:gd name="connsiteX17" fmla="*/ 205438 w 360174"/>
                <a:gd name="connsiteY17" fmla="*/ 14201 h 276691"/>
                <a:gd name="connsiteX18" fmla="*/ 360175 w 360174"/>
                <a:gd name="connsiteY18" fmla="*/ 92859 h 27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0174" h="276691">
                  <a:moveTo>
                    <a:pt x="360175" y="92859"/>
                  </a:moveTo>
                  <a:cubicBezTo>
                    <a:pt x="359570" y="121792"/>
                    <a:pt x="349456" y="147460"/>
                    <a:pt x="333176" y="170993"/>
                  </a:cubicBezTo>
                  <a:cubicBezTo>
                    <a:pt x="319234" y="186789"/>
                    <a:pt x="304687" y="202424"/>
                    <a:pt x="285103" y="210846"/>
                  </a:cubicBezTo>
                  <a:cubicBezTo>
                    <a:pt x="262497" y="220598"/>
                    <a:pt x="247023" y="235588"/>
                    <a:pt x="240818" y="259605"/>
                  </a:cubicBezTo>
                  <a:cubicBezTo>
                    <a:pt x="237634" y="272016"/>
                    <a:pt x="230099" y="277133"/>
                    <a:pt x="217043" y="275521"/>
                  </a:cubicBezTo>
                  <a:cubicBezTo>
                    <a:pt x="208500" y="274474"/>
                    <a:pt x="199595" y="274756"/>
                    <a:pt x="190971" y="275723"/>
                  </a:cubicBezTo>
                  <a:cubicBezTo>
                    <a:pt x="171105" y="277899"/>
                    <a:pt x="155511" y="276207"/>
                    <a:pt x="164900" y="244775"/>
                  </a:cubicBezTo>
                  <a:cubicBezTo>
                    <a:pt x="153577" y="256099"/>
                    <a:pt x="159984" y="272459"/>
                    <a:pt x="146968" y="274957"/>
                  </a:cubicBezTo>
                  <a:cubicBezTo>
                    <a:pt x="136451" y="276972"/>
                    <a:pt x="125289" y="275521"/>
                    <a:pt x="114409" y="275521"/>
                  </a:cubicBezTo>
                  <a:cubicBezTo>
                    <a:pt x="65086" y="275562"/>
                    <a:pt x="65086" y="275562"/>
                    <a:pt x="66376" y="226562"/>
                  </a:cubicBezTo>
                  <a:cubicBezTo>
                    <a:pt x="66416" y="224748"/>
                    <a:pt x="65771" y="222895"/>
                    <a:pt x="65086" y="218946"/>
                  </a:cubicBezTo>
                  <a:cubicBezTo>
                    <a:pt x="52715" y="236112"/>
                    <a:pt x="40747" y="251142"/>
                    <a:pt x="30552" y="267301"/>
                  </a:cubicBezTo>
                  <a:cubicBezTo>
                    <a:pt x="23340" y="278745"/>
                    <a:pt x="11895" y="277617"/>
                    <a:pt x="3796" y="274836"/>
                  </a:cubicBezTo>
                  <a:cubicBezTo>
                    <a:pt x="-3739" y="272217"/>
                    <a:pt x="1942" y="262224"/>
                    <a:pt x="3876" y="255655"/>
                  </a:cubicBezTo>
                  <a:cubicBezTo>
                    <a:pt x="20599" y="198636"/>
                    <a:pt x="42883" y="143793"/>
                    <a:pt x="69156" y="90522"/>
                  </a:cubicBezTo>
                  <a:cubicBezTo>
                    <a:pt x="80600" y="67352"/>
                    <a:pt x="97686" y="48816"/>
                    <a:pt x="117068" y="32213"/>
                  </a:cubicBezTo>
                  <a:cubicBezTo>
                    <a:pt x="137297" y="10413"/>
                    <a:pt x="160991" y="-3126"/>
                    <a:pt x="191938" y="621"/>
                  </a:cubicBezTo>
                  <a:cubicBezTo>
                    <a:pt x="190246" y="11219"/>
                    <a:pt x="199796" y="11300"/>
                    <a:pt x="205438" y="14201"/>
                  </a:cubicBezTo>
                  <a:cubicBezTo>
                    <a:pt x="256976" y="40595"/>
                    <a:pt x="308596" y="66707"/>
                    <a:pt x="360175" y="92859"/>
                  </a:cubicBezTo>
                  <a:close/>
                </a:path>
              </a:pathLst>
            </a:custGeom>
            <a:solidFill>
              <a:srgbClr val="FDC795"/>
            </a:solidFill>
            <a:ln w="402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0FB5301-F03B-43DD-8E07-C0BA3BACC08F}"/>
                </a:ext>
              </a:extLst>
            </p:cNvPr>
            <p:cNvSpPr/>
            <p:nvPr/>
          </p:nvSpPr>
          <p:spPr>
            <a:xfrm>
              <a:off x="11122031" y="3924373"/>
              <a:ext cx="285699" cy="289589"/>
            </a:xfrm>
            <a:custGeom>
              <a:avLst/>
              <a:gdLst>
                <a:gd name="connsiteX0" fmla="*/ 0 w 285699"/>
                <a:gd name="connsiteY0" fmla="*/ 101667 h 289589"/>
                <a:gd name="connsiteX1" fmla="*/ 13781 w 285699"/>
                <a:gd name="connsiteY1" fmla="*/ 30303 h 289589"/>
                <a:gd name="connsiteX2" fmla="*/ 77328 w 285699"/>
                <a:gd name="connsiteY2" fmla="*/ 44890 h 289589"/>
                <a:gd name="connsiteX3" fmla="*/ 231259 w 285699"/>
                <a:gd name="connsiteY3" fmla="*/ 40457 h 289589"/>
                <a:gd name="connsiteX4" fmla="*/ 264222 w 285699"/>
                <a:gd name="connsiteY4" fmla="*/ 12331 h 289589"/>
                <a:gd name="connsiteX5" fmla="*/ 273288 w 285699"/>
                <a:gd name="connsiteY5" fmla="*/ 0 h 289589"/>
                <a:gd name="connsiteX6" fmla="*/ 285700 w 285699"/>
                <a:gd name="connsiteY6" fmla="*/ 83373 h 289589"/>
                <a:gd name="connsiteX7" fmla="*/ 135153 w 285699"/>
                <a:gd name="connsiteY7" fmla="*/ 282033 h 289589"/>
                <a:gd name="connsiteX8" fmla="*/ 118914 w 285699"/>
                <a:gd name="connsiteY8" fmla="*/ 282556 h 289589"/>
                <a:gd name="connsiteX9" fmla="*/ 0 w 285699"/>
                <a:gd name="connsiteY9" fmla="*/ 101667 h 28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699" h="289589">
                  <a:moveTo>
                    <a:pt x="0" y="101667"/>
                  </a:moveTo>
                  <a:cubicBezTo>
                    <a:pt x="9147" y="78739"/>
                    <a:pt x="10276" y="54319"/>
                    <a:pt x="13781" y="30303"/>
                  </a:cubicBezTo>
                  <a:cubicBezTo>
                    <a:pt x="32600" y="45414"/>
                    <a:pt x="55649" y="43883"/>
                    <a:pt x="77328" y="44890"/>
                  </a:cubicBezTo>
                  <a:cubicBezTo>
                    <a:pt x="128666" y="47227"/>
                    <a:pt x="180043" y="45132"/>
                    <a:pt x="231259" y="40457"/>
                  </a:cubicBezTo>
                  <a:cubicBezTo>
                    <a:pt x="248748" y="38846"/>
                    <a:pt x="264907" y="35904"/>
                    <a:pt x="264222" y="12331"/>
                  </a:cubicBezTo>
                  <a:cubicBezTo>
                    <a:pt x="264060" y="7173"/>
                    <a:pt x="265028" y="202"/>
                    <a:pt x="273288" y="0"/>
                  </a:cubicBezTo>
                  <a:cubicBezTo>
                    <a:pt x="274134" y="28288"/>
                    <a:pt x="278809" y="56012"/>
                    <a:pt x="285700" y="83373"/>
                  </a:cubicBezTo>
                  <a:cubicBezTo>
                    <a:pt x="235450" y="149539"/>
                    <a:pt x="185120" y="215625"/>
                    <a:pt x="135153" y="282033"/>
                  </a:cubicBezTo>
                  <a:cubicBezTo>
                    <a:pt x="128988" y="290253"/>
                    <a:pt x="126087" y="293598"/>
                    <a:pt x="118914" y="282556"/>
                  </a:cubicBezTo>
                  <a:cubicBezTo>
                    <a:pt x="79665" y="222032"/>
                    <a:pt x="39692" y="161950"/>
                    <a:pt x="0" y="101667"/>
                  </a:cubicBezTo>
                  <a:close/>
                </a:path>
              </a:pathLst>
            </a:custGeom>
            <a:solidFill>
              <a:srgbClr val="F8CEA1"/>
            </a:solidFill>
            <a:ln w="402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ED90968-A1A2-48EF-B86D-DC8AE14111AE}"/>
                </a:ext>
              </a:extLst>
            </p:cNvPr>
            <p:cNvSpPr/>
            <p:nvPr/>
          </p:nvSpPr>
          <p:spPr>
            <a:xfrm>
              <a:off x="10965158" y="5391112"/>
              <a:ext cx="207202" cy="65440"/>
            </a:xfrm>
            <a:custGeom>
              <a:avLst/>
              <a:gdLst>
                <a:gd name="connsiteX0" fmla="*/ 186490 w 207202"/>
                <a:gd name="connsiteY0" fmla="*/ 33809 h 65440"/>
                <a:gd name="connsiteX1" fmla="*/ 111620 w 207202"/>
                <a:gd name="connsiteY1" fmla="*/ 65441 h 65440"/>
                <a:gd name="connsiteX2" fmla="*/ 0 w 207202"/>
                <a:gd name="connsiteY2" fmla="*/ 64232 h 65440"/>
                <a:gd name="connsiteX3" fmla="*/ 81761 w 207202"/>
                <a:gd name="connsiteY3" fmla="*/ 0 h 65440"/>
                <a:gd name="connsiteX4" fmla="*/ 173515 w 207202"/>
                <a:gd name="connsiteY4" fmla="*/ 2982 h 65440"/>
                <a:gd name="connsiteX5" fmla="*/ 207203 w 207202"/>
                <a:gd name="connsiteY5" fmla="*/ 3063 h 65440"/>
                <a:gd name="connsiteX6" fmla="*/ 186490 w 207202"/>
                <a:gd name="connsiteY6" fmla="*/ 33809 h 6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202" h="65440">
                  <a:moveTo>
                    <a:pt x="186490" y="33809"/>
                  </a:moveTo>
                  <a:cubicBezTo>
                    <a:pt x="158404" y="36952"/>
                    <a:pt x="135556" y="52546"/>
                    <a:pt x="111620" y="65441"/>
                  </a:cubicBezTo>
                  <a:cubicBezTo>
                    <a:pt x="74427" y="65038"/>
                    <a:pt x="37234" y="64635"/>
                    <a:pt x="0" y="64232"/>
                  </a:cubicBezTo>
                  <a:cubicBezTo>
                    <a:pt x="27240" y="42835"/>
                    <a:pt x="54521" y="21397"/>
                    <a:pt x="81761" y="0"/>
                  </a:cubicBezTo>
                  <a:cubicBezTo>
                    <a:pt x="112144" y="6649"/>
                    <a:pt x="142930" y="1491"/>
                    <a:pt x="173515" y="2982"/>
                  </a:cubicBezTo>
                  <a:cubicBezTo>
                    <a:pt x="184153" y="3506"/>
                    <a:pt x="194832" y="3063"/>
                    <a:pt x="207203" y="3063"/>
                  </a:cubicBezTo>
                  <a:cubicBezTo>
                    <a:pt x="202287" y="16078"/>
                    <a:pt x="193824" y="24581"/>
                    <a:pt x="186490" y="33809"/>
                  </a:cubicBezTo>
                  <a:close/>
                </a:path>
              </a:pathLst>
            </a:custGeom>
            <a:solidFill>
              <a:schemeClr val="accent1">
                <a:lumMod val="50000"/>
              </a:schemeClr>
            </a:solidFill>
            <a:ln w="402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6F0A887-2CDB-4A33-B08B-BB5AA007EDEC}"/>
                </a:ext>
              </a:extLst>
            </p:cNvPr>
            <p:cNvSpPr/>
            <p:nvPr/>
          </p:nvSpPr>
          <p:spPr>
            <a:xfrm>
              <a:off x="11321499" y="6091257"/>
              <a:ext cx="8615" cy="774773"/>
            </a:xfrm>
            <a:custGeom>
              <a:avLst/>
              <a:gdLst>
                <a:gd name="connsiteX0" fmla="*/ 4390 w 8615"/>
                <a:gd name="connsiteY0" fmla="*/ 774773 h 774773"/>
                <a:gd name="connsiteX1" fmla="*/ 320 w 8615"/>
                <a:gd name="connsiteY1" fmla="*/ 756519 h 774773"/>
                <a:gd name="connsiteX2" fmla="*/ 642 w 8615"/>
                <a:gd name="connsiteY2" fmla="*/ 0 h 774773"/>
                <a:gd name="connsiteX3" fmla="*/ 7976 w 8615"/>
                <a:gd name="connsiteY3" fmla="*/ 17489 h 774773"/>
                <a:gd name="connsiteX4" fmla="*/ 8258 w 8615"/>
                <a:gd name="connsiteY4" fmla="*/ 756479 h 774773"/>
                <a:gd name="connsiteX5" fmla="*/ 4390 w 8615"/>
                <a:gd name="connsiteY5" fmla="*/ 774773 h 7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15" h="774773">
                  <a:moveTo>
                    <a:pt x="4390" y="774773"/>
                  </a:moveTo>
                  <a:cubicBezTo>
                    <a:pt x="-1695" y="769777"/>
                    <a:pt x="320" y="762805"/>
                    <a:pt x="320" y="756519"/>
                  </a:cubicBezTo>
                  <a:cubicBezTo>
                    <a:pt x="360" y="504346"/>
                    <a:pt x="521" y="252173"/>
                    <a:pt x="642" y="0"/>
                  </a:cubicBezTo>
                  <a:cubicBezTo>
                    <a:pt x="11724" y="2136"/>
                    <a:pt x="7976" y="11081"/>
                    <a:pt x="7976" y="17489"/>
                  </a:cubicBezTo>
                  <a:cubicBezTo>
                    <a:pt x="8218" y="263819"/>
                    <a:pt x="8298" y="510149"/>
                    <a:pt x="8258" y="756479"/>
                  </a:cubicBezTo>
                  <a:cubicBezTo>
                    <a:pt x="8258" y="762685"/>
                    <a:pt x="10354" y="769656"/>
                    <a:pt x="4390" y="774773"/>
                  </a:cubicBezTo>
                  <a:close/>
                </a:path>
              </a:pathLst>
            </a:custGeom>
            <a:solidFill>
              <a:srgbClr val="996031"/>
            </a:solidFill>
            <a:ln w="402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8F10AA1-7C11-4E94-90CF-C690D5E109D1}"/>
                </a:ext>
              </a:extLst>
            </p:cNvPr>
            <p:cNvSpPr/>
            <p:nvPr/>
          </p:nvSpPr>
          <p:spPr>
            <a:xfrm>
              <a:off x="11131057" y="3775439"/>
              <a:ext cx="277398" cy="133841"/>
            </a:xfrm>
            <a:custGeom>
              <a:avLst/>
              <a:gdLst>
                <a:gd name="connsiteX0" fmla="*/ 7938 w 277398"/>
                <a:gd name="connsiteY0" fmla="*/ 91150 h 133841"/>
                <a:gd name="connsiteX1" fmla="*/ 0 w 277398"/>
                <a:gd name="connsiteY1" fmla="*/ 25628 h 133841"/>
                <a:gd name="connsiteX2" fmla="*/ 76160 w 277398"/>
                <a:gd name="connsiteY2" fmla="*/ 49202 h 133841"/>
                <a:gd name="connsiteX3" fmla="*/ 137168 w 277398"/>
                <a:gd name="connsiteY3" fmla="*/ 50088 h 133841"/>
                <a:gd name="connsiteX4" fmla="*/ 277398 w 277398"/>
                <a:gd name="connsiteY4" fmla="*/ 0 h 133841"/>
                <a:gd name="connsiteX5" fmla="*/ 264625 w 277398"/>
                <a:gd name="connsiteY5" fmla="*/ 90586 h 133841"/>
                <a:gd name="connsiteX6" fmla="*/ 248264 w 277398"/>
                <a:gd name="connsiteY6" fmla="*/ 100740 h 133841"/>
                <a:gd name="connsiteX7" fmla="*/ 124434 w 277398"/>
                <a:gd name="connsiteY7" fmla="*/ 133219 h 133841"/>
                <a:gd name="connsiteX8" fmla="*/ 7938 w 277398"/>
                <a:gd name="connsiteY8" fmla="*/ 91150 h 13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398" h="133841">
                  <a:moveTo>
                    <a:pt x="7938" y="91150"/>
                  </a:moveTo>
                  <a:cubicBezTo>
                    <a:pt x="5279" y="69309"/>
                    <a:pt x="2660" y="47469"/>
                    <a:pt x="0" y="25628"/>
                  </a:cubicBezTo>
                  <a:cubicBezTo>
                    <a:pt x="25427" y="33365"/>
                    <a:pt x="51337" y="39853"/>
                    <a:pt x="76160" y="49202"/>
                  </a:cubicBezTo>
                  <a:cubicBezTo>
                    <a:pt x="96952" y="57019"/>
                    <a:pt x="116415" y="55447"/>
                    <a:pt x="137168" y="50088"/>
                  </a:cubicBezTo>
                  <a:cubicBezTo>
                    <a:pt x="185483" y="37677"/>
                    <a:pt x="231340" y="18576"/>
                    <a:pt x="277398" y="0"/>
                  </a:cubicBezTo>
                  <a:cubicBezTo>
                    <a:pt x="273127" y="30182"/>
                    <a:pt x="268856" y="60404"/>
                    <a:pt x="264625" y="90586"/>
                  </a:cubicBezTo>
                  <a:cubicBezTo>
                    <a:pt x="260434" y="95985"/>
                    <a:pt x="254631" y="98887"/>
                    <a:pt x="248264" y="100740"/>
                  </a:cubicBezTo>
                  <a:cubicBezTo>
                    <a:pt x="207203" y="112507"/>
                    <a:pt x="167189" y="129230"/>
                    <a:pt x="124434" y="133219"/>
                  </a:cubicBezTo>
                  <a:cubicBezTo>
                    <a:pt x="79867" y="137369"/>
                    <a:pt x="41263" y="120485"/>
                    <a:pt x="7938" y="91150"/>
                  </a:cubicBezTo>
                  <a:close/>
                </a:path>
              </a:pathLst>
            </a:custGeom>
            <a:solidFill>
              <a:srgbClr val="ED8B23"/>
            </a:solidFill>
            <a:ln w="402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F8CD74-8AB1-4F7D-B5F8-CA4D7327D580}"/>
                </a:ext>
              </a:extLst>
            </p:cNvPr>
            <p:cNvSpPr/>
            <p:nvPr/>
          </p:nvSpPr>
          <p:spPr>
            <a:xfrm>
              <a:off x="10986381" y="3380558"/>
              <a:ext cx="117775" cy="112570"/>
            </a:xfrm>
            <a:custGeom>
              <a:avLst/>
              <a:gdLst>
                <a:gd name="connsiteX0" fmla="*/ 117759 w 117775"/>
                <a:gd name="connsiteY0" fmla="*/ 55708 h 112570"/>
                <a:gd name="connsiteX1" fmla="*/ 76455 w 117775"/>
                <a:gd name="connsiteY1" fmla="*/ 112566 h 112570"/>
                <a:gd name="connsiteX2" fmla="*/ 36764 w 117775"/>
                <a:gd name="connsiteY2" fmla="*/ 52243 h 112570"/>
                <a:gd name="connsiteX3" fmla="*/ 23748 w 117775"/>
                <a:gd name="connsiteY3" fmla="*/ 29879 h 112570"/>
                <a:gd name="connsiteX4" fmla="*/ 10772 w 117775"/>
                <a:gd name="connsiteY4" fmla="*/ 22424 h 112570"/>
                <a:gd name="connsiteX5" fmla="*/ 2512 w 117775"/>
                <a:gd name="connsiteY5" fmla="*/ 3082 h 112570"/>
                <a:gd name="connsiteX6" fmla="*/ 18429 w 117775"/>
                <a:gd name="connsiteY6" fmla="*/ 10859 h 112570"/>
                <a:gd name="connsiteX7" fmla="*/ 55219 w 117775"/>
                <a:gd name="connsiteY7" fmla="*/ 10375 h 112570"/>
                <a:gd name="connsiteX8" fmla="*/ 105589 w 117775"/>
                <a:gd name="connsiteY8" fmla="*/ 17024 h 112570"/>
                <a:gd name="connsiteX9" fmla="*/ 117759 w 117775"/>
                <a:gd name="connsiteY9" fmla="*/ 55708 h 11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5" h="112570">
                  <a:moveTo>
                    <a:pt x="117759" y="55708"/>
                  </a:moveTo>
                  <a:cubicBezTo>
                    <a:pt x="118081" y="87623"/>
                    <a:pt x="99666" y="112929"/>
                    <a:pt x="76455" y="112566"/>
                  </a:cubicBezTo>
                  <a:cubicBezTo>
                    <a:pt x="53406" y="112204"/>
                    <a:pt x="32331" y="82505"/>
                    <a:pt x="36764" y="52243"/>
                  </a:cubicBezTo>
                  <a:cubicBezTo>
                    <a:pt x="38738" y="38784"/>
                    <a:pt x="36441" y="32981"/>
                    <a:pt x="23748" y="29879"/>
                  </a:cubicBezTo>
                  <a:cubicBezTo>
                    <a:pt x="19033" y="28750"/>
                    <a:pt x="14278" y="25809"/>
                    <a:pt x="10772" y="22424"/>
                  </a:cubicBezTo>
                  <a:cubicBezTo>
                    <a:pt x="5373" y="17266"/>
                    <a:pt x="-4701" y="10980"/>
                    <a:pt x="2512" y="3082"/>
                  </a:cubicBezTo>
                  <a:cubicBezTo>
                    <a:pt x="10813" y="-5985"/>
                    <a:pt x="13392" y="7514"/>
                    <a:pt x="18429" y="10859"/>
                  </a:cubicBezTo>
                  <a:cubicBezTo>
                    <a:pt x="30921" y="19119"/>
                    <a:pt x="41075" y="26212"/>
                    <a:pt x="55219" y="10375"/>
                  </a:cubicBezTo>
                  <a:cubicBezTo>
                    <a:pt x="69605" y="-5743"/>
                    <a:pt x="92775" y="-1109"/>
                    <a:pt x="105589" y="17024"/>
                  </a:cubicBezTo>
                  <a:cubicBezTo>
                    <a:pt x="113729" y="28589"/>
                    <a:pt x="118081" y="41444"/>
                    <a:pt x="117759" y="55708"/>
                  </a:cubicBezTo>
                  <a:close/>
                </a:path>
              </a:pathLst>
            </a:custGeom>
            <a:solidFill>
              <a:srgbClr val="6D431A"/>
            </a:solidFill>
            <a:ln w="402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470337F-A809-4E87-ABBA-C5CA3F10C372}"/>
                </a:ext>
              </a:extLst>
            </p:cNvPr>
            <p:cNvSpPr/>
            <p:nvPr/>
          </p:nvSpPr>
          <p:spPr>
            <a:xfrm>
              <a:off x="11314818" y="3375968"/>
              <a:ext cx="118026" cy="112696"/>
            </a:xfrm>
            <a:custGeom>
              <a:avLst/>
              <a:gdLst>
                <a:gd name="connsiteX0" fmla="*/ 38593 w 118026"/>
                <a:gd name="connsiteY0" fmla="*/ 49217 h 112696"/>
                <a:gd name="connsiteX1" fmla="*/ 22555 w 118026"/>
                <a:gd name="connsiteY1" fmla="*/ 29714 h 112696"/>
                <a:gd name="connsiteX2" fmla="*/ 8371 w 118026"/>
                <a:gd name="connsiteY2" fmla="*/ 20164 h 112696"/>
                <a:gd name="connsiteX3" fmla="*/ 3254 w 118026"/>
                <a:gd name="connsiteY3" fmla="*/ 2353 h 112696"/>
                <a:gd name="connsiteX4" fmla="*/ 17962 w 118026"/>
                <a:gd name="connsiteY4" fmla="*/ 9727 h 112696"/>
                <a:gd name="connsiteX5" fmla="*/ 54430 w 118026"/>
                <a:gd name="connsiteY5" fmla="*/ 11420 h 112696"/>
                <a:gd name="connsiteX6" fmla="*/ 107258 w 118026"/>
                <a:gd name="connsiteY6" fmla="*/ 19398 h 112696"/>
                <a:gd name="connsiteX7" fmla="*/ 110159 w 118026"/>
                <a:gd name="connsiteY7" fmla="*/ 89755 h 112696"/>
                <a:gd name="connsiteX8" fmla="*/ 76310 w 118026"/>
                <a:gd name="connsiteY8" fmla="*/ 112684 h 112696"/>
                <a:gd name="connsiteX9" fmla="*/ 44476 w 118026"/>
                <a:gd name="connsiteY9" fmla="*/ 89916 h 112696"/>
                <a:gd name="connsiteX10" fmla="*/ 38593 w 118026"/>
                <a:gd name="connsiteY10" fmla="*/ 49217 h 11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026" h="112696">
                  <a:moveTo>
                    <a:pt x="38593" y="49217"/>
                  </a:moveTo>
                  <a:cubicBezTo>
                    <a:pt x="41857" y="40352"/>
                    <a:pt x="36256" y="33179"/>
                    <a:pt x="22555" y="29714"/>
                  </a:cubicBezTo>
                  <a:cubicBezTo>
                    <a:pt x="17317" y="28384"/>
                    <a:pt x="12441" y="24113"/>
                    <a:pt x="8371" y="20164"/>
                  </a:cubicBezTo>
                  <a:cubicBezTo>
                    <a:pt x="3455" y="15409"/>
                    <a:pt x="-4524" y="9405"/>
                    <a:pt x="3254" y="2353"/>
                  </a:cubicBezTo>
                  <a:cubicBezTo>
                    <a:pt x="11152" y="-4820"/>
                    <a:pt x="13529" y="6383"/>
                    <a:pt x="17962" y="9727"/>
                  </a:cubicBezTo>
                  <a:cubicBezTo>
                    <a:pt x="29889" y="18713"/>
                    <a:pt x="39560" y="27377"/>
                    <a:pt x="54430" y="11420"/>
                  </a:cubicBezTo>
                  <a:cubicBezTo>
                    <a:pt x="70830" y="-6230"/>
                    <a:pt x="94041" y="-1878"/>
                    <a:pt x="107258" y="19398"/>
                  </a:cubicBezTo>
                  <a:cubicBezTo>
                    <a:pt x="121281" y="41964"/>
                    <a:pt x="120918" y="66142"/>
                    <a:pt x="110159" y="89755"/>
                  </a:cubicBezTo>
                  <a:cubicBezTo>
                    <a:pt x="103833" y="103577"/>
                    <a:pt x="92711" y="113087"/>
                    <a:pt x="76310" y="112684"/>
                  </a:cubicBezTo>
                  <a:cubicBezTo>
                    <a:pt x="60917" y="112281"/>
                    <a:pt x="51286" y="102529"/>
                    <a:pt x="44476" y="89916"/>
                  </a:cubicBezTo>
                  <a:cubicBezTo>
                    <a:pt x="38513" y="78835"/>
                    <a:pt x="36014" y="66867"/>
                    <a:pt x="38593" y="49217"/>
                  </a:cubicBezTo>
                  <a:close/>
                </a:path>
              </a:pathLst>
            </a:custGeom>
            <a:solidFill>
              <a:srgbClr val="6D431A"/>
            </a:solidFill>
            <a:ln w="4020"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4D266D1-02BE-43F2-804A-A4053EB6784E}"/>
                </a:ext>
              </a:extLst>
            </p:cNvPr>
            <p:cNvSpPr/>
            <p:nvPr/>
          </p:nvSpPr>
          <p:spPr>
            <a:xfrm>
              <a:off x="11116340" y="3607768"/>
              <a:ext cx="225839" cy="55164"/>
            </a:xfrm>
            <a:custGeom>
              <a:avLst/>
              <a:gdLst>
                <a:gd name="connsiteX0" fmla="*/ 117794 w 225839"/>
                <a:gd name="connsiteY0" fmla="*/ 55165 h 55164"/>
                <a:gd name="connsiteX1" fmla="*/ 14354 w 225839"/>
                <a:gd name="connsiteY1" fmla="*/ 28166 h 55164"/>
                <a:gd name="connsiteX2" fmla="*/ 1621 w 225839"/>
                <a:gd name="connsiteY2" fmla="*/ 6850 h 55164"/>
                <a:gd name="connsiteX3" fmla="*/ 25516 w 225839"/>
                <a:gd name="connsiteY3" fmla="*/ 6044 h 55164"/>
                <a:gd name="connsiteX4" fmla="*/ 203544 w 225839"/>
                <a:gd name="connsiteY4" fmla="*/ 3827 h 55164"/>
                <a:gd name="connsiteX5" fmla="*/ 223975 w 225839"/>
                <a:gd name="connsiteY5" fmla="*/ 6729 h 55164"/>
                <a:gd name="connsiteX6" fmla="*/ 217366 w 225839"/>
                <a:gd name="connsiteY6" fmla="*/ 24660 h 55164"/>
                <a:gd name="connsiteX7" fmla="*/ 117794 w 225839"/>
                <a:gd name="connsiteY7" fmla="*/ 55165 h 5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839" h="55164">
                  <a:moveTo>
                    <a:pt x="117794" y="55165"/>
                  </a:moveTo>
                  <a:cubicBezTo>
                    <a:pt x="80964" y="55124"/>
                    <a:pt x="46873" y="44728"/>
                    <a:pt x="14354" y="28166"/>
                  </a:cubicBezTo>
                  <a:cubicBezTo>
                    <a:pt x="5610" y="23734"/>
                    <a:pt x="-3860" y="17850"/>
                    <a:pt x="1621" y="6850"/>
                  </a:cubicBezTo>
                  <a:cubicBezTo>
                    <a:pt x="7625" y="-5199"/>
                    <a:pt x="17054" y="1893"/>
                    <a:pt x="25516" y="6044"/>
                  </a:cubicBezTo>
                  <a:cubicBezTo>
                    <a:pt x="85195" y="35178"/>
                    <a:pt x="144672" y="43197"/>
                    <a:pt x="203544" y="3827"/>
                  </a:cubicBezTo>
                  <a:cubicBezTo>
                    <a:pt x="210919" y="-1129"/>
                    <a:pt x="218615" y="-2338"/>
                    <a:pt x="223975" y="6729"/>
                  </a:cubicBezTo>
                  <a:cubicBezTo>
                    <a:pt x="228850" y="14949"/>
                    <a:pt x="223289" y="19785"/>
                    <a:pt x="217366" y="24660"/>
                  </a:cubicBezTo>
                  <a:cubicBezTo>
                    <a:pt x="196130" y="42149"/>
                    <a:pt x="154061" y="55165"/>
                    <a:pt x="117794" y="55165"/>
                  </a:cubicBezTo>
                  <a:close/>
                </a:path>
              </a:pathLst>
            </a:custGeom>
            <a:solidFill>
              <a:srgbClr val="DF3327"/>
            </a:solidFill>
            <a:ln w="402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DFFFD09-FEFD-474B-9B0D-B6084EC4601C}"/>
                </a:ext>
              </a:extLst>
            </p:cNvPr>
            <p:cNvSpPr/>
            <p:nvPr/>
          </p:nvSpPr>
          <p:spPr>
            <a:xfrm>
              <a:off x="11135893" y="3866025"/>
              <a:ext cx="259829" cy="118916"/>
            </a:xfrm>
            <a:custGeom>
              <a:avLst/>
              <a:gdLst>
                <a:gd name="connsiteX0" fmla="*/ 3103 w 259829"/>
                <a:gd name="connsiteY0" fmla="*/ 564 h 118916"/>
                <a:gd name="connsiteX1" fmla="*/ 193663 w 259829"/>
                <a:gd name="connsiteY1" fmla="*/ 19302 h 118916"/>
                <a:gd name="connsiteX2" fmla="*/ 259829 w 259829"/>
                <a:gd name="connsiteY2" fmla="*/ 0 h 118916"/>
                <a:gd name="connsiteX3" fmla="*/ 259467 w 259829"/>
                <a:gd name="connsiteY3" fmla="*/ 66408 h 118916"/>
                <a:gd name="connsiteX4" fmla="*/ 256001 w 259829"/>
                <a:gd name="connsiteY4" fmla="*/ 76200 h 118916"/>
                <a:gd name="connsiteX5" fmla="*/ 218566 w 259829"/>
                <a:gd name="connsiteY5" fmla="*/ 112869 h 118916"/>
                <a:gd name="connsiteX6" fmla="*/ 97517 w 259829"/>
                <a:gd name="connsiteY6" fmla="*/ 118914 h 118916"/>
                <a:gd name="connsiteX7" fmla="*/ 11404 w 259829"/>
                <a:gd name="connsiteY7" fmla="*/ 115771 h 118916"/>
                <a:gd name="connsiteX8" fmla="*/ 0 w 259829"/>
                <a:gd name="connsiteY8" fmla="*/ 96711 h 118916"/>
                <a:gd name="connsiteX9" fmla="*/ 3103 w 259829"/>
                <a:gd name="connsiteY9" fmla="*/ 564 h 118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829" h="118916">
                  <a:moveTo>
                    <a:pt x="3103" y="564"/>
                  </a:moveTo>
                  <a:cubicBezTo>
                    <a:pt x="63345" y="40256"/>
                    <a:pt x="126369" y="47388"/>
                    <a:pt x="193663" y="19302"/>
                  </a:cubicBezTo>
                  <a:cubicBezTo>
                    <a:pt x="214738" y="10517"/>
                    <a:pt x="237707" y="6286"/>
                    <a:pt x="259829" y="0"/>
                  </a:cubicBezTo>
                  <a:cubicBezTo>
                    <a:pt x="259708" y="22123"/>
                    <a:pt x="259588" y="44245"/>
                    <a:pt x="259467" y="66408"/>
                  </a:cubicBezTo>
                  <a:cubicBezTo>
                    <a:pt x="258258" y="69672"/>
                    <a:pt x="255800" y="73017"/>
                    <a:pt x="256001" y="76200"/>
                  </a:cubicBezTo>
                  <a:cubicBezTo>
                    <a:pt x="258540" y="112829"/>
                    <a:pt x="256807" y="108316"/>
                    <a:pt x="218566" y="112869"/>
                  </a:cubicBezTo>
                  <a:cubicBezTo>
                    <a:pt x="178633" y="117624"/>
                    <a:pt x="138055" y="118672"/>
                    <a:pt x="97517" y="118914"/>
                  </a:cubicBezTo>
                  <a:cubicBezTo>
                    <a:pt x="68705" y="119075"/>
                    <a:pt x="40377" y="112144"/>
                    <a:pt x="11404" y="115771"/>
                  </a:cubicBezTo>
                  <a:cubicBezTo>
                    <a:pt x="-2418" y="117503"/>
                    <a:pt x="7938" y="100740"/>
                    <a:pt x="0" y="96711"/>
                  </a:cubicBezTo>
                  <a:cubicBezTo>
                    <a:pt x="3264" y="64756"/>
                    <a:pt x="3425" y="32680"/>
                    <a:pt x="3103" y="564"/>
                  </a:cubicBezTo>
                  <a:close/>
                </a:path>
              </a:pathLst>
            </a:custGeom>
            <a:solidFill>
              <a:srgbClr val="F6BB77"/>
            </a:solidFill>
            <a:ln w="402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9150E2A-3735-4EC8-9682-6A4B5F78F3B8}"/>
                </a:ext>
              </a:extLst>
            </p:cNvPr>
            <p:cNvSpPr/>
            <p:nvPr/>
          </p:nvSpPr>
          <p:spPr>
            <a:xfrm>
              <a:off x="9874907" y="5701875"/>
              <a:ext cx="1457711" cy="359683"/>
            </a:xfrm>
            <a:custGeom>
              <a:avLst/>
              <a:gdLst>
                <a:gd name="connsiteX0" fmla="*/ 0 w 1457711"/>
                <a:gd name="connsiteY0" fmla="*/ 4070 h 359683"/>
                <a:gd name="connsiteX1" fmla="*/ 239037 w 1457711"/>
                <a:gd name="connsiteY1" fmla="*/ 359683 h 359683"/>
                <a:gd name="connsiteX2" fmla="*/ 1457712 w 1457711"/>
                <a:gd name="connsiteY2" fmla="*/ 356379 h 359683"/>
                <a:gd name="connsiteX3" fmla="*/ 1365474 w 1457711"/>
                <a:gd name="connsiteY3" fmla="*/ 0 h 359683"/>
              </a:gdLst>
              <a:ahLst/>
              <a:cxnLst>
                <a:cxn ang="0">
                  <a:pos x="connsiteX0" y="connsiteY0"/>
                </a:cxn>
                <a:cxn ang="0">
                  <a:pos x="connsiteX1" y="connsiteY1"/>
                </a:cxn>
                <a:cxn ang="0">
                  <a:pos x="connsiteX2" y="connsiteY2"/>
                </a:cxn>
                <a:cxn ang="0">
                  <a:pos x="connsiteX3" y="connsiteY3"/>
                </a:cxn>
              </a:cxnLst>
              <a:rect l="l" t="t" r="r" b="b"/>
              <a:pathLst>
                <a:path w="1457711" h="359683">
                  <a:moveTo>
                    <a:pt x="0" y="4070"/>
                  </a:moveTo>
                  <a:lnTo>
                    <a:pt x="239037" y="359683"/>
                  </a:lnTo>
                  <a:lnTo>
                    <a:pt x="1457712" y="356379"/>
                  </a:lnTo>
                  <a:lnTo>
                    <a:pt x="1365474" y="0"/>
                  </a:lnTo>
                  <a:close/>
                </a:path>
              </a:pathLst>
            </a:custGeom>
            <a:solidFill>
              <a:srgbClr val="A0702A"/>
            </a:solidFill>
            <a:ln w="402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40E082-AC2A-439D-B1C6-B2D14DE79EB3}"/>
                </a:ext>
              </a:extLst>
            </p:cNvPr>
            <p:cNvSpPr/>
            <p:nvPr/>
          </p:nvSpPr>
          <p:spPr>
            <a:xfrm>
              <a:off x="11331772" y="5606897"/>
              <a:ext cx="844848" cy="447367"/>
            </a:xfrm>
            <a:custGeom>
              <a:avLst/>
              <a:gdLst>
                <a:gd name="connsiteX0" fmla="*/ 0 w 844848"/>
                <a:gd name="connsiteY0" fmla="*/ 447368 h 447367"/>
                <a:gd name="connsiteX1" fmla="*/ 581070 w 844848"/>
                <a:gd name="connsiteY1" fmla="*/ 216350 h 447367"/>
                <a:gd name="connsiteX2" fmla="*/ 844848 w 844848"/>
                <a:gd name="connsiteY2" fmla="*/ 0 h 447367"/>
                <a:gd name="connsiteX3" fmla="*/ 308910 w 844848"/>
                <a:gd name="connsiteY3" fmla="*/ 150063 h 447367"/>
                <a:gd name="connsiteX4" fmla="*/ 0 w 844848"/>
                <a:gd name="connsiteY4" fmla="*/ 447368 h 447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848" h="447367">
                  <a:moveTo>
                    <a:pt x="0" y="447368"/>
                  </a:moveTo>
                  <a:lnTo>
                    <a:pt x="581070" y="216350"/>
                  </a:lnTo>
                  <a:lnTo>
                    <a:pt x="844848" y="0"/>
                  </a:lnTo>
                  <a:cubicBezTo>
                    <a:pt x="844848" y="0"/>
                    <a:pt x="314189" y="138498"/>
                    <a:pt x="308910" y="150063"/>
                  </a:cubicBezTo>
                  <a:cubicBezTo>
                    <a:pt x="303631" y="161668"/>
                    <a:pt x="0" y="447368"/>
                    <a:pt x="0" y="447368"/>
                  </a:cubicBezTo>
                  <a:close/>
                </a:path>
              </a:pathLst>
            </a:custGeom>
            <a:solidFill>
              <a:srgbClr val="B7852D"/>
            </a:solidFill>
            <a:ln w="4020" cap="flat">
              <a:noFill/>
              <a:prstDash val="solid"/>
              <a:miter/>
            </a:ln>
          </p:spPr>
          <p:txBody>
            <a:bodyPr rtlCol="0" anchor="ctr"/>
            <a:lstStyle/>
            <a:p>
              <a:endParaRPr lang="en-US"/>
            </a:p>
          </p:txBody>
        </p:sp>
      </p:grpSp>
      <p:sp>
        <p:nvSpPr>
          <p:cNvPr id="104" name="Arrow: Right 103">
            <a:extLst>
              <a:ext uri="{FF2B5EF4-FFF2-40B4-BE49-F238E27FC236}">
                <a16:creationId xmlns:a16="http://schemas.microsoft.com/office/drawing/2014/main" id="{8C7A8B51-048F-44D4-AEB4-A805EF74889A}"/>
              </a:ext>
            </a:extLst>
          </p:cNvPr>
          <p:cNvSpPr/>
          <p:nvPr/>
        </p:nvSpPr>
        <p:spPr>
          <a:xfrm>
            <a:off x="3169803" y="2941262"/>
            <a:ext cx="1753670" cy="969123"/>
          </a:xfrm>
          <a:prstGeom prst="rightArrow">
            <a:avLst>
              <a:gd name="adj1" fmla="val 60783"/>
              <a:gd name="adj2" fmla="val 383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Right 104">
            <a:extLst>
              <a:ext uri="{FF2B5EF4-FFF2-40B4-BE49-F238E27FC236}">
                <a16:creationId xmlns:a16="http://schemas.microsoft.com/office/drawing/2014/main" id="{FC6B98CD-4F6F-4671-B7C8-3B9DDEC4B4B9}"/>
              </a:ext>
            </a:extLst>
          </p:cNvPr>
          <p:cNvSpPr/>
          <p:nvPr/>
        </p:nvSpPr>
        <p:spPr>
          <a:xfrm>
            <a:off x="7492177" y="2944438"/>
            <a:ext cx="1753670" cy="969123"/>
          </a:xfrm>
          <a:prstGeom prst="rightArrow">
            <a:avLst>
              <a:gd name="adj1" fmla="val 60783"/>
              <a:gd name="adj2" fmla="val 383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B8C1A85-0E6F-829E-38ED-F4A3E6A064DE}"/>
              </a:ext>
            </a:extLst>
          </p:cNvPr>
          <p:cNvSpPr txBox="1"/>
          <p:nvPr/>
        </p:nvSpPr>
        <p:spPr>
          <a:xfrm>
            <a:off x="561698" y="5280844"/>
            <a:ext cx="10977488" cy="523220"/>
          </a:xfrm>
          <a:prstGeom prst="rect">
            <a:avLst/>
          </a:prstGeom>
          <a:noFill/>
        </p:spPr>
        <p:txBody>
          <a:bodyPr wrap="square">
            <a:spAutoFit/>
          </a:bodyPr>
          <a:lstStyle/>
          <a:p>
            <a:r>
              <a:rPr lang="en-US" sz="2800" b="1" dirty="0" err="1">
                <a:latin typeface="Arial" panose="020B0604020202020204" pitchFamily="34" charset="0"/>
              </a:rPr>
              <a:t>Đáp</a:t>
            </a:r>
            <a:r>
              <a:rPr lang="en-US" sz="2800" b="1" dirty="0">
                <a:latin typeface="Arial" panose="020B0604020202020204" pitchFamily="34" charset="0"/>
              </a:rPr>
              <a:t> </a:t>
            </a:r>
            <a:r>
              <a:rPr lang="en-US" sz="2800" b="1" dirty="0" err="1">
                <a:latin typeface="Arial" panose="020B0604020202020204" pitchFamily="34" charset="0"/>
              </a:rPr>
              <a:t>ứng</a:t>
            </a:r>
            <a:r>
              <a:rPr lang="en-US" sz="2800" b="1" dirty="0">
                <a:latin typeface="Arial" panose="020B0604020202020204" pitchFamily="34" charset="0"/>
              </a:rPr>
              <a:t> </a:t>
            </a:r>
            <a:r>
              <a:rPr lang="en-US" sz="2800" b="1" dirty="0" err="1">
                <a:latin typeface="Arial" panose="020B0604020202020204" pitchFamily="34" charset="0"/>
              </a:rPr>
              <a:t>được</a:t>
            </a:r>
            <a:r>
              <a:rPr lang="en-US" sz="2800" b="1" dirty="0">
                <a:latin typeface="Arial" panose="020B0604020202020204" pitchFamily="34" charset="0"/>
              </a:rPr>
              <a:t> </a:t>
            </a:r>
            <a:r>
              <a:rPr lang="en-US" sz="2800" b="1" dirty="0" err="1">
                <a:latin typeface="Arial" panose="020B0604020202020204" pitchFamily="34" charset="0"/>
              </a:rPr>
              <a:t>các</a:t>
            </a:r>
            <a:r>
              <a:rPr lang="en-US" sz="2800" b="1" dirty="0">
                <a:latin typeface="Arial" panose="020B0604020202020204" pitchFamily="34" charset="0"/>
              </a:rPr>
              <a:t> </a:t>
            </a:r>
            <a:r>
              <a:rPr lang="en-US" sz="2800" b="1" dirty="0" err="1">
                <a:latin typeface="Arial" panose="020B0604020202020204" pitchFamily="34" charset="0"/>
              </a:rPr>
              <a:t>chức</a:t>
            </a:r>
            <a:r>
              <a:rPr lang="en-US" sz="2800" b="1" dirty="0">
                <a:latin typeface="Arial" panose="020B0604020202020204" pitchFamily="34" charset="0"/>
              </a:rPr>
              <a:t> </a:t>
            </a:r>
            <a:r>
              <a:rPr lang="en-US" sz="2800" b="1" dirty="0" err="1">
                <a:latin typeface="Arial" panose="020B0604020202020204" pitchFamily="34" charset="0"/>
              </a:rPr>
              <a:t>năng</a:t>
            </a:r>
            <a:r>
              <a:rPr lang="en-US" sz="2800" b="1" dirty="0">
                <a:latin typeface="Arial" panose="020B0604020202020204" pitchFamily="34" charset="0"/>
              </a:rPr>
              <a:t> </a:t>
            </a:r>
            <a:r>
              <a:rPr lang="en-US" sz="2800" b="1" dirty="0" err="1">
                <a:latin typeface="Arial" panose="020B0604020202020204" pitchFamily="34" charset="0"/>
              </a:rPr>
              <a:t>cơ</a:t>
            </a:r>
            <a:r>
              <a:rPr lang="en-US" sz="2800" b="1" dirty="0">
                <a:latin typeface="Arial" panose="020B0604020202020204" pitchFamily="34" charset="0"/>
              </a:rPr>
              <a:t> </a:t>
            </a:r>
            <a:r>
              <a:rPr lang="en-US" sz="2800" b="1" dirty="0" err="1">
                <a:latin typeface="Arial" panose="020B0604020202020204" pitchFamily="34" charset="0"/>
              </a:rPr>
              <a:t>bản</a:t>
            </a:r>
            <a:r>
              <a:rPr lang="en-US" sz="2800" b="1" dirty="0">
                <a:latin typeface="Arial" panose="020B0604020202020204" pitchFamily="34" charset="0"/>
              </a:rPr>
              <a:t> </a:t>
            </a:r>
            <a:r>
              <a:rPr lang="en-US" sz="2800" b="1" dirty="0" err="1">
                <a:latin typeface="Arial" panose="020B0604020202020204" pitchFamily="34" charset="0"/>
              </a:rPr>
              <a:t>bằng</a:t>
            </a:r>
            <a:r>
              <a:rPr lang="en-US" sz="2800" b="1" dirty="0">
                <a:latin typeface="Arial" panose="020B0604020202020204" pitchFamily="34" charset="0"/>
              </a:rPr>
              <a:t> </a:t>
            </a:r>
            <a:r>
              <a:rPr lang="en-US" sz="2800" b="1" dirty="0" err="1">
                <a:latin typeface="Arial" panose="020B0604020202020204" pitchFamily="34" charset="0"/>
              </a:rPr>
              <a:t>Vuejs</a:t>
            </a:r>
            <a:r>
              <a:rPr lang="en-US" sz="2800" b="1" dirty="0">
                <a:latin typeface="Arial" panose="020B0604020202020204" pitchFamily="34" charset="0"/>
              </a:rPr>
              <a:t> </a:t>
            </a:r>
            <a:r>
              <a:rPr lang="en-US" sz="2800" b="1" dirty="0" err="1">
                <a:latin typeface="Arial" panose="020B0604020202020204" pitchFamily="34" charset="0"/>
              </a:rPr>
              <a:t>và</a:t>
            </a:r>
            <a:r>
              <a:rPr lang="en-US" sz="2800" b="1" dirty="0">
                <a:latin typeface="Arial" panose="020B0604020202020204" pitchFamily="34" charset="0"/>
              </a:rPr>
              <a:t> Nodejs</a:t>
            </a:r>
          </a:p>
        </p:txBody>
      </p:sp>
    </p:spTree>
    <p:extLst>
      <p:ext uri="{BB962C8B-B14F-4D97-AF65-F5344CB8AC3E}">
        <p14:creationId xmlns:p14="http://schemas.microsoft.com/office/powerpoint/2010/main" val="2737942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20000"/>
          </a:bodyPr>
          <a:lstStyle/>
          <a:p>
            <a:r>
              <a:rPr lang="en-US" b="1" dirty="0" err="1">
                <a:latin typeface="Arial" panose="020B0604020202020204" pitchFamily="34" charset="0"/>
              </a:rPr>
              <a:t>Khách</a:t>
            </a:r>
            <a:r>
              <a:rPr lang="en-US" b="1" dirty="0">
                <a:latin typeface="Arial" panose="020B0604020202020204" pitchFamily="34" charset="0"/>
              </a:rPr>
              <a:t> </a:t>
            </a:r>
            <a:r>
              <a:rPr lang="en-US" b="1" dirty="0" err="1">
                <a:latin typeface="Arial" panose="020B0604020202020204" pitchFamily="34" charset="0"/>
              </a:rPr>
              <a:t>hàng</a:t>
            </a:r>
            <a:endParaRPr lang="en-US" b="1" dirty="0">
              <a:latin typeface="Arial" panose="020B0604020202020204" pitchFamily="34" charset="0"/>
            </a:endParaRPr>
          </a:p>
        </p:txBody>
      </p:sp>
      <p:sp>
        <p:nvSpPr>
          <p:cNvPr id="3" name="Rounded Rectangle 35">
            <a:extLst>
              <a:ext uri="{FF2B5EF4-FFF2-40B4-BE49-F238E27FC236}">
                <a16:creationId xmlns:a16="http://schemas.microsoft.com/office/drawing/2014/main" id="{5CD4A954-54D7-43F5-8133-90A8FE4C41C1}"/>
              </a:ext>
            </a:extLst>
          </p:cNvPr>
          <p:cNvSpPr/>
          <p:nvPr/>
        </p:nvSpPr>
        <p:spPr>
          <a:xfrm rot="18900000">
            <a:off x="1462702" y="2130158"/>
            <a:ext cx="1660792" cy="1660792"/>
          </a:xfrm>
          <a:prstGeom prst="roundRect">
            <a:avLst>
              <a:gd name="adj" fmla="val 1561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anose="020B0604020202020204" pitchFamily="34" charset="0"/>
              <a:cs typeface="Arial" panose="020B0604020202020204" pitchFamily="34" charset="0"/>
            </a:endParaRPr>
          </a:p>
        </p:txBody>
      </p:sp>
      <p:grpSp>
        <p:nvGrpSpPr>
          <p:cNvPr id="4" name="그룹 4">
            <a:extLst>
              <a:ext uri="{FF2B5EF4-FFF2-40B4-BE49-F238E27FC236}">
                <a16:creationId xmlns:a16="http://schemas.microsoft.com/office/drawing/2014/main" id="{041F511E-8130-4EF3-ACB9-81F4807199F3}"/>
              </a:ext>
            </a:extLst>
          </p:cNvPr>
          <p:cNvGrpSpPr/>
          <p:nvPr/>
        </p:nvGrpSpPr>
        <p:grpSpPr>
          <a:xfrm>
            <a:off x="4909727" y="2765335"/>
            <a:ext cx="886243" cy="886243"/>
            <a:chOff x="4909726" y="2492773"/>
            <a:chExt cx="886243" cy="886243"/>
          </a:xfrm>
        </p:grpSpPr>
        <p:sp>
          <p:nvSpPr>
            <p:cNvPr id="5" name="Rounded Rectangle 36">
              <a:extLst>
                <a:ext uri="{FF2B5EF4-FFF2-40B4-BE49-F238E27FC236}">
                  <a16:creationId xmlns:a16="http://schemas.microsoft.com/office/drawing/2014/main" id="{1B7F7B63-BD54-4114-97B7-0DE2E04B1E7E}"/>
                </a:ext>
              </a:extLst>
            </p:cNvPr>
            <p:cNvSpPr/>
            <p:nvPr/>
          </p:nvSpPr>
          <p:spPr>
            <a:xfrm rot="18900000">
              <a:off x="4909726" y="2492773"/>
              <a:ext cx="886243" cy="886243"/>
            </a:xfrm>
            <a:prstGeom prst="roundRect">
              <a:avLst>
                <a:gd name="adj" fmla="val 15614"/>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anose="020B0604020202020204" pitchFamily="34" charset="0"/>
                <a:cs typeface="Arial" panose="020B0604020202020204" pitchFamily="34" charset="0"/>
              </a:endParaRPr>
            </a:p>
          </p:txBody>
        </p:sp>
        <p:sp>
          <p:nvSpPr>
            <p:cNvPr id="6" name="Rounded Rectangle 44">
              <a:extLst>
                <a:ext uri="{FF2B5EF4-FFF2-40B4-BE49-F238E27FC236}">
                  <a16:creationId xmlns:a16="http://schemas.microsoft.com/office/drawing/2014/main" id="{3AF24507-652E-4BC0-B8E3-BA62976ABCD1}"/>
                </a:ext>
              </a:extLst>
            </p:cNvPr>
            <p:cNvSpPr/>
            <p:nvPr/>
          </p:nvSpPr>
          <p:spPr>
            <a:xfrm rot="18900000">
              <a:off x="4970966" y="2554013"/>
              <a:ext cx="763760" cy="763760"/>
            </a:xfrm>
            <a:prstGeom prst="roundRect">
              <a:avLst>
                <a:gd name="adj" fmla="val 156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anose="020B0604020202020204" pitchFamily="34" charset="0"/>
                <a:cs typeface="Arial" panose="020B0604020202020204" pitchFamily="34" charset="0"/>
              </a:endParaRPr>
            </a:p>
          </p:txBody>
        </p:sp>
      </p:grpSp>
      <p:grpSp>
        <p:nvGrpSpPr>
          <p:cNvPr id="7" name="그룹 5">
            <a:extLst>
              <a:ext uri="{FF2B5EF4-FFF2-40B4-BE49-F238E27FC236}">
                <a16:creationId xmlns:a16="http://schemas.microsoft.com/office/drawing/2014/main" id="{E09882A3-B32A-4D20-ABE5-4B820295EAFD}"/>
              </a:ext>
            </a:extLst>
          </p:cNvPr>
          <p:cNvGrpSpPr/>
          <p:nvPr/>
        </p:nvGrpSpPr>
        <p:grpSpPr>
          <a:xfrm>
            <a:off x="6673039" y="2789995"/>
            <a:ext cx="886243" cy="886243"/>
            <a:chOff x="6280371" y="2517433"/>
            <a:chExt cx="886243" cy="886243"/>
          </a:xfrm>
        </p:grpSpPr>
        <p:sp>
          <p:nvSpPr>
            <p:cNvPr id="8" name="Rounded Rectangle 41">
              <a:extLst>
                <a:ext uri="{FF2B5EF4-FFF2-40B4-BE49-F238E27FC236}">
                  <a16:creationId xmlns:a16="http://schemas.microsoft.com/office/drawing/2014/main" id="{AD71A1AE-C24A-4F3A-8A3B-C7A70E83682C}"/>
                </a:ext>
              </a:extLst>
            </p:cNvPr>
            <p:cNvSpPr/>
            <p:nvPr/>
          </p:nvSpPr>
          <p:spPr>
            <a:xfrm rot="18900000">
              <a:off x="6280371" y="2517433"/>
              <a:ext cx="886243" cy="886243"/>
            </a:xfrm>
            <a:prstGeom prst="roundRect">
              <a:avLst>
                <a:gd name="adj" fmla="val 15614"/>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anose="020B0604020202020204" pitchFamily="34" charset="0"/>
                <a:cs typeface="Arial" panose="020B0604020202020204" pitchFamily="34" charset="0"/>
              </a:endParaRPr>
            </a:p>
          </p:txBody>
        </p:sp>
        <p:sp>
          <p:nvSpPr>
            <p:cNvPr id="9" name="Rounded Rectangle 45">
              <a:extLst>
                <a:ext uri="{FF2B5EF4-FFF2-40B4-BE49-F238E27FC236}">
                  <a16:creationId xmlns:a16="http://schemas.microsoft.com/office/drawing/2014/main" id="{5942F7C9-2E8A-493D-AFF8-822F2F631C7F}"/>
                </a:ext>
              </a:extLst>
            </p:cNvPr>
            <p:cNvSpPr/>
            <p:nvPr/>
          </p:nvSpPr>
          <p:spPr>
            <a:xfrm rot="18900000">
              <a:off x="6341610" y="2578673"/>
              <a:ext cx="763760" cy="763760"/>
            </a:xfrm>
            <a:prstGeom prst="roundRect">
              <a:avLst>
                <a:gd name="adj" fmla="val 15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anose="020B0604020202020204" pitchFamily="34" charset="0"/>
                <a:cs typeface="Arial" panose="020B0604020202020204" pitchFamily="34" charset="0"/>
              </a:endParaRPr>
            </a:p>
          </p:txBody>
        </p:sp>
      </p:grpSp>
      <p:grpSp>
        <p:nvGrpSpPr>
          <p:cNvPr id="10" name="그룹 6">
            <a:extLst>
              <a:ext uri="{FF2B5EF4-FFF2-40B4-BE49-F238E27FC236}">
                <a16:creationId xmlns:a16="http://schemas.microsoft.com/office/drawing/2014/main" id="{A8CE3BEC-35D2-4F8E-B509-48A932FAD710}"/>
              </a:ext>
            </a:extLst>
          </p:cNvPr>
          <p:cNvGrpSpPr/>
          <p:nvPr/>
        </p:nvGrpSpPr>
        <p:grpSpPr>
          <a:xfrm>
            <a:off x="8436351" y="2814655"/>
            <a:ext cx="886243" cy="886243"/>
            <a:chOff x="7651016" y="2542093"/>
            <a:chExt cx="886243" cy="886243"/>
          </a:xfrm>
        </p:grpSpPr>
        <p:sp>
          <p:nvSpPr>
            <p:cNvPr id="11" name="Rounded Rectangle 42">
              <a:extLst>
                <a:ext uri="{FF2B5EF4-FFF2-40B4-BE49-F238E27FC236}">
                  <a16:creationId xmlns:a16="http://schemas.microsoft.com/office/drawing/2014/main" id="{ECEAE0DA-9A3D-4AD6-93FF-F78A20D2582C}"/>
                </a:ext>
              </a:extLst>
            </p:cNvPr>
            <p:cNvSpPr/>
            <p:nvPr/>
          </p:nvSpPr>
          <p:spPr>
            <a:xfrm rot="18900000">
              <a:off x="7651016" y="2542093"/>
              <a:ext cx="886243" cy="886243"/>
            </a:xfrm>
            <a:prstGeom prst="roundRect">
              <a:avLst>
                <a:gd name="adj" fmla="val 15614"/>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anose="020B0604020202020204" pitchFamily="34" charset="0"/>
                <a:cs typeface="Arial" panose="020B0604020202020204" pitchFamily="34" charset="0"/>
              </a:endParaRPr>
            </a:p>
          </p:txBody>
        </p:sp>
        <p:sp>
          <p:nvSpPr>
            <p:cNvPr id="12" name="Rounded Rectangle 46">
              <a:extLst>
                <a:ext uri="{FF2B5EF4-FFF2-40B4-BE49-F238E27FC236}">
                  <a16:creationId xmlns:a16="http://schemas.microsoft.com/office/drawing/2014/main" id="{D288D21E-5066-4DF7-8103-0B4501142BD0}"/>
                </a:ext>
              </a:extLst>
            </p:cNvPr>
            <p:cNvSpPr/>
            <p:nvPr/>
          </p:nvSpPr>
          <p:spPr>
            <a:xfrm rot="18900000">
              <a:off x="7712254" y="2603333"/>
              <a:ext cx="763760" cy="763760"/>
            </a:xfrm>
            <a:prstGeom prst="roundRect">
              <a:avLst>
                <a:gd name="adj" fmla="val 156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anose="020B0604020202020204" pitchFamily="34" charset="0"/>
                <a:cs typeface="Arial" panose="020B0604020202020204" pitchFamily="34" charset="0"/>
              </a:endParaRPr>
            </a:p>
          </p:txBody>
        </p:sp>
      </p:grpSp>
      <p:grpSp>
        <p:nvGrpSpPr>
          <p:cNvPr id="13" name="그룹 7">
            <a:extLst>
              <a:ext uri="{FF2B5EF4-FFF2-40B4-BE49-F238E27FC236}">
                <a16:creationId xmlns:a16="http://schemas.microsoft.com/office/drawing/2014/main" id="{2160081B-5357-4218-B9C4-1816F54A1AF9}"/>
              </a:ext>
            </a:extLst>
          </p:cNvPr>
          <p:cNvGrpSpPr/>
          <p:nvPr/>
        </p:nvGrpSpPr>
        <p:grpSpPr>
          <a:xfrm>
            <a:off x="10199664" y="2839315"/>
            <a:ext cx="886243" cy="886243"/>
            <a:chOff x="10199663" y="2566753"/>
            <a:chExt cx="886243" cy="886243"/>
          </a:xfrm>
        </p:grpSpPr>
        <p:sp>
          <p:nvSpPr>
            <p:cNvPr id="14" name="Rounded Rectangle 43">
              <a:extLst>
                <a:ext uri="{FF2B5EF4-FFF2-40B4-BE49-F238E27FC236}">
                  <a16:creationId xmlns:a16="http://schemas.microsoft.com/office/drawing/2014/main" id="{0190DC3D-92D1-4F49-ACC3-CE277B0C3A56}"/>
                </a:ext>
              </a:extLst>
            </p:cNvPr>
            <p:cNvSpPr/>
            <p:nvPr/>
          </p:nvSpPr>
          <p:spPr>
            <a:xfrm rot="18900000">
              <a:off x="10199663" y="2566753"/>
              <a:ext cx="886243" cy="886243"/>
            </a:xfrm>
            <a:prstGeom prst="roundRect">
              <a:avLst>
                <a:gd name="adj" fmla="val 15614"/>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anose="020B0604020202020204" pitchFamily="34" charset="0"/>
                <a:cs typeface="Arial" panose="020B0604020202020204" pitchFamily="34" charset="0"/>
              </a:endParaRPr>
            </a:p>
          </p:txBody>
        </p:sp>
        <p:sp>
          <p:nvSpPr>
            <p:cNvPr id="15" name="Rounded Rectangle 47">
              <a:extLst>
                <a:ext uri="{FF2B5EF4-FFF2-40B4-BE49-F238E27FC236}">
                  <a16:creationId xmlns:a16="http://schemas.microsoft.com/office/drawing/2014/main" id="{059993A4-D8C3-4A32-82B9-8248B83D3746}"/>
                </a:ext>
              </a:extLst>
            </p:cNvPr>
            <p:cNvSpPr/>
            <p:nvPr/>
          </p:nvSpPr>
          <p:spPr>
            <a:xfrm rot="18900000">
              <a:off x="10260904" y="2627993"/>
              <a:ext cx="763760" cy="763760"/>
            </a:xfrm>
            <a:prstGeom prst="roundRect">
              <a:avLst>
                <a:gd name="adj" fmla="val 156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anose="020B0604020202020204" pitchFamily="34" charset="0"/>
                <a:cs typeface="Arial" panose="020B0604020202020204" pitchFamily="34" charset="0"/>
              </a:endParaRPr>
            </a:p>
          </p:txBody>
        </p:sp>
      </p:grpSp>
      <p:cxnSp>
        <p:nvCxnSpPr>
          <p:cNvPr id="16" name="Straight Connector 15">
            <a:extLst>
              <a:ext uri="{FF2B5EF4-FFF2-40B4-BE49-F238E27FC236}">
                <a16:creationId xmlns:a16="http://schemas.microsoft.com/office/drawing/2014/main" id="{11A9A4A7-C29B-42E0-A3BF-ED303DB8A4FC}"/>
              </a:ext>
            </a:extLst>
          </p:cNvPr>
          <p:cNvCxnSpPr/>
          <p:nvPr/>
        </p:nvCxnSpPr>
        <p:spPr>
          <a:xfrm>
            <a:off x="4209875" y="2241116"/>
            <a:ext cx="11164" cy="348168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8D4368D-48C8-46BE-BDE7-CE4E22DCF04E}"/>
              </a:ext>
            </a:extLst>
          </p:cNvPr>
          <p:cNvGrpSpPr/>
          <p:nvPr/>
        </p:nvGrpSpPr>
        <p:grpSpPr>
          <a:xfrm>
            <a:off x="888026" y="4222662"/>
            <a:ext cx="2810144" cy="725583"/>
            <a:chOff x="-475010" y="1006456"/>
            <a:chExt cx="3915564" cy="725583"/>
          </a:xfrm>
        </p:grpSpPr>
        <p:sp>
          <p:nvSpPr>
            <p:cNvPr id="18" name="TextBox 17">
              <a:extLst>
                <a:ext uri="{FF2B5EF4-FFF2-40B4-BE49-F238E27FC236}">
                  <a16:creationId xmlns:a16="http://schemas.microsoft.com/office/drawing/2014/main" id="{84DECBCB-AA45-4B88-874A-91C938A034C9}"/>
                </a:ext>
              </a:extLst>
            </p:cNvPr>
            <p:cNvSpPr txBox="1"/>
            <p:nvPr/>
          </p:nvSpPr>
          <p:spPr>
            <a:xfrm>
              <a:off x="-475010" y="1006456"/>
              <a:ext cx="3915564" cy="523220"/>
            </a:xfrm>
            <a:prstGeom prst="rect">
              <a:avLst/>
            </a:prstGeom>
            <a:noFill/>
          </p:spPr>
          <p:txBody>
            <a:bodyPr wrap="square" rtlCol="0" anchor="ctr">
              <a:spAutoFit/>
            </a:bodyPr>
            <a:lstStyle/>
            <a:p>
              <a:pPr algn="ctr"/>
              <a:r>
                <a:rPr lang="en-US" altLang="ko-KR" sz="2800" b="1" dirty="0">
                  <a:solidFill>
                    <a:schemeClr val="tx1">
                      <a:lumMod val="75000"/>
                      <a:lumOff val="25000"/>
                    </a:schemeClr>
                  </a:solidFill>
                  <a:latin typeface="Arial" panose="020B0604020202020204" pitchFamily="34" charset="0"/>
                  <a:cs typeface="Arial" panose="020B0604020202020204" pitchFamily="34" charset="0"/>
                </a:rPr>
                <a:t>KHÁCH HÀNG</a:t>
              </a:r>
              <a:endParaRPr lang="ko-KR" altLang="en-US" sz="28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6C1F773A-0642-4848-BE7F-D20352460DBD}"/>
                </a:ext>
              </a:extLst>
            </p:cNvPr>
            <p:cNvSpPr txBox="1"/>
            <p:nvPr/>
          </p:nvSpPr>
          <p:spPr>
            <a:xfrm>
              <a:off x="-475010" y="1455040"/>
              <a:ext cx="3901329"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AD984192-C25C-4F87-82D0-6972A4736B63}"/>
              </a:ext>
            </a:extLst>
          </p:cNvPr>
          <p:cNvGrpSpPr/>
          <p:nvPr/>
        </p:nvGrpSpPr>
        <p:grpSpPr>
          <a:xfrm>
            <a:off x="4572001" y="3952041"/>
            <a:ext cx="1398891" cy="664027"/>
            <a:chOff x="-475010" y="1068012"/>
            <a:chExt cx="4241713" cy="664027"/>
          </a:xfrm>
        </p:grpSpPr>
        <p:sp>
          <p:nvSpPr>
            <p:cNvPr id="21" name="TextBox 20">
              <a:extLst>
                <a:ext uri="{FF2B5EF4-FFF2-40B4-BE49-F238E27FC236}">
                  <a16:creationId xmlns:a16="http://schemas.microsoft.com/office/drawing/2014/main" id="{C2BAE00F-3A19-4FEF-803D-6C7F6FD1EAA4}"/>
                </a:ext>
              </a:extLst>
            </p:cNvPr>
            <p:cNvSpPr txBox="1"/>
            <p:nvPr/>
          </p:nvSpPr>
          <p:spPr>
            <a:xfrm>
              <a:off x="-475010" y="1068012"/>
              <a:ext cx="4241713" cy="400110"/>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Tìm</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kiếm</a:t>
              </a:r>
              <a:endParaRPr lang="ko-KR"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BA05C2D-878C-4F6D-945A-F67874E9713B}"/>
                </a:ext>
              </a:extLst>
            </p:cNvPr>
            <p:cNvSpPr txBox="1"/>
            <p:nvPr/>
          </p:nvSpPr>
          <p:spPr>
            <a:xfrm>
              <a:off x="-475010" y="1455040"/>
              <a:ext cx="4226294"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40960881-E041-4625-8637-CF535637E5BA}"/>
              </a:ext>
            </a:extLst>
          </p:cNvPr>
          <p:cNvGrpSpPr/>
          <p:nvPr/>
        </p:nvGrpSpPr>
        <p:grpSpPr>
          <a:xfrm>
            <a:off x="6359772" y="3952041"/>
            <a:ext cx="1398891" cy="664027"/>
            <a:chOff x="-475010" y="1068012"/>
            <a:chExt cx="4241713" cy="664027"/>
          </a:xfrm>
        </p:grpSpPr>
        <p:sp>
          <p:nvSpPr>
            <p:cNvPr id="24" name="TextBox 23">
              <a:extLst>
                <a:ext uri="{FF2B5EF4-FFF2-40B4-BE49-F238E27FC236}">
                  <a16:creationId xmlns:a16="http://schemas.microsoft.com/office/drawing/2014/main" id="{A05365CB-BE32-4D18-A7C9-0327D3B6F270}"/>
                </a:ext>
              </a:extLst>
            </p:cNvPr>
            <p:cNvSpPr txBox="1"/>
            <p:nvPr/>
          </p:nvSpPr>
          <p:spPr>
            <a:xfrm>
              <a:off x="-475010" y="1068012"/>
              <a:ext cx="4241713" cy="400110"/>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Giỏ</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hàng</a:t>
              </a:r>
              <a:endParaRPr lang="ko-KR"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5A24278-08B1-40E2-AF69-CB8CC8A69A1F}"/>
                </a:ext>
              </a:extLst>
            </p:cNvPr>
            <p:cNvSpPr txBox="1"/>
            <p:nvPr/>
          </p:nvSpPr>
          <p:spPr>
            <a:xfrm>
              <a:off x="-475010" y="1455040"/>
              <a:ext cx="4226294"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DB6B99FC-62F8-458F-8BF2-DB9C3333A45B}"/>
              </a:ext>
            </a:extLst>
          </p:cNvPr>
          <p:cNvGrpSpPr/>
          <p:nvPr/>
        </p:nvGrpSpPr>
        <p:grpSpPr>
          <a:xfrm>
            <a:off x="8147543" y="3952041"/>
            <a:ext cx="1577721" cy="664027"/>
            <a:chOff x="-475010" y="1068012"/>
            <a:chExt cx="4783961" cy="664027"/>
          </a:xfrm>
        </p:grpSpPr>
        <p:sp>
          <p:nvSpPr>
            <p:cNvPr id="27" name="TextBox 26">
              <a:extLst>
                <a:ext uri="{FF2B5EF4-FFF2-40B4-BE49-F238E27FC236}">
                  <a16:creationId xmlns:a16="http://schemas.microsoft.com/office/drawing/2014/main" id="{1B04314A-4D18-4230-959C-E2715DAD149C}"/>
                </a:ext>
              </a:extLst>
            </p:cNvPr>
            <p:cNvSpPr txBox="1"/>
            <p:nvPr/>
          </p:nvSpPr>
          <p:spPr>
            <a:xfrm>
              <a:off x="-475010" y="1068012"/>
              <a:ext cx="4783961"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latin typeface="Arial" panose="020B0604020202020204" pitchFamily="34" charset="0"/>
                  <a:cs typeface="Arial" panose="020B0604020202020204" pitchFamily="34" charset="0"/>
                </a:rPr>
                <a:t>Thanh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toán</a:t>
              </a:r>
              <a:endParaRPr lang="ko-KR"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CD7351D-FEBC-4A54-A11C-701268379CC5}"/>
                </a:ext>
              </a:extLst>
            </p:cNvPr>
            <p:cNvSpPr txBox="1"/>
            <p:nvPr/>
          </p:nvSpPr>
          <p:spPr>
            <a:xfrm>
              <a:off x="-475010" y="1455040"/>
              <a:ext cx="4226294"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F27DC217-3C42-4C12-9124-ED106D3ED49C}"/>
              </a:ext>
            </a:extLst>
          </p:cNvPr>
          <p:cNvGrpSpPr/>
          <p:nvPr/>
        </p:nvGrpSpPr>
        <p:grpSpPr>
          <a:xfrm>
            <a:off x="9932741" y="3995712"/>
            <a:ext cx="1414944" cy="817915"/>
            <a:chOff x="-475010" y="914124"/>
            <a:chExt cx="4241713" cy="817915"/>
          </a:xfrm>
        </p:grpSpPr>
        <p:sp>
          <p:nvSpPr>
            <p:cNvPr id="30" name="TextBox 29">
              <a:extLst>
                <a:ext uri="{FF2B5EF4-FFF2-40B4-BE49-F238E27FC236}">
                  <a16:creationId xmlns:a16="http://schemas.microsoft.com/office/drawing/2014/main" id="{F2D85A56-FEE8-47C3-A639-F647C39A6270}"/>
                </a:ext>
              </a:extLst>
            </p:cNvPr>
            <p:cNvSpPr txBox="1"/>
            <p:nvPr/>
          </p:nvSpPr>
          <p:spPr>
            <a:xfrm>
              <a:off x="-475010" y="914124"/>
              <a:ext cx="4241713" cy="707886"/>
            </a:xfrm>
            <a:prstGeom prst="rect">
              <a:avLst/>
            </a:prstGeom>
            <a:noFill/>
          </p:spPr>
          <p:txBody>
            <a:bodyPr wrap="square" rtlCol="0" anchor="ctr">
              <a:spAutoFit/>
            </a:bodyPr>
            <a:lstStyle/>
            <a:p>
              <a:pPr algn="ctr"/>
              <a:r>
                <a:rPr lang="en-US" altLang="ko-KR" sz="2000" b="1" dirty="0">
                  <a:solidFill>
                    <a:schemeClr val="tx1">
                      <a:lumMod val="75000"/>
                      <a:lumOff val="25000"/>
                    </a:schemeClr>
                  </a:solidFill>
                  <a:latin typeface="Arial" panose="020B0604020202020204" pitchFamily="34" charset="0"/>
                  <a:cs typeface="Arial" panose="020B0604020202020204" pitchFamily="34" charset="0"/>
                </a:rPr>
                <a:t>Theo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dõi</a:t>
              </a:r>
              <a:endParaRPr lang="en-US" altLang="ko-KR" sz="2000" b="1"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Đơn</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hàng</a:t>
              </a:r>
              <a:endParaRPr lang="ko-KR"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9CA0AEA6-518E-46E1-860B-DAA263366D8F}"/>
                </a:ext>
              </a:extLst>
            </p:cNvPr>
            <p:cNvSpPr txBox="1"/>
            <p:nvPr/>
          </p:nvSpPr>
          <p:spPr>
            <a:xfrm>
              <a:off x="-475010" y="1455040"/>
              <a:ext cx="4226295"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37" name="Rectangle 7">
            <a:extLst>
              <a:ext uri="{FF2B5EF4-FFF2-40B4-BE49-F238E27FC236}">
                <a16:creationId xmlns:a16="http://schemas.microsoft.com/office/drawing/2014/main" id="{C9566DC7-EEE6-0D1B-5FA8-FAE73C17FFA2}"/>
              </a:ext>
            </a:extLst>
          </p:cNvPr>
          <p:cNvSpPr/>
          <p:nvPr/>
        </p:nvSpPr>
        <p:spPr>
          <a:xfrm rot="18900000">
            <a:off x="5240015" y="2966716"/>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ysClr val="windowText" lastClr="000000"/>
              </a:solidFill>
              <a:latin typeface="Arial" panose="020B0604020202020204" pitchFamily="34" charset="0"/>
              <a:cs typeface="Arial" panose="020B0604020202020204" pitchFamily="34" charset="0"/>
            </a:endParaRPr>
          </a:p>
        </p:txBody>
      </p:sp>
      <p:sp>
        <p:nvSpPr>
          <p:cNvPr id="39" name="Rectangle 130">
            <a:extLst>
              <a:ext uri="{FF2B5EF4-FFF2-40B4-BE49-F238E27FC236}">
                <a16:creationId xmlns:a16="http://schemas.microsoft.com/office/drawing/2014/main" id="{12EEA920-7E43-138E-F7C1-A34A48B3C1A7}"/>
              </a:ext>
            </a:extLst>
          </p:cNvPr>
          <p:cNvSpPr/>
          <p:nvPr/>
        </p:nvSpPr>
        <p:spPr>
          <a:xfrm>
            <a:off x="6859169" y="2994521"/>
            <a:ext cx="481976" cy="484164"/>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dirty="0">
              <a:solidFill>
                <a:schemeClr val="tx1"/>
              </a:solidFill>
              <a:latin typeface="Arial" panose="020B0604020202020204" pitchFamily="34" charset="0"/>
              <a:cs typeface="Arial" panose="020B0604020202020204" pitchFamily="34" charset="0"/>
            </a:endParaRPr>
          </a:p>
        </p:txBody>
      </p:sp>
      <p:sp>
        <p:nvSpPr>
          <p:cNvPr id="40" name="Block Arc 11">
            <a:extLst>
              <a:ext uri="{FF2B5EF4-FFF2-40B4-BE49-F238E27FC236}">
                <a16:creationId xmlns:a16="http://schemas.microsoft.com/office/drawing/2014/main" id="{4C24A42E-6160-D4A8-CBF3-DA404EBF1539}"/>
              </a:ext>
            </a:extLst>
          </p:cNvPr>
          <p:cNvSpPr/>
          <p:nvPr/>
        </p:nvSpPr>
        <p:spPr>
          <a:xfrm rot="10800000">
            <a:off x="8719416" y="2948030"/>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dirty="0">
              <a:solidFill>
                <a:schemeClr val="tx1"/>
              </a:solidFill>
              <a:latin typeface="Arial" panose="020B0604020202020204" pitchFamily="34" charset="0"/>
              <a:cs typeface="Arial" panose="020B0604020202020204" pitchFamily="34" charset="0"/>
            </a:endParaRPr>
          </a:p>
        </p:txBody>
      </p:sp>
      <p:sp>
        <p:nvSpPr>
          <p:cNvPr id="41" name="Donut 22">
            <a:extLst>
              <a:ext uri="{FF2B5EF4-FFF2-40B4-BE49-F238E27FC236}">
                <a16:creationId xmlns:a16="http://schemas.microsoft.com/office/drawing/2014/main" id="{7B195F45-50C8-B611-8487-D0F2E253E1AC}"/>
              </a:ext>
            </a:extLst>
          </p:cNvPr>
          <p:cNvSpPr>
            <a:spLocks noChangeAspect="1"/>
          </p:cNvSpPr>
          <p:nvPr/>
        </p:nvSpPr>
        <p:spPr>
          <a:xfrm>
            <a:off x="10375307" y="3101610"/>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dirty="0">
              <a:solidFill>
                <a:schemeClr val="tx1"/>
              </a:solidFill>
              <a:latin typeface="Arial" panose="020B0604020202020204" pitchFamily="34" charset="0"/>
              <a:cs typeface="Arial" panose="020B0604020202020204" pitchFamily="34" charset="0"/>
            </a:endParaRPr>
          </a:p>
        </p:txBody>
      </p:sp>
      <p:grpSp>
        <p:nvGrpSpPr>
          <p:cNvPr id="42" name="Group 41">
            <a:extLst>
              <a:ext uri="{FF2B5EF4-FFF2-40B4-BE49-F238E27FC236}">
                <a16:creationId xmlns:a16="http://schemas.microsoft.com/office/drawing/2014/main" id="{1D2D3122-0033-02DF-F775-1F9F95E3E160}"/>
              </a:ext>
            </a:extLst>
          </p:cNvPr>
          <p:cNvGrpSpPr/>
          <p:nvPr/>
        </p:nvGrpSpPr>
        <p:grpSpPr>
          <a:xfrm>
            <a:off x="1413353" y="2226363"/>
            <a:ext cx="1561280" cy="1282275"/>
            <a:chOff x="6317071" y="541239"/>
            <a:chExt cx="4600185" cy="3778119"/>
          </a:xfrm>
        </p:grpSpPr>
        <p:sp>
          <p:nvSpPr>
            <p:cNvPr id="43" name="Freeform: Shape 42">
              <a:extLst>
                <a:ext uri="{FF2B5EF4-FFF2-40B4-BE49-F238E27FC236}">
                  <a16:creationId xmlns:a16="http://schemas.microsoft.com/office/drawing/2014/main" id="{8EA45319-91B5-E982-4C98-FAA7B46EC6DA}"/>
                </a:ext>
              </a:extLst>
            </p:cNvPr>
            <p:cNvSpPr/>
            <p:nvPr/>
          </p:nvSpPr>
          <p:spPr>
            <a:xfrm>
              <a:off x="7792347" y="541239"/>
              <a:ext cx="1769425" cy="2142119"/>
            </a:xfrm>
            <a:custGeom>
              <a:avLst/>
              <a:gdLst>
                <a:gd name="connsiteX0" fmla="*/ 2660333 w 2715559"/>
                <a:gd name="connsiteY0" fmla="*/ 1901649 h 3287536"/>
                <a:gd name="connsiteX1" fmla="*/ 2655570 w 2715559"/>
                <a:gd name="connsiteY1" fmla="*/ 1765441 h 3287536"/>
                <a:gd name="connsiteX2" fmla="*/ 2713672 w 2715559"/>
                <a:gd name="connsiteY2" fmla="*/ 1554939 h 3287536"/>
                <a:gd name="connsiteX3" fmla="*/ 2673668 w 2715559"/>
                <a:gd name="connsiteY3" fmla="*/ 1450164 h 3287536"/>
                <a:gd name="connsiteX4" fmla="*/ 2648903 w 2715559"/>
                <a:gd name="connsiteY4" fmla="*/ 1334911 h 3287536"/>
                <a:gd name="connsiteX5" fmla="*/ 2655570 w 2715559"/>
                <a:gd name="connsiteY5" fmla="*/ 1231089 h 3287536"/>
                <a:gd name="connsiteX6" fmla="*/ 2480310 w 2715559"/>
                <a:gd name="connsiteY6" fmla="*/ 1001536 h 3287536"/>
                <a:gd name="connsiteX7" fmla="*/ 1182052 w 2715559"/>
                <a:gd name="connsiteY7" fmla="*/ 964389 h 3287536"/>
                <a:gd name="connsiteX8" fmla="*/ 886777 w 2715559"/>
                <a:gd name="connsiteY8" fmla="*/ 993916 h 3287536"/>
                <a:gd name="connsiteX9" fmla="*/ 865823 w 2715559"/>
                <a:gd name="connsiteY9" fmla="*/ 979629 h 3287536"/>
                <a:gd name="connsiteX10" fmla="*/ 901065 w 2715559"/>
                <a:gd name="connsiteY10" fmla="*/ 824371 h 3287536"/>
                <a:gd name="connsiteX11" fmla="*/ 973455 w 2715559"/>
                <a:gd name="connsiteY11" fmla="*/ 680544 h 3287536"/>
                <a:gd name="connsiteX12" fmla="*/ 973455 w 2715559"/>
                <a:gd name="connsiteY12" fmla="*/ 680544 h 3287536"/>
                <a:gd name="connsiteX13" fmla="*/ 985838 w 2715559"/>
                <a:gd name="connsiteY13" fmla="*/ 133809 h 3287536"/>
                <a:gd name="connsiteX14" fmla="*/ 1012508 w 2715559"/>
                <a:gd name="connsiteY14" fmla="*/ 103329 h 3287536"/>
                <a:gd name="connsiteX15" fmla="*/ 983933 w 2715559"/>
                <a:gd name="connsiteY15" fmla="*/ 57609 h 3287536"/>
                <a:gd name="connsiteX16" fmla="*/ 784860 w 2715559"/>
                <a:gd name="connsiteY16" fmla="*/ 42369 h 3287536"/>
                <a:gd name="connsiteX17" fmla="*/ 716280 w 2715559"/>
                <a:gd name="connsiteY17" fmla="*/ 156669 h 3287536"/>
                <a:gd name="connsiteX18" fmla="*/ 649605 w 2715559"/>
                <a:gd name="connsiteY18" fmla="*/ 318594 h 3287536"/>
                <a:gd name="connsiteX19" fmla="*/ 258127 w 2715559"/>
                <a:gd name="connsiteY19" fmla="*/ 921526 h 3287536"/>
                <a:gd name="connsiteX20" fmla="*/ 160020 w 2715559"/>
                <a:gd name="connsiteY20" fmla="*/ 1078689 h 3287536"/>
                <a:gd name="connsiteX21" fmla="*/ 40005 w 2715559"/>
                <a:gd name="connsiteY21" fmla="*/ 1474929 h 3287536"/>
                <a:gd name="connsiteX22" fmla="*/ 0 w 2715559"/>
                <a:gd name="connsiteY22" fmla="*/ 1522554 h 3287536"/>
                <a:gd name="connsiteX23" fmla="*/ 3810 w 2715559"/>
                <a:gd name="connsiteY23" fmla="*/ 1534936 h 3287536"/>
                <a:gd name="connsiteX24" fmla="*/ 303848 w 2715559"/>
                <a:gd name="connsiteY24" fmla="*/ 2331226 h 3287536"/>
                <a:gd name="connsiteX25" fmla="*/ 664845 w 2715559"/>
                <a:gd name="connsiteY25" fmla="*/ 3287536 h 3287536"/>
                <a:gd name="connsiteX26" fmla="*/ 701040 w 2715559"/>
                <a:gd name="connsiteY26" fmla="*/ 3279916 h 3287536"/>
                <a:gd name="connsiteX27" fmla="*/ 992505 w 2715559"/>
                <a:gd name="connsiteY27" fmla="*/ 3169426 h 3287536"/>
                <a:gd name="connsiteX28" fmla="*/ 1344930 w 2715559"/>
                <a:gd name="connsiteY28" fmla="*/ 3009406 h 3287536"/>
                <a:gd name="connsiteX29" fmla="*/ 2436495 w 2715559"/>
                <a:gd name="connsiteY29" fmla="*/ 2568399 h 3287536"/>
                <a:gd name="connsiteX30" fmla="*/ 2579370 w 2715559"/>
                <a:gd name="connsiteY30" fmla="*/ 2518869 h 3287536"/>
                <a:gd name="connsiteX31" fmla="*/ 2651760 w 2715559"/>
                <a:gd name="connsiteY31" fmla="*/ 2436001 h 3287536"/>
                <a:gd name="connsiteX32" fmla="*/ 2594610 w 2715559"/>
                <a:gd name="connsiteY32" fmla="*/ 2215974 h 3287536"/>
                <a:gd name="connsiteX33" fmla="*/ 2700338 w 2715559"/>
                <a:gd name="connsiteY33" fmla="*/ 2056906 h 3287536"/>
                <a:gd name="connsiteX34" fmla="*/ 2660333 w 2715559"/>
                <a:gd name="connsiteY34" fmla="*/ 1901649 h 32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5559" h="3287536">
                  <a:moveTo>
                    <a:pt x="2660333" y="1901649"/>
                  </a:moveTo>
                  <a:cubicBezTo>
                    <a:pt x="2630805" y="1854024"/>
                    <a:pt x="2619375" y="1812114"/>
                    <a:pt x="2655570" y="1765441"/>
                  </a:cubicBezTo>
                  <a:cubicBezTo>
                    <a:pt x="2695575" y="1700671"/>
                    <a:pt x="2723197" y="1633044"/>
                    <a:pt x="2713672" y="1554939"/>
                  </a:cubicBezTo>
                  <a:cubicBezTo>
                    <a:pt x="2707005" y="1506361"/>
                    <a:pt x="2686050" y="1459689"/>
                    <a:pt x="2673668" y="1450164"/>
                  </a:cubicBezTo>
                  <a:cubicBezTo>
                    <a:pt x="2630805" y="1418731"/>
                    <a:pt x="2627947" y="1379679"/>
                    <a:pt x="2648903" y="1334911"/>
                  </a:cubicBezTo>
                  <a:cubicBezTo>
                    <a:pt x="2663190" y="1310146"/>
                    <a:pt x="2662238" y="1257759"/>
                    <a:pt x="2655570" y="1231089"/>
                  </a:cubicBezTo>
                  <a:cubicBezTo>
                    <a:pt x="2627947" y="1131076"/>
                    <a:pt x="2575560" y="1050114"/>
                    <a:pt x="2480310" y="1001536"/>
                  </a:cubicBezTo>
                  <a:cubicBezTo>
                    <a:pt x="2211705" y="870091"/>
                    <a:pt x="1816418" y="870091"/>
                    <a:pt x="1182052" y="964389"/>
                  </a:cubicBezTo>
                  <a:cubicBezTo>
                    <a:pt x="1154430" y="977724"/>
                    <a:pt x="998220" y="981534"/>
                    <a:pt x="886777" y="993916"/>
                  </a:cubicBezTo>
                  <a:cubicBezTo>
                    <a:pt x="867727" y="995821"/>
                    <a:pt x="863918" y="996774"/>
                    <a:pt x="865823" y="979629"/>
                  </a:cubicBezTo>
                  <a:cubicBezTo>
                    <a:pt x="871538" y="927241"/>
                    <a:pt x="869633" y="873901"/>
                    <a:pt x="901065" y="824371"/>
                  </a:cubicBezTo>
                  <a:cubicBezTo>
                    <a:pt x="929640" y="779604"/>
                    <a:pt x="949643" y="729121"/>
                    <a:pt x="973455" y="680544"/>
                  </a:cubicBezTo>
                  <a:cubicBezTo>
                    <a:pt x="973455" y="680544"/>
                    <a:pt x="973455" y="680544"/>
                    <a:pt x="973455" y="680544"/>
                  </a:cubicBezTo>
                  <a:cubicBezTo>
                    <a:pt x="978218" y="498616"/>
                    <a:pt x="982027" y="315736"/>
                    <a:pt x="985838" y="133809"/>
                  </a:cubicBezTo>
                  <a:cubicBezTo>
                    <a:pt x="985838" y="112854"/>
                    <a:pt x="990600" y="101424"/>
                    <a:pt x="1012508" y="103329"/>
                  </a:cubicBezTo>
                  <a:cubicBezTo>
                    <a:pt x="1002983" y="88089"/>
                    <a:pt x="995363" y="71896"/>
                    <a:pt x="983933" y="57609"/>
                  </a:cubicBezTo>
                  <a:cubicBezTo>
                    <a:pt x="929640" y="-12876"/>
                    <a:pt x="848677" y="-19544"/>
                    <a:pt x="784860" y="42369"/>
                  </a:cubicBezTo>
                  <a:cubicBezTo>
                    <a:pt x="751523" y="74754"/>
                    <a:pt x="729615" y="112854"/>
                    <a:pt x="716280" y="156669"/>
                  </a:cubicBezTo>
                  <a:cubicBezTo>
                    <a:pt x="698183" y="211914"/>
                    <a:pt x="681990" y="269064"/>
                    <a:pt x="649605" y="318594"/>
                  </a:cubicBezTo>
                  <a:cubicBezTo>
                    <a:pt x="519113" y="519571"/>
                    <a:pt x="387667" y="719596"/>
                    <a:pt x="258127" y="921526"/>
                  </a:cubicBezTo>
                  <a:cubicBezTo>
                    <a:pt x="224790" y="972961"/>
                    <a:pt x="182880" y="1020586"/>
                    <a:pt x="160020" y="1078689"/>
                  </a:cubicBezTo>
                  <a:cubicBezTo>
                    <a:pt x="109538" y="1207276"/>
                    <a:pt x="78105" y="1342531"/>
                    <a:pt x="40005" y="1474929"/>
                  </a:cubicBezTo>
                  <a:cubicBezTo>
                    <a:pt x="33338" y="1497789"/>
                    <a:pt x="26670" y="1517791"/>
                    <a:pt x="0" y="1522554"/>
                  </a:cubicBezTo>
                  <a:cubicBezTo>
                    <a:pt x="953" y="1526364"/>
                    <a:pt x="1905" y="1531126"/>
                    <a:pt x="3810" y="1534936"/>
                  </a:cubicBezTo>
                  <a:cubicBezTo>
                    <a:pt x="103823" y="1800684"/>
                    <a:pt x="203835" y="2065479"/>
                    <a:pt x="303848" y="2331226"/>
                  </a:cubicBezTo>
                  <a:cubicBezTo>
                    <a:pt x="423863" y="2650314"/>
                    <a:pt x="544830" y="2968449"/>
                    <a:pt x="664845" y="3287536"/>
                  </a:cubicBezTo>
                  <a:cubicBezTo>
                    <a:pt x="677227" y="3284679"/>
                    <a:pt x="688658" y="3282774"/>
                    <a:pt x="701040" y="3279916"/>
                  </a:cubicBezTo>
                  <a:cubicBezTo>
                    <a:pt x="801052" y="3250389"/>
                    <a:pt x="896302" y="3208479"/>
                    <a:pt x="992505" y="3169426"/>
                  </a:cubicBezTo>
                  <a:cubicBezTo>
                    <a:pt x="1109663" y="3121801"/>
                    <a:pt x="1229677" y="3062746"/>
                    <a:pt x="1344930" y="3009406"/>
                  </a:cubicBezTo>
                  <a:cubicBezTo>
                    <a:pt x="1480185" y="2930349"/>
                    <a:pt x="2380298" y="2584591"/>
                    <a:pt x="2436495" y="2568399"/>
                  </a:cubicBezTo>
                  <a:cubicBezTo>
                    <a:pt x="2484120" y="2551254"/>
                    <a:pt x="2536508" y="2534109"/>
                    <a:pt x="2579370" y="2518869"/>
                  </a:cubicBezTo>
                  <a:cubicBezTo>
                    <a:pt x="2617470" y="2505534"/>
                    <a:pt x="2642235" y="2476959"/>
                    <a:pt x="2651760" y="2436001"/>
                  </a:cubicBezTo>
                  <a:cubicBezTo>
                    <a:pt x="2670810" y="2353134"/>
                    <a:pt x="2670810" y="2275029"/>
                    <a:pt x="2594610" y="2215974"/>
                  </a:cubicBezTo>
                  <a:cubicBezTo>
                    <a:pt x="2682240" y="2173111"/>
                    <a:pt x="2707958" y="2135964"/>
                    <a:pt x="2700338" y="2056906"/>
                  </a:cubicBezTo>
                  <a:cubicBezTo>
                    <a:pt x="2696528" y="2003566"/>
                    <a:pt x="2688908" y="1947369"/>
                    <a:pt x="2660333" y="1901649"/>
                  </a:cubicBezTo>
                  <a:close/>
                </a:path>
              </a:pathLst>
            </a:custGeom>
            <a:solidFill>
              <a:srgbClr val="FDCBA3"/>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91A3BC11-4C45-BFC0-2183-6E3BAD94D0DD}"/>
                </a:ext>
              </a:extLst>
            </p:cNvPr>
            <p:cNvSpPr/>
            <p:nvPr/>
          </p:nvSpPr>
          <p:spPr>
            <a:xfrm>
              <a:off x="8393113" y="600488"/>
              <a:ext cx="1045795" cy="1919653"/>
            </a:xfrm>
            <a:custGeom>
              <a:avLst/>
              <a:gdLst>
                <a:gd name="connsiteX0" fmla="*/ 1460199 w 1604995"/>
                <a:gd name="connsiteY0" fmla="*/ 2946099 h 2946115"/>
                <a:gd name="connsiteX1" fmla="*/ 92409 w 1604995"/>
                <a:gd name="connsiteY1" fmla="*/ 2921334 h 2946115"/>
                <a:gd name="connsiteX2" fmla="*/ 16 w 1604995"/>
                <a:gd name="connsiteY2" fmla="*/ 2825131 h 2946115"/>
                <a:gd name="connsiteX3" fmla="*/ 48594 w 1604995"/>
                <a:gd name="connsiteY3" fmla="*/ 92409 h 2946115"/>
                <a:gd name="connsiteX4" fmla="*/ 144796 w 1604995"/>
                <a:gd name="connsiteY4" fmla="*/ 16 h 2946115"/>
                <a:gd name="connsiteX5" fmla="*/ 1512586 w 1604995"/>
                <a:gd name="connsiteY5" fmla="*/ 24781 h 2946115"/>
                <a:gd name="connsiteX6" fmla="*/ 1604979 w 1604995"/>
                <a:gd name="connsiteY6" fmla="*/ 120984 h 2946115"/>
                <a:gd name="connsiteX7" fmla="*/ 1555449 w 1604995"/>
                <a:gd name="connsiteY7" fmla="*/ 2853706 h 2946115"/>
                <a:gd name="connsiteX8" fmla="*/ 1460199 w 1604995"/>
                <a:gd name="connsiteY8" fmla="*/ 2946099 h 294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995" h="2946115">
                  <a:moveTo>
                    <a:pt x="1460199" y="2946099"/>
                  </a:moveTo>
                  <a:lnTo>
                    <a:pt x="92409" y="2921334"/>
                  </a:lnTo>
                  <a:cubicBezTo>
                    <a:pt x="40021" y="2920381"/>
                    <a:pt x="-936" y="2877519"/>
                    <a:pt x="16" y="2825131"/>
                  </a:cubicBezTo>
                  <a:lnTo>
                    <a:pt x="48594" y="92409"/>
                  </a:lnTo>
                  <a:cubicBezTo>
                    <a:pt x="49546" y="40021"/>
                    <a:pt x="92409" y="-936"/>
                    <a:pt x="144796" y="16"/>
                  </a:cubicBezTo>
                  <a:lnTo>
                    <a:pt x="1512586" y="24781"/>
                  </a:lnTo>
                  <a:cubicBezTo>
                    <a:pt x="1564974" y="25734"/>
                    <a:pt x="1605931" y="68596"/>
                    <a:pt x="1604979" y="120984"/>
                  </a:cubicBezTo>
                  <a:lnTo>
                    <a:pt x="1555449" y="2853706"/>
                  </a:lnTo>
                  <a:cubicBezTo>
                    <a:pt x="1554496" y="2906094"/>
                    <a:pt x="1511634" y="2947051"/>
                    <a:pt x="1460199" y="2946099"/>
                  </a:cubicBezTo>
                  <a:close/>
                </a:path>
              </a:pathLst>
            </a:custGeom>
            <a:solidFill>
              <a:srgbClr val="000000"/>
            </a:solidFill>
            <a:ln w="9525"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45" name="Freeform: Shape 44">
              <a:extLst>
                <a:ext uri="{FF2B5EF4-FFF2-40B4-BE49-F238E27FC236}">
                  <a16:creationId xmlns:a16="http://schemas.microsoft.com/office/drawing/2014/main" id="{A8F58119-7B07-0FC9-EE09-E820FB89054F}"/>
                </a:ext>
              </a:extLst>
            </p:cNvPr>
            <p:cNvSpPr/>
            <p:nvPr/>
          </p:nvSpPr>
          <p:spPr>
            <a:xfrm>
              <a:off x="8458911" y="789793"/>
              <a:ext cx="909854" cy="1477737"/>
            </a:xfrm>
            <a:custGeom>
              <a:avLst/>
              <a:gdLst>
                <a:gd name="connsiteX0" fmla="*/ 1320165 w 1396365"/>
                <a:gd name="connsiteY0" fmla="*/ 2267903 h 2267902"/>
                <a:gd name="connsiteX1" fmla="*/ 36195 w 1396365"/>
                <a:gd name="connsiteY1" fmla="*/ 2245043 h 2267902"/>
                <a:gd name="connsiteX2" fmla="*/ 0 w 1396365"/>
                <a:gd name="connsiteY2" fmla="*/ 2207895 h 2267902"/>
                <a:gd name="connsiteX3" fmla="*/ 39053 w 1396365"/>
                <a:gd name="connsiteY3" fmla="*/ 36195 h 2267902"/>
                <a:gd name="connsiteX4" fmla="*/ 76200 w 1396365"/>
                <a:gd name="connsiteY4" fmla="*/ 0 h 2267902"/>
                <a:gd name="connsiteX5" fmla="*/ 1360170 w 1396365"/>
                <a:gd name="connsiteY5" fmla="*/ 22860 h 2267902"/>
                <a:gd name="connsiteX6" fmla="*/ 1396365 w 1396365"/>
                <a:gd name="connsiteY6" fmla="*/ 60007 h 2267902"/>
                <a:gd name="connsiteX7" fmla="*/ 1357313 w 1396365"/>
                <a:gd name="connsiteY7" fmla="*/ 2231708 h 2267902"/>
                <a:gd name="connsiteX8" fmla="*/ 1320165 w 1396365"/>
                <a:gd name="connsiteY8" fmla="*/ 2267903 h 226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6365" h="2267902">
                  <a:moveTo>
                    <a:pt x="1320165" y="2267903"/>
                  </a:moveTo>
                  <a:lnTo>
                    <a:pt x="36195" y="2245043"/>
                  </a:lnTo>
                  <a:cubicBezTo>
                    <a:pt x="16192" y="2245043"/>
                    <a:pt x="0" y="2227897"/>
                    <a:pt x="0" y="2207895"/>
                  </a:cubicBezTo>
                  <a:lnTo>
                    <a:pt x="39053" y="36195"/>
                  </a:lnTo>
                  <a:cubicBezTo>
                    <a:pt x="39053" y="16192"/>
                    <a:pt x="56197" y="0"/>
                    <a:pt x="76200" y="0"/>
                  </a:cubicBezTo>
                  <a:lnTo>
                    <a:pt x="1360170" y="22860"/>
                  </a:lnTo>
                  <a:cubicBezTo>
                    <a:pt x="1380173" y="22860"/>
                    <a:pt x="1396365" y="40005"/>
                    <a:pt x="1396365" y="60007"/>
                  </a:cubicBezTo>
                  <a:lnTo>
                    <a:pt x="1357313" y="2231708"/>
                  </a:lnTo>
                  <a:cubicBezTo>
                    <a:pt x="1356360" y="2251710"/>
                    <a:pt x="1340167" y="2267903"/>
                    <a:pt x="1320165" y="2267903"/>
                  </a:cubicBezTo>
                  <a:close/>
                </a:path>
              </a:pathLst>
            </a:custGeom>
            <a:solidFill>
              <a:srgbClr val="CDFEFE"/>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07AEE04B-F387-4B1F-3AB6-C789F1922E34}"/>
                </a:ext>
              </a:extLst>
            </p:cNvPr>
            <p:cNvSpPr/>
            <p:nvPr/>
          </p:nvSpPr>
          <p:spPr>
            <a:xfrm>
              <a:off x="6317071" y="1517968"/>
              <a:ext cx="1940714" cy="1844831"/>
            </a:xfrm>
            <a:custGeom>
              <a:avLst/>
              <a:gdLst>
                <a:gd name="connsiteX0" fmla="*/ 2219357 w 2978438"/>
                <a:gd name="connsiteY0" fmla="*/ 5459 h 2831285"/>
                <a:gd name="connsiteX1" fmla="*/ 2265077 w 2978438"/>
                <a:gd name="connsiteY1" fmla="*/ 24509 h 2831285"/>
                <a:gd name="connsiteX2" fmla="*/ 2973737 w 2978438"/>
                <a:gd name="connsiteY2" fmla="*/ 1905696 h 2831285"/>
                <a:gd name="connsiteX3" fmla="*/ 2957544 w 2978438"/>
                <a:gd name="connsiteY3" fmla="*/ 1943796 h 2831285"/>
                <a:gd name="connsiteX4" fmla="*/ 627729 w 2978438"/>
                <a:gd name="connsiteY4" fmla="*/ 2822954 h 2831285"/>
                <a:gd name="connsiteX5" fmla="*/ 588677 w 2978438"/>
                <a:gd name="connsiteY5" fmla="*/ 2828669 h 2831285"/>
                <a:gd name="connsiteX6" fmla="*/ 361029 w 2978438"/>
                <a:gd name="connsiteY6" fmla="*/ 2400996 h 2831285"/>
                <a:gd name="connsiteX7" fmla="*/ 126714 w 2978438"/>
                <a:gd name="connsiteY7" fmla="*/ 1732341 h 2831285"/>
                <a:gd name="connsiteX8" fmla="*/ 36226 w 2978438"/>
                <a:gd name="connsiteY8" fmla="*/ 1268474 h 2831285"/>
                <a:gd name="connsiteX9" fmla="*/ 31 w 2978438"/>
                <a:gd name="connsiteY9" fmla="*/ 826514 h 2831285"/>
                <a:gd name="connsiteX10" fmla="*/ 7651 w 2978438"/>
                <a:gd name="connsiteY10" fmla="*/ 794129 h 2831285"/>
                <a:gd name="connsiteX11" fmla="*/ 40989 w 2978438"/>
                <a:gd name="connsiteY11" fmla="*/ 773173 h 2831285"/>
                <a:gd name="connsiteX12" fmla="*/ 2219357 w 2978438"/>
                <a:gd name="connsiteY12" fmla="*/ 5459 h 283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8438" h="2831285">
                  <a:moveTo>
                    <a:pt x="2219357" y="5459"/>
                  </a:moveTo>
                  <a:cubicBezTo>
                    <a:pt x="2244122" y="-4066"/>
                    <a:pt x="2258409" y="-3114"/>
                    <a:pt x="2265077" y="24509"/>
                  </a:cubicBezTo>
                  <a:cubicBezTo>
                    <a:pt x="2275554" y="32129"/>
                    <a:pt x="2957544" y="1867596"/>
                    <a:pt x="2973737" y="1905696"/>
                  </a:cubicBezTo>
                  <a:cubicBezTo>
                    <a:pt x="2982309" y="1926651"/>
                    <a:pt x="2980404" y="1935224"/>
                    <a:pt x="2957544" y="1943796"/>
                  </a:cubicBezTo>
                  <a:cubicBezTo>
                    <a:pt x="2807049" y="1998089"/>
                    <a:pt x="850614" y="2742944"/>
                    <a:pt x="627729" y="2822954"/>
                  </a:cubicBezTo>
                  <a:cubicBezTo>
                    <a:pt x="615347" y="2827716"/>
                    <a:pt x="602964" y="2835336"/>
                    <a:pt x="588677" y="2828669"/>
                  </a:cubicBezTo>
                  <a:cubicBezTo>
                    <a:pt x="504857" y="2690556"/>
                    <a:pt x="427704" y="2548634"/>
                    <a:pt x="361029" y="2400996"/>
                  </a:cubicBezTo>
                  <a:cubicBezTo>
                    <a:pt x="263874" y="2184779"/>
                    <a:pt x="184816" y="1962846"/>
                    <a:pt x="126714" y="1732341"/>
                  </a:cubicBezTo>
                  <a:cubicBezTo>
                    <a:pt x="87661" y="1578989"/>
                    <a:pt x="57181" y="1423731"/>
                    <a:pt x="36226" y="1268474"/>
                  </a:cubicBezTo>
                  <a:cubicBezTo>
                    <a:pt x="20986" y="1158936"/>
                    <a:pt x="31" y="863661"/>
                    <a:pt x="31" y="826514"/>
                  </a:cubicBezTo>
                  <a:cubicBezTo>
                    <a:pt x="31" y="815084"/>
                    <a:pt x="-921" y="803654"/>
                    <a:pt x="7651" y="794129"/>
                  </a:cubicBezTo>
                  <a:cubicBezTo>
                    <a:pt x="14319" y="779841"/>
                    <a:pt x="28606" y="777936"/>
                    <a:pt x="40989" y="773173"/>
                  </a:cubicBezTo>
                  <a:cubicBezTo>
                    <a:pt x="314357" y="675066"/>
                    <a:pt x="2105057" y="48321"/>
                    <a:pt x="2219357" y="5459"/>
                  </a:cubicBezTo>
                  <a:close/>
                </a:path>
              </a:pathLst>
            </a:custGeom>
            <a:solidFill>
              <a:srgbClr val="000000"/>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47" name="Freeform: Shape 46">
              <a:extLst>
                <a:ext uri="{FF2B5EF4-FFF2-40B4-BE49-F238E27FC236}">
                  <a16:creationId xmlns:a16="http://schemas.microsoft.com/office/drawing/2014/main" id="{8CC62A6C-CEB7-7832-1F0F-12393DBB7783}"/>
                </a:ext>
              </a:extLst>
            </p:cNvPr>
            <p:cNvSpPr/>
            <p:nvPr/>
          </p:nvSpPr>
          <p:spPr>
            <a:xfrm>
              <a:off x="9780807" y="3331581"/>
              <a:ext cx="1136449" cy="987777"/>
            </a:xfrm>
            <a:custGeom>
              <a:avLst/>
              <a:gdLst>
                <a:gd name="connsiteX0" fmla="*/ 603980 w 1744122"/>
                <a:gd name="connsiteY0" fmla="*/ 1515955 h 1515954"/>
                <a:gd name="connsiteX1" fmla="*/ 18193 w 1744122"/>
                <a:gd name="connsiteY1" fmla="*/ 836822 h 1515954"/>
                <a:gd name="connsiteX2" fmla="*/ 24860 w 1744122"/>
                <a:gd name="connsiteY2" fmla="*/ 774910 h 1515954"/>
                <a:gd name="connsiteX3" fmla="*/ 1165003 w 1744122"/>
                <a:gd name="connsiteY3" fmla="*/ 8147 h 1515954"/>
                <a:gd name="connsiteX4" fmla="*/ 1203103 w 1744122"/>
                <a:gd name="connsiteY4" fmla="*/ 11958 h 1515954"/>
                <a:gd name="connsiteX5" fmla="*/ 1744123 w 1744122"/>
                <a:gd name="connsiteY5" fmla="*/ 619652 h 1515954"/>
                <a:gd name="connsiteX6" fmla="*/ 1651730 w 1744122"/>
                <a:gd name="connsiteY6" fmla="*/ 733000 h 1515954"/>
                <a:gd name="connsiteX7" fmla="*/ 684943 w 1744122"/>
                <a:gd name="connsiteY7" fmla="*/ 1478808 h 1515954"/>
                <a:gd name="connsiteX8" fmla="*/ 603980 w 1744122"/>
                <a:gd name="connsiteY8" fmla="*/ 1515955 h 151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122" h="1515954">
                  <a:moveTo>
                    <a:pt x="603980" y="1515955"/>
                  </a:moveTo>
                  <a:cubicBezTo>
                    <a:pt x="458248" y="1343552"/>
                    <a:pt x="53435" y="876827"/>
                    <a:pt x="18193" y="836822"/>
                  </a:cubicBezTo>
                  <a:cubicBezTo>
                    <a:pt x="-7525" y="807295"/>
                    <a:pt x="-6572" y="797770"/>
                    <a:pt x="24860" y="774910"/>
                  </a:cubicBezTo>
                  <a:cubicBezTo>
                    <a:pt x="86773" y="728238"/>
                    <a:pt x="1084993" y="63392"/>
                    <a:pt x="1165003" y="8147"/>
                  </a:cubicBezTo>
                  <a:cubicBezTo>
                    <a:pt x="1181195" y="-3283"/>
                    <a:pt x="1188816" y="-3283"/>
                    <a:pt x="1203103" y="11958"/>
                  </a:cubicBezTo>
                  <a:cubicBezTo>
                    <a:pt x="1383125" y="214840"/>
                    <a:pt x="1564100" y="416770"/>
                    <a:pt x="1744123" y="619652"/>
                  </a:cubicBezTo>
                  <a:cubicBezTo>
                    <a:pt x="1724120" y="666325"/>
                    <a:pt x="1685068" y="698710"/>
                    <a:pt x="1651730" y="733000"/>
                  </a:cubicBezTo>
                  <a:cubicBezTo>
                    <a:pt x="1365028" y="1027322"/>
                    <a:pt x="1044988" y="1278783"/>
                    <a:pt x="684943" y="1478808"/>
                  </a:cubicBezTo>
                  <a:cubicBezTo>
                    <a:pt x="659225" y="1492142"/>
                    <a:pt x="634460" y="1510240"/>
                    <a:pt x="603980" y="1515955"/>
                  </a:cubicBezTo>
                  <a:close/>
                </a:path>
              </a:pathLst>
            </a:custGeom>
            <a:solidFill>
              <a:srgbClr val="000000"/>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48" name="Freeform: Shape 47">
              <a:extLst>
                <a:ext uri="{FF2B5EF4-FFF2-40B4-BE49-F238E27FC236}">
                  <a16:creationId xmlns:a16="http://schemas.microsoft.com/office/drawing/2014/main" id="{1D9D7362-1C8D-7FDE-CE8A-4D123ECF2CF9}"/>
                </a:ext>
              </a:extLst>
            </p:cNvPr>
            <p:cNvSpPr/>
            <p:nvPr/>
          </p:nvSpPr>
          <p:spPr>
            <a:xfrm>
              <a:off x="9074897" y="1948024"/>
              <a:ext cx="1306749" cy="1894064"/>
            </a:xfrm>
            <a:custGeom>
              <a:avLst/>
              <a:gdLst>
                <a:gd name="connsiteX0" fmla="*/ 2005485 w 2005484"/>
                <a:gd name="connsiteY0" fmla="*/ 2294387 h 2906844"/>
                <a:gd name="connsiteX1" fmla="*/ 1502564 w 2005484"/>
                <a:gd name="connsiteY1" fmla="*/ 2638239 h 2906844"/>
                <a:gd name="connsiteX2" fmla="*/ 1095847 w 2005484"/>
                <a:gd name="connsiteY2" fmla="*/ 2906845 h 2906844"/>
                <a:gd name="connsiteX3" fmla="*/ 725324 w 2005484"/>
                <a:gd name="connsiteY3" fmla="*/ 2624904 h 2906844"/>
                <a:gd name="connsiteX4" fmla="*/ 351944 w 2005484"/>
                <a:gd name="connsiteY4" fmla="*/ 2177229 h 2906844"/>
                <a:gd name="connsiteX5" fmla="*/ 249074 w 2005484"/>
                <a:gd name="connsiteY5" fmla="*/ 2015304 h 2906844"/>
                <a:gd name="connsiteX6" fmla="*/ 227167 w 2005484"/>
                <a:gd name="connsiteY6" fmla="*/ 1910529 h 2906844"/>
                <a:gd name="connsiteX7" fmla="*/ 220499 w 2005484"/>
                <a:gd name="connsiteY7" fmla="*/ 1660974 h 2906844"/>
                <a:gd name="connsiteX8" fmla="*/ 201449 w 2005484"/>
                <a:gd name="connsiteY8" fmla="*/ 1409514 h 2906844"/>
                <a:gd name="connsiteX9" fmla="*/ 320512 w 2005484"/>
                <a:gd name="connsiteY9" fmla="*/ 1135194 h 2906844"/>
                <a:gd name="connsiteX10" fmla="*/ 329084 w 2005484"/>
                <a:gd name="connsiteY10" fmla="*/ 1108524 h 2906844"/>
                <a:gd name="connsiteX11" fmla="*/ 238597 w 2005484"/>
                <a:gd name="connsiteY11" fmla="*/ 865637 h 2906844"/>
                <a:gd name="connsiteX12" fmla="*/ 210974 w 2005484"/>
                <a:gd name="connsiteY12" fmla="*/ 813249 h 2906844"/>
                <a:gd name="connsiteX13" fmla="*/ 88102 w 2005484"/>
                <a:gd name="connsiteY13" fmla="*/ 479874 h 2906844"/>
                <a:gd name="connsiteX14" fmla="*/ 12855 w 2005484"/>
                <a:gd name="connsiteY14" fmla="*/ 237939 h 2906844"/>
                <a:gd name="connsiteX15" fmla="*/ 472 w 2005484"/>
                <a:gd name="connsiteY15" fmla="*/ 117924 h 2906844"/>
                <a:gd name="connsiteX16" fmla="*/ 108105 w 2005484"/>
                <a:gd name="connsiteY16" fmla="*/ 3624 h 2906844"/>
                <a:gd name="connsiteX17" fmla="*/ 188114 w 2005484"/>
                <a:gd name="connsiteY17" fmla="*/ 767 h 2906844"/>
                <a:gd name="connsiteX18" fmla="*/ 284317 w 2005484"/>
                <a:gd name="connsiteY18" fmla="*/ 69347 h 2906844"/>
                <a:gd name="connsiteX19" fmla="*/ 410999 w 2005484"/>
                <a:gd name="connsiteY19" fmla="*/ 318902 h 2906844"/>
                <a:gd name="connsiteX20" fmla="*/ 474817 w 2005484"/>
                <a:gd name="connsiteY20" fmla="*/ 467492 h 2906844"/>
                <a:gd name="connsiteX21" fmla="*/ 664364 w 2005484"/>
                <a:gd name="connsiteY21" fmla="*/ 835157 h 2906844"/>
                <a:gd name="connsiteX22" fmla="*/ 689130 w 2005484"/>
                <a:gd name="connsiteY22" fmla="*/ 841824 h 2906844"/>
                <a:gd name="connsiteX23" fmla="*/ 758662 w 2005484"/>
                <a:gd name="connsiteY23" fmla="*/ 815154 h 2906844"/>
                <a:gd name="connsiteX24" fmla="*/ 940589 w 2005484"/>
                <a:gd name="connsiteY24" fmla="*/ 830394 h 2906844"/>
                <a:gd name="connsiteX25" fmla="*/ 987262 w 2005484"/>
                <a:gd name="connsiteY25" fmla="*/ 857064 h 2906844"/>
                <a:gd name="connsiteX26" fmla="*/ 1163474 w 2005484"/>
                <a:gd name="connsiteY26" fmla="*/ 918024 h 2906844"/>
                <a:gd name="connsiteX27" fmla="*/ 1332067 w 2005484"/>
                <a:gd name="connsiteY27" fmla="*/ 979937 h 2906844"/>
                <a:gd name="connsiteX28" fmla="*/ 1627342 w 2005484"/>
                <a:gd name="connsiteY28" fmla="*/ 1078997 h 2906844"/>
                <a:gd name="connsiteX29" fmla="*/ 1854037 w 2005484"/>
                <a:gd name="connsiteY29" fmla="*/ 1292357 h 2906844"/>
                <a:gd name="connsiteX30" fmla="*/ 1879755 w 2005484"/>
                <a:gd name="connsiteY30" fmla="*/ 1525719 h 2906844"/>
                <a:gd name="connsiteX31" fmla="*/ 1927380 w 2005484"/>
                <a:gd name="connsiteY31" fmla="*/ 2072454 h 2906844"/>
                <a:gd name="connsiteX32" fmla="*/ 2005485 w 2005484"/>
                <a:gd name="connsiteY32" fmla="*/ 2294387 h 290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5484" h="2906844">
                  <a:moveTo>
                    <a:pt x="2005485" y="2294387"/>
                  </a:moveTo>
                  <a:cubicBezTo>
                    <a:pt x="1837844" y="2408687"/>
                    <a:pt x="1670205" y="2523939"/>
                    <a:pt x="1502564" y="2638239"/>
                  </a:cubicBezTo>
                  <a:cubicBezTo>
                    <a:pt x="1371119" y="2727775"/>
                    <a:pt x="1229197" y="2818262"/>
                    <a:pt x="1095847" y="2906845"/>
                  </a:cubicBezTo>
                  <a:cubicBezTo>
                    <a:pt x="1025362" y="2854457"/>
                    <a:pt x="855817" y="2739204"/>
                    <a:pt x="725324" y="2624904"/>
                  </a:cubicBezTo>
                  <a:cubicBezTo>
                    <a:pt x="577687" y="2495364"/>
                    <a:pt x="465292" y="2336297"/>
                    <a:pt x="351944" y="2177229"/>
                  </a:cubicBezTo>
                  <a:cubicBezTo>
                    <a:pt x="314797" y="2124842"/>
                    <a:pt x="271934" y="2076264"/>
                    <a:pt x="249074" y="2015304"/>
                  </a:cubicBezTo>
                  <a:cubicBezTo>
                    <a:pt x="235739" y="1981014"/>
                    <a:pt x="229072" y="1945772"/>
                    <a:pt x="227167" y="1910529"/>
                  </a:cubicBezTo>
                  <a:cubicBezTo>
                    <a:pt x="223357" y="1827662"/>
                    <a:pt x="224309" y="1743842"/>
                    <a:pt x="220499" y="1660974"/>
                  </a:cubicBezTo>
                  <a:cubicBezTo>
                    <a:pt x="216689" y="1577154"/>
                    <a:pt x="209069" y="1493334"/>
                    <a:pt x="201449" y="1409514"/>
                  </a:cubicBezTo>
                  <a:cubicBezTo>
                    <a:pt x="191924" y="1296167"/>
                    <a:pt x="209069" y="1195202"/>
                    <a:pt x="320512" y="1135194"/>
                  </a:cubicBezTo>
                  <a:cubicBezTo>
                    <a:pt x="332894" y="1128527"/>
                    <a:pt x="334799" y="1121859"/>
                    <a:pt x="329084" y="1108524"/>
                  </a:cubicBezTo>
                  <a:cubicBezTo>
                    <a:pt x="298605" y="1027562"/>
                    <a:pt x="268124" y="946599"/>
                    <a:pt x="238597" y="865637"/>
                  </a:cubicBezTo>
                  <a:cubicBezTo>
                    <a:pt x="221452" y="852302"/>
                    <a:pt x="217642" y="831347"/>
                    <a:pt x="210974" y="813249"/>
                  </a:cubicBezTo>
                  <a:cubicBezTo>
                    <a:pt x="170017" y="701807"/>
                    <a:pt x="129059" y="591317"/>
                    <a:pt x="88102" y="479874"/>
                  </a:cubicBezTo>
                  <a:cubicBezTo>
                    <a:pt x="62384" y="399864"/>
                    <a:pt x="34762" y="319854"/>
                    <a:pt x="12855" y="237939"/>
                  </a:cubicBezTo>
                  <a:cubicBezTo>
                    <a:pt x="2377" y="198887"/>
                    <a:pt x="-1433" y="157929"/>
                    <a:pt x="472" y="117924"/>
                  </a:cubicBezTo>
                  <a:cubicBezTo>
                    <a:pt x="4282" y="55059"/>
                    <a:pt x="45239" y="10292"/>
                    <a:pt x="108105" y="3624"/>
                  </a:cubicBezTo>
                  <a:cubicBezTo>
                    <a:pt x="134774" y="767"/>
                    <a:pt x="161444" y="-1138"/>
                    <a:pt x="188114" y="767"/>
                  </a:cubicBezTo>
                  <a:cubicBezTo>
                    <a:pt x="236692" y="3624"/>
                    <a:pt x="263362" y="30294"/>
                    <a:pt x="284317" y="69347"/>
                  </a:cubicBezTo>
                  <a:cubicBezTo>
                    <a:pt x="329084" y="151262"/>
                    <a:pt x="370994" y="235082"/>
                    <a:pt x="410999" y="318902"/>
                  </a:cubicBezTo>
                  <a:cubicBezTo>
                    <a:pt x="428144" y="370337"/>
                    <a:pt x="463387" y="413199"/>
                    <a:pt x="474817" y="467492"/>
                  </a:cubicBezTo>
                  <a:cubicBezTo>
                    <a:pt x="527205" y="596079"/>
                    <a:pt x="601499" y="713237"/>
                    <a:pt x="664364" y="835157"/>
                  </a:cubicBezTo>
                  <a:cubicBezTo>
                    <a:pt x="671032" y="847539"/>
                    <a:pt x="677699" y="846587"/>
                    <a:pt x="689130" y="841824"/>
                  </a:cubicBezTo>
                  <a:cubicBezTo>
                    <a:pt x="711989" y="832299"/>
                    <a:pt x="734849" y="823727"/>
                    <a:pt x="758662" y="815154"/>
                  </a:cubicBezTo>
                  <a:cubicBezTo>
                    <a:pt x="821527" y="793247"/>
                    <a:pt x="882487" y="799914"/>
                    <a:pt x="940589" y="830394"/>
                  </a:cubicBezTo>
                  <a:cubicBezTo>
                    <a:pt x="956782" y="838967"/>
                    <a:pt x="973927" y="845634"/>
                    <a:pt x="987262" y="857064"/>
                  </a:cubicBezTo>
                  <a:cubicBezTo>
                    <a:pt x="1038697" y="898974"/>
                    <a:pt x="1096799" y="915167"/>
                    <a:pt x="1163474" y="918024"/>
                  </a:cubicBezTo>
                  <a:cubicBezTo>
                    <a:pt x="1225387" y="919929"/>
                    <a:pt x="1281585" y="947552"/>
                    <a:pt x="1332067" y="979937"/>
                  </a:cubicBezTo>
                  <a:cubicBezTo>
                    <a:pt x="1422555" y="1037087"/>
                    <a:pt x="1520662" y="1066614"/>
                    <a:pt x="1627342" y="1078997"/>
                  </a:cubicBezTo>
                  <a:cubicBezTo>
                    <a:pt x="1758787" y="1093284"/>
                    <a:pt x="1824510" y="1162817"/>
                    <a:pt x="1854037" y="1292357"/>
                  </a:cubicBezTo>
                  <a:cubicBezTo>
                    <a:pt x="1871182" y="1369509"/>
                    <a:pt x="1872135" y="1448567"/>
                    <a:pt x="1879755" y="1525719"/>
                  </a:cubicBezTo>
                  <a:cubicBezTo>
                    <a:pt x="1896899" y="1707647"/>
                    <a:pt x="1902614" y="1890527"/>
                    <a:pt x="1927380" y="2072454"/>
                  </a:cubicBezTo>
                  <a:cubicBezTo>
                    <a:pt x="1940714" y="2151512"/>
                    <a:pt x="1967385" y="2224854"/>
                    <a:pt x="2005485" y="2294387"/>
                  </a:cubicBezTo>
                  <a:close/>
                </a:path>
              </a:pathLst>
            </a:custGeom>
            <a:solidFill>
              <a:srgbClr val="FECBA3"/>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49" name="Freeform: Shape 48">
              <a:extLst>
                <a:ext uri="{FF2B5EF4-FFF2-40B4-BE49-F238E27FC236}">
                  <a16:creationId xmlns:a16="http://schemas.microsoft.com/office/drawing/2014/main" id="{EBD18DFE-9AE6-7436-50BA-5FDE05A2D268}"/>
                </a:ext>
              </a:extLst>
            </p:cNvPr>
            <p:cNvSpPr/>
            <p:nvPr/>
          </p:nvSpPr>
          <p:spPr>
            <a:xfrm>
              <a:off x="10152751" y="1107758"/>
              <a:ext cx="209372" cy="83446"/>
            </a:xfrm>
            <a:custGeom>
              <a:avLst/>
              <a:gdLst>
                <a:gd name="connsiteX0" fmla="*/ 145548 w 321326"/>
                <a:gd name="connsiteY0" fmla="*/ 1600 h 128066"/>
                <a:gd name="connsiteX1" fmla="*/ 302711 w 321326"/>
                <a:gd name="connsiteY1" fmla="*/ 11125 h 128066"/>
                <a:gd name="connsiteX2" fmla="*/ 316046 w 321326"/>
                <a:gd name="connsiteY2" fmla="*/ 36842 h 128066"/>
                <a:gd name="connsiteX3" fmla="*/ 8388 w 321326"/>
                <a:gd name="connsiteY3" fmla="*/ 53035 h 128066"/>
                <a:gd name="connsiteX4" fmla="*/ 18866 w 321326"/>
                <a:gd name="connsiteY4" fmla="*/ 22555 h 128066"/>
                <a:gd name="connsiteX5" fmla="*/ 145548 w 321326"/>
                <a:gd name="connsiteY5" fmla="*/ 1600 h 128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326" h="128066">
                  <a:moveTo>
                    <a:pt x="145548" y="1600"/>
                  </a:moveTo>
                  <a:cubicBezTo>
                    <a:pt x="212223" y="-3163"/>
                    <a:pt x="257943" y="3505"/>
                    <a:pt x="302711" y="11125"/>
                  </a:cubicBezTo>
                  <a:cubicBezTo>
                    <a:pt x="316998" y="13982"/>
                    <a:pt x="328428" y="16840"/>
                    <a:pt x="316046" y="36842"/>
                  </a:cubicBezTo>
                  <a:cubicBezTo>
                    <a:pt x="244608" y="151142"/>
                    <a:pt x="87446" y="159715"/>
                    <a:pt x="8388" y="53035"/>
                  </a:cubicBezTo>
                  <a:cubicBezTo>
                    <a:pt x="-4947" y="34937"/>
                    <a:pt x="-3042" y="28270"/>
                    <a:pt x="18866" y="22555"/>
                  </a:cubicBezTo>
                  <a:cubicBezTo>
                    <a:pt x="67443" y="10172"/>
                    <a:pt x="116021" y="2552"/>
                    <a:pt x="145548" y="1600"/>
                  </a:cubicBezTo>
                  <a:close/>
                </a:path>
              </a:pathLst>
            </a:custGeom>
            <a:solidFill>
              <a:srgbClr val="FEFEFD"/>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338888D3-696E-DBC1-EAA2-142CE0E00A5B}"/>
                </a:ext>
              </a:extLst>
            </p:cNvPr>
            <p:cNvSpPr/>
            <p:nvPr/>
          </p:nvSpPr>
          <p:spPr>
            <a:xfrm>
              <a:off x="8597934" y="1139470"/>
              <a:ext cx="635532" cy="635895"/>
            </a:xfrm>
            <a:custGeom>
              <a:avLst/>
              <a:gdLst>
                <a:gd name="connsiteX0" fmla="*/ 169545 w 975359"/>
                <a:gd name="connsiteY0" fmla="*/ 667307 h 975916"/>
                <a:gd name="connsiteX1" fmla="*/ 170497 w 975359"/>
                <a:gd name="connsiteY1" fmla="*/ 420609 h 975916"/>
                <a:gd name="connsiteX2" fmla="*/ 133350 w 975359"/>
                <a:gd name="connsiteY2" fmla="*/ 384415 h 975916"/>
                <a:gd name="connsiteX3" fmla="*/ 32385 w 975359"/>
                <a:gd name="connsiteY3" fmla="*/ 381557 h 975916"/>
                <a:gd name="connsiteX4" fmla="*/ 0 w 975359"/>
                <a:gd name="connsiteY4" fmla="*/ 350124 h 975916"/>
                <a:gd name="connsiteX5" fmla="*/ 5715 w 975359"/>
                <a:gd name="connsiteY5" fmla="*/ 100570 h 975916"/>
                <a:gd name="connsiteX6" fmla="*/ 27622 w 975359"/>
                <a:gd name="connsiteY6" fmla="*/ 72947 h 975916"/>
                <a:gd name="connsiteX7" fmla="*/ 432435 w 975359"/>
                <a:gd name="connsiteY7" fmla="*/ 2462 h 975916"/>
                <a:gd name="connsiteX8" fmla="*/ 787718 w 975359"/>
                <a:gd name="connsiteY8" fmla="*/ 51039 h 975916"/>
                <a:gd name="connsiteX9" fmla="*/ 942975 w 975359"/>
                <a:gd name="connsiteY9" fmla="*/ 82472 h 975916"/>
                <a:gd name="connsiteX10" fmla="*/ 975360 w 975359"/>
                <a:gd name="connsiteY10" fmla="*/ 118667 h 975916"/>
                <a:gd name="connsiteX11" fmla="*/ 973455 w 975359"/>
                <a:gd name="connsiteY11" fmla="*/ 361554 h 975916"/>
                <a:gd name="connsiteX12" fmla="*/ 941070 w 975359"/>
                <a:gd name="connsiteY12" fmla="*/ 393940 h 975916"/>
                <a:gd name="connsiteX13" fmla="*/ 829628 w 975359"/>
                <a:gd name="connsiteY13" fmla="*/ 392987 h 975916"/>
                <a:gd name="connsiteX14" fmla="*/ 802005 w 975359"/>
                <a:gd name="connsiteY14" fmla="*/ 421562 h 975916"/>
                <a:gd name="connsiteX15" fmla="*/ 797243 w 975359"/>
                <a:gd name="connsiteY15" fmla="*/ 799704 h 975916"/>
                <a:gd name="connsiteX16" fmla="*/ 792480 w 975359"/>
                <a:gd name="connsiteY16" fmla="*/ 941627 h 975916"/>
                <a:gd name="connsiteX17" fmla="*/ 755332 w 975359"/>
                <a:gd name="connsiteY17" fmla="*/ 975917 h 975916"/>
                <a:gd name="connsiteX18" fmla="*/ 256222 w 975359"/>
                <a:gd name="connsiteY18" fmla="*/ 969250 h 975916"/>
                <a:gd name="connsiteX19" fmla="*/ 249555 w 975359"/>
                <a:gd name="connsiteY19" fmla="*/ 969250 h 975916"/>
                <a:gd name="connsiteX20" fmla="*/ 164782 w 975359"/>
                <a:gd name="connsiteY20" fmla="*/ 880667 h 975916"/>
                <a:gd name="connsiteX21" fmla="*/ 164782 w 975359"/>
                <a:gd name="connsiteY21" fmla="*/ 668259 h 975916"/>
                <a:gd name="connsiteX22" fmla="*/ 169545 w 975359"/>
                <a:gd name="connsiteY22" fmla="*/ 667307 h 97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5359" h="975916">
                  <a:moveTo>
                    <a:pt x="169545" y="667307"/>
                  </a:moveTo>
                  <a:cubicBezTo>
                    <a:pt x="169545" y="585392"/>
                    <a:pt x="167640" y="502524"/>
                    <a:pt x="170497" y="420609"/>
                  </a:cubicBezTo>
                  <a:cubicBezTo>
                    <a:pt x="171450" y="389177"/>
                    <a:pt x="161925" y="382509"/>
                    <a:pt x="133350" y="384415"/>
                  </a:cubicBezTo>
                  <a:cubicBezTo>
                    <a:pt x="100013" y="386320"/>
                    <a:pt x="65722" y="381557"/>
                    <a:pt x="32385" y="381557"/>
                  </a:cubicBezTo>
                  <a:cubicBezTo>
                    <a:pt x="9525" y="381557"/>
                    <a:pt x="0" y="372984"/>
                    <a:pt x="0" y="350124"/>
                  </a:cubicBezTo>
                  <a:cubicBezTo>
                    <a:pt x="953" y="267257"/>
                    <a:pt x="-953" y="183437"/>
                    <a:pt x="5715" y="100570"/>
                  </a:cubicBezTo>
                  <a:cubicBezTo>
                    <a:pt x="6668" y="84377"/>
                    <a:pt x="11430" y="75804"/>
                    <a:pt x="27622" y="72947"/>
                  </a:cubicBezTo>
                  <a:cubicBezTo>
                    <a:pt x="162878" y="52945"/>
                    <a:pt x="295275" y="15797"/>
                    <a:pt x="432435" y="2462"/>
                  </a:cubicBezTo>
                  <a:cubicBezTo>
                    <a:pt x="554355" y="-9921"/>
                    <a:pt x="670560" y="27227"/>
                    <a:pt x="787718" y="51039"/>
                  </a:cubicBezTo>
                  <a:cubicBezTo>
                    <a:pt x="839153" y="61517"/>
                    <a:pt x="890588" y="72947"/>
                    <a:pt x="942975" y="82472"/>
                  </a:cubicBezTo>
                  <a:cubicBezTo>
                    <a:pt x="965835" y="86282"/>
                    <a:pt x="975360" y="93902"/>
                    <a:pt x="975360" y="118667"/>
                  </a:cubicBezTo>
                  <a:cubicBezTo>
                    <a:pt x="973455" y="199629"/>
                    <a:pt x="973455" y="280592"/>
                    <a:pt x="973455" y="361554"/>
                  </a:cubicBezTo>
                  <a:cubicBezTo>
                    <a:pt x="973455" y="383462"/>
                    <a:pt x="964882" y="394892"/>
                    <a:pt x="941070" y="393940"/>
                  </a:cubicBezTo>
                  <a:cubicBezTo>
                    <a:pt x="903922" y="392987"/>
                    <a:pt x="866775" y="394892"/>
                    <a:pt x="829628" y="392987"/>
                  </a:cubicBezTo>
                  <a:cubicBezTo>
                    <a:pt x="806768" y="392034"/>
                    <a:pt x="802005" y="399654"/>
                    <a:pt x="802005" y="421562"/>
                  </a:cubicBezTo>
                  <a:cubicBezTo>
                    <a:pt x="801053" y="547292"/>
                    <a:pt x="799147" y="673975"/>
                    <a:pt x="797243" y="799704"/>
                  </a:cubicBezTo>
                  <a:cubicBezTo>
                    <a:pt x="796290" y="847329"/>
                    <a:pt x="792480" y="894002"/>
                    <a:pt x="792480" y="941627"/>
                  </a:cubicBezTo>
                  <a:cubicBezTo>
                    <a:pt x="792480" y="969250"/>
                    <a:pt x="781050" y="975917"/>
                    <a:pt x="755332" y="975917"/>
                  </a:cubicBezTo>
                  <a:cubicBezTo>
                    <a:pt x="588645" y="975917"/>
                    <a:pt x="421957" y="974965"/>
                    <a:pt x="256222" y="969250"/>
                  </a:cubicBezTo>
                  <a:cubicBezTo>
                    <a:pt x="254318" y="969250"/>
                    <a:pt x="251460" y="969250"/>
                    <a:pt x="249555" y="969250"/>
                  </a:cubicBezTo>
                  <a:cubicBezTo>
                    <a:pt x="164782" y="967345"/>
                    <a:pt x="164782" y="967345"/>
                    <a:pt x="164782" y="880667"/>
                  </a:cubicBezTo>
                  <a:cubicBezTo>
                    <a:pt x="164782" y="810182"/>
                    <a:pt x="164782" y="738745"/>
                    <a:pt x="164782" y="668259"/>
                  </a:cubicBezTo>
                  <a:cubicBezTo>
                    <a:pt x="165735" y="667307"/>
                    <a:pt x="167640" y="667307"/>
                    <a:pt x="169545" y="667307"/>
                  </a:cubicBezTo>
                  <a:close/>
                </a:path>
              </a:pathLst>
            </a:custGeom>
            <a:solidFill>
              <a:srgbClr val="FE5700"/>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9B3D4EB5-9339-36F3-45E0-31B7613E39BC}"/>
                </a:ext>
              </a:extLst>
            </p:cNvPr>
            <p:cNvSpPr/>
            <p:nvPr/>
          </p:nvSpPr>
          <p:spPr>
            <a:xfrm>
              <a:off x="8820736" y="1893900"/>
              <a:ext cx="185604" cy="184964"/>
            </a:xfrm>
            <a:custGeom>
              <a:avLst/>
              <a:gdLst>
                <a:gd name="connsiteX0" fmla="*/ 11 w 284849"/>
                <a:gd name="connsiteY0" fmla="*/ 139076 h 283866"/>
                <a:gd name="connsiteX1" fmla="*/ 142886 w 284849"/>
                <a:gd name="connsiteY1" fmla="*/ 11 h 283866"/>
                <a:gd name="connsiteX2" fmla="*/ 284808 w 284849"/>
                <a:gd name="connsiteY2" fmla="*/ 143838 h 283866"/>
                <a:gd name="connsiteX3" fmla="*/ 140981 w 284849"/>
                <a:gd name="connsiteY3" fmla="*/ 283856 h 283866"/>
                <a:gd name="connsiteX4" fmla="*/ 11 w 284849"/>
                <a:gd name="connsiteY4" fmla="*/ 139076 h 283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49" h="283866">
                  <a:moveTo>
                    <a:pt x="11" y="139076"/>
                  </a:moveTo>
                  <a:cubicBezTo>
                    <a:pt x="963" y="60019"/>
                    <a:pt x="62876" y="-942"/>
                    <a:pt x="142886" y="11"/>
                  </a:cubicBezTo>
                  <a:cubicBezTo>
                    <a:pt x="222896" y="11"/>
                    <a:pt x="286713" y="65733"/>
                    <a:pt x="284808" y="143838"/>
                  </a:cubicBezTo>
                  <a:cubicBezTo>
                    <a:pt x="282903" y="220991"/>
                    <a:pt x="218133" y="284808"/>
                    <a:pt x="140981" y="283856"/>
                  </a:cubicBezTo>
                  <a:cubicBezTo>
                    <a:pt x="61923" y="282903"/>
                    <a:pt x="-942" y="219086"/>
                    <a:pt x="11" y="139076"/>
                  </a:cubicBezTo>
                  <a:close/>
                </a:path>
              </a:pathLst>
            </a:custGeom>
            <a:solidFill>
              <a:srgbClr val="000000"/>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46085887-7B68-2696-06D2-840DA3FBD4FA}"/>
                </a:ext>
              </a:extLst>
            </p:cNvPr>
            <p:cNvSpPr/>
            <p:nvPr/>
          </p:nvSpPr>
          <p:spPr>
            <a:xfrm>
              <a:off x="8815683" y="1192495"/>
              <a:ext cx="200841" cy="78879"/>
            </a:xfrm>
            <a:custGeom>
              <a:avLst/>
              <a:gdLst>
                <a:gd name="connsiteX0" fmla="*/ 156355 w 308233"/>
                <a:gd name="connsiteY0" fmla="*/ 140 h 121056"/>
                <a:gd name="connsiteX1" fmla="*/ 290658 w 308233"/>
                <a:gd name="connsiteY1" fmla="*/ 17285 h 121056"/>
                <a:gd name="connsiteX2" fmla="*/ 300183 w 308233"/>
                <a:gd name="connsiteY2" fmla="*/ 45860 h 121056"/>
                <a:gd name="connsiteX3" fmla="*/ 5860 w 308233"/>
                <a:gd name="connsiteY3" fmla="*/ 38240 h 121056"/>
                <a:gd name="connsiteX4" fmla="*/ 15385 w 308233"/>
                <a:gd name="connsiteY4" fmla="*/ 14428 h 121056"/>
                <a:gd name="connsiteX5" fmla="*/ 156355 w 308233"/>
                <a:gd name="connsiteY5" fmla="*/ 140 h 12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33" h="121056">
                  <a:moveTo>
                    <a:pt x="156355" y="140"/>
                  </a:moveTo>
                  <a:cubicBezTo>
                    <a:pt x="195408" y="-812"/>
                    <a:pt x="243033" y="5855"/>
                    <a:pt x="290658" y="17285"/>
                  </a:cubicBezTo>
                  <a:cubicBezTo>
                    <a:pt x="311612" y="22048"/>
                    <a:pt x="312565" y="29668"/>
                    <a:pt x="300183" y="45860"/>
                  </a:cubicBezTo>
                  <a:cubicBezTo>
                    <a:pt x="226840" y="149683"/>
                    <a:pt x="76345" y="144920"/>
                    <a:pt x="5860" y="38240"/>
                  </a:cubicBezTo>
                  <a:cubicBezTo>
                    <a:pt x="-4617" y="22048"/>
                    <a:pt x="-807" y="18238"/>
                    <a:pt x="15385" y="14428"/>
                  </a:cubicBezTo>
                  <a:cubicBezTo>
                    <a:pt x="59200" y="2998"/>
                    <a:pt x="103015" y="-812"/>
                    <a:pt x="156355" y="140"/>
                  </a:cubicBezTo>
                  <a:close/>
                </a:path>
              </a:pathLst>
            </a:custGeom>
            <a:solidFill>
              <a:srgbClr val="FEFEFD"/>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3545CDE1-248A-DD7D-7D41-B2AD1C420F0C}"/>
                </a:ext>
              </a:extLst>
            </p:cNvPr>
            <p:cNvSpPr/>
            <p:nvPr/>
          </p:nvSpPr>
          <p:spPr>
            <a:xfrm>
              <a:off x="8879065" y="1951626"/>
              <a:ext cx="67046" cy="67668"/>
            </a:xfrm>
            <a:custGeom>
              <a:avLst/>
              <a:gdLst>
                <a:gd name="connsiteX0" fmla="*/ 102898 w 102897"/>
                <a:gd name="connsiteY0" fmla="*/ 51435 h 103851"/>
                <a:gd name="connsiteX1" fmla="*/ 53368 w 102897"/>
                <a:gd name="connsiteY1" fmla="*/ 103822 h 103851"/>
                <a:gd name="connsiteX2" fmla="*/ 28 w 102897"/>
                <a:gd name="connsiteY2" fmla="*/ 54292 h 103851"/>
                <a:gd name="connsiteX3" fmla="*/ 51463 w 102897"/>
                <a:gd name="connsiteY3" fmla="*/ 0 h 103851"/>
                <a:gd name="connsiteX4" fmla="*/ 102898 w 102897"/>
                <a:gd name="connsiteY4" fmla="*/ 51435 h 103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97" h="103851">
                  <a:moveTo>
                    <a:pt x="102898" y="51435"/>
                  </a:moveTo>
                  <a:cubicBezTo>
                    <a:pt x="102898" y="80010"/>
                    <a:pt x="81943" y="102870"/>
                    <a:pt x="53368" y="103822"/>
                  </a:cubicBezTo>
                  <a:cubicBezTo>
                    <a:pt x="25745" y="104775"/>
                    <a:pt x="1933" y="81915"/>
                    <a:pt x="28" y="54292"/>
                  </a:cubicBezTo>
                  <a:cubicBezTo>
                    <a:pt x="-925" y="24765"/>
                    <a:pt x="22888" y="0"/>
                    <a:pt x="51463" y="0"/>
                  </a:cubicBezTo>
                  <a:cubicBezTo>
                    <a:pt x="79085" y="0"/>
                    <a:pt x="102898" y="23813"/>
                    <a:pt x="102898" y="51435"/>
                  </a:cubicBezTo>
                  <a:close/>
                </a:path>
              </a:pathLst>
            </a:custGeom>
            <a:solidFill>
              <a:srgbClr val="FCFCFC"/>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07090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20000"/>
          </a:bodyPr>
          <a:lstStyle/>
          <a:p>
            <a:r>
              <a:rPr lang="en-US" b="1" dirty="0" err="1">
                <a:latin typeface="Arial" panose="020B0604020202020204" pitchFamily="34" charset="0"/>
              </a:rPr>
              <a:t>Nhà</a:t>
            </a:r>
            <a:r>
              <a:rPr lang="en-US" b="1" dirty="0">
                <a:latin typeface="Arial" panose="020B0604020202020204" pitchFamily="34" charset="0"/>
              </a:rPr>
              <a:t> </a:t>
            </a:r>
            <a:r>
              <a:rPr lang="en-US" b="1" dirty="0" err="1">
                <a:latin typeface="Arial" panose="020B0604020202020204" pitchFamily="34" charset="0"/>
              </a:rPr>
              <a:t>quản</a:t>
            </a:r>
            <a:r>
              <a:rPr lang="en-US" b="1" dirty="0">
                <a:latin typeface="Arial" panose="020B0604020202020204" pitchFamily="34" charset="0"/>
              </a:rPr>
              <a:t> </a:t>
            </a:r>
            <a:r>
              <a:rPr lang="en-US" b="1" dirty="0" err="1">
                <a:latin typeface="Arial" panose="020B0604020202020204" pitchFamily="34" charset="0"/>
              </a:rPr>
              <a:t>lý</a:t>
            </a:r>
            <a:endParaRPr lang="en-US" b="1" dirty="0">
              <a:latin typeface="Arial" panose="020B0604020202020204" pitchFamily="34" charset="0"/>
            </a:endParaRPr>
          </a:p>
        </p:txBody>
      </p:sp>
      <p:sp>
        <p:nvSpPr>
          <p:cNvPr id="3" name="Rounded Rectangle 35">
            <a:extLst>
              <a:ext uri="{FF2B5EF4-FFF2-40B4-BE49-F238E27FC236}">
                <a16:creationId xmlns:a16="http://schemas.microsoft.com/office/drawing/2014/main" id="{5CD4A954-54D7-43F5-8133-90A8FE4C41C1}"/>
              </a:ext>
            </a:extLst>
          </p:cNvPr>
          <p:cNvSpPr/>
          <p:nvPr/>
        </p:nvSpPr>
        <p:spPr>
          <a:xfrm rot="18900000">
            <a:off x="1462702" y="2130158"/>
            <a:ext cx="1660792" cy="1660792"/>
          </a:xfrm>
          <a:prstGeom prst="roundRect">
            <a:avLst>
              <a:gd name="adj" fmla="val 1561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그룹 4">
            <a:extLst>
              <a:ext uri="{FF2B5EF4-FFF2-40B4-BE49-F238E27FC236}">
                <a16:creationId xmlns:a16="http://schemas.microsoft.com/office/drawing/2014/main" id="{041F511E-8130-4EF3-ACB9-81F4807199F3}"/>
              </a:ext>
            </a:extLst>
          </p:cNvPr>
          <p:cNvGrpSpPr/>
          <p:nvPr/>
        </p:nvGrpSpPr>
        <p:grpSpPr>
          <a:xfrm>
            <a:off x="4909727" y="2765335"/>
            <a:ext cx="886243" cy="886243"/>
            <a:chOff x="4909726" y="2492773"/>
            <a:chExt cx="886243" cy="886243"/>
          </a:xfrm>
        </p:grpSpPr>
        <p:sp>
          <p:nvSpPr>
            <p:cNvPr id="5" name="Rounded Rectangle 36">
              <a:extLst>
                <a:ext uri="{FF2B5EF4-FFF2-40B4-BE49-F238E27FC236}">
                  <a16:creationId xmlns:a16="http://schemas.microsoft.com/office/drawing/2014/main" id="{1B7F7B63-BD54-4114-97B7-0DE2E04B1E7E}"/>
                </a:ext>
              </a:extLst>
            </p:cNvPr>
            <p:cNvSpPr/>
            <p:nvPr/>
          </p:nvSpPr>
          <p:spPr>
            <a:xfrm rot="18900000">
              <a:off x="4909726" y="2492773"/>
              <a:ext cx="886243" cy="886243"/>
            </a:xfrm>
            <a:prstGeom prst="roundRect">
              <a:avLst>
                <a:gd name="adj" fmla="val 15614"/>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44">
              <a:extLst>
                <a:ext uri="{FF2B5EF4-FFF2-40B4-BE49-F238E27FC236}">
                  <a16:creationId xmlns:a16="http://schemas.microsoft.com/office/drawing/2014/main" id="{3AF24507-652E-4BC0-B8E3-BA62976ABCD1}"/>
                </a:ext>
              </a:extLst>
            </p:cNvPr>
            <p:cNvSpPr/>
            <p:nvPr/>
          </p:nvSpPr>
          <p:spPr>
            <a:xfrm rot="18900000">
              <a:off x="4970966" y="2554013"/>
              <a:ext cx="763760" cy="763760"/>
            </a:xfrm>
            <a:prstGeom prst="roundRect">
              <a:avLst>
                <a:gd name="adj" fmla="val 156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그룹 5">
            <a:extLst>
              <a:ext uri="{FF2B5EF4-FFF2-40B4-BE49-F238E27FC236}">
                <a16:creationId xmlns:a16="http://schemas.microsoft.com/office/drawing/2014/main" id="{E09882A3-B32A-4D20-ABE5-4B820295EAFD}"/>
              </a:ext>
            </a:extLst>
          </p:cNvPr>
          <p:cNvGrpSpPr/>
          <p:nvPr/>
        </p:nvGrpSpPr>
        <p:grpSpPr>
          <a:xfrm>
            <a:off x="6673039" y="2789995"/>
            <a:ext cx="886243" cy="886243"/>
            <a:chOff x="6280371" y="2517433"/>
            <a:chExt cx="886243" cy="886243"/>
          </a:xfrm>
        </p:grpSpPr>
        <p:sp>
          <p:nvSpPr>
            <p:cNvPr id="8" name="Rounded Rectangle 41">
              <a:extLst>
                <a:ext uri="{FF2B5EF4-FFF2-40B4-BE49-F238E27FC236}">
                  <a16:creationId xmlns:a16="http://schemas.microsoft.com/office/drawing/2014/main" id="{AD71A1AE-C24A-4F3A-8A3B-C7A70E83682C}"/>
                </a:ext>
              </a:extLst>
            </p:cNvPr>
            <p:cNvSpPr/>
            <p:nvPr/>
          </p:nvSpPr>
          <p:spPr>
            <a:xfrm rot="18900000">
              <a:off x="6280371" y="2517433"/>
              <a:ext cx="886243" cy="886243"/>
            </a:xfrm>
            <a:prstGeom prst="roundRect">
              <a:avLst>
                <a:gd name="adj" fmla="val 15614"/>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ounded Rectangle 45">
              <a:extLst>
                <a:ext uri="{FF2B5EF4-FFF2-40B4-BE49-F238E27FC236}">
                  <a16:creationId xmlns:a16="http://schemas.microsoft.com/office/drawing/2014/main" id="{5942F7C9-2E8A-493D-AFF8-822F2F631C7F}"/>
                </a:ext>
              </a:extLst>
            </p:cNvPr>
            <p:cNvSpPr/>
            <p:nvPr/>
          </p:nvSpPr>
          <p:spPr>
            <a:xfrm rot="18900000">
              <a:off x="6341610" y="2578673"/>
              <a:ext cx="763760" cy="763760"/>
            </a:xfrm>
            <a:prstGeom prst="roundRect">
              <a:avLst>
                <a:gd name="adj" fmla="val 15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0" name="그룹 6">
            <a:extLst>
              <a:ext uri="{FF2B5EF4-FFF2-40B4-BE49-F238E27FC236}">
                <a16:creationId xmlns:a16="http://schemas.microsoft.com/office/drawing/2014/main" id="{A8CE3BEC-35D2-4F8E-B509-48A932FAD710}"/>
              </a:ext>
            </a:extLst>
          </p:cNvPr>
          <p:cNvGrpSpPr/>
          <p:nvPr/>
        </p:nvGrpSpPr>
        <p:grpSpPr>
          <a:xfrm>
            <a:off x="8436351" y="2814655"/>
            <a:ext cx="886243" cy="886243"/>
            <a:chOff x="7651016" y="2542093"/>
            <a:chExt cx="886243" cy="886243"/>
          </a:xfrm>
        </p:grpSpPr>
        <p:sp>
          <p:nvSpPr>
            <p:cNvPr id="11" name="Rounded Rectangle 42">
              <a:extLst>
                <a:ext uri="{FF2B5EF4-FFF2-40B4-BE49-F238E27FC236}">
                  <a16:creationId xmlns:a16="http://schemas.microsoft.com/office/drawing/2014/main" id="{ECEAE0DA-9A3D-4AD6-93FF-F78A20D2582C}"/>
                </a:ext>
              </a:extLst>
            </p:cNvPr>
            <p:cNvSpPr/>
            <p:nvPr/>
          </p:nvSpPr>
          <p:spPr>
            <a:xfrm rot="18900000">
              <a:off x="7651016" y="2542093"/>
              <a:ext cx="886243" cy="886243"/>
            </a:xfrm>
            <a:prstGeom prst="roundRect">
              <a:avLst>
                <a:gd name="adj" fmla="val 15614"/>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46">
              <a:extLst>
                <a:ext uri="{FF2B5EF4-FFF2-40B4-BE49-F238E27FC236}">
                  <a16:creationId xmlns:a16="http://schemas.microsoft.com/office/drawing/2014/main" id="{D288D21E-5066-4DF7-8103-0B4501142BD0}"/>
                </a:ext>
              </a:extLst>
            </p:cNvPr>
            <p:cNvSpPr/>
            <p:nvPr/>
          </p:nvSpPr>
          <p:spPr>
            <a:xfrm rot="18900000">
              <a:off x="7712254" y="2603333"/>
              <a:ext cx="763760" cy="763760"/>
            </a:xfrm>
            <a:prstGeom prst="roundRect">
              <a:avLst>
                <a:gd name="adj" fmla="val 156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3" name="그룹 7">
            <a:extLst>
              <a:ext uri="{FF2B5EF4-FFF2-40B4-BE49-F238E27FC236}">
                <a16:creationId xmlns:a16="http://schemas.microsoft.com/office/drawing/2014/main" id="{2160081B-5357-4218-B9C4-1816F54A1AF9}"/>
              </a:ext>
            </a:extLst>
          </p:cNvPr>
          <p:cNvGrpSpPr/>
          <p:nvPr/>
        </p:nvGrpSpPr>
        <p:grpSpPr>
          <a:xfrm>
            <a:off x="10199664" y="2839315"/>
            <a:ext cx="886243" cy="886243"/>
            <a:chOff x="10199663" y="2566753"/>
            <a:chExt cx="886243" cy="886243"/>
          </a:xfrm>
        </p:grpSpPr>
        <p:sp>
          <p:nvSpPr>
            <p:cNvPr id="14" name="Rounded Rectangle 43">
              <a:extLst>
                <a:ext uri="{FF2B5EF4-FFF2-40B4-BE49-F238E27FC236}">
                  <a16:creationId xmlns:a16="http://schemas.microsoft.com/office/drawing/2014/main" id="{0190DC3D-92D1-4F49-ACC3-CE277B0C3A56}"/>
                </a:ext>
              </a:extLst>
            </p:cNvPr>
            <p:cNvSpPr/>
            <p:nvPr/>
          </p:nvSpPr>
          <p:spPr>
            <a:xfrm rot="18900000">
              <a:off x="10199663" y="2566753"/>
              <a:ext cx="886243" cy="886243"/>
            </a:xfrm>
            <a:prstGeom prst="roundRect">
              <a:avLst>
                <a:gd name="adj" fmla="val 15614"/>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ounded Rectangle 47">
              <a:extLst>
                <a:ext uri="{FF2B5EF4-FFF2-40B4-BE49-F238E27FC236}">
                  <a16:creationId xmlns:a16="http://schemas.microsoft.com/office/drawing/2014/main" id="{059993A4-D8C3-4A32-82B9-8248B83D3746}"/>
                </a:ext>
              </a:extLst>
            </p:cNvPr>
            <p:cNvSpPr/>
            <p:nvPr/>
          </p:nvSpPr>
          <p:spPr>
            <a:xfrm rot="18900000">
              <a:off x="10260904" y="2627993"/>
              <a:ext cx="763760" cy="763760"/>
            </a:xfrm>
            <a:prstGeom prst="roundRect">
              <a:avLst>
                <a:gd name="adj" fmla="val 156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cxnSp>
        <p:nvCxnSpPr>
          <p:cNvPr id="16" name="Straight Connector 15">
            <a:extLst>
              <a:ext uri="{FF2B5EF4-FFF2-40B4-BE49-F238E27FC236}">
                <a16:creationId xmlns:a16="http://schemas.microsoft.com/office/drawing/2014/main" id="{11A9A4A7-C29B-42E0-A3BF-ED303DB8A4FC}"/>
              </a:ext>
            </a:extLst>
          </p:cNvPr>
          <p:cNvCxnSpPr/>
          <p:nvPr/>
        </p:nvCxnSpPr>
        <p:spPr>
          <a:xfrm>
            <a:off x="4209875" y="2241116"/>
            <a:ext cx="11164" cy="348168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8D4368D-48C8-46BE-BDE7-CE4E22DCF04E}"/>
              </a:ext>
            </a:extLst>
          </p:cNvPr>
          <p:cNvGrpSpPr/>
          <p:nvPr/>
        </p:nvGrpSpPr>
        <p:grpSpPr>
          <a:xfrm>
            <a:off x="888026" y="4222662"/>
            <a:ext cx="2810144" cy="725583"/>
            <a:chOff x="-475010" y="1006456"/>
            <a:chExt cx="3915564" cy="725583"/>
          </a:xfrm>
        </p:grpSpPr>
        <p:sp>
          <p:nvSpPr>
            <p:cNvPr id="18" name="TextBox 17">
              <a:extLst>
                <a:ext uri="{FF2B5EF4-FFF2-40B4-BE49-F238E27FC236}">
                  <a16:creationId xmlns:a16="http://schemas.microsoft.com/office/drawing/2014/main" id="{84DECBCB-AA45-4B88-874A-91C938A034C9}"/>
                </a:ext>
              </a:extLst>
            </p:cNvPr>
            <p:cNvSpPr txBox="1"/>
            <p:nvPr/>
          </p:nvSpPr>
          <p:spPr>
            <a:xfrm>
              <a:off x="-475010" y="1006456"/>
              <a:ext cx="3915564" cy="523220"/>
            </a:xfrm>
            <a:prstGeom prst="rect">
              <a:avLst/>
            </a:prstGeom>
            <a:noFill/>
          </p:spPr>
          <p:txBody>
            <a:bodyPr wrap="square" rtlCol="0" anchor="ctr">
              <a:spAutoFit/>
            </a:bodyPr>
            <a:lstStyle/>
            <a:p>
              <a:pPr algn="ctr"/>
              <a:r>
                <a:rPr lang="en-US" altLang="ko-KR" sz="2800" b="1" dirty="0">
                  <a:solidFill>
                    <a:schemeClr val="tx1">
                      <a:lumMod val="75000"/>
                      <a:lumOff val="25000"/>
                    </a:schemeClr>
                  </a:solidFill>
                  <a:latin typeface="Arial" panose="020B0604020202020204" pitchFamily="34" charset="0"/>
                  <a:cs typeface="Arial" panose="020B0604020202020204" pitchFamily="34" charset="0"/>
                </a:rPr>
                <a:t>QUẢN LÝ</a:t>
              </a:r>
              <a:endParaRPr lang="ko-KR" altLang="en-US" sz="28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6C1F773A-0642-4848-BE7F-D20352460DBD}"/>
                </a:ext>
              </a:extLst>
            </p:cNvPr>
            <p:cNvSpPr txBox="1"/>
            <p:nvPr/>
          </p:nvSpPr>
          <p:spPr>
            <a:xfrm>
              <a:off x="-475010" y="1455040"/>
              <a:ext cx="3901329"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id="{AD984192-C25C-4F87-82D0-6972A4736B63}"/>
              </a:ext>
            </a:extLst>
          </p:cNvPr>
          <p:cNvGrpSpPr/>
          <p:nvPr/>
        </p:nvGrpSpPr>
        <p:grpSpPr>
          <a:xfrm>
            <a:off x="4446879" y="3798153"/>
            <a:ext cx="1663248" cy="817915"/>
            <a:chOff x="-1276589" y="914124"/>
            <a:chExt cx="5043295" cy="817915"/>
          </a:xfrm>
        </p:grpSpPr>
        <p:sp>
          <p:nvSpPr>
            <p:cNvPr id="21" name="TextBox 20">
              <a:extLst>
                <a:ext uri="{FF2B5EF4-FFF2-40B4-BE49-F238E27FC236}">
                  <a16:creationId xmlns:a16="http://schemas.microsoft.com/office/drawing/2014/main" id="{C2BAE00F-3A19-4FEF-803D-6C7F6FD1EAA4}"/>
                </a:ext>
              </a:extLst>
            </p:cNvPr>
            <p:cNvSpPr txBox="1"/>
            <p:nvPr/>
          </p:nvSpPr>
          <p:spPr>
            <a:xfrm>
              <a:off x="-1276589" y="914124"/>
              <a:ext cx="5043295" cy="707886"/>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lý</a:t>
              </a:r>
              <a:endParaRPr lang="en-US" altLang="ko-KR" sz="2000" b="1"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người</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dùng</a:t>
              </a:r>
              <a:endParaRPr lang="ko-KR"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BA05C2D-878C-4F6D-945A-F67874E9713B}"/>
                </a:ext>
              </a:extLst>
            </p:cNvPr>
            <p:cNvSpPr txBox="1"/>
            <p:nvPr/>
          </p:nvSpPr>
          <p:spPr>
            <a:xfrm>
              <a:off x="-475010" y="1455040"/>
              <a:ext cx="4226294"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40960881-E041-4625-8637-CF535637E5BA}"/>
              </a:ext>
            </a:extLst>
          </p:cNvPr>
          <p:cNvGrpSpPr/>
          <p:nvPr/>
        </p:nvGrpSpPr>
        <p:grpSpPr>
          <a:xfrm>
            <a:off x="6359772" y="3798153"/>
            <a:ext cx="1398891" cy="817915"/>
            <a:chOff x="-475010" y="914124"/>
            <a:chExt cx="4241713" cy="817915"/>
          </a:xfrm>
        </p:grpSpPr>
        <p:sp>
          <p:nvSpPr>
            <p:cNvPr id="24" name="TextBox 23">
              <a:extLst>
                <a:ext uri="{FF2B5EF4-FFF2-40B4-BE49-F238E27FC236}">
                  <a16:creationId xmlns:a16="http://schemas.microsoft.com/office/drawing/2014/main" id="{A05365CB-BE32-4D18-A7C9-0327D3B6F270}"/>
                </a:ext>
              </a:extLst>
            </p:cNvPr>
            <p:cNvSpPr txBox="1"/>
            <p:nvPr/>
          </p:nvSpPr>
          <p:spPr>
            <a:xfrm>
              <a:off x="-475010" y="914124"/>
              <a:ext cx="4241713" cy="707886"/>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sản</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phẩm</a:t>
              </a:r>
              <a:endParaRPr lang="ko-KR"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5A24278-08B1-40E2-AF69-CB8CC8A69A1F}"/>
                </a:ext>
              </a:extLst>
            </p:cNvPr>
            <p:cNvSpPr txBox="1"/>
            <p:nvPr/>
          </p:nvSpPr>
          <p:spPr>
            <a:xfrm>
              <a:off x="-475010" y="1455040"/>
              <a:ext cx="4226294"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DB6B99FC-62F8-458F-8BF2-DB9C3333A45B}"/>
              </a:ext>
            </a:extLst>
          </p:cNvPr>
          <p:cNvGrpSpPr/>
          <p:nvPr/>
        </p:nvGrpSpPr>
        <p:grpSpPr>
          <a:xfrm>
            <a:off x="8147543" y="3798153"/>
            <a:ext cx="1577721" cy="817915"/>
            <a:chOff x="-475010" y="914124"/>
            <a:chExt cx="4783961" cy="817915"/>
          </a:xfrm>
        </p:grpSpPr>
        <p:sp>
          <p:nvSpPr>
            <p:cNvPr id="27" name="TextBox 26">
              <a:extLst>
                <a:ext uri="{FF2B5EF4-FFF2-40B4-BE49-F238E27FC236}">
                  <a16:creationId xmlns:a16="http://schemas.microsoft.com/office/drawing/2014/main" id="{1B04314A-4D18-4230-959C-E2715DAD149C}"/>
                </a:ext>
              </a:extLst>
            </p:cNvPr>
            <p:cNvSpPr txBox="1"/>
            <p:nvPr/>
          </p:nvSpPr>
          <p:spPr>
            <a:xfrm>
              <a:off x="-475010" y="914124"/>
              <a:ext cx="4783961" cy="707886"/>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lý</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đơn</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hàng</a:t>
              </a:r>
              <a:endParaRPr lang="ko-KR"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CD7351D-FEBC-4A54-A11C-701268379CC5}"/>
                </a:ext>
              </a:extLst>
            </p:cNvPr>
            <p:cNvSpPr txBox="1"/>
            <p:nvPr/>
          </p:nvSpPr>
          <p:spPr>
            <a:xfrm>
              <a:off x="-475010" y="1455040"/>
              <a:ext cx="4226294"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F27DC217-3C42-4C12-9124-ED106D3ED49C}"/>
              </a:ext>
            </a:extLst>
          </p:cNvPr>
          <p:cNvGrpSpPr/>
          <p:nvPr/>
        </p:nvGrpSpPr>
        <p:grpSpPr>
          <a:xfrm>
            <a:off x="9927598" y="3868719"/>
            <a:ext cx="1414944" cy="944908"/>
            <a:chOff x="-490428" y="787131"/>
            <a:chExt cx="4241713" cy="944908"/>
          </a:xfrm>
        </p:grpSpPr>
        <p:sp>
          <p:nvSpPr>
            <p:cNvPr id="30" name="TextBox 29">
              <a:extLst>
                <a:ext uri="{FF2B5EF4-FFF2-40B4-BE49-F238E27FC236}">
                  <a16:creationId xmlns:a16="http://schemas.microsoft.com/office/drawing/2014/main" id="{F2D85A56-FEE8-47C3-A639-F647C39A6270}"/>
                </a:ext>
              </a:extLst>
            </p:cNvPr>
            <p:cNvSpPr txBox="1"/>
            <p:nvPr/>
          </p:nvSpPr>
          <p:spPr>
            <a:xfrm>
              <a:off x="-490428" y="787131"/>
              <a:ext cx="4241713" cy="707886"/>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Quản</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lý</a:t>
              </a:r>
              <a:endParaRPr lang="en-US" altLang="ko-KR" sz="2000" b="1"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linh</a:t>
              </a:r>
              <a:r>
                <a:rPr lang="en-US" altLang="ko-KR" sz="20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000" b="1" dirty="0" err="1">
                  <a:solidFill>
                    <a:schemeClr val="tx1">
                      <a:lumMod val="75000"/>
                      <a:lumOff val="25000"/>
                    </a:schemeClr>
                  </a:solidFill>
                  <a:latin typeface="Arial" panose="020B0604020202020204" pitchFamily="34" charset="0"/>
                  <a:cs typeface="Arial" panose="020B0604020202020204" pitchFamily="34" charset="0"/>
                </a:rPr>
                <a:t>kiện</a:t>
              </a:r>
              <a:endParaRPr lang="ko-KR"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9CA0AEA6-518E-46E1-860B-DAA263366D8F}"/>
                </a:ext>
              </a:extLst>
            </p:cNvPr>
            <p:cNvSpPr txBox="1"/>
            <p:nvPr/>
          </p:nvSpPr>
          <p:spPr>
            <a:xfrm>
              <a:off x="-475010" y="1455040"/>
              <a:ext cx="4226295" cy="276999"/>
            </a:xfrm>
            <a:prstGeom prst="rect">
              <a:avLst/>
            </a:prstGeom>
            <a:noFill/>
          </p:spPr>
          <p:txBody>
            <a:bodyPr wrap="square" rtlCol="0">
              <a:spAutoFit/>
            </a:bodyPr>
            <a:lstStyle/>
            <a:p>
              <a:pPr algn="ct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71" name="Group 70">
            <a:extLst>
              <a:ext uri="{FF2B5EF4-FFF2-40B4-BE49-F238E27FC236}">
                <a16:creationId xmlns:a16="http://schemas.microsoft.com/office/drawing/2014/main" id="{82168000-5FA0-78D6-41A2-2BC7EEE0D62E}"/>
              </a:ext>
            </a:extLst>
          </p:cNvPr>
          <p:cNvGrpSpPr/>
          <p:nvPr/>
        </p:nvGrpSpPr>
        <p:grpSpPr>
          <a:xfrm>
            <a:off x="1777435" y="2137251"/>
            <a:ext cx="1021109" cy="1365033"/>
            <a:chOff x="4912335" y="3886249"/>
            <a:chExt cx="1506023" cy="2013274"/>
          </a:xfrm>
        </p:grpSpPr>
        <p:grpSp>
          <p:nvGrpSpPr>
            <p:cNvPr id="72" name="Group 71">
              <a:extLst>
                <a:ext uri="{FF2B5EF4-FFF2-40B4-BE49-F238E27FC236}">
                  <a16:creationId xmlns:a16="http://schemas.microsoft.com/office/drawing/2014/main" id="{7B3029E9-12E0-094B-4564-2D54C75F774E}"/>
                </a:ext>
              </a:extLst>
            </p:cNvPr>
            <p:cNvGrpSpPr/>
            <p:nvPr/>
          </p:nvGrpSpPr>
          <p:grpSpPr>
            <a:xfrm>
              <a:off x="4912335" y="3961162"/>
              <a:ext cx="1506023" cy="1713001"/>
              <a:chOff x="4912335" y="3961162"/>
              <a:chExt cx="1506023" cy="1713001"/>
            </a:xfrm>
          </p:grpSpPr>
          <p:sp>
            <p:nvSpPr>
              <p:cNvPr id="78" name="Freeform: Shape 77">
                <a:extLst>
                  <a:ext uri="{FF2B5EF4-FFF2-40B4-BE49-F238E27FC236}">
                    <a16:creationId xmlns:a16="http://schemas.microsoft.com/office/drawing/2014/main" id="{BB914401-4282-F8D5-D240-76DC2D03FCF2}"/>
                  </a:ext>
                </a:extLst>
              </p:cNvPr>
              <p:cNvSpPr/>
              <p:nvPr/>
            </p:nvSpPr>
            <p:spPr>
              <a:xfrm>
                <a:off x="5179844" y="3967645"/>
                <a:ext cx="971006" cy="1271314"/>
              </a:xfrm>
              <a:custGeom>
                <a:avLst/>
                <a:gdLst>
                  <a:gd name="connsiteX0" fmla="*/ 488429 w 971006"/>
                  <a:gd name="connsiteY0" fmla="*/ 0 h 1271314"/>
                  <a:gd name="connsiteX1" fmla="*/ 917478 w 971006"/>
                  <a:gd name="connsiteY1" fmla="*/ 496794 h 1271314"/>
                  <a:gd name="connsiteX2" fmla="*/ 655434 w 971006"/>
                  <a:gd name="connsiteY2" fmla="*/ 954548 h 1271314"/>
                  <a:gd name="connsiteX3" fmla="*/ 637122 w 971006"/>
                  <a:gd name="connsiteY3" fmla="*/ 961130 h 1271314"/>
                  <a:gd name="connsiteX4" fmla="*/ 637122 w 971006"/>
                  <a:gd name="connsiteY4" fmla="*/ 1082028 h 1271314"/>
                  <a:gd name="connsiteX5" fmla="*/ 674483 w 971006"/>
                  <a:gd name="connsiteY5" fmla="*/ 1084353 h 1271314"/>
                  <a:gd name="connsiteX6" fmla="*/ 971006 w 971006"/>
                  <a:gd name="connsiteY6" fmla="*/ 1174010 h 1271314"/>
                  <a:gd name="connsiteX7" fmla="*/ 485503 w 971006"/>
                  <a:gd name="connsiteY7" fmla="*/ 1271314 h 1271314"/>
                  <a:gd name="connsiteX8" fmla="*/ 0 w 971006"/>
                  <a:gd name="connsiteY8" fmla="*/ 1174010 h 1271314"/>
                  <a:gd name="connsiteX9" fmla="*/ 296524 w 971006"/>
                  <a:gd name="connsiteY9" fmla="*/ 1084353 h 1271314"/>
                  <a:gd name="connsiteX10" fmla="*/ 333884 w 971006"/>
                  <a:gd name="connsiteY10" fmla="*/ 1082028 h 1271314"/>
                  <a:gd name="connsiteX11" fmla="*/ 333884 w 971006"/>
                  <a:gd name="connsiteY11" fmla="*/ 959026 h 1271314"/>
                  <a:gd name="connsiteX12" fmla="*/ 321424 w 971006"/>
                  <a:gd name="connsiteY12" fmla="*/ 954548 h 1271314"/>
                  <a:gd name="connsiteX13" fmla="*/ 59380 w 971006"/>
                  <a:gd name="connsiteY13" fmla="*/ 496794 h 1271314"/>
                  <a:gd name="connsiteX14" fmla="*/ 488429 w 971006"/>
                  <a:gd name="connsiteY14" fmla="*/ 0 h 12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1006" h="1271314">
                    <a:moveTo>
                      <a:pt x="488429" y="0"/>
                    </a:moveTo>
                    <a:cubicBezTo>
                      <a:pt x="725386" y="0"/>
                      <a:pt x="917478" y="222422"/>
                      <a:pt x="917478" y="496794"/>
                    </a:cubicBezTo>
                    <a:cubicBezTo>
                      <a:pt x="917478" y="702573"/>
                      <a:pt x="809427" y="879130"/>
                      <a:pt x="655434" y="954548"/>
                    </a:cubicBezTo>
                    <a:lnTo>
                      <a:pt x="637122" y="961130"/>
                    </a:lnTo>
                    <a:lnTo>
                      <a:pt x="637122" y="1082028"/>
                    </a:lnTo>
                    <a:lnTo>
                      <a:pt x="674483" y="1084353"/>
                    </a:lnTo>
                    <a:cubicBezTo>
                      <a:pt x="848737" y="1099124"/>
                      <a:pt x="971006" y="1133705"/>
                      <a:pt x="971006" y="1174010"/>
                    </a:cubicBezTo>
                    <a:cubicBezTo>
                      <a:pt x="971006" y="1227750"/>
                      <a:pt x="753639" y="1271314"/>
                      <a:pt x="485503" y="1271314"/>
                    </a:cubicBezTo>
                    <a:cubicBezTo>
                      <a:pt x="217367" y="1271314"/>
                      <a:pt x="0" y="1227750"/>
                      <a:pt x="0" y="1174010"/>
                    </a:cubicBezTo>
                    <a:cubicBezTo>
                      <a:pt x="0" y="1133705"/>
                      <a:pt x="122269" y="1099124"/>
                      <a:pt x="296524" y="1084353"/>
                    </a:cubicBezTo>
                    <a:lnTo>
                      <a:pt x="333884" y="1082028"/>
                    </a:lnTo>
                    <a:lnTo>
                      <a:pt x="333884" y="959026"/>
                    </a:lnTo>
                    <a:lnTo>
                      <a:pt x="321424" y="954548"/>
                    </a:lnTo>
                    <a:cubicBezTo>
                      <a:pt x="167432" y="879130"/>
                      <a:pt x="59380" y="702573"/>
                      <a:pt x="59380" y="496794"/>
                    </a:cubicBezTo>
                    <a:cubicBezTo>
                      <a:pt x="59380" y="222422"/>
                      <a:pt x="251472" y="0"/>
                      <a:pt x="488429" y="0"/>
                    </a:cubicBezTo>
                    <a:close/>
                  </a:path>
                </a:pathLst>
              </a:custGeom>
              <a:solidFill>
                <a:srgbClr val="FECBA3"/>
              </a:solidFill>
              <a:ln w="9525" cap="flat">
                <a:noFill/>
                <a:prstDash val="solid"/>
                <a:miter/>
              </a:ln>
            </p:spPr>
            <p:txBody>
              <a:bodyPr wrap="square" rtlCol="0" anchor="ctr">
                <a:noAutofit/>
              </a:bodyPr>
              <a:lstStyle/>
              <a:p>
                <a:endParaRPr lang="en-US">
                  <a:solidFill>
                    <a:schemeClr val="tx1"/>
                  </a:solidFill>
                </a:endParaRPr>
              </a:p>
            </p:txBody>
          </p:sp>
          <p:sp>
            <p:nvSpPr>
              <p:cNvPr id="79" name="Freeform: Shape 78">
                <a:extLst>
                  <a:ext uri="{FF2B5EF4-FFF2-40B4-BE49-F238E27FC236}">
                    <a16:creationId xmlns:a16="http://schemas.microsoft.com/office/drawing/2014/main" id="{E7E95338-DB23-D09A-301A-CE9A5D6FC1F1}"/>
                  </a:ext>
                </a:extLst>
              </p:cNvPr>
              <p:cNvSpPr/>
              <p:nvPr/>
            </p:nvSpPr>
            <p:spPr>
              <a:xfrm>
                <a:off x="4912335" y="5075485"/>
                <a:ext cx="1506023" cy="598678"/>
              </a:xfrm>
              <a:custGeom>
                <a:avLst/>
                <a:gdLst>
                  <a:gd name="connsiteX0" fmla="*/ 792978 w 3989594"/>
                  <a:gd name="connsiteY0" fmla="*/ 0 h 1585955"/>
                  <a:gd name="connsiteX1" fmla="*/ 1049921 w 3989594"/>
                  <a:gd name="connsiteY1" fmla="*/ 0 h 1585955"/>
                  <a:gd name="connsiteX2" fmla="*/ 1085760 w 3989594"/>
                  <a:gd name="connsiteY2" fmla="*/ 33651 h 1585955"/>
                  <a:gd name="connsiteX3" fmla="*/ 1994796 w 3989594"/>
                  <a:gd name="connsiteY3" fmla="*/ 279982 h 1585955"/>
                  <a:gd name="connsiteX4" fmla="*/ 2903832 w 3989594"/>
                  <a:gd name="connsiteY4" fmla="*/ 33651 h 1585955"/>
                  <a:gd name="connsiteX5" fmla="*/ 2939671 w 3989594"/>
                  <a:gd name="connsiteY5" fmla="*/ 0 h 1585955"/>
                  <a:gd name="connsiteX6" fmla="*/ 3196616 w 3989594"/>
                  <a:gd name="connsiteY6" fmla="*/ 0 h 1585955"/>
                  <a:gd name="connsiteX7" fmla="*/ 3989594 w 3989594"/>
                  <a:gd name="connsiteY7" fmla="*/ 792978 h 1585955"/>
                  <a:gd name="connsiteX8" fmla="*/ 3989593 w 3989594"/>
                  <a:gd name="connsiteY8" fmla="*/ 1585955 h 1585955"/>
                  <a:gd name="connsiteX9" fmla="*/ 0 w 3989594"/>
                  <a:gd name="connsiteY9" fmla="*/ 1585955 h 1585955"/>
                  <a:gd name="connsiteX10" fmla="*/ 0 w 3989594"/>
                  <a:gd name="connsiteY10" fmla="*/ 792978 h 1585955"/>
                  <a:gd name="connsiteX11" fmla="*/ 792978 w 3989594"/>
                  <a:gd name="connsiteY11" fmla="*/ 0 h 158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9594" h="1585955">
                    <a:moveTo>
                      <a:pt x="792978" y="0"/>
                    </a:moveTo>
                    <a:lnTo>
                      <a:pt x="1049921" y="0"/>
                    </a:lnTo>
                    <a:lnTo>
                      <a:pt x="1085760" y="33651"/>
                    </a:lnTo>
                    <a:cubicBezTo>
                      <a:pt x="1282766" y="182270"/>
                      <a:pt x="1616391" y="279982"/>
                      <a:pt x="1994796" y="279982"/>
                    </a:cubicBezTo>
                    <a:cubicBezTo>
                      <a:pt x="2373201" y="279982"/>
                      <a:pt x="2706826" y="182270"/>
                      <a:pt x="2903832" y="33651"/>
                    </a:cubicBezTo>
                    <a:lnTo>
                      <a:pt x="2939671" y="0"/>
                    </a:lnTo>
                    <a:lnTo>
                      <a:pt x="3196616" y="0"/>
                    </a:lnTo>
                    <a:cubicBezTo>
                      <a:pt x="3634566" y="0"/>
                      <a:pt x="3989594" y="355028"/>
                      <a:pt x="3989594" y="792978"/>
                    </a:cubicBezTo>
                    <a:cubicBezTo>
                      <a:pt x="3989594" y="1057304"/>
                      <a:pt x="3989593" y="1321629"/>
                      <a:pt x="3989593" y="1585955"/>
                    </a:cubicBezTo>
                    <a:lnTo>
                      <a:pt x="0" y="1585955"/>
                    </a:lnTo>
                    <a:lnTo>
                      <a:pt x="0" y="792978"/>
                    </a:lnTo>
                    <a:cubicBezTo>
                      <a:pt x="0" y="355028"/>
                      <a:pt x="355028" y="0"/>
                      <a:pt x="79297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559E41E4-8559-95CA-90A2-CC0232366DE7}"/>
                  </a:ext>
                </a:extLst>
              </p:cNvPr>
              <p:cNvSpPr/>
              <p:nvPr/>
            </p:nvSpPr>
            <p:spPr>
              <a:xfrm>
                <a:off x="5479465" y="4409892"/>
                <a:ext cx="419225" cy="116134"/>
              </a:xfrm>
              <a:custGeom>
                <a:avLst/>
                <a:gdLst>
                  <a:gd name="connsiteX0" fmla="*/ 378363 w 419225"/>
                  <a:gd name="connsiteY0" fmla="*/ 0 h 116134"/>
                  <a:gd name="connsiteX1" fmla="*/ 419225 w 419225"/>
                  <a:gd name="connsiteY1" fmla="*/ 58067 h 116134"/>
                  <a:gd name="connsiteX2" fmla="*/ 378363 w 419225"/>
                  <a:gd name="connsiteY2" fmla="*/ 116134 h 116134"/>
                  <a:gd name="connsiteX3" fmla="*/ 337501 w 419225"/>
                  <a:gd name="connsiteY3" fmla="*/ 58067 h 116134"/>
                  <a:gd name="connsiteX4" fmla="*/ 378363 w 419225"/>
                  <a:gd name="connsiteY4" fmla="*/ 0 h 116134"/>
                  <a:gd name="connsiteX5" fmla="*/ 40862 w 419225"/>
                  <a:gd name="connsiteY5" fmla="*/ 0 h 116134"/>
                  <a:gd name="connsiteX6" fmla="*/ 81724 w 419225"/>
                  <a:gd name="connsiteY6" fmla="*/ 58067 h 116134"/>
                  <a:gd name="connsiteX7" fmla="*/ 40862 w 419225"/>
                  <a:gd name="connsiteY7" fmla="*/ 116134 h 116134"/>
                  <a:gd name="connsiteX8" fmla="*/ 0 w 419225"/>
                  <a:gd name="connsiteY8" fmla="*/ 58067 h 116134"/>
                  <a:gd name="connsiteX9" fmla="*/ 40862 w 419225"/>
                  <a:gd name="connsiteY9" fmla="*/ 0 h 11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225" h="116134">
                    <a:moveTo>
                      <a:pt x="378363" y="0"/>
                    </a:moveTo>
                    <a:cubicBezTo>
                      <a:pt x="400930" y="0"/>
                      <a:pt x="419225" y="25997"/>
                      <a:pt x="419225" y="58067"/>
                    </a:cubicBezTo>
                    <a:cubicBezTo>
                      <a:pt x="419225" y="90137"/>
                      <a:pt x="400930" y="116134"/>
                      <a:pt x="378363" y="116134"/>
                    </a:cubicBezTo>
                    <a:cubicBezTo>
                      <a:pt x="355796" y="116134"/>
                      <a:pt x="337501" y="90137"/>
                      <a:pt x="337501" y="58067"/>
                    </a:cubicBezTo>
                    <a:cubicBezTo>
                      <a:pt x="337501" y="25997"/>
                      <a:pt x="355796" y="0"/>
                      <a:pt x="378363" y="0"/>
                    </a:cubicBezTo>
                    <a:close/>
                    <a:moveTo>
                      <a:pt x="40862" y="0"/>
                    </a:moveTo>
                    <a:cubicBezTo>
                      <a:pt x="63429" y="0"/>
                      <a:pt x="81724" y="25997"/>
                      <a:pt x="81724" y="58067"/>
                    </a:cubicBezTo>
                    <a:cubicBezTo>
                      <a:pt x="81724" y="90137"/>
                      <a:pt x="63429" y="116134"/>
                      <a:pt x="40862" y="116134"/>
                    </a:cubicBezTo>
                    <a:cubicBezTo>
                      <a:pt x="18295" y="116134"/>
                      <a:pt x="0" y="90137"/>
                      <a:pt x="0" y="58067"/>
                    </a:cubicBezTo>
                    <a:cubicBezTo>
                      <a:pt x="0" y="25997"/>
                      <a:pt x="18295" y="0"/>
                      <a:pt x="4086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1E8D299-4206-0B26-4D1B-650B4AB61BD6}"/>
                  </a:ext>
                </a:extLst>
              </p:cNvPr>
              <p:cNvSpPr/>
              <p:nvPr/>
            </p:nvSpPr>
            <p:spPr>
              <a:xfrm>
                <a:off x="5232778" y="3961162"/>
                <a:ext cx="840071" cy="407738"/>
              </a:xfrm>
              <a:custGeom>
                <a:avLst/>
                <a:gdLst>
                  <a:gd name="connsiteX0" fmla="*/ 0 w 2214820"/>
                  <a:gd name="connsiteY0" fmla="*/ 1079766 h 1072067"/>
                  <a:gd name="connsiteX1" fmla="*/ 333401 w 2214820"/>
                  <a:gd name="connsiteY1" fmla="*/ 367018 h 1072067"/>
                  <a:gd name="connsiteX2" fmla="*/ 2021613 w 2214820"/>
                  <a:gd name="connsiteY2" fmla="*/ 453019 h 1072067"/>
                  <a:gd name="connsiteX3" fmla="*/ 2225424 w 2214820"/>
                  <a:gd name="connsiteY3" fmla="*/ 858284 h 1072067"/>
                  <a:gd name="connsiteX4" fmla="*/ 2139423 w 2214820"/>
                  <a:gd name="connsiteY4" fmla="*/ 864174 h 1072067"/>
                  <a:gd name="connsiteX5" fmla="*/ 2036928 w 2214820"/>
                  <a:gd name="connsiteY5" fmla="*/ 858284 h 1072067"/>
                  <a:gd name="connsiteX6" fmla="*/ 1986270 w 2214820"/>
                  <a:gd name="connsiteY6" fmla="*/ 848859 h 1072067"/>
                  <a:gd name="connsiteX7" fmla="*/ 2006298 w 2214820"/>
                  <a:gd name="connsiteY7" fmla="*/ 841791 h 1072067"/>
                  <a:gd name="connsiteX8" fmla="*/ 2019257 w 2214820"/>
                  <a:gd name="connsiteY8" fmla="*/ 847681 h 1072067"/>
                  <a:gd name="connsiteX9" fmla="*/ 1955640 w 2214820"/>
                  <a:gd name="connsiteY9" fmla="*/ 845325 h 1072067"/>
                  <a:gd name="connsiteX10" fmla="*/ 1446702 w 2214820"/>
                  <a:gd name="connsiteY10" fmla="*/ 747543 h 1072067"/>
                  <a:gd name="connsiteX11" fmla="*/ 1412537 w 2214820"/>
                  <a:gd name="connsiteY11" fmla="*/ 742831 h 1072067"/>
                  <a:gd name="connsiteX12" fmla="*/ 1291193 w 2214820"/>
                  <a:gd name="connsiteY12" fmla="*/ 727515 h 1072067"/>
                  <a:gd name="connsiteX13" fmla="*/ 1286481 w 2214820"/>
                  <a:gd name="connsiteY13" fmla="*/ 731050 h 1072067"/>
                  <a:gd name="connsiteX14" fmla="*/ 1291193 w 2214820"/>
                  <a:gd name="connsiteY14" fmla="*/ 727515 h 1072067"/>
                  <a:gd name="connsiteX15" fmla="*/ 1328893 w 2214820"/>
                  <a:gd name="connsiteY15" fmla="*/ 756968 h 1072067"/>
                  <a:gd name="connsiteX16" fmla="*/ 1425497 w 2214820"/>
                  <a:gd name="connsiteY16" fmla="*/ 834722 h 1072067"/>
                  <a:gd name="connsiteX17" fmla="*/ 1343030 w 2214820"/>
                  <a:gd name="connsiteY17" fmla="*/ 845325 h 1072067"/>
                  <a:gd name="connsiteX18" fmla="*/ 658556 w 2214820"/>
                  <a:gd name="connsiteY18" fmla="*/ 494252 h 1072067"/>
                  <a:gd name="connsiteX19" fmla="*/ 633816 w 2214820"/>
                  <a:gd name="connsiteY19" fmla="*/ 477759 h 1072067"/>
                  <a:gd name="connsiteX20" fmla="*/ 625569 w 2214820"/>
                  <a:gd name="connsiteY20" fmla="*/ 484827 h 1072067"/>
                  <a:gd name="connsiteX21" fmla="*/ 620857 w 2214820"/>
                  <a:gd name="connsiteY21" fmla="*/ 460087 h 1072067"/>
                  <a:gd name="connsiteX22" fmla="*/ 622035 w 2214820"/>
                  <a:gd name="connsiteY22" fmla="*/ 516636 h 1072067"/>
                  <a:gd name="connsiteX23" fmla="*/ 0 w 2214820"/>
                  <a:gd name="connsiteY23" fmla="*/ 1079766 h 1072067"/>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2019257 w 2225455"/>
                  <a:gd name="connsiteY7" fmla="*/ 847681 h 1080136"/>
                  <a:gd name="connsiteX8" fmla="*/ 1955640 w 2225455"/>
                  <a:gd name="connsiteY8" fmla="*/ 845325 h 1080136"/>
                  <a:gd name="connsiteX9" fmla="*/ 1446702 w 2225455"/>
                  <a:gd name="connsiteY9" fmla="*/ 747543 h 1080136"/>
                  <a:gd name="connsiteX10" fmla="*/ 1412537 w 2225455"/>
                  <a:gd name="connsiteY10" fmla="*/ 742831 h 1080136"/>
                  <a:gd name="connsiteX11" fmla="*/ 1291193 w 2225455"/>
                  <a:gd name="connsiteY11" fmla="*/ 727515 h 1080136"/>
                  <a:gd name="connsiteX12" fmla="*/ 1286481 w 2225455"/>
                  <a:gd name="connsiteY12" fmla="*/ 731050 h 1080136"/>
                  <a:gd name="connsiteX13" fmla="*/ 1291193 w 2225455"/>
                  <a:gd name="connsiteY13" fmla="*/ 727515 h 1080136"/>
                  <a:gd name="connsiteX14" fmla="*/ 1328893 w 2225455"/>
                  <a:gd name="connsiteY14" fmla="*/ 756968 h 1080136"/>
                  <a:gd name="connsiteX15" fmla="*/ 1425497 w 2225455"/>
                  <a:gd name="connsiteY15" fmla="*/ 834722 h 1080136"/>
                  <a:gd name="connsiteX16" fmla="*/ 1343030 w 2225455"/>
                  <a:gd name="connsiteY16" fmla="*/ 845325 h 1080136"/>
                  <a:gd name="connsiteX17" fmla="*/ 658556 w 2225455"/>
                  <a:gd name="connsiteY17" fmla="*/ 494252 h 1080136"/>
                  <a:gd name="connsiteX18" fmla="*/ 633816 w 2225455"/>
                  <a:gd name="connsiteY18" fmla="*/ 477759 h 1080136"/>
                  <a:gd name="connsiteX19" fmla="*/ 625569 w 2225455"/>
                  <a:gd name="connsiteY19" fmla="*/ 484827 h 1080136"/>
                  <a:gd name="connsiteX20" fmla="*/ 620857 w 2225455"/>
                  <a:gd name="connsiteY20" fmla="*/ 460087 h 1080136"/>
                  <a:gd name="connsiteX21" fmla="*/ 622035 w 2225455"/>
                  <a:gd name="connsiteY21" fmla="*/ 516636 h 1080136"/>
                  <a:gd name="connsiteX22" fmla="*/ 0 w 2225455"/>
                  <a:gd name="connsiteY22"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2019257 w 2225455"/>
                  <a:gd name="connsiteY7" fmla="*/ 847681 h 1080136"/>
                  <a:gd name="connsiteX8" fmla="*/ 1446702 w 2225455"/>
                  <a:gd name="connsiteY8" fmla="*/ 747543 h 1080136"/>
                  <a:gd name="connsiteX9" fmla="*/ 1412537 w 2225455"/>
                  <a:gd name="connsiteY9" fmla="*/ 742831 h 1080136"/>
                  <a:gd name="connsiteX10" fmla="*/ 1291193 w 2225455"/>
                  <a:gd name="connsiteY10" fmla="*/ 727515 h 1080136"/>
                  <a:gd name="connsiteX11" fmla="*/ 1286481 w 2225455"/>
                  <a:gd name="connsiteY11" fmla="*/ 731050 h 1080136"/>
                  <a:gd name="connsiteX12" fmla="*/ 1291193 w 2225455"/>
                  <a:gd name="connsiteY12" fmla="*/ 727515 h 1080136"/>
                  <a:gd name="connsiteX13" fmla="*/ 1328893 w 2225455"/>
                  <a:gd name="connsiteY13" fmla="*/ 756968 h 1080136"/>
                  <a:gd name="connsiteX14" fmla="*/ 1425497 w 2225455"/>
                  <a:gd name="connsiteY14" fmla="*/ 834722 h 1080136"/>
                  <a:gd name="connsiteX15" fmla="*/ 1343030 w 2225455"/>
                  <a:gd name="connsiteY15" fmla="*/ 845325 h 1080136"/>
                  <a:gd name="connsiteX16" fmla="*/ 658556 w 2225455"/>
                  <a:gd name="connsiteY16" fmla="*/ 494252 h 1080136"/>
                  <a:gd name="connsiteX17" fmla="*/ 633816 w 2225455"/>
                  <a:gd name="connsiteY17" fmla="*/ 477759 h 1080136"/>
                  <a:gd name="connsiteX18" fmla="*/ 625569 w 2225455"/>
                  <a:gd name="connsiteY18" fmla="*/ 484827 h 1080136"/>
                  <a:gd name="connsiteX19" fmla="*/ 620857 w 2225455"/>
                  <a:gd name="connsiteY19" fmla="*/ 460087 h 1080136"/>
                  <a:gd name="connsiteX20" fmla="*/ 622035 w 2225455"/>
                  <a:gd name="connsiteY20" fmla="*/ 516636 h 1080136"/>
                  <a:gd name="connsiteX21" fmla="*/ 0 w 2225455"/>
                  <a:gd name="connsiteY21"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1446702 w 2225455"/>
                  <a:gd name="connsiteY7" fmla="*/ 747543 h 1080136"/>
                  <a:gd name="connsiteX8" fmla="*/ 1412537 w 2225455"/>
                  <a:gd name="connsiteY8" fmla="*/ 742831 h 1080136"/>
                  <a:gd name="connsiteX9" fmla="*/ 1291193 w 2225455"/>
                  <a:gd name="connsiteY9" fmla="*/ 727515 h 1080136"/>
                  <a:gd name="connsiteX10" fmla="*/ 1286481 w 2225455"/>
                  <a:gd name="connsiteY10" fmla="*/ 731050 h 1080136"/>
                  <a:gd name="connsiteX11" fmla="*/ 1291193 w 2225455"/>
                  <a:gd name="connsiteY11" fmla="*/ 727515 h 1080136"/>
                  <a:gd name="connsiteX12" fmla="*/ 1328893 w 2225455"/>
                  <a:gd name="connsiteY12" fmla="*/ 756968 h 1080136"/>
                  <a:gd name="connsiteX13" fmla="*/ 1425497 w 2225455"/>
                  <a:gd name="connsiteY13" fmla="*/ 834722 h 1080136"/>
                  <a:gd name="connsiteX14" fmla="*/ 1343030 w 2225455"/>
                  <a:gd name="connsiteY14" fmla="*/ 845325 h 1080136"/>
                  <a:gd name="connsiteX15" fmla="*/ 658556 w 2225455"/>
                  <a:gd name="connsiteY15" fmla="*/ 494252 h 1080136"/>
                  <a:gd name="connsiteX16" fmla="*/ 633816 w 2225455"/>
                  <a:gd name="connsiteY16" fmla="*/ 477759 h 1080136"/>
                  <a:gd name="connsiteX17" fmla="*/ 625569 w 2225455"/>
                  <a:gd name="connsiteY17" fmla="*/ 484827 h 1080136"/>
                  <a:gd name="connsiteX18" fmla="*/ 620857 w 2225455"/>
                  <a:gd name="connsiteY18" fmla="*/ 460087 h 1080136"/>
                  <a:gd name="connsiteX19" fmla="*/ 622035 w 2225455"/>
                  <a:gd name="connsiteY19" fmla="*/ 516636 h 1080136"/>
                  <a:gd name="connsiteX20" fmla="*/ 0 w 2225455"/>
                  <a:gd name="connsiteY20"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1446702 w 2225455"/>
                  <a:gd name="connsiteY6" fmla="*/ 747543 h 1080136"/>
                  <a:gd name="connsiteX7" fmla="*/ 1412537 w 2225455"/>
                  <a:gd name="connsiteY7" fmla="*/ 742831 h 1080136"/>
                  <a:gd name="connsiteX8" fmla="*/ 1291193 w 2225455"/>
                  <a:gd name="connsiteY8" fmla="*/ 727515 h 1080136"/>
                  <a:gd name="connsiteX9" fmla="*/ 1286481 w 2225455"/>
                  <a:gd name="connsiteY9" fmla="*/ 731050 h 1080136"/>
                  <a:gd name="connsiteX10" fmla="*/ 1291193 w 2225455"/>
                  <a:gd name="connsiteY10" fmla="*/ 727515 h 1080136"/>
                  <a:gd name="connsiteX11" fmla="*/ 1328893 w 2225455"/>
                  <a:gd name="connsiteY11" fmla="*/ 756968 h 1080136"/>
                  <a:gd name="connsiteX12" fmla="*/ 1425497 w 2225455"/>
                  <a:gd name="connsiteY12" fmla="*/ 834722 h 1080136"/>
                  <a:gd name="connsiteX13" fmla="*/ 1343030 w 2225455"/>
                  <a:gd name="connsiteY13" fmla="*/ 845325 h 1080136"/>
                  <a:gd name="connsiteX14" fmla="*/ 658556 w 2225455"/>
                  <a:gd name="connsiteY14" fmla="*/ 494252 h 1080136"/>
                  <a:gd name="connsiteX15" fmla="*/ 633816 w 2225455"/>
                  <a:gd name="connsiteY15" fmla="*/ 477759 h 1080136"/>
                  <a:gd name="connsiteX16" fmla="*/ 625569 w 2225455"/>
                  <a:gd name="connsiteY16" fmla="*/ 484827 h 1080136"/>
                  <a:gd name="connsiteX17" fmla="*/ 620857 w 2225455"/>
                  <a:gd name="connsiteY17" fmla="*/ 460087 h 1080136"/>
                  <a:gd name="connsiteX18" fmla="*/ 622035 w 2225455"/>
                  <a:gd name="connsiteY18" fmla="*/ 516636 h 1080136"/>
                  <a:gd name="connsiteX19" fmla="*/ 0 w 2225455"/>
                  <a:gd name="connsiteY19"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446702 w 2225455"/>
                  <a:gd name="connsiteY5" fmla="*/ 747543 h 1080136"/>
                  <a:gd name="connsiteX6" fmla="*/ 1412537 w 2225455"/>
                  <a:gd name="connsiteY6" fmla="*/ 742831 h 1080136"/>
                  <a:gd name="connsiteX7" fmla="*/ 1291193 w 2225455"/>
                  <a:gd name="connsiteY7" fmla="*/ 727515 h 1080136"/>
                  <a:gd name="connsiteX8" fmla="*/ 1286481 w 2225455"/>
                  <a:gd name="connsiteY8" fmla="*/ 731050 h 1080136"/>
                  <a:gd name="connsiteX9" fmla="*/ 1291193 w 2225455"/>
                  <a:gd name="connsiteY9" fmla="*/ 727515 h 1080136"/>
                  <a:gd name="connsiteX10" fmla="*/ 1328893 w 2225455"/>
                  <a:gd name="connsiteY10" fmla="*/ 756968 h 1080136"/>
                  <a:gd name="connsiteX11" fmla="*/ 1425497 w 2225455"/>
                  <a:gd name="connsiteY11" fmla="*/ 834722 h 1080136"/>
                  <a:gd name="connsiteX12" fmla="*/ 1343030 w 2225455"/>
                  <a:gd name="connsiteY12" fmla="*/ 845325 h 1080136"/>
                  <a:gd name="connsiteX13" fmla="*/ 658556 w 2225455"/>
                  <a:gd name="connsiteY13" fmla="*/ 494252 h 1080136"/>
                  <a:gd name="connsiteX14" fmla="*/ 633816 w 2225455"/>
                  <a:gd name="connsiteY14" fmla="*/ 477759 h 1080136"/>
                  <a:gd name="connsiteX15" fmla="*/ 625569 w 2225455"/>
                  <a:gd name="connsiteY15" fmla="*/ 484827 h 1080136"/>
                  <a:gd name="connsiteX16" fmla="*/ 620857 w 2225455"/>
                  <a:gd name="connsiteY16" fmla="*/ 460087 h 1080136"/>
                  <a:gd name="connsiteX17" fmla="*/ 622035 w 2225455"/>
                  <a:gd name="connsiteY17" fmla="*/ 516636 h 1080136"/>
                  <a:gd name="connsiteX18" fmla="*/ 0 w 2225455"/>
                  <a:gd name="connsiteY18"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446702 w 2225424"/>
                  <a:gd name="connsiteY4" fmla="*/ 747543 h 1080136"/>
                  <a:gd name="connsiteX5" fmla="*/ 1412537 w 2225424"/>
                  <a:gd name="connsiteY5" fmla="*/ 742831 h 1080136"/>
                  <a:gd name="connsiteX6" fmla="*/ 1291193 w 2225424"/>
                  <a:gd name="connsiteY6" fmla="*/ 727515 h 1080136"/>
                  <a:gd name="connsiteX7" fmla="*/ 1286481 w 2225424"/>
                  <a:gd name="connsiteY7" fmla="*/ 731050 h 1080136"/>
                  <a:gd name="connsiteX8" fmla="*/ 1291193 w 2225424"/>
                  <a:gd name="connsiteY8" fmla="*/ 727515 h 1080136"/>
                  <a:gd name="connsiteX9" fmla="*/ 1328893 w 2225424"/>
                  <a:gd name="connsiteY9" fmla="*/ 756968 h 1080136"/>
                  <a:gd name="connsiteX10" fmla="*/ 1425497 w 2225424"/>
                  <a:gd name="connsiteY10" fmla="*/ 834722 h 1080136"/>
                  <a:gd name="connsiteX11" fmla="*/ 1343030 w 2225424"/>
                  <a:gd name="connsiteY11" fmla="*/ 845325 h 1080136"/>
                  <a:gd name="connsiteX12" fmla="*/ 658556 w 2225424"/>
                  <a:gd name="connsiteY12" fmla="*/ 494252 h 1080136"/>
                  <a:gd name="connsiteX13" fmla="*/ 633816 w 2225424"/>
                  <a:gd name="connsiteY13" fmla="*/ 477759 h 1080136"/>
                  <a:gd name="connsiteX14" fmla="*/ 625569 w 2225424"/>
                  <a:gd name="connsiteY14" fmla="*/ 484827 h 1080136"/>
                  <a:gd name="connsiteX15" fmla="*/ 620857 w 2225424"/>
                  <a:gd name="connsiteY15" fmla="*/ 460087 h 1080136"/>
                  <a:gd name="connsiteX16" fmla="*/ 622035 w 2225424"/>
                  <a:gd name="connsiteY16" fmla="*/ 516636 h 1080136"/>
                  <a:gd name="connsiteX17" fmla="*/ 0 w 2225424"/>
                  <a:gd name="connsiteY1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412537 w 2225424"/>
                  <a:gd name="connsiteY4" fmla="*/ 742831 h 1080136"/>
                  <a:gd name="connsiteX5" fmla="*/ 1291193 w 2225424"/>
                  <a:gd name="connsiteY5" fmla="*/ 727515 h 1080136"/>
                  <a:gd name="connsiteX6" fmla="*/ 1286481 w 2225424"/>
                  <a:gd name="connsiteY6" fmla="*/ 731050 h 1080136"/>
                  <a:gd name="connsiteX7" fmla="*/ 1291193 w 2225424"/>
                  <a:gd name="connsiteY7" fmla="*/ 727515 h 1080136"/>
                  <a:gd name="connsiteX8" fmla="*/ 1328893 w 2225424"/>
                  <a:gd name="connsiteY8" fmla="*/ 756968 h 1080136"/>
                  <a:gd name="connsiteX9" fmla="*/ 1425497 w 2225424"/>
                  <a:gd name="connsiteY9" fmla="*/ 834722 h 1080136"/>
                  <a:gd name="connsiteX10" fmla="*/ 1343030 w 2225424"/>
                  <a:gd name="connsiteY10" fmla="*/ 845325 h 1080136"/>
                  <a:gd name="connsiteX11" fmla="*/ 658556 w 2225424"/>
                  <a:gd name="connsiteY11" fmla="*/ 494252 h 1080136"/>
                  <a:gd name="connsiteX12" fmla="*/ 633816 w 2225424"/>
                  <a:gd name="connsiteY12" fmla="*/ 477759 h 1080136"/>
                  <a:gd name="connsiteX13" fmla="*/ 625569 w 2225424"/>
                  <a:gd name="connsiteY13" fmla="*/ 484827 h 1080136"/>
                  <a:gd name="connsiteX14" fmla="*/ 620857 w 2225424"/>
                  <a:gd name="connsiteY14" fmla="*/ 460087 h 1080136"/>
                  <a:gd name="connsiteX15" fmla="*/ 622035 w 2225424"/>
                  <a:gd name="connsiteY15" fmla="*/ 516636 h 1080136"/>
                  <a:gd name="connsiteX16" fmla="*/ 0 w 2225424"/>
                  <a:gd name="connsiteY16"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291193 w 2225424"/>
                  <a:gd name="connsiteY6" fmla="*/ 727515 h 1080136"/>
                  <a:gd name="connsiteX7" fmla="*/ 1328893 w 2225424"/>
                  <a:gd name="connsiteY7" fmla="*/ 756968 h 1080136"/>
                  <a:gd name="connsiteX8" fmla="*/ 1425497 w 2225424"/>
                  <a:gd name="connsiteY8" fmla="*/ 834722 h 1080136"/>
                  <a:gd name="connsiteX9" fmla="*/ 1343030 w 2225424"/>
                  <a:gd name="connsiteY9" fmla="*/ 845325 h 1080136"/>
                  <a:gd name="connsiteX10" fmla="*/ 658556 w 2225424"/>
                  <a:gd name="connsiteY10" fmla="*/ 494252 h 1080136"/>
                  <a:gd name="connsiteX11" fmla="*/ 633816 w 2225424"/>
                  <a:gd name="connsiteY11" fmla="*/ 477759 h 1080136"/>
                  <a:gd name="connsiteX12" fmla="*/ 625569 w 2225424"/>
                  <a:gd name="connsiteY12" fmla="*/ 484827 h 1080136"/>
                  <a:gd name="connsiteX13" fmla="*/ 620857 w 2225424"/>
                  <a:gd name="connsiteY13" fmla="*/ 460087 h 1080136"/>
                  <a:gd name="connsiteX14" fmla="*/ 622035 w 2225424"/>
                  <a:gd name="connsiteY14" fmla="*/ 516636 h 1080136"/>
                  <a:gd name="connsiteX15" fmla="*/ 0 w 2225424"/>
                  <a:gd name="connsiteY15"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328893 w 2225424"/>
                  <a:gd name="connsiteY6" fmla="*/ 756968 h 1080136"/>
                  <a:gd name="connsiteX7" fmla="*/ 1425497 w 2225424"/>
                  <a:gd name="connsiteY7" fmla="*/ 834722 h 1080136"/>
                  <a:gd name="connsiteX8" fmla="*/ 1343030 w 2225424"/>
                  <a:gd name="connsiteY8" fmla="*/ 845325 h 1080136"/>
                  <a:gd name="connsiteX9" fmla="*/ 658556 w 2225424"/>
                  <a:gd name="connsiteY9" fmla="*/ 494252 h 1080136"/>
                  <a:gd name="connsiteX10" fmla="*/ 633816 w 2225424"/>
                  <a:gd name="connsiteY10" fmla="*/ 477759 h 1080136"/>
                  <a:gd name="connsiteX11" fmla="*/ 625569 w 2225424"/>
                  <a:gd name="connsiteY11" fmla="*/ 484827 h 1080136"/>
                  <a:gd name="connsiteX12" fmla="*/ 620857 w 2225424"/>
                  <a:gd name="connsiteY12" fmla="*/ 460087 h 1080136"/>
                  <a:gd name="connsiteX13" fmla="*/ 622035 w 2225424"/>
                  <a:gd name="connsiteY13" fmla="*/ 516636 h 1080136"/>
                  <a:gd name="connsiteX14" fmla="*/ 0 w 2225424"/>
                  <a:gd name="connsiteY14"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425497 w 2225424"/>
                  <a:gd name="connsiteY6" fmla="*/ 834722 h 1080136"/>
                  <a:gd name="connsiteX7" fmla="*/ 1343030 w 2225424"/>
                  <a:gd name="connsiteY7" fmla="*/ 845325 h 1080136"/>
                  <a:gd name="connsiteX8" fmla="*/ 658556 w 2225424"/>
                  <a:gd name="connsiteY8" fmla="*/ 494252 h 1080136"/>
                  <a:gd name="connsiteX9" fmla="*/ 633816 w 2225424"/>
                  <a:gd name="connsiteY9" fmla="*/ 477759 h 1080136"/>
                  <a:gd name="connsiteX10" fmla="*/ 625569 w 2225424"/>
                  <a:gd name="connsiteY10" fmla="*/ 484827 h 1080136"/>
                  <a:gd name="connsiteX11" fmla="*/ 620857 w 2225424"/>
                  <a:gd name="connsiteY11" fmla="*/ 460087 h 1080136"/>
                  <a:gd name="connsiteX12" fmla="*/ 622035 w 2225424"/>
                  <a:gd name="connsiteY12" fmla="*/ 516636 h 1080136"/>
                  <a:gd name="connsiteX13" fmla="*/ 0 w 2225424"/>
                  <a:gd name="connsiteY13"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25497 w 2225424"/>
                  <a:gd name="connsiteY5" fmla="*/ 834722 h 1080136"/>
                  <a:gd name="connsiteX6" fmla="*/ 1343030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25497 w 2225424"/>
                  <a:gd name="connsiteY5" fmla="*/ 834722 h 1080136"/>
                  <a:gd name="connsiteX6" fmla="*/ 1291755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1291755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93742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34042 w 2225424"/>
                  <a:gd name="connsiteY5" fmla="*/ 843267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5569 w 2225424"/>
                  <a:gd name="connsiteY7" fmla="*/ 484827 h 1080136"/>
                  <a:gd name="connsiteX8" fmla="*/ 620857 w 2225424"/>
                  <a:gd name="connsiteY8" fmla="*/ 460087 h 1080136"/>
                  <a:gd name="connsiteX9" fmla="*/ 622035 w 2225424"/>
                  <a:gd name="connsiteY9" fmla="*/ 516636 h 1080136"/>
                  <a:gd name="connsiteX10" fmla="*/ 0 w 2225424"/>
                  <a:gd name="connsiteY10"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5569 w 2225424"/>
                  <a:gd name="connsiteY7" fmla="*/ 484827 h 1080136"/>
                  <a:gd name="connsiteX8" fmla="*/ 622035 w 2225424"/>
                  <a:gd name="connsiteY8" fmla="*/ 516636 h 1080136"/>
                  <a:gd name="connsiteX9" fmla="*/ 0 w 2225424"/>
                  <a:gd name="connsiteY9"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2035 w 2225424"/>
                  <a:gd name="connsiteY7" fmla="*/ 516636 h 1080136"/>
                  <a:gd name="connsiteX8" fmla="*/ 0 w 2225424"/>
                  <a:gd name="connsiteY8"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25496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25496 w 2225424"/>
                  <a:gd name="connsiteY5" fmla="*/ 911633 h 1080136"/>
                  <a:gd name="connsiteX6" fmla="*/ 622035 w 2225424"/>
                  <a:gd name="connsiteY6" fmla="*/ 516636 h 1080136"/>
                  <a:gd name="connsiteX7" fmla="*/ 0 w 2225424"/>
                  <a:gd name="connsiteY7" fmla="*/ 1079766 h 108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5424" h="1080136">
                    <a:moveTo>
                      <a:pt x="0" y="1079766"/>
                    </a:moveTo>
                    <a:cubicBezTo>
                      <a:pt x="41233" y="809982"/>
                      <a:pt x="146084" y="568472"/>
                      <a:pt x="333401" y="367018"/>
                    </a:cubicBezTo>
                    <a:cubicBezTo>
                      <a:pt x="816421" y="-154879"/>
                      <a:pt x="1592786" y="-114824"/>
                      <a:pt x="2021613" y="453019"/>
                    </a:cubicBezTo>
                    <a:cubicBezTo>
                      <a:pt x="2114683" y="574363"/>
                      <a:pt x="2190081" y="706310"/>
                      <a:pt x="2225424" y="858284"/>
                    </a:cubicBezTo>
                    <a:cubicBezTo>
                      <a:pt x="2103687" y="904033"/>
                      <a:pt x="1464776" y="723083"/>
                      <a:pt x="1308285" y="701877"/>
                    </a:cubicBezTo>
                    <a:cubicBezTo>
                      <a:pt x="1174964" y="697950"/>
                      <a:pt x="1365582" y="797995"/>
                      <a:pt x="1425496" y="911633"/>
                    </a:cubicBezTo>
                    <a:cubicBezTo>
                      <a:pt x="1311121" y="880760"/>
                      <a:pt x="940803" y="796262"/>
                      <a:pt x="622035" y="516636"/>
                    </a:cubicBezTo>
                    <a:cubicBezTo>
                      <a:pt x="587870" y="820585"/>
                      <a:pt x="288634" y="1091547"/>
                      <a:pt x="0" y="1079766"/>
                    </a:cubicBezTo>
                    <a:close/>
                  </a:path>
                </a:pathLst>
              </a:custGeom>
              <a:solidFill>
                <a:srgbClr val="94643F"/>
              </a:solidFill>
              <a:ln w="11774" cap="flat">
                <a:noFill/>
                <a:prstDash val="solid"/>
                <a:miter/>
              </a:ln>
            </p:spPr>
            <p:txBody>
              <a:bodyPr rtlCol="0" anchor="ctr"/>
              <a:lstStyle/>
              <a:p>
                <a:endParaRPr lang="en-US"/>
              </a:p>
            </p:txBody>
          </p:sp>
        </p:grpSp>
        <p:grpSp>
          <p:nvGrpSpPr>
            <p:cNvPr id="73" name="Group 72">
              <a:extLst>
                <a:ext uri="{FF2B5EF4-FFF2-40B4-BE49-F238E27FC236}">
                  <a16:creationId xmlns:a16="http://schemas.microsoft.com/office/drawing/2014/main" id="{DC6277AA-9980-7242-61AE-FE83B0B12CEB}"/>
                </a:ext>
              </a:extLst>
            </p:cNvPr>
            <p:cNvGrpSpPr/>
            <p:nvPr/>
          </p:nvGrpSpPr>
          <p:grpSpPr>
            <a:xfrm>
              <a:off x="5013780" y="5128586"/>
              <a:ext cx="1301248" cy="770937"/>
              <a:chOff x="5013780" y="5128586"/>
              <a:chExt cx="1301248" cy="770937"/>
            </a:xfrm>
          </p:grpSpPr>
          <p:sp>
            <p:nvSpPr>
              <p:cNvPr id="75" name="Graphic 222">
                <a:extLst>
                  <a:ext uri="{FF2B5EF4-FFF2-40B4-BE49-F238E27FC236}">
                    <a16:creationId xmlns:a16="http://schemas.microsoft.com/office/drawing/2014/main" id="{19105D36-3392-5BEB-8226-549FB1962F17}"/>
                  </a:ext>
                </a:extLst>
              </p:cNvPr>
              <p:cNvSpPr/>
              <p:nvPr/>
            </p:nvSpPr>
            <p:spPr>
              <a:xfrm rot="10800000">
                <a:off x="5013780" y="5669407"/>
                <a:ext cx="1301248" cy="230116"/>
              </a:xfrm>
              <a:custGeom>
                <a:avLst/>
                <a:gdLst>
                  <a:gd name="connsiteX0" fmla="*/ 3438624 w 3543300"/>
                  <a:gd name="connsiteY0" fmla="*/ 609600 h 609600"/>
                  <a:gd name="connsiteX1" fmla="*/ 112494 w 3543300"/>
                  <a:gd name="connsiteY1" fmla="*/ 609600 h 609600"/>
                  <a:gd name="connsiteX2" fmla="*/ 7719 w 3543300"/>
                  <a:gd name="connsiteY2" fmla="*/ 456248 h 609600"/>
                  <a:gd name="connsiteX3" fmla="*/ 158214 w 3543300"/>
                  <a:gd name="connsiteY3" fmla="*/ 71438 h 609600"/>
                  <a:gd name="connsiteX4" fmla="*/ 262989 w 3543300"/>
                  <a:gd name="connsiteY4" fmla="*/ 0 h 609600"/>
                  <a:gd name="connsiteX5" fmla="*/ 3282414 w 3543300"/>
                  <a:gd name="connsiteY5" fmla="*/ 0 h 609600"/>
                  <a:gd name="connsiteX6" fmla="*/ 3386236 w 3543300"/>
                  <a:gd name="connsiteY6" fmla="*/ 69533 h 609600"/>
                  <a:gd name="connsiteX7" fmla="*/ 3542446 w 3543300"/>
                  <a:gd name="connsiteY7" fmla="*/ 454343 h 609600"/>
                  <a:gd name="connsiteX8" fmla="*/ 3438624 w 3543300"/>
                  <a:gd name="connsiteY8"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3300" h="609600">
                    <a:moveTo>
                      <a:pt x="3438624" y="609600"/>
                    </a:moveTo>
                    <a:lnTo>
                      <a:pt x="112494" y="609600"/>
                    </a:lnTo>
                    <a:cubicBezTo>
                      <a:pt x="33436" y="609600"/>
                      <a:pt x="-20856" y="530543"/>
                      <a:pt x="7719" y="456248"/>
                    </a:cubicBezTo>
                    <a:lnTo>
                      <a:pt x="158214" y="71438"/>
                    </a:lnTo>
                    <a:cubicBezTo>
                      <a:pt x="175359" y="28575"/>
                      <a:pt x="216316" y="0"/>
                      <a:pt x="262989" y="0"/>
                    </a:cubicBezTo>
                    <a:lnTo>
                      <a:pt x="3282414" y="0"/>
                    </a:lnTo>
                    <a:cubicBezTo>
                      <a:pt x="3328134" y="0"/>
                      <a:pt x="3369091" y="27623"/>
                      <a:pt x="3386236" y="69533"/>
                    </a:cubicBezTo>
                    <a:lnTo>
                      <a:pt x="3542446" y="454343"/>
                    </a:lnTo>
                    <a:cubicBezTo>
                      <a:pt x="3572926" y="528638"/>
                      <a:pt x="3518634" y="609600"/>
                      <a:pt x="3438624" y="609600"/>
                    </a:cubicBezTo>
                    <a:close/>
                  </a:path>
                </a:pathLst>
              </a:custGeom>
              <a:solidFill>
                <a:schemeClr val="accent5">
                  <a:lumMod val="50000"/>
                </a:schemeClr>
              </a:solidFill>
              <a:ln w="9525" cap="flat">
                <a:noFill/>
                <a:prstDash val="solid"/>
                <a:miter/>
              </a:ln>
            </p:spPr>
            <p:txBody>
              <a:bodyPr rtlCol="0" anchor="ctr"/>
              <a:lstStyle/>
              <a:p>
                <a:endParaRPr lang="en-US"/>
              </a:p>
            </p:txBody>
          </p:sp>
          <p:sp>
            <p:nvSpPr>
              <p:cNvPr id="76" name="Rectangle: Rounded Corners 75">
                <a:extLst>
                  <a:ext uri="{FF2B5EF4-FFF2-40B4-BE49-F238E27FC236}">
                    <a16:creationId xmlns:a16="http://schemas.microsoft.com/office/drawing/2014/main" id="{8E5691ED-80CE-A035-14AA-33C18A45DEE8}"/>
                  </a:ext>
                </a:extLst>
              </p:cNvPr>
              <p:cNvSpPr/>
              <p:nvPr/>
            </p:nvSpPr>
            <p:spPr>
              <a:xfrm>
                <a:off x="5050961" y="5128586"/>
                <a:ext cx="1225640" cy="770164"/>
              </a:xfrm>
              <a:prstGeom prst="roundRect">
                <a:avLst>
                  <a:gd name="adj" fmla="val 947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BA07C54-9DFC-AA9B-40DF-EB0CF2B84C25}"/>
                  </a:ext>
                </a:extLst>
              </p:cNvPr>
              <p:cNvSpPr/>
              <p:nvPr/>
            </p:nvSpPr>
            <p:spPr>
              <a:xfrm>
                <a:off x="5607096" y="5420343"/>
                <a:ext cx="113370" cy="1133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reeform: Shape 73">
              <a:extLst>
                <a:ext uri="{FF2B5EF4-FFF2-40B4-BE49-F238E27FC236}">
                  <a16:creationId xmlns:a16="http://schemas.microsoft.com/office/drawing/2014/main" id="{ABD4C109-0B69-967C-D325-8EF0C51D66EA}"/>
                </a:ext>
              </a:extLst>
            </p:cNvPr>
            <p:cNvSpPr/>
            <p:nvPr/>
          </p:nvSpPr>
          <p:spPr>
            <a:xfrm>
              <a:off x="5144547" y="3886249"/>
              <a:ext cx="1044140" cy="902608"/>
            </a:xfrm>
            <a:custGeom>
              <a:avLst/>
              <a:gdLst>
                <a:gd name="connsiteX0" fmla="*/ 523726 w 1044140"/>
                <a:gd name="connsiteY0" fmla="*/ 0 h 902608"/>
                <a:gd name="connsiteX1" fmla="*/ 764384 w 1044140"/>
                <a:gd name="connsiteY1" fmla="*/ 72434 h 902608"/>
                <a:gd name="connsiteX2" fmla="*/ 988382 w 1044140"/>
                <a:gd name="connsiteY2" fmla="*/ 363683 h 902608"/>
                <a:gd name="connsiteX3" fmla="*/ 999042 w 1044140"/>
                <a:gd name="connsiteY3" fmla="*/ 444029 h 902608"/>
                <a:gd name="connsiteX4" fmla="*/ 1017193 w 1044140"/>
                <a:gd name="connsiteY4" fmla="*/ 444029 h 902608"/>
                <a:gd name="connsiteX5" fmla="*/ 1044140 w 1044140"/>
                <a:gd name="connsiteY5" fmla="*/ 470976 h 902608"/>
                <a:gd name="connsiteX6" fmla="*/ 1044140 w 1044140"/>
                <a:gd name="connsiteY6" fmla="*/ 678813 h 902608"/>
                <a:gd name="connsiteX7" fmla="*/ 1017193 w 1044140"/>
                <a:gd name="connsiteY7" fmla="*/ 705760 h 902608"/>
                <a:gd name="connsiteX8" fmla="*/ 988388 w 1044140"/>
                <a:gd name="connsiteY8" fmla="*/ 705760 h 902608"/>
                <a:gd name="connsiteX9" fmla="*/ 916860 w 1044140"/>
                <a:gd name="connsiteY9" fmla="*/ 768535 h 902608"/>
                <a:gd name="connsiteX10" fmla="*/ 677463 w 1044140"/>
                <a:gd name="connsiteY10" fmla="*/ 868476 h 902608"/>
                <a:gd name="connsiteX11" fmla="*/ 669581 w 1044140"/>
                <a:gd name="connsiteY11" fmla="*/ 869232 h 902608"/>
                <a:gd name="connsiteX12" fmla="*/ 669581 w 1044140"/>
                <a:gd name="connsiteY12" fmla="*/ 875032 h 902608"/>
                <a:gd name="connsiteX13" fmla="*/ 642005 w 1044140"/>
                <a:gd name="connsiteY13" fmla="*/ 902608 h 902608"/>
                <a:gd name="connsiteX14" fmla="*/ 492587 w 1044140"/>
                <a:gd name="connsiteY14" fmla="*/ 902608 h 902608"/>
                <a:gd name="connsiteX15" fmla="*/ 465011 w 1044140"/>
                <a:gd name="connsiteY15" fmla="*/ 875032 h 902608"/>
                <a:gd name="connsiteX16" fmla="*/ 465011 w 1044140"/>
                <a:gd name="connsiteY16" fmla="*/ 857920 h 902608"/>
                <a:gd name="connsiteX17" fmla="*/ 492587 w 1044140"/>
                <a:gd name="connsiteY17" fmla="*/ 830344 h 902608"/>
                <a:gd name="connsiteX18" fmla="*/ 642005 w 1044140"/>
                <a:gd name="connsiteY18" fmla="*/ 830344 h 902608"/>
                <a:gd name="connsiteX19" fmla="*/ 661505 w 1044140"/>
                <a:gd name="connsiteY19" fmla="*/ 838421 h 902608"/>
                <a:gd name="connsiteX20" fmla="*/ 667253 w 1044140"/>
                <a:gd name="connsiteY20" fmla="*/ 852298 h 902608"/>
                <a:gd name="connsiteX21" fmla="*/ 674545 w 1044140"/>
                <a:gd name="connsiteY21" fmla="*/ 851599 h 902608"/>
                <a:gd name="connsiteX22" fmla="*/ 906914 w 1044140"/>
                <a:gd name="connsiteY22" fmla="*/ 754593 h 902608"/>
                <a:gd name="connsiteX23" fmla="*/ 977432 w 1044140"/>
                <a:gd name="connsiteY23" fmla="*/ 692704 h 902608"/>
                <a:gd name="connsiteX24" fmla="*/ 977432 w 1044140"/>
                <a:gd name="connsiteY24" fmla="*/ 489267 h 902608"/>
                <a:gd name="connsiteX25" fmla="*/ 977300 w 1044140"/>
                <a:gd name="connsiteY25" fmla="*/ 489267 h 902608"/>
                <a:gd name="connsiteX26" fmla="*/ 750513 w 1044140"/>
                <a:gd name="connsiteY26" fmla="*/ 96460 h 902608"/>
                <a:gd name="connsiteX27" fmla="*/ 296939 w 1044140"/>
                <a:gd name="connsiteY27" fmla="*/ 96460 h 902608"/>
                <a:gd name="connsiteX28" fmla="*/ 70152 w 1044140"/>
                <a:gd name="connsiteY28" fmla="*/ 489267 h 902608"/>
                <a:gd name="connsiteX29" fmla="*/ 66709 w 1044140"/>
                <a:gd name="connsiteY29" fmla="*/ 489267 h 902608"/>
                <a:gd name="connsiteX30" fmla="*/ 66709 w 1044140"/>
                <a:gd name="connsiteY30" fmla="*/ 705760 h 902608"/>
                <a:gd name="connsiteX31" fmla="*/ 26947 w 1044140"/>
                <a:gd name="connsiteY31" fmla="*/ 705760 h 902608"/>
                <a:gd name="connsiteX32" fmla="*/ 0 w 1044140"/>
                <a:gd name="connsiteY32" fmla="*/ 678813 h 902608"/>
                <a:gd name="connsiteX33" fmla="*/ 0 w 1044140"/>
                <a:gd name="connsiteY33" fmla="*/ 470976 h 902608"/>
                <a:gd name="connsiteX34" fmla="*/ 26947 w 1044140"/>
                <a:gd name="connsiteY34" fmla="*/ 444029 h 902608"/>
                <a:gd name="connsiteX35" fmla="*/ 48410 w 1044140"/>
                <a:gd name="connsiteY35" fmla="*/ 444029 h 902608"/>
                <a:gd name="connsiteX36" fmla="*/ 59069 w 1044140"/>
                <a:gd name="connsiteY36" fmla="*/ 363683 h 902608"/>
                <a:gd name="connsiteX37" fmla="*/ 283067 w 1044140"/>
                <a:gd name="connsiteY37" fmla="*/ 72434 h 902608"/>
                <a:gd name="connsiteX38" fmla="*/ 523726 w 1044140"/>
                <a:gd name="connsiteY38" fmla="*/ 0 h 90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44140" h="902608">
                  <a:moveTo>
                    <a:pt x="523726" y="0"/>
                  </a:moveTo>
                  <a:cubicBezTo>
                    <a:pt x="602235" y="0"/>
                    <a:pt x="680744" y="24145"/>
                    <a:pt x="764384" y="72434"/>
                  </a:cubicBezTo>
                  <a:cubicBezTo>
                    <a:pt x="876074" y="136918"/>
                    <a:pt x="955600" y="242418"/>
                    <a:pt x="988382" y="363683"/>
                  </a:cubicBezTo>
                  <a:lnTo>
                    <a:pt x="999042" y="444029"/>
                  </a:lnTo>
                  <a:lnTo>
                    <a:pt x="1017193" y="444029"/>
                  </a:lnTo>
                  <a:cubicBezTo>
                    <a:pt x="1032075" y="444029"/>
                    <a:pt x="1044140" y="456094"/>
                    <a:pt x="1044140" y="470976"/>
                  </a:cubicBezTo>
                  <a:lnTo>
                    <a:pt x="1044140" y="678813"/>
                  </a:lnTo>
                  <a:cubicBezTo>
                    <a:pt x="1044140" y="693695"/>
                    <a:pt x="1032075" y="705760"/>
                    <a:pt x="1017193" y="705760"/>
                  </a:cubicBezTo>
                  <a:lnTo>
                    <a:pt x="988388" y="705760"/>
                  </a:lnTo>
                  <a:lnTo>
                    <a:pt x="916860" y="768535"/>
                  </a:lnTo>
                  <a:cubicBezTo>
                    <a:pt x="845683" y="819316"/>
                    <a:pt x="763855" y="853537"/>
                    <a:pt x="677463" y="868476"/>
                  </a:cubicBezTo>
                  <a:lnTo>
                    <a:pt x="669581" y="869232"/>
                  </a:lnTo>
                  <a:lnTo>
                    <a:pt x="669581" y="875032"/>
                  </a:lnTo>
                  <a:cubicBezTo>
                    <a:pt x="669581" y="890262"/>
                    <a:pt x="657235" y="902608"/>
                    <a:pt x="642005" y="902608"/>
                  </a:cubicBezTo>
                  <a:lnTo>
                    <a:pt x="492587" y="902608"/>
                  </a:lnTo>
                  <a:cubicBezTo>
                    <a:pt x="477357" y="902608"/>
                    <a:pt x="465011" y="890262"/>
                    <a:pt x="465011" y="875032"/>
                  </a:cubicBezTo>
                  <a:lnTo>
                    <a:pt x="465011" y="857920"/>
                  </a:lnTo>
                  <a:cubicBezTo>
                    <a:pt x="465011" y="842690"/>
                    <a:pt x="477357" y="830344"/>
                    <a:pt x="492587" y="830344"/>
                  </a:cubicBezTo>
                  <a:lnTo>
                    <a:pt x="642005" y="830344"/>
                  </a:lnTo>
                  <a:cubicBezTo>
                    <a:pt x="649620" y="830344"/>
                    <a:pt x="656514" y="833431"/>
                    <a:pt x="661505" y="838421"/>
                  </a:cubicBezTo>
                  <a:lnTo>
                    <a:pt x="667253" y="852298"/>
                  </a:lnTo>
                  <a:lnTo>
                    <a:pt x="674545" y="851599"/>
                  </a:lnTo>
                  <a:cubicBezTo>
                    <a:pt x="758401" y="837098"/>
                    <a:pt x="837827" y="803882"/>
                    <a:pt x="906914" y="754593"/>
                  </a:cubicBezTo>
                  <a:lnTo>
                    <a:pt x="977432" y="692704"/>
                  </a:lnTo>
                  <a:lnTo>
                    <a:pt x="977432" y="489267"/>
                  </a:lnTo>
                  <a:lnTo>
                    <a:pt x="977300" y="489267"/>
                  </a:lnTo>
                  <a:cubicBezTo>
                    <a:pt x="977300" y="327221"/>
                    <a:pt x="890849" y="177484"/>
                    <a:pt x="750513" y="96460"/>
                  </a:cubicBezTo>
                  <a:cubicBezTo>
                    <a:pt x="610177" y="15437"/>
                    <a:pt x="437275" y="15437"/>
                    <a:pt x="296939" y="96460"/>
                  </a:cubicBezTo>
                  <a:cubicBezTo>
                    <a:pt x="156603" y="177483"/>
                    <a:pt x="70152" y="327220"/>
                    <a:pt x="70152" y="489267"/>
                  </a:cubicBezTo>
                  <a:lnTo>
                    <a:pt x="66709" y="489267"/>
                  </a:lnTo>
                  <a:lnTo>
                    <a:pt x="66709" y="705760"/>
                  </a:lnTo>
                  <a:lnTo>
                    <a:pt x="26947" y="705760"/>
                  </a:lnTo>
                  <a:cubicBezTo>
                    <a:pt x="12065" y="705760"/>
                    <a:pt x="0" y="693695"/>
                    <a:pt x="0" y="678813"/>
                  </a:cubicBezTo>
                  <a:lnTo>
                    <a:pt x="0" y="470976"/>
                  </a:lnTo>
                  <a:cubicBezTo>
                    <a:pt x="0" y="456094"/>
                    <a:pt x="12065" y="444029"/>
                    <a:pt x="26947" y="444029"/>
                  </a:cubicBezTo>
                  <a:lnTo>
                    <a:pt x="48410" y="444029"/>
                  </a:lnTo>
                  <a:lnTo>
                    <a:pt x="59069" y="363683"/>
                  </a:lnTo>
                  <a:cubicBezTo>
                    <a:pt x="91852" y="242418"/>
                    <a:pt x="171377" y="136918"/>
                    <a:pt x="283067" y="72434"/>
                  </a:cubicBezTo>
                  <a:cubicBezTo>
                    <a:pt x="366708" y="24145"/>
                    <a:pt x="445217" y="0"/>
                    <a:pt x="52372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82" name="Round Same Side Corner Rectangle 8">
            <a:extLst>
              <a:ext uri="{FF2B5EF4-FFF2-40B4-BE49-F238E27FC236}">
                <a16:creationId xmlns:a16="http://schemas.microsoft.com/office/drawing/2014/main" id="{B1B72BF5-A54F-F27E-75AD-52AB681402C7}"/>
              </a:ext>
            </a:extLst>
          </p:cNvPr>
          <p:cNvSpPr/>
          <p:nvPr/>
        </p:nvSpPr>
        <p:spPr>
          <a:xfrm>
            <a:off x="5091626" y="2884908"/>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83" name="Trapezoid 13">
            <a:extLst>
              <a:ext uri="{FF2B5EF4-FFF2-40B4-BE49-F238E27FC236}">
                <a16:creationId xmlns:a16="http://schemas.microsoft.com/office/drawing/2014/main" id="{4A982CFB-EACB-BA0B-CE71-2B20ABF72FC2}"/>
              </a:ext>
            </a:extLst>
          </p:cNvPr>
          <p:cNvSpPr/>
          <p:nvPr/>
        </p:nvSpPr>
        <p:spPr>
          <a:xfrm>
            <a:off x="6851236" y="2953290"/>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Oval 21">
            <a:extLst>
              <a:ext uri="{FF2B5EF4-FFF2-40B4-BE49-F238E27FC236}">
                <a16:creationId xmlns:a16="http://schemas.microsoft.com/office/drawing/2014/main" id="{049D8F85-81F5-4E3E-11F4-017A59748EC1}"/>
              </a:ext>
            </a:extLst>
          </p:cNvPr>
          <p:cNvSpPr>
            <a:spLocks noChangeAspect="1"/>
          </p:cNvSpPr>
          <p:nvPr/>
        </p:nvSpPr>
        <p:spPr>
          <a:xfrm>
            <a:off x="10414565" y="3021787"/>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ectangle 7">
            <a:extLst>
              <a:ext uri="{FF2B5EF4-FFF2-40B4-BE49-F238E27FC236}">
                <a16:creationId xmlns:a16="http://schemas.microsoft.com/office/drawing/2014/main" id="{C5BE3B46-8DF1-3AE4-E6A4-850ADB5FF4FE}"/>
              </a:ext>
            </a:extLst>
          </p:cNvPr>
          <p:cNvSpPr/>
          <p:nvPr/>
        </p:nvSpPr>
        <p:spPr>
          <a:xfrm>
            <a:off x="8643685" y="3008102"/>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943401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42F351-9CD1-47D4-8564-53C9D5A1A989}"/>
              </a:ext>
            </a:extLst>
          </p:cNvPr>
          <p:cNvSpPr txBox="1"/>
          <p:nvPr/>
        </p:nvSpPr>
        <p:spPr>
          <a:xfrm>
            <a:off x="6322601" y="860159"/>
            <a:ext cx="4606656" cy="2585323"/>
          </a:xfrm>
          <a:prstGeom prst="rect">
            <a:avLst/>
          </a:prstGeom>
          <a:noFill/>
        </p:spPr>
        <p:txBody>
          <a:bodyPr wrap="square" rtlCol="0">
            <a:spAutoFit/>
          </a:bodyPr>
          <a:lstStyle/>
          <a:p>
            <a:r>
              <a:rPr lang="en-GB" altLang="ko-KR" sz="54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02</a:t>
            </a:r>
            <a:endParaRPr lang="en-GB" altLang="ko-KR" sz="5400" b="1" dirty="0">
              <a:solidFill>
                <a:schemeClr val="bg1"/>
              </a:solidFill>
              <a:latin typeface="Times New Roman" panose="02020603050405020304" pitchFamily="18" charset="0"/>
              <a:cs typeface="Times New Roman" panose="02020603050405020304" pitchFamily="18" charset="0"/>
            </a:endParaRPr>
          </a:p>
          <a:p>
            <a:r>
              <a:rPr lang="en-GB" altLang="ko-KR" sz="5400" b="1" u="sng" dirty="0">
                <a:solidFill>
                  <a:schemeClr val="bg1"/>
                </a:solidFill>
                <a:latin typeface="Arial" panose="020B0604020202020204" pitchFamily="34" charset="0"/>
                <a:cs typeface="Arial" panose="020B0604020202020204" pitchFamily="34" charset="0"/>
              </a:rPr>
              <a:t>CÔNG NGHỆ SỬ DỤNG</a:t>
            </a:r>
            <a:endParaRPr lang="ko-KR" altLang="en-US" sz="5400" b="1"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24355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4.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Cover and End Slide Master">
  <a:themeElements>
    <a:clrScheme name="ALLPPT-213">
      <a:dk1>
        <a:sysClr val="windowText" lastClr="000000"/>
      </a:dk1>
      <a:lt1>
        <a:sysClr val="window" lastClr="FFFFFF"/>
      </a:lt1>
      <a:dk2>
        <a:srgbClr val="1F497D"/>
      </a:dk2>
      <a:lt2>
        <a:srgbClr val="EEECE1"/>
      </a:lt2>
      <a:accent1>
        <a:srgbClr val="F78C0E"/>
      </a:accent1>
      <a:accent2>
        <a:srgbClr val="F9CD3F"/>
      </a:accent2>
      <a:accent3>
        <a:srgbClr val="80BE5A"/>
      </a:accent3>
      <a:accent4>
        <a:srgbClr val="9646AA"/>
      </a:accent4>
      <a:accent5>
        <a:srgbClr val="EF4630"/>
      </a:accent5>
      <a:accent6>
        <a:srgbClr val="3F3F3F"/>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21">
      <a:dk1>
        <a:srgbClr val="000000"/>
      </a:dk1>
      <a:lt1>
        <a:sysClr val="window" lastClr="FFFFFF"/>
      </a:lt1>
      <a:dk2>
        <a:srgbClr val="1F497D"/>
      </a:dk2>
      <a:lt2>
        <a:srgbClr val="EEECE1"/>
      </a:lt2>
      <a:accent1>
        <a:srgbClr val="4FC1CF"/>
      </a:accent1>
      <a:accent2>
        <a:srgbClr val="EBC149"/>
      </a:accent2>
      <a:accent3>
        <a:srgbClr val="F26122"/>
      </a:accent3>
      <a:accent4>
        <a:srgbClr val="6F1F51"/>
      </a:accent4>
      <a:accent5>
        <a:srgbClr val="2C2F45"/>
      </a:accent5>
      <a:accent6>
        <a:srgbClr val="2C2F45"/>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13">
      <a:dk1>
        <a:sysClr val="windowText" lastClr="000000"/>
      </a:dk1>
      <a:lt1>
        <a:sysClr val="window" lastClr="FFFFFF"/>
      </a:lt1>
      <a:dk2>
        <a:srgbClr val="1F497D"/>
      </a:dk2>
      <a:lt2>
        <a:srgbClr val="EEECE1"/>
      </a:lt2>
      <a:accent1>
        <a:srgbClr val="F78C0E"/>
      </a:accent1>
      <a:accent2>
        <a:srgbClr val="F9CD3F"/>
      </a:accent2>
      <a:accent3>
        <a:srgbClr val="80BE5A"/>
      </a:accent3>
      <a:accent4>
        <a:srgbClr val="9646AA"/>
      </a:accent4>
      <a:accent5>
        <a:srgbClr val="EF4630"/>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5217</TotalTime>
  <Words>989</Words>
  <Application>Microsoft Office PowerPoint</Application>
  <PresentationFormat>Widescreen</PresentationFormat>
  <Paragraphs>196</Paragraphs>
  <Slides>39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39</vt:i4>
      </vt:variant>
    </vt:vector>
  </HeadingPairs>
  <TitlesOfParts>
    <vt:vector size="48" baseType="lpstr">
      <vt:lpstr>Arial</vt:lpstr>
      <vt:lpstr>Calibri</vt:lpstr>
      <vt:lpstr>Century Gothic</vt:lpstr>
      <vt:lpstr>Times New Roman</vt:lpstr>
      <vt:lpstr>Wingdings 3</vt:lpstr>
      <vt:lpstr>Cover and End Slide Master</vt:lpstr>
      <vt:lpstr>Contents Slide Master</vt:lpstr>
      <vt:lpstr>Section Break Slide Master</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Hải Dương</cp:lastModifiedBy>
  <cp:revision>91</cp:revision>
  <dcterms:created xsi:type="dcterms:W3CDTF">2020-01-20T05:08:25Z</dcterms:created>
  <dcterms:modified xsi:type="dcterms:W3CDTF">2022-08-09T17:46:49Z</dcterms:modified>
</cp:coreProperties>
</file>