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81CD-003B-4A76-AFEE-A99C18B60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207E5-9E3F-42FB-B0A2-CBFAC8B20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19944-E996-4D20-93A6-6A948115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FE98-88AC-4DD8-8BEB-9EA8A013792A}" type="datetimeFigureOut">
              <a:rPr lang="vi-VN" smtClean="0"/>
              <a:t>24/06/2021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1A107-716C-4280-AA9C-70B2F341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BF61C-4F1E-4CD0-9B6B-0362F5B4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B45D-2E74-4B92-8543-9EDF3642E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881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B304-D42E-4185-9F58-534DF0F8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BE1EF-D566-4B3B-B0ED-A79E52DAE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82D88-8233-4F1F-8668-C53C8412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FE98-88AC-4DD8-8BEB-9EA8A013792A}" type="datetimeFigureOut">
              <a:rPr lang="vi-VN" smtClean="0"/>
              <a:t>24/06/2021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EA090-BFB6-4870-8B79-A7EDF298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C4F0D-3DAA-48F1-A1EF-AD296847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B45D-2E74-4B92-8543-9EDF3642E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815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8F089-0FBA-4405-9C50-EACCAEC22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3E837-DACA-42C5-AF05-8BB4D34C4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5312-5CD4-45C9-A85F-FF59F195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FE98-88AC-4DD8-8BEB-9EA8A013792A}" type="datetimeFigureOut">
              <a:rPr lang="vi-VN" smtClean="0"/>
              <a:t>24/06/2021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3AC0-3C4E-4764-937E-C31C4FC2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56A4D-2D6F-457C-9360-6288D9E9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B45D-2E74-4B92-8543-9EDF3642E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83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1108-6EEE-4B2D-9E6E-F7EAE22F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A42B-1C22-4E91-BC8A-DAD8E41E5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DAE6B-2A3F-46FF-BF09-6F4ECFB8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FE98-88AC-4DD8-8BEB-9EA8A013792A}" type="datetimeFigureOut">
              <a:rPr lang="vi-VN" smtClean="0"/>
              <a:t>24/06/2021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5FE6B-7118-4295-BEB4-DB4E7116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67BBA-1213-447A-9273-352B9EC8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B45D-2E74-4B92-8543-9EDF3642E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238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58D8-5DA8-4F5E-80F6-6CBEDF21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1694-E09D-478F-81FD-8D9CAA1E7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C9156-6F27-4887-8CD2-723FE182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FE98-88AC-4DD8-8BEB-9EA8A013792A}" type="datetimeFigureOut">
              <a:rPr lang="vi-VN" smtClean="0"/>
              <a:t>24/06/2021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1A791-4293-4EFC-9B58-C392CAC2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0FCAF-0D1B-4085-82B8-FEC587AA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B45D-2E74-4B92-8543-9EDF3642E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251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07FE-BA6A-4016-96F4-067E86FD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C006-F0D2-43B5-8303-4326A4AA3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ABA73-8968-4832-ABC9-6D3527251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D998E-0E88-4C49-BC74-AB762DDE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FE98-88AC-4DD8-8BEB-9EA8A013792A}" type="datetimeFigureOut">
              <a:rPr lang="vi-VN" smtClean="0"/>
              <a:t>24/06/2021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C088C-C365-4E32-9CDA-A3F6B224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9887E-0080-436C-B9CB-7DCEEE77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B45D-2E74-4B92-8543-9EDF3642E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530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FB69-0903-4CCA-9063-AAE88A31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AC8B-716A-4184-8AF8-BA68A211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3C250-7C59-42BE-8A65-FA534F41A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F871B-8243-46D4-8CA0-79A13AF18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E1744-7988-4264-9659-E51A8062F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D26A7-4C81-431E-B51B-4B6183A3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FE98-88AC-4DD8-8BEB-9EA8A013792A}" type="datetimeFigureOut">
              <a:rPr lang="vi-VN" smtClean="0"/>
              <a:t>24/06/2021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C657C-FBD9-46D6-84A3-06EEE325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F8CD4-29AA-447B-96AE-2C0BCDCB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B45D-2E74-4B92-8543-9EDF3642E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361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3FA4-CB1B-47A6-86A3-57E123CA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9C06E-5BA6-4503-B7A1-67907878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FE98-88AC-4DD8-8BEB-9EA8A013792A}" type="datetimeFigureOut">
              <a:rPr lang="vi-VN" smtClean="0"/>
              <a:t>24/06/2021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E400B-B2A7-4513-A7D9-AC83CD5E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54D40-6C5A-47D9-8B9B-3D17E6FD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B45D-2E74-4B92-8543-9EDF3642E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073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616C1-E3D8-4F0B-BE01-E7692210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FE98-88AC-4DD8-8BEB-9EA8A013792A}" type="datetimeFigureOut">
              <a:rPr lang="vi-VN" smtClean="0"/>
              <a:t>24/06/2021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686E5-E3D2-4B6A-916B-72ADC3C3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D67FE-CC69-4E9C-B9BC-E791E0DB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B45D-2E74-4B92-8543-9EDF3642E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982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DBE5-F960-4BCC-9918-FEAEBC90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3BB46-4729-41DF-8AD4-A2F6EF1DD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0D69B-B9F5-490D-9710-12D4BE815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F3EFB-A6CD-4C8F-91F0-62EAA40D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FE98-88AC-4DD8-8BEB-9EA8A013792A}" type="datetimeFigureOut">
              <a:rPr lang="vi-VN" smtClean="0"/>
              <a:t>24/06/2021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716D9-10FB-41CE-BAF8-91A80AE1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0A074-30DE-4522-BDDD-26BEBBAD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B45D-2E74-4B92-8543-9EDF3642E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560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A3EF-3770-436C-99EC-7DF189273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4E75D-BD5B-4867-A14D-4E9E84630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3EA05-9B5A-4EFA-AF15-CD7968494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BD65A-FE1F-4D16-B574-D4E5FC22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FE98-88AC-4DD8-8BEB-9EA8A013792A}" type="datetimeFigureOut">
              <a:rPr lang="vi-VN" smtClean="0"/>
              <a:t>24/06/2021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CB04B-B3F7-4D69-A423-ED66A408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57958-EE6A-48C7-B813-01D56586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B45D-2E74-4B92-8543-9EDF3642E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863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A9E1D-8647-495E-B319-4E528691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DA13C-8492-44C4-A8A5-77FB3B31C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06FA9-AF48-4AF6-9C5D-5174CAF87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FE98-88AC-4DD8-8BEB-9EA8A013792A}" type="datetimeFigureOut">
              <a:rPr lang="vi-VN" smtClean="0"/>
              <a:t>24/06/2021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A81F-2F01-4A89-A7E3-5761009FC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7569B-0518-4C26-8A20-4E6E93653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EB45D-2E74-4B92-8543-9EDF3642E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095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116CB-82B7-4F0E-B723-9B59ACA43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endParaRPr lang="vi-VN" sz="5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2EB37-7A38-4A5F-9B85-D42896222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endParaRPr lang="vi-VN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22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VAN  HAI</dc:creator>
  <cp:lastModifiedBy>DO VAN  HAI</cp:lastModifiedBy>
  <cp:revision>1</cp:revision>
  <dcterms:created xsi:type="dcterms:W3CDTF">2021-06-24T14:14:18Z</dcterms:created>
  <dcterms:modified xsi:type="dcterms:W3CDTF">2021-06-24T14:14:59Z</dcterms:modified>
</cp:coreProperties>
</file>