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581CD-003B-4A76-AFEE-A99C18B600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6207E5-9E3F-42FB-B0A2-CBFAC8B207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C19944-E996-4D20-93A6-6A948115B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5FE98-88AC-4DD8-8BEB-9EA8A013792A}" type="datetimeFigureOut">
              <a:rPr lang="vi-VN" smtClean="0"/>
              <a:t>25/06/2021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61A107-716C-4280-AA9C-70B2F3410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BF61C-4F1E-4CD0-9B6B-0362F5B41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EB45D-2E74-4B92-8543-9EDF3642E3B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38811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0B304-D42E-4185-9F58-534DF0F8F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BBE1EF-D566-4B3B-B0ED-A79E52DAEA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782D88-8233-4F1F-8668-C53C8412B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5FE98-88AC-4DD8-8BEB-9EA8A013792A}" type="datetimeFigureOut">
              <a:rPr lang="vi-VN" smtClean="0"/>
              <a:t>25/06/2021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6EA090-BFB6-4870-8B79-A7EDF298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EC4F0D-3DAA-48F1-A1EF-AD2968474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EB45D-2E74-4B92-8543-9EDF3642E3B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48159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58F089-0FBA-4405-9C50-EACCAEC224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D3E837-DACA-42C5-AF05-8BB4D34C4B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215312-5CD4-45C9-A85F-FF59F195C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5FE98-88AC-4DD8-8BEB-9EA8A013792A}" type="datetimeFigureOut">
              <a:rPr lang="vi-VN" smtClean="0"/>
              <a:t>25/06/2021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B03AC0-3C4E-4764-937E-C31C4FC2D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956A4D-2D6F-457C-9360-6288D9E9D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EB45D-2E74-4B92-8543-9EDF3642E3B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4834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81108-6EEE-4B2D-9E6E-F7EAE22FA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A0A42B-1C22-4E91-BC8A-DAD8E41E5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5DAE6B-2A3F-46FF-BF09-6F4ECFB89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5FE98-88AC-4DD8-8BEB-9EA8A013792A}" type="datetimeFigureOut">
              <a:rPr lang="vi-VN" smtClean="0"/>
              <a:t>25/06/2021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55FE6B-7118-4295-BEB4-DB4E7116F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367BBA-1213-447A-9273-352B9EC84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EB45D-2E74-4B92-8543-9EDF3642E3B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22385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558D8-5DA8-4F5E-80F6-6CBEDF21A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D11694-E09D-478F-81FD-8D9CAA1E7E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1C9156-6F27-4887-8CD2-723FE1828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5FE98-88AC-4DD8-8BEB-9EA8A013792A}" type="datetimeFigureOut">
              <a:rPr lang="vi-VN" smtClean="0"/>
              <a:t>25/06/2021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1A791-4293-4EFC-9B58-C392CAC22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0FCAF-0D1B-4085-82B8-FEC587AA3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EB45D-2E74-4B92-8543-9EDF3642E3B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82512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A07FE-BA6A-4016-96F4-067E86FD0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6C006-F0D2-43B5-8303-4326A4AA35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0ABA73-8968-4832-ABC9-6D35272518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1D998E-0E88-4C49-BC74-AB762DDE5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5FE98-88AC-4DD8-8BEB-9EA8A013792A}" type="datetimeFigureOut">
              <a:rPr lang="vi-VN" smtClean="0"/>
              <a:t>25/06/2021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5C088C-C365-4E32-9CDA-A3F6B2249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19887E-0080-436C-B9CB-7DCEEE770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EB45D-2E74-4B92-8543-9EDF3642E3B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35303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EFB69-0903-4CCA-9063-AAE88A317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5FAC8B-716A-4184-8AF8-BA68A21191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53C250-7C59-42BE-8A65-FA534F41AB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8F871B-8243-46D4-8CA0-79A13AF181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1E1744-7988-4264-9659-E51A8062FE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DD26A7-4C81-431E-B51B-4B6183A3B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5FE98-88AC-4DD8-8BEB-9EA8A013792A}" type="datetimeFigureOut">
              <a:rPr lang="vi-VN" smtClean="0"/>
              <a:t>25/06/2021</a:t>
            </a:fld>
            <a:endParaRPr lang="vi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3C657C-FBD9-46D6-84A3-06EEE3254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1F8CD4-29AA-447B-96AE-2C0BCDCB3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EB45D-2E74-4B92-8543-9EDF3642E3B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73611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03FA4-CB1B-47A6-86A3-57E123CA8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79C06E-5BA6-4503-B7A1-679078787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5FE98-88AC-4DD8-8BEB-9EA8A013792A}" type="datetimeFigureOut">
              <a:rPr lang="vi-VN" smtClean="0"/>
              <a:t>25/06/2021</a:t>
            </a:fld>
            <a:endParaRPr lang="vi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2E400B-B2A7-4513-A7D9-AC83CD5E1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A54D40-6C5A-47D9-8B9B-3D17E6FDA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EB45D-2E74-4B92-8543-9EDF3642E3B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40730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0616C1-E3D8-4F0B-BE01-E76922102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5FE98-88AC-4DD8-8BEB-9EA8A013792A}" type="datetimeFigureOut">
              <a:rPr lang="vi-VN" smtClean="0"/>
              <a:t>25/06/2021</a:t>
            </a:fld>
            <a:endParaRPr lang="vi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A686E5-E3D2-4B6A-916B-72ADC3C32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9D67FE-CC69-4E9C-B9BC-E791E0DBE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EB45D-2E74-4B92-8543-9EDF3642E3B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09828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EDBE5-F960-4BCC-9918-FEAEBC905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3BB46-4729-41DF-8AD4-A2F6EF1DD7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70D69B-B9F5-490D-9710-12D4BE815A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BF3EFB-A6CD-4C8F-91F0-62EAA40DA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5FE98-88AC-4DD8-8BEB-9EA8A013792A}" type="datetimeFigureOut">
              <a:rPr lang="vi-VN" smtClean="0"/>
              <a:t>25/06/2021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5716D9-10FB-41CE-BAF8-91A80AE1E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90A074-30DE-4522-BDDD-26BEBBAD8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EB45D-2E74-4B92-8543-9EDF3642E3B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25609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3A3EF-3770-436C-99EC-7DF189273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54E75D-BD5B-4867-A14D-4E9E84630B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23EA05-9B5A-4EFA-AF15-CD7968494F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3BD65A-FE1F-4D16-B574-D4E5FC225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5FE98-88AC-4DD8-8BEB-9EA8A013792A}" type="datetimeFigureOut">
              <a:rPr lang="vi-VN" smtClean="0"/>
              <a:t>25/06/2021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BCB04B-B3F7-4D69-A423-ED66A408D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E57958-EE6A-48C7-B813-01D565862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EB45D-2E74-4B92-8543-9EDF3642E3B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48637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2A9E1D-8647-495E-B319-4E528691B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DA13C-8492-44C4-A8A5-77FB3B31C5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C06FA9-AF48-4AF6-9C5D-5174CAF876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25FE98-88AC-4DD8-8BEB-9EA8A013792A}" type="datetimeFigureOut">
              <a:rPr lang="vi-VN" smtClean="0"/>
              <a:t>25/06/2021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38A81F-2F01-4A89-A7E3-5761009FCE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D7569B-0518-4C26-8A20-4E6E936533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BEB45D-2E74-4B92-8543-9EDF3642E3B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30953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A9405E3E-A723-4632-B587-BE1665CE25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223" b="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1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7116CB-82B7-4F0E-B723-9B59ACA439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/>
          </a:bodyPr>
          <a:lstStyle/>
          <a:p>
            <a:r>
              <a:rPr lang="en-GB" sz="4000"/>
              <a:t>Architechture</a:t>
            </a:r>
            <a:endParaRPr lang="vi-VN" sz="40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42EB37-7A38-4A5F-9B85-D42896222F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rmAutofit/>
          </a:bodyPr>
          <a:lstStyle/>
          <a:p>
            <a:endParaRPr lang="vi-VN" sz="200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7226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Architechture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 VAN  HAI</dc:creator>
  <cp:lastModifiedBy>DO VAN  HAI</cp:lastModifiedBy>
  <cp:revision>2</cp:revision>
  <dcterms:created xsi:type="dcterms:W3CDTF">2021-06-24T14:14:18Z</dcterms:created>
  <dcterms:modified xsi:type="dcterms:W3CDTF">2021-06-25T08:04:13Z</dcterms:modified>
</cp:coreProperties>
</file>