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81" r:id="rId3"/>
    <p:sldId id="294" r:id="rId4"/>
    <p:sldId id="258" r:id="rId5"/>
    <p:sldId id="297" r:id="rId6"/>
    <p:sldId id="300" r:id="rId7"/>
    <p:sldId id="303" r:id="rId8"/>
    <p:sldId id="301" r:id="rId9"/>
    <p:sldId id="278" r:id="rId10"/>
    <p:sldId id="302" r:id="rId11"/>
    <p:sldId id="289" r:id="rId12"/>
    <p:sldId id="304" r:id="rId13"/>
    <p:sldId id="306" r:id="rId14"/>
    <p:sldId id="305" r:id="rId15"/>
    <p:sldId id="293" r:id="rId16"/>
    <p:sldId id="308" r:id="rId17"/>
    <p:sldId id="310" r:id="rId18"/>
    <p:sldId id="314" r:id="rId19"/>
    <p:sldId id="315" r:id="rId20"/>
    <p:sldId id="316" r:id="rId21"/>
    <p:sldId id="317" r:id="rId22"/>
    <p:sldId id="318" r:id="rId23"/>
    <p:sldId id="320" r:id="rId24"/>
    <p:sldId id="321" r:id="rId25"/>
    <p:sldId id="322" r:id="rId26"/>
    <p:sldId id="323" r:id="rId27"/>
    <p:sldId id="326" r:id="rId28"/>
    <p:sldId id="324" r:id="rId29"/>
    <p:sldId id="325" r:id="rId30"/>
    <p:sldId id="327" r:id="rId31"/>
    <p:sldId id="328" r:id="rId32"/>
    <p:sldId id="329" r:id="rId33"/>
    <p:sldId id="331" r:id="rId34"/>
    <p:sldId id="333" r:id="rId35"/>
    <p:sldId id="334" r:id="rId36"/>
    <p:sldId id="335" r:id="rId37"/>
    <p:sldId id="330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89A294-24E0-41A0-A58F-B75FD8AC6A48}">
  <a:tblStyle styleId="{3489A294-24E0-41A0-A58F-B75FD8AC6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Katya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FBC6F2B0-5BF3-E9E0-B7C6-CC79B1D43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>
            <a:extLst>
              <a:ext uri="{FF2B5EF4-FFF2-40B4-BE49-F238E27FC236}">
                <a16:creationId xmlns:a16="http://schemas.microsoft.com/office/drawing/2014/main" id="{B939F5A4-0AA3-3F5B-CB88-2D6470B76C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>
            <a:extLst>
              <a:ext uri="{FF2B5EF4-FFF2-40B4-BE49-F238E27FC236}">
                <a16:creationId xmlns:a16="http://schemas.microsoft.com/office/drawing/2014/main" id="{98C1B58C-DF2C-3DC8-C164-904DFEBBE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02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>
          <a:extLst>
            <a:ext uri="{FF2B5EF4-FFF2-40B4-BE49-F238E27FC236}">
              <a16:creationId xmlns:a16="http://schemas.microsoft.com/office/drawing/2014/main" id="{CF3AC246-BB6D-AC91-D5B9-EA9D5AECF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2ef91124_0_661:notes">
            <a:extLst>
              <a:ext uri="{FF2B5EF4-FFF2-40B4-BE49-F238E27FC236}">
                <a16:creationId xmlns:a16="http://schemas.microsoft.com/office/drawing/2014/main" id="{3A4E7846-61A7-7508-5604-811E474898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2ef91124_0_661:notes">
            <a:extLst>
              <a:ext uri="{FF2B5EF4-FFF2-40B4-BE49-F238E27FC236}">
                <a16:creationId xmlns:a16="http://schemas.microsoft.com/office/drawing/2014/main" id="{59A784C3-5175-26DD-78F9-F25FF121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72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3A9339DA-F3D8-702B-DF55-DD0598030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>
            <a:extLst>
              <a:ext uri="{FF2B5EF4-FFF2-40B4-BE49-F238E27FC236}">
                <a16:creationId xmlns:a16="http://schemas.microsoft.com/office/drawing/2014/main" id="{59D9E893-E888-AD02-5485-E76398ECD4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>
            <a:extLst>
              <a:ext uri="{FF2B5EF4-FFF2-40B4-BE49-F238E27FC236}">
                <a16:creationId xmlns:a16="http://schemas.microsoft.com/office/drawing/2014/main" id="{FCA2A2E1-AC5A-7E51-093B-ED9E059FD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56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B56E0C8F-01B2-B340-97FE-49B2CCEBD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>
            <a:extLst>
              <a:ext uri="{FF2B5EF4-FFF2-40B4-BE49-F238E27FC236}">
                <a16:creationId xmlns:a16="http://schemas.microsoft.com/office/drawing/2014/main" id="{CB29853B-F4FA-BE00-E74A-4F70F5E92F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>
            <a:extLst>
              <a:ext uri="{FF2B5EF4-FFF2-40B4-BE49-F238E27FC236}">
                <a16:creationId xmlns:a16="http://schemas.microsoft.com/office/drawing/2014/main" id="{F9F903B5-69CD-25BE-D64C-233C1B895A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92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485091AF-C400-9C5F-687B-2B5D82B5A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>
            <a:extLst>
              <a:ext uri="{FF2B5EF4-FFF2-40B4-BE49-F238E27FC236}">
                <a16:creationId xmlns:a16="http://schemas.microsoft.com/office/drawing/2014/main" id="{3F56B6DB-74A4-D76D-3442-1826577BE1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>
            <a:extLst>
              <a:ext uri="{FF2B5EF4-FFF2-40B4-BE49-F238E27FC236}">
                <a16:creationId xmlns:a16="http://schemas.microsoft.com/office/drawing/2014/main" id="{39B98756-567A-09AE-EA57-4E491566C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886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FF63100E-0308-AD56-BACF-E1E16A595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F96807BD-4B81-4222-EC69-C4E5278526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7470CE81-A1D0-0756-4B36-3D77F44DB6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983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AAD1BAFB-0A39-487D-CBA8-986DF71A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1185E09B-4941-40BC-C42B-129BEE738A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2C9ECE92-5ED0-AAC3-90D7-84D4A5AEC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162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55DDE07-1D12-5C01-40AB-7C3A6C8AF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9646c4d463_0_370:notes">
            <a:extLst>
              <a:ext uri="{FF2B5EF4-FFF2-40B4-BE49-F238E27FC236}">
                <a16:creationId xmlns:a16="http://schemas.microsoft.com/office/drawing/2014/main" id="{7879FAD1-75EE-B888-15F1-A8E8B699C0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9646c4d463_0_370:notes">
            <a:extLst>
              <a:ext uri="{FF2B5EF4-FFF2-40B4-BE49-F238E27FC236}">
                <a16:creationId xmlns:a16="http://schemas.microsoft.com/office/drawing/2014/main" id="{BAE7055A-1061-3832-94DC-2FDE7C48B6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574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86427944-3A53-F955-1B25-79054B27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BEE4E1A6-95B7-8C37-02F3-9AFB81E2B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2CD0892E-1E60-745B-B239-5EE9E4E94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546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CBFC741C-2053-8D89-059B-06F337893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6220D96F-B835-65FF-512B-1C16E1098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19622778-1ECB-3E0D-7B78-38D1E0C84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07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katya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9F119C03-6D23-65F2-316B-9E84DDFEE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7F2E309E-955C-4B36-DD34-52B4B96143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078B28E9-D85F-241A-829F-C85445E98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67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0E8EC483-BCDE-E0B9-8B56-6132C726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043833D8-6880-92CD-30F6-245AB08A9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469CE771-4DFC-6485-8895-F09F4C519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02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6D66FF99-658F-D38C-C76C-DEEF06547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2694A8EB-CA40-66D8-A3C9-D1C916BDC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384A0943-5E40-F5AE-8E39-EB851C170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125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B68F991D-F1AF-ED87-9CF1-D417FCD11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56196A14-6FE4-6B59-20D3-67BD55704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E5CA1EAC-25A4-D9BF-88E1-A033BF5357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84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0FF57E49-A6E0-C6B8-1515-3C31CF6C1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44C99BFC-C853-8095-4E03-96CB4E4611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A03B2D81-8122-6130-5AF8-9B3EC4FF9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313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C51F8DE0-66B5-302C-35B1-5D1285E80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08CCE7CB-064A-CC45-CC68-7CD3360FE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73C4F90C-CFF7-E1DC-7331-F52D20464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505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4996CEB0-F731-B76C-38FB-42ED05F8A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E1675334-CE7C-F3C6-EB9F-9EFE52CF5A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68BE48D7-429F-2802-4DE5-3BB1613070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077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E4E75022-0D02-B4A7-DEA2-BBC651872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81CE9485-AF24-0A97-481F-51A17B3EA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FDD1A6DD-E518-5882-7A73-52D072F9E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055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08E28337-0351-0741-F609-3A5F60A5B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A7034488-0C85-12A4-385C-624BA112E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F70BBAB5-127E-E14B-0562-00C945035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904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9960F579-9A77-376E-2958-F1EFA52A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B8799233-7BB9-8323-7036-F1AEE7BEE0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453FF08B-A3B4-2C8A-9AB8-F6A9EE6225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27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>
          <a:extLst>
            <a:ext uri="{FF2B5EF4-FFF2-40B4-BE49-F238E27FC236}">
              <a16:creationId xmlns:a16="http://schemas.microsoft.com/office/drawing/2014/main" id="{9D967C72-6080-B840-8031-FBA0424AA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>
            <a:extLst>
              <a:ext uri="{FF2B5EF4-FFF2-40B4-BE49-F238E27FC236}">
                <a16:creationId xmlns:a16="http://schemas.microsoft.com/office/drawing/2014/main" id="{337FE9DE-4BA2-F308-09D0-49A09A643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>
            <a:extLst>
              <a:ext uri="{FF2B5EF4-FFF2-40B4-BE49-F238E27FC236}">
                <a16:creationId xmlns:a16="http://schemas.microsoft.com/office/drawing/2014/main" id="{8819B9B7-CEB5-826A-5DDC-965429A63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584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30A1C3EA-D45D-4410-9A77-9BE3D794E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8A6064FE-8804-56C9-6213-F1ADE392A5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327D10A7-D062-0A10-ADB8-E3F8F887A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719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7AD751DB-4C90-EBE9-91B0-FE40DF449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3D40629C-F2C8-5396-557D-EA44892F8C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18F8FF1D-F0F4-D4F6-50BC-1E667BD6F5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611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D7FB0926-9358-593E-669A-8BD43C0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BDC60182-5ACE-A75B-B3C8-3FBD831C79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CC6A0443-6F86-3F19-CF56-1387549B6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906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7760453F-FDAF-004C-B998-00E61FD7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3B26F2F0-170F-446D-167E-C2D957612A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78864336-6B9A-A752-B94B-E882B2319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163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A90BEE30-5210-EA13-17A8-E89DF64C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66C7F294-EF5C-4778-9BC6-A9E244153E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5BE3CE7E-FB37-3F57-13B7-371A8927E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00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6465C653-BACA-B6C7-75B1-69A80C3E7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8F2E8AFD-69F3-3E27-D9E6-88B50C061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CCEB1D03-376D-A284-D18B-1BAD7F085B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08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6">
          <a:extLst>
            <a:ext uri="{FF2B5EF4-FFF2-40B4-BE49-F238E27FC236}">
              <a16:creationId xmlns:a16="http://schemas.microsoft.com/office/drawing/2014/main" id="{48196467-2693-40C1-AC5A-1097BB9C3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g9646c4d463_0_886:notes">
            <a:extLst>
              <a:ext uri="{FF2B5EF4-FFF2-40B4-BE49-F238E27FC236}">
                <a16:creationId xmlns:a16="http://schemas.microsoft.com/office/drawing/2014/main" id="{754D1CB0-18EC-E993-11E7-FC68A90EF9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8" name="Google Shape;3648;g9646c4d463_0_886:notes">
            <a:extLst>
              <a:ext uri="{FF2B5EF4-FFF2-40B4-BE49-F238E27FC236}">
                <a16:creationId xmlns:a16="http://schemas.microsoft.com/office/drawing/2014/main" id="{A8EE9868-EFF6-A673-B779-A0BAE0CE7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93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>
          <a:extLst>
            <a:ext uri="{FF2B5EF4-FFF2-40B4-BE49-F238E27FC236}">
              <a16:creationId xmlns:a16="http://schemas.microsoft.com/office/drawing/2014/main" id="{E2703BC6-1B9D-43B8-4F69-908C5F476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9646c4d463_0_854:notes">
            <a:extLst>
              <a:ext uri="{FF2B5EF4-FFF2-40B4-BE49-F238E27FC236}">
                <a16:creationId xmlns:a16="http://schemas.microsoft.com/office/drawing/2014/main" id="{13776DE6-CC3A-084F-476A-76BEDA906C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9646c4d463_0_854:notes">
            <a:extLst>
              <a:ext uri="{FF2B5EF4-FFF2-40B4-BE49-F238E27FC236}">
                <a16:creationId xmlns:a16="http://schemas.microsoft.com/office/drawing/2014/main" id="{2E225111-58A1-5811-2AE9-540E8B3E6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75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59497E12-5C9D-2BCE-2C76-4A3239FFF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>
            <a:extLst>
              <a:ext uri="{FF2B5EF4-FFF2-40B4-BE49-F238E27FC236}">
                <a16:creationId xmlns:a16="http://schemas.microsoft.com/office/drawing/2014/main" id="{DA8355BC-C5DB-7FDA-0BE6-AE089EFB9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>
            <a:extLst>
              <a:ext uri="{FF2B5EF4-FFF2-40B4-BE49-F238E27FC236}">
                <a16:creationId xmlns:a16="http://schemas.microsoft.com/office/drawing/2014/main" id="{F2293282-03AB-5DAB-97F7-809DEC1B2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537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1E96C355-3906-6E65-591E-2F862C01C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>
            <a:extLst>
              <a:ext uri="{FF2B5EF4-FFF2-40B4-BE49-F238E27FC236}">
                <a16:creationId xmlns:a16="http://schemas.microsoft.com/office/drawing/2014/main" id="{D20B5F30-BB35-C314-E1D5-77BBB3393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>
            <a:extLst>
              <a:ext uri="{FF2B5EF4-FFF2-40B4-BE49-F238E27FC236}">
                <a16:creationId xmlns:a16="http://schemas.microsoft.com/office/drawing/2014/main" id="{AE2D2E26-76BE-2E7A-A95E-8496938DAE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39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941A6317-26E9-43FC-6C5B-15F6A3B60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62ef91124_0_415:notes">
            <a:extLst>
              <a:ext uri="{FF2B5EF4-FFF2-40B4-BE49-F238E27FC236}">
                <a16:creationId xmlns:a16="http://schemas.microsoft.com/office/drawing/2014/main" id="{5E640E77-1EE2-DAC2-1354-F75C4A4A83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62ef91124_0_415:notes">
            <a:extLst>
              <a:ext uri="{FF2B5EF4-FFF2-40B4-BE49-F238E27FC236}">
                <a16:creationId xmlns:a16="http://schemas.microsoft.com/office/drawing/2014/main" id="{AAEEF4BC-D542-CC14-A5F5-D25C4497B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katya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95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9646c4d463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4" name="Google Shape;3354;g9646c4d463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ra Sans Black"/>
              <a:buNone/>
              <a:defRPr>
                <a:latin typeface="Fira Sans Black"/>
                <a:ea typeface="Fira Sans Black"/>
                <a:cs typeface="Fira Sans Black"/>
                <a:sym typeface="Fira Sans Black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766850" y="1445000"/>
            <a:ext cx="3567000" cy="14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Cyber Deception AI </a:t>
            </a: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4766850" y="2905900"/>
            <a:ext cx="3567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Machine Learning Approach for Intrusion Detection</a:t>
            </a:r>
          </a:p>
        </p:txBody>
      </p:sp>
      <p:grpSp>
        <p:nvGrpSpPr>
          <p:cNvPr id="56" name="Google Shape;56;p15"/>
          <p:cNvGrpSpPr/>
          <p:nvPr/>
        </p:nvGrpSpPr>
        <p:grpSpPr>
          <a:xfrm>
            <a:off x="-2395492" y="1206887"/>
            <a:ext cx="6967495" cy="3975885"/>
            <a:chOff x="2925068" y="2092209"/>
            <a:chExt cx="3288881" cy="1876746"/>
          </a:xfrm>
        </p:grpSpPr>
        <p:sp>
          <p:nvSpPr>
            <p:cNvPr id="57" name="Google Shape;57;p15"/>
            <p:cNvSpPr/>
            <p:nvPr/>
          </p:nvSpPr>
          <p:spPr>
            <a:xfrm>
              <a:off x="3215525" y="2092209"/>
              <a:ext cx="2707966" cy="1691850"/>
            </a:xfrm>
            <a:custGeom>
              <a:avLst/>
              <a:gdLst/>
              <a:ahLst/>
              <a:cxnLst/>
              <a:rect l="l" t="t" r="r" b="b"/>
              <a:pathLst>
                <a:path w="82309" h="51424" extrusionOk="0">
                  <a:moveTo>
                    <a:pt x="2334" y="0"/>
                  </a:moveTo>
                  <a:cubicBezTo>
                    <a:pt x="1036" y="0"/>
                    <a:pt x="0" y="1036"/>
                    <a:pt x="0" y="2334"/>
                  </a:cubicBezTo>
                  <a:lnTo>
                    <a:pt x="0" y="51423"/>
                  </a:lnTo>
                  <a:lnTo>
                    <a:pt x="82308" y="51423"/>
                  </a:lnTo>
                  <a:lnTo>
                    <a:pt x="82308" y="2334"/>
                  </a:lnTo>
                  <a:cubicBezTo>
                    <a:pt x="82308" y="1036"/>
                    <a:pt x="81273" y="0"/>
                    <a:pt x="79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323634" y="2235192"/>
              <a:ext cx="2492537" cy="1468557"/>
            </a:xfrm>
            <a:custGeom>
              <a:avLst/>
              <a:gdLst/>
              <a:ahLst/>
              <a:cxnLst/>
              <a:rect l="l" t="t" r="r" b="b"/>
              <a:pathLst>
                <a:path w="75761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60" y="44637"/>
                  </a:lnTo>
                  <a:lnTo>
                    <a:pt x="75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925068" y="3784023"/>
              <a:ext cx="3288881" cy="184931"/>
            </a:xfrm>
            <a:custGeom>
              <a:avLst/>
              <a:gdLst/>
              <a:ahLst/>
              <a:cxnLst/>
              <a:rect l="l" t="t" r="r" b="b"/>
              <a:pathLst>
                <a:path w="99966" h="5621" extrusionOk="0">
                  <a:moveTo>
                    <a:pt x="1" y="0"/>
                  </a:moveTo>
                  <a:lnTo>
                    <a:pt x="1" y="2703"/>
                  </a:lnTo>
                  <a:cubicBezTo>
                    <a:pt x="1" y="4310"/>
                    <a:pt x="1311" y="5620"/>
                    <a:pt x="2918" y="5620"/>
                  </a:cubicBezTo>
                  <a:lnTo>
                    <a:pt x="97049" y="5620"/>
                  </a:lnTo>
                  <a:cubicBezTo>
                    <a:pt x="98656" y="5620"/>
                    <a:pt x="99966" y="4310"/>
                    <a:pt x="99966" y="2703"/>
                  </a:cubicBezTo>
                  <a:lnTo>
                    <a:pt x="99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180924" y="3783234"/>
              <a:ext cx="777592" cy="56062"/>
            </a:xfrm>
            <a:custGeom>
              <a:avLst/>
              <a:gdLst/>
              <a:ahLst/>
              <a:cxnLst/>
              <a:rect l="l" t="t" r="r" b="b"/>
              <a:pathLst>
                <a:path w="23635" h="1704" extrusionOk="0">
                  <a:moveTo>
                    <a:pt x="0" y="1"/>
                  </a:moveTo>
                  <a:lnTo>
                    <a:pt x="0" y="822"/>
                  </a:lnTo>
                  <a:cubicBezTo>
                    <a:pt x="0" y="1310"/>
                    <a:pt x="405" y="1703"/>
                    <a:pt x="881" y="1703"/>
                  </a:cubicBezTo>
                  <a:lnTo>
                    <a:pt x="22753" y="1703"/>
                  </a:lnTo>
                  <a:cubicBezTo>
                    <a:pt x="23229" y="1703"/>
                    <a:pt x="23622" y="1310"/>
                    <a:pt x="23634" y="822"/>
                  </a:cubicBezTo>
                  <a:lnTo>
                    <a:pt x="23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323059" y="2235192"/>
              <a:ext cx="2492899" cy="1468557"/>
            </a:xfrm>
            <a:custGeom>
              <a:avLst/>
              <a:gdLst/>
              <a:ahLst/>
              <a:cxnLst/>
              <a:rect l="l" t="t" r="r" b="b"/>
              <a:pathLst>
                <a:path w="75772" h="44637" extrusionOk="0">
                  <a:moveTo>
                    <a:pt x="1" y="0"/>
                  </a:moveTo>
                  <a:lnTo>
                    <a:pt x="1" y="44637"/>
                  </a:lnTo>
                  <a:lnTo>
                    <a:pt x="757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50738" y="2399297"/>
              <a:ext cx="837535" cy="1077278"/>
            </a:xfrm>
            <a:custGeom>
              <a:avLst/>
              <a:gdLst/>
              <a:ahLst/>
              <a:cxnLst/>
              <a:rect l="l" t="t" r="r" b="b"/>
              <a:pathLst>
                <a:path w="25457" h="32744" extrusionOk="0">
                  <a:moveTo>
                    <a:pt x="12728" y="1"/>
                  </a:moveTo>
                  <a:lnTo>
                    <a:pt x="1" y="3775"/>
                  </a:lnTo>
                  <a:lnTo>
                    <a:pt x="1" y="22182"/>
                  </a:lnTo>
                  <a:cubicBezTo>
                    <a:pt x="5156" y="31398"/>
                    <a:pt x="12728" y="32743"/>
                    <a:pt x="12728" y="32743"/>
                  </a:cubicBezTo>
                  <a:cubicBezTo>
                    <a:pt x="12728" y="32743"/>
                    <a:pt x="20301" y="31386"/>
                    <a:pt x="25456" y="22182"/>
                  </a:cubicBezTo>
                  <a:lnTo>
                    <a:pt x="25456" y="3775"/>
                  </a:lnTo>
                  <a:lnTo>
                    <a:pt x="1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176203" y="2431835"/>
              <a:ext cx="786606" cy="1012201"/>
            </a:xfrm>
            <a:custGeom>
              <a:avLst/>
              <a:gdLst/>
              <a:ahLst/>
              <a:cxnLst/>
              <a:rect l="l" t="t" r="r" b="b"/>
              <a:pathLst>
                <a:path w="23909" h="30766" fill="none" extrusionOk="0">
                  <a:moveTo>
                    <a:pt x="11954" y="0"/>
                  </a:moveTo>
                  <a:lnTo>
                    <a:pt x="1" y="3560"/>
                  </a:lnTo>
                  <a:lnTo>
                    <a:pt x="1" y="20860"/>
                  </a:lnTo>
                  <a:cubicBezTo>
                    <a:pt x="4846" y="29504"/>
                    <a:pt x="11954" y="30766"/>
                    <a:pt x="11954" y="30766"/>
                  </a:cubicBezTo>
                  <a:cubicBezTo>
                    <a:pt x="11954" y="30766"/>
                    <a:pt x="19062" y="29504"/>
                    <a:pt x="23908" y="20860"/>
                  </a:cubicBezTo>
                  <a:lnTo>
                    <a:pt x="23908" y="3560"/>
                  </a:lnTo>
                  <a:close/>
                </a:path>
              </a:pathLst>
            </a:custGeom>
            <a:noFill/>
            <a:ln w="7750" cap="flat" cmpd="sng">
              <a:solidFill>
                <a:srgbClr val="FCFC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79392" y="2781627"/>
              <a:ext cx="180226" cy="313011"/>
            </a:xfrm>
            <a:custGeom>
              <a:avLst/>
              <a:gdLst/>
              <a:ahLst/>
              <a:cxnLst/>
              <a:rect l="l" t="t" r="r" b="b"/>
              <a:pathLst>
                <a:path w="5478" h="9514" extrusionOk="0">
                  <a:moveTo>
                    <a:pt x="2739" y="0"/>
                  </a:moveTo>
                  <a:cubicBezTo>
                    <a:pt x="1227" y="0"/>
                    <a:pt x="1" y="1239"/>
                    <a:pt x="1" y="2739"/>
                  </a:cubicBezTo>
                  <a:cubicBezTo>
                    <a:pt x="1" y="3810"/>
                    <a:pt x="608" y="4715"/>
                    <a:pt x="1501" y="5180"/>
                  </a:cubicBezTo>
                  <a:lnTo>
                    <a:pt x="1489" y="5180"/>
                  </a:lnTo>
                  <a:lnTo>
                    <a:pt x="310" y="9513"/>
                  </a:lnTo>
                  <a:lnTo>
                    <a:pt x="5168" y="9513"/>
                  </a:lnTo>
                  <a:lnTo>
                    <a:pt x="3978" y="5180"/>
                  </a:lnTo>
                  <a:cubicBezTo>
                    <a:pt x="4871" y="4727"/>
                    <a:pt x="5478" y="3810"/>
                    <a:pt x="5478" y="2739"/>
                  </a:cubicBezTo>
                  <a:cubicBezTo>
                    <a:pt x="5478" y="1215"/>
                    <a:pt x="4251" y="0"/>
                    <a:pt x="2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55B7D7-BA9C-0CBD-EF89-D45D42A4D09B}"/>
              </a:ext>
            </a:extLst>
          </p:cNvPr>
          <p:cNvSpPr txBox="1"/>
          <p:nvPr/>
        </p:nvSpPr>
        <p:spPr>
          <a:xfrm>
            <a:off x="82766" y="81522"/>
            <a:ext cx="2535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Katya Ghanoumi 202402557</a:t>
            </a:r>
          </a:p>
          <a:p>
            <a:r>
              <a:rPr lang="en-US" dirty="0"/>
              <a:t>Haifa </a:t>
            </a:r>
            <a:r>
              <a:rPr lang="en-US" dirty="0" err="1"/>
              <a:t>Sidani</a:t>
            </a:r>
            <a:r>
              <a:rPr lang="en-US" dirty="0"/>
              <a:t> 202400882</a:t>
            </a:r>
          </a:p>
          <a:p>
            <a:r>
              <a:rPr lang="en-US" dirty="0"/>
              <a:t>Jana </a:t>
            </a:r>
            <a:r>
              <a:rPr lang="en-US" dirty="0" err="1"/>
              <a:t>Tabech</a:t>
            </a:r>
            <a:r>
              <a:rPr lang="en-US" dirty="0"/>
              <a:t> 202400316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724F222F-D34C-DADE-9DFD-466EFE2A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>
            <a:extLst>
              <a:ext uri="{FF2B5EF4-FFF2-40B4-BE49-F238E27FC236}">
                <a16:creationId xmlns:a16="http://schemas.microsoft.com/office/drawing/2014/main" id="{B6F1A14C-5E30-4FC6-7C03-53F7603AB0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Hierarchical Clustering (HAC) Cont.</a:t>
            </a:r>
          </a:p>
        </p:txBody>
      </p:sp>
      <p:sp>
        <p:nvSpPr>
          <p:cNvPr id="200" name="Google Shape;200;p17">
            <a:extLst>
              <a:ext uri="{FF2B5EF4-FFF2-40B4-BE49-F238E27FC236}">
                <a16:creationId xmlns:a16="http://schemas.microsoft.com/office/drawing/2014/main" id="{5A82735B-E96A-B9A0-7B2B-D000605D3CD5}"/>
              </a:ext>
            </a:extLst>
          </p:cNvPr>
          <p:cNvSpPr/>
          <p:nvPr/>
        </p:nvSpPr>
        <p:spPr>
          <a:xfrm>
            <a:off x="2003457" y="2868871"/>
            <a:ext cx="437954" cy="300008"/>
          </a:xfrm>
          <a:custGeom>
            <a:avLst/>
            <a:gdLst/>
            <a:ahLst/>
            <a:cxnLst/>
            <a:rect l="l" t="t" r="r" b="b"/>
            <a:pathLst>
              <a:path w="6907" h="5049" fill="none" extrusionOk="0">
                <a:moveTo>
                  <a:pt x="1" y="2620"/>
                </a:moveTo>
                <a:lnTo>
                  <a:pt x="2620" y="5048"/>
                </a:lnTo>
                <a:lnTo>
                  <a:pt x="6907" y="0"/>
                </a:lnTo>
              </a:path>
            </a:pathLst>
          </a:custGeom>
          <a:noFill/>
          <a:ln w="14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23120C-80EE-5383-2C67-8B042C96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00" y="1886296"/>
            <a:ext cx="105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C7BC6C-A80D-FA4C-73F6-0A7010DCC2A8}"/>
              </a:ext>
            </a:extLst>
          </p:cNvPr>
          <p:cNvSpPr txBox="1"/>
          <p:nvPr/>
        </p:nvSpPr>
        <p:spPr>
          <a:xfrm>
            <a:off x="565857" y="942666"/>
            <a:ext cx="8012285" cy="2076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linked = linkage(X, method=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'ward'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metric=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euclidean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optimal_ordering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dendrogram(linked, orientation=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'top'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truncate_mode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lastp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dirty="0">
                <a:latin typeface="Courier New" panose="02070309020205020404" pitchFamily="49" charset="0"/>
              </a:rPr>
              <a:t>	...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BC4009-CE6C-2E52-87EA-D65DB5FC4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1E8E8-F1FC-2061-3935-23A95B3A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10" y="2255628"/>
            <a:ext cx="7706390" cy="27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2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>
          <a:extLst>
            <a:ext uri="{FF2B5EF4-FFF2-40B4-BE49-F238E27FC236}">
              <a16:creationId xmlns:a16="http://schemas.microsoft.com/office/drawing/2014/main" id="{FE4A83C7-50B0-E6B5-AC19-94C073DD2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>
            <a:extLst>
              <a:ext uri="{FF2B5EF4-FFF2-40B4-BE49-F238E27FC236}">
                <a16:creationId xmlns:a16="http://schemas.microsoft.com/office/drawing/2014/main" id="{A1B944F0-B84D-10FD-EA1E-2E19F9B83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K-Means Clustering</a:t>
            </a:r>
          </a:p>
        </p:txBody>
      </p:sp>
      <p:grpSp>
        <p:nvGrpSpPr>
          <p:cNvPr id="367" name="Google Shape;367;p19">
            <a:extLst>
              <a:ext uri="{FF2B5EF4-FFF2-40B4-BE49-F238E27FC236}">
                <a16:creationId xmlns:a16="http://schemas.microsoft.com/office/drawing/2014/main" id="{CC6F34D6-3677-23F1-C37F-71C6739F4ADC}"/>
              </a:ext>
            </a:extLst>
          </p:cNvPr>
          <p:cNvGrpSpPr/>
          <p:nvPr/>
        </p:nvGrpSpPr>
        <p:grpSpPr>
          <a:xfrm>
            <a:off x="5328178" y="3305225"/>
            <a:ext cx="3547465" cy="1057250"/>
            <a:chOff x="5328178" y="3305225"/>
            <a:chExt cx="3350029" cy="1057250"/>
          </a:xfrm>
        </p:grpSpPr>
        <p:cxnSp>
          <p:nvCxnSpPr>
            <p:cNvPr id="368" name="Google Shape;368;p19">
              <a:extLst>
                <a:ext uri="{FF2B5EF4-FFF2-40B4-BE49-F238E27FC236}">
                  <a16:creationId xmlns:a16="http://schemas.microsoft.com/office/drawing/2014/main" id="{CF582C37-5F56-07A0-E966-5BB3E4EA8C0F}"/>
                </a:ext>
              </a:extLst>
            </p:cNvPr>
            <p:cNvCxnSpPr/>
            <p:nvPr/>
          </p:nvCxnSpPr>
          <p:spPr>
            <a:xfrm rot="10800000">
              <a:off x="5328178" y="33052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9" name="Google Shape;369;p19">
              <a:extLst>
                <a:ext uri="{FF2B5EF4-FFF2-40B4-BE49-F238E27FC236}">
                  <a16:creationId xmlns:a16="http://schemas.microsoft.com/office/drawing/2014/main" id="{DC36552B-C3FC-9B9F-5A9B-10F49C0092DA}"/>
                </a:ext>
              </a:extLst>
            </p:cNvPr>
            <p:cNvGrpSpPr/>
            <p:nvPr/>
          </p:nvGrpSpPr>
          <p:grpSpPr>
            <a:xfrm>
              <a:off x="6147685" y="3460810"/>
              <a:ext cx="2530523" cy="901665"/>
              <a:chOff x="6147685" y="3460810"/>
              <a:chExt cx="2530523" cy="901665"/>
            </a:xfrm>
          </p:grpSpPr>
          <p:grpSp>
            <p:nvGrpSpPr>
              <p:cNvPr id="370" name="Google Shape;370;p19">
                <a:extLst>
                  <a:ext uri="{FF2B5EF4-FFF2-40B4-BE49-F238E27FC236}">
                    <a16:creationId xmlns:a16="http://schemas.microsoft.com/office/drawing/2014/main" id="{7C7204D9-CDC8-E099-95DB-0BCF462C6049}"/>
                  </a:ext>
                </a:extLst>
              </p:cNvPr>
              <p:cNvGrpSpPr/>
              <p:nvPr/>
            </p:nvGrpSpPr>
            <p:grpSpPr>
              <a:xfrm>
                <a:off x="6147685" y="3460810"/>
                <a:ext cx="2530523" cy="901665"/>
                <a:chOff x="6147685" y="3460810"/>
                <a:chExt cx="2530523" cy="901665"/>
              </a:xfrm>
            </p:grpSpPr>
            <p:sp>
              <p:nvSpPr>
                <p:cNvPr id="371" name="Google Shape;371;p19">
                  <a:extLst>
                    <a:ext uri="{FF2B5EF4-FFF2-40B4-BE49-F238E27FC236}">
                      <a16:creationId xmlns:a16="http://schemas.microsoft.com/office/drawing/2014/main" id="{E63B9742-11E8-3F54-5C25-81A1E64726A8}"/>
                    </a:ext>
                  </a:extLst>
                </p:cNvPr>
                <p:cNvSpPr/>
                <p:nvPr/>
              </p:nvSpPr>
              <p:spPr>
                <a:xfrm flipH="1">
                  <a:off x="6147685" y="3460810"/>
                  <a:ext cx="2079483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22" h="19611" extrusionOk="0">
                      <a:moveTo>
                        <a:pt x="46840" y="19610"/>
                      </a:moveTo>
                      <a:lnTo>
                        <a:pt x="1" y="19610"/>
                      </a:lnTo>
                      <a:lnTo>
                        <a:pt x="1" y="1"/>
                      </a:lnTo>
                      <a:lnTo>
                        <a:pt x="46840" y="1"/>
                      </a:lnTo>
                      <a:cubicBezTo>
                        <a:pt x="49531" y="1"/>
                        <a:pt x="51722" y="2191"/>
                        <a:pt x="51722" y="4882"/>
                      </a:cubicBezTo>
                      <a:lnTo>
                        <a:pt x="51722" y="14729"/>
                      </a:lnTo>
                      <a:cubicBezTo>
                        <a:pt x="51722" y="17431"/>
                        <a:pt x="49531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9">
                  <a:extLst>
                    <a:ext uri="{FF2B5EF4-FFF2-40B4-BE49-F238E27FC236}">
                      <a16:creationId xmlns:a16="http://schemas.microsoft.com/office/drawing/2014/main" id="{91F95CA8-D0A6-AD51-4227-21CCBC1C0F69}"/>
                    </a:ext>
                  </a:extLst>
                </p:cNvPr>
                <p:cNvSpPr/>
                <p:nvPr/>
              </p:nvSpPr>
              <p:spPr>
                <a:xfrm flipH="1">
                  <a:off x="6191229" y="3510648"/>
                  <a:ext cx="1992841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7" h="17443" extrusionOk="0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lnTo>
                        <a:pt x="0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9">
                  <a:extLst>
                    <a:ext uri="{FF2B5EF4-FFF2-40B4-BE49-F238E27FC236}">
                      <a16:creationId xmlns:a16="http://schemas.microsoft.com/office/drawing/2014/main" id="{58E4C170-8175-BC82-176C-D4F52A33935E}"/>
                    </a:ext>
                  </a:extLst>
                </p:cNvPr>
                <p:cNvSpPr/>
                <p:nvPr/>
              </p:nvSpPr>
              <p:spPr>
                <a:xfrm flipH="1">
                  <a:off x="7776037" y="3460810"/>
                  <a:ext cx="902171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22" h="19611" extrusionOk="0">
                      <a:moveTo>
                        <a:pt x="19622" y="9811"/>
                      </a:moveTo>
                      <a:cubicBezTo>
                        <a:pt x="19622" y="15217"/>
                        <a:pt x="15228" y="19610"/>
                        <a:pt x="9811" y="19610"/>
                      </a:cubicBezTo>
                      <a:cubicBezTo>
                        <a:pt x="4393" y="19610"/>
                        <a:pt x="0" y="15217"/>
                        <a:pt x="0" y="9811"/>
                      </a:cubicBezTo>
                      <a:cubicBezTo>
                        <a:pt x="0" y="4394"/>
                        <a:pt x="4393" y="1"/>
                        <a:pt x="9811" y="1"/>
                      </a:cubicBezTo>
                      <a:cubicBezTo>
                        <a:pt x="15228" y="1"/>
                        <a:pt x="19622" y="4394"/>
                        <a:pt x="19622" y="981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9">
                  <a:extLst>
                    <a:ext uri="{FF2B5EF4-FFF2-40B4-BE49-F238E27FC236}">
                      <a16:creationId xmlns:a16="http://schemas.microsoft.com/office/drawing/2014/main" id="{23872AF9-AB48-EA4C-91BE-4A3B4619D831}"/>
                    </a:ext>
                  </a:extLst>
                </p:cNvPr>
                <p:cNvSpPr/>
                <p:nvPr/>
              </p:nvSpPr>
              <p:spPr>
                <a:xfrm flipH="1">
                  <a:off x="7812728" y="3498602"/>
                  <a:ext cx="827733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3" h="17979" extrusionOk="0">
                      <a:moveTo>
                        <a:pt x="8990" y="17979"/>
                      </a:moveTo>
                      <a:cubicBezTo>
                        <a:pt x="4037" y="17979"/>
                        <a:pt x="1" y="13942"/>
                        <a:pt x="1" y="8989"/>
                      </a:cubicBezTo>
                      <a:cubicBezTo>
                        <a:pt x="1" y="4025"/>
                        <a:pt x="4037" y="0"/>
                        <a:pt x="8990" y="0"/>
                      </a:cubicBezTo>
                      <a:cubicBezTo>
                        <a:pt x="13955" y="0"/>
                        <a:pt x="17979" y="4025"/>
                        <a:pt x="17979" y="8989"/>
                      </a:cubicBezTo>
                      <a:cubicBezTo>
                        <a:pt x="18003" y="13942"/>
                        <a:pt x="13955" y="17979"/>
                        <a:pt x="8990" y="17979"/>
                      </a:cubicBezTo>
                      <a:close/>
                      <a:moveTo>
                        <a:pt x="8990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31"/>
                        <a:pt x="8990" y="17431"/>
                      </a:cubicBezTo>
                      <a:cubicBezTo>
                        <a:pt x="13657" y="17431"/>
                        <a:pt x="17443" y="13645"/>
                        <a:pt x="17443" y="8989"/>
                      </a:cubicBezTo>
                      <a:cubicBezTo>
                        <a:pt x="17443" y="4322"/>
                        <a:pt x="13669" y="536"/>
                        <a:pt x="8990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5" name="Google Shape;375;p19">
                <a:extLst>
                  <a:ext uri="{FF2B5EF4-FFF2-40B4-BE49-F238E27FC236}">
                    <a16:creationId xmlns:a16="http://schemas.microsoft.com/office/drawing/2014/main" id="{18EE60F3-EEA3-7192-28EC-C2FF08FA950F}"/>
                  </a:ext>
                </a:extLst>
              </p:cNvPr>
              <p:cNvSpPr/>
              <p:nvPr/>
            </p:nvSpPr>
            <p:spPr>
              <a:xfrm flipH="1">
                <a:off x="7942433" y="3660209"/>
                <a:ext cx="567730" cy="498074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10833" extrusionOk="0">
                    <a:moveTo>
                      <a:pt x="5168" y="295"/>
                    </a:moveTo>
                    <a:cubicBezTo>
                      <a:pt x="4489" y="664"/>
                      <a:pt x="3929" y="1391"/>
                      <a:pt x="3536" y="2343"/>
                    </a:cubicBezTo>
                    <a:lnTo>
                      <a:pt x="1941" y="2343"/>
                    </a:lnTo>
                    <a:cubicBezTo>
                      <a:pt x="2393" y="1748"/>
                      <a:pt x="2965" y="1224"/>
                      <a:pt x="3656" y="843"/>
                    </a:cubicBezTo>
                    <a:cubicBezTo>
                      <a:pt x="4132" y="569"/>
                      <a:pt x="4644" y="390"/>
                      <a:pt x="5168" y="295"/>
                    </a:cubicBezTo>
                    <a:close/>
                    <a:moveTo>
                      <a:pt x="6061" y="236"/>
                    </a:moveTo>
                    <a:lnTo>
                      <a:pt x="6061" y="2355"/>
                    </a:lnTo>
                    <a:lnTo>
                      <a:pt x="3763" y="2355"/>
                    </a:lnTo>
                    <a:cubicBezTo>
                      <a:pt x="4287" y="1105"/>
                      <a:pt x="5120" y="295"/>
                      <a:pt x="6061" y="236"/>
                    </a:cubicBezTo>
                    <a:close/>
                    <a:moveTo>
                      <a:pt x="6251" y="236"/>
                    </a:moveTo>
                    <a:cubicBezTo>
                      <a:pt x="7180" y="295"/>
                      <a:pt x="8025" y="1105"/>
                      <a:pt x="8537" y="2355"/>
                    </a:cubicBezTo>
                    <a:lnTo>
                      <a:pt x="6251" y="2355"/>
                    </a:lnTo>
                    <a:lnTo>
                      <a:pt x="6251" y="236"/>
                    </a:lnTo>
                    <a:close/>
                    <a:moveTo>
                      <a:pt x="7144" y="295"/>
                    </a:moveTo>
                    <a:lnTo>
                      <a:pt x="7144" y="295"/>
                    </a:lnTo>
                    <a:cubicBezTo>
                      <a:pt x="8406" y="545"/>
                      <a:pt x="9585" y="1260"/>
                      <a:pt x="10383" y="2355"/>
                    </a:cubicBezTo>
                    <a:lnTo>
                      <a:pt x="8763" y="2355"/>
                    </a:lnTo>
                    <a:cubicBezTo>
                      <a:pt x="8382" y="1403"/>
                      <a:pt x="7799" y="664"/>
                      <a:pt x="7144" y="295"/>
                    </a:cubicBezTo>
                    <a:close/>
                    <a:moveTo>
                      <a:pt x="3465" y="2569"/>
                    </a:moveTo>
                    <a:cubicBezTo>
                      <a:pt x="3167" y="3367"/>
                      <a:pt x="2989" y="4320"/>
                      <a:pt x="2977" y="5332"/>
                    </a:cubicBezTo>
                    <a:lnTo>
                      <a:pt x="965" y="5332"/>
                    </a:lnTo>
                    <a:cubicBezTo>
                      <a:pt x="977" y="4355"/>
                      <a:pt x="1274" y="3391"/>
                      <a:pt x="1810" y="2569"/>
                    </a:cubicBezTo>
                    <a:close/>
                    <a:moveTo>
                      <a:pt x="6061" y="2569"/>
                    </a:moveTo>
                    <a:lnTo>
                      <a:pt x="6061" y="5332"/>
                    </a:lnTo>
                    <a:lnTo>
                      <a:pt x="3179" y="5332"/>
                    </a:lnTo>
                    <a:cubicBezTo>
                      <a:pt x="3191" y="4308"/>
                      <a:pt x="3382" y="3355"/>
                      <a:pt x="3679" y="2569"/>
                    </a:cubicBezTo>
                    <a:close/>
                    <a:moveTo>
                      <a:pt x="8632" y="2569"/>
                    </a:moveTo>
                    <a:cubicBezTo>
                      <a:pt x="8930" y="3367"/>
                      <a:pt x="9109" y="4320"/>
                      <a:pt x="9120" y="5332"/>
                    </a:cubicBezTo>
                    <a:lnTo>
                      <a:pt x="6251" y="5332"/>
                    </a:lnTo>
                    <a:lnTo>
                      <a:pt x="6251" y="2569"/>
                    </a:lnTo>
                    <a:close/>
                    <a:moveTo>
                      <a:pt x="10525" y="2569"/>
                    </a:moveTo>
                    <a:cubicBezTo>
                      <a:pt x="10597" y="2676"/>
                      <a:pt x="10668" y="2796"/>
                      <a:pt x="10728" y="2903"/>
                    </a:cubicBezTo>
                    <a:cubicBezTo>
                      <a:pt x="11156" y="3689"/>
                      <a:pt x="11371" y="4522"/>
                      <a:pt x="11371" y="5332"/>
                    </a:cubicBezTo>
                    <a:lnTo>
                      <a:pt x="9335" y="5332"/>
                    </a:lnTo>
                    <a:cubicBezTo>
                      <a:pt x="9311" y="4320"/>
                      <a:pt x="9132" y="3367"/>
                      <a:pt x="8835" y="2569"/>
                    </a:cubicBezTo>
                    <a:close/>
                    <a:moveTo>
                      <a:pt x="2977" y="5546"/>
                    </a:moveTo>
                    <a:cubicBezTo>
                      <a:pt x="2989" y="6558"/>
                      <a:pt x="3167" y="7510"/>
                      <a:pt x="3465" y="8308"/>
                    </a:cubicBezTo>
                    <a:lnTo>
                      <a:pt x="1846" y="8308"/>
                    </a:lnTo>
                    <a:cubicBezTo>
                      <a:pt x="1751" y="8177"/>
                      <a:pt x="1679" y="8058"/>
                      <a:pt x="1584" y="7915"/>
                    </a:cubicBezTo>
                    <a:cubicBezTo>
                      <a:pt x="1191" y="7165"/>
                      <a:pt x="977" y="6344"/>
                      <a:pt x="965" y="5546"/>
                    </a:cubicBezTo>
                    <a:close/>
                    <a:moveTo>
                      <a:pt x="6061" y="5546"/>
                    </a:moveTo>
                    <a:lnTo>
                      <a:pt x="6061" y="8308"/>
                    </a:lnTo>
                    <a:lnTo>
                      <a:pt x="3679" y="8308"/>
                    </a:lnTo>
                    <a:cubicBezTo>
                      <a:pt x="3382" y="7510"/>
                      <a:pt x="3191" y="6558"/>
                      <a:pt x="3179" y="5546"/>
                    </a:cubicBezTo>
                    <a:close/>
                    <a:moveTo>
                      <a:pt x="9120" y="5546"/>
                    </a:moveTo>
                    <a:cubicBezTo>
                      <a:pt x="9109" y="6570"/>
                      <a:pt x="8930" y="7522"/>
                      <a:pt x="8632" y="8308"/>
                    </a:cubicBezTo>
                    <a:lnTo>
                      <a:pt x="6251" y="8308"/>
                    </a:lnTo>
                    <a:lnTo>
                      <a:pt x="6251" y="5546"/>
                    </a:lnTo>
                    <a:close/>
                    <a:moveTo>
                      <a:pt x="11371" y="5546"/>
                    </a:moveTo>
                    <a:cubicBezTo>
                      <a:pt x="11335" y="6522"/>
                      <a:pt x="11037" y="7499"/>
                      <a:pt x="10490" y="8308"/>
                    </a:cubicBezTo>
                    <a:lnTo>
                      <a:pt x="8835" y="8308"/>
                    </a:lnTo>
                    <a:cubicBezTo>
                      <a:pt x="9132" y="7510"/>
                      <a:pt x="9311" y="6558"/>
                      <a:pt x="9335" y="5546"/>
                    </a:cubicBezTo>
                    <a:close/>
                    <a:moveTo>
                      <a:pt x="3536" y="8522"/>
                    </a:moveTo>
                    <a:cubicBezTo>
                      <a:pt x="3894" y="9404"/>
                      <a:pt x="4406" y="10094"/>
                      <a:pt x="5013" y="10487"/>
                    </a:cubicBezTo>
                    <a:cubicBezTo>
                      <a:pt x="3834" y="10201"/>
                      <a:pt x="2751" y="9534"/>
                      <a:pt x="1989" y="8522"/>
                    </a:cubicBezTo>
                    <a:close/>
                    <a:moveTo>
                      <a:pt x="10359" y="8522"/>
                    </a:moveTo>
                    <a:cubicBezTo>
                      <a:pt x="9906" y="9106"/>
                      <a:pt x="9347" y="9606"/>
                      <a:pt x="8680" y="9975"/>
                    </a:cubicBezTo>
                    <a:cubicBezTo>
                      <a:pt x="8228" y="10237"/>
                      <a:pt x="7751" y="10392"/>
                      <a:pt x="7275" y="10499"/>
                    </a:cubicBezTo>
                    <a:cubicBezTo>
                      <a:pt x="7882" y="10118"/>
                      <a:pt x="8406" y="9415"/>
                      <a:pt x="8775" y="8522"/>
                    </a:cubicBezTo>
                    <a:close/>
                    <a:moveTo>
                      <a:pt x="6061" y="8522"/>
                    </a:moveTo>
                    <a:lnTo>
                      <a:pt x="6061" y="10618"/>
                    </a:lnTo>
                    <a:cubicBezTo>
                      <a:pt x="5965" y="10618"/>
                      <a:pt x="5858" y="10618"/>
                      <a:pt x="5775" y="10606"/>
                    </a:cubicBezTo>
                    <a:cubicBezTo>
                      <a:pt x="4953" y="10427"/>
                      <a:pt x="4227" y="9642"/>
                      <a:pt x="3763" y="8522"/>
                    </a:cubicBezTo>
                    <a:close/>
                    <a:moveTo>
                      <a:pt x="8537" y="8522"/>
                    </a:moveTo>
                    <a:cubicBezTo>
                      <a:pt x="8061" y="9642"/>
                      <a:pt x="7346" y="10427"/>
                      <a:pt x="6513" y="10606"/>
                    </a:cubicBezTo>
                    <a:cubicBezTo>
                      <a:pt x="6442" y="10606"/>
                      <a:pt x="6358" y="10606"/>
                      <a:pt x="6251" y="10618"/>
                    </a:cubicBezTo>
                    <a:lnTo>
                      <a:pt x="6251" y="8522"/>
                    </a:lnTo>
                    <a:close/>
                    <a:moveTo>
                      <a:pt x="6161" y="1"/>
                    </a:moveTo>
                    <a:cubicBezTo>
                      <a:pt x="5283" y="1"/>
                      <a:pt x="4393" y="214"/>
                      <a:pt x="3572" y="664"/>
                    </a:cubicBezTo>
                    <a:cubicBezTo>
                      <a:pt x="953" y="2093"/>
                      <a:pt x="0" y="5391"/>
                      <a:pt x="1429" y="7999"/>
                    </a:cubicBezTo>
                    <a:cubicBezTo>
                      <a:pt x="2334" y="9665"/>
                      <a:pt x="4001" y="10642"/>
                      <a:pt x="5763" y="10785"/>
                    </a:cubicBezTo>
                    <a:cubicBezTo>
                      <a:pt x="5894" y="10808"/>
                      <a:pt x="6025" y="10832"/>
                      <a:pt x="6156" y="10832"/>
                    </a:cubicBezTo>
                    <a:cubicBezTo>
                      <a:pt x="6275" y="10832"/>
                      <a:pt x="6418" y="10808"/>
                      <a:pt x="6537" y="10785"/>
                    </a:cubicBezTo>
                    <a:cubicBezTo>
                      <a:pt x="7287" y="10737"/>
                      <a:pt x="8061" y="10511"/>
                      <a:pt x="8775" y="10130"/>
                    </a:cubicBezTo>
                    <a:cubicBezTo>
                      <a:pt x="11383" y="8713"/>
                      <a:pt x="12347" y="5427"/>
                      <a:pt x="10906" y="2807"/>
                    </a:cubicBezTo>
                    <a:cubicBezTo>
                      <a:pt x="9928" y="1013"/>
                      <a:pt x="8071" y="1"/>
                      <a:pt x="6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19">
            <a:extLst>
              <a:ext uri="{FF2B5EF4-FFF2-40B4-BE49-F238E27FC236}">
                <a16:creationId xmlns:a16="http://schemas.microsoft.com/office/drawing/2014/main" id="{8F125A32-8D58-D92F-5E36-C015D2005C6B}"/>
              </a:ext>
            </a:extLst>
          </p:cNvPr>
          <p:cNvGrpSpPr/>
          <p:nvPr/>
        </p:nvGrpSpPr>
        <p:grpSpPr>
          <a:xfrm>
            <a:off x="5328178" y="1528475"/>
            <a:ext cx="3350030" cy="902950"/>
            <a:chOff x="5328178" y="1528475"/>
            <a:chExt cx="3350030" cy="902950"/>
          </a:xfrm>
        </p:grpSpPr>
        <p:cxnSp>
          <p:nvCxnSpPr>
            <p:cNvPr id="377" name="Google Shape;377;p19">
              <a:extLst>
                <a:ext uri="{FF2B5EF4-FFF2-40B4-BE49-F238E27FC236}">
                  <a16:creationId xmlns:a16="http://schemas.microsoft.com/office/drawing/2014/main" id="{5734A495-35FB-06FA-1826-BB6F6E5386F1}"/>
                </a:ext>
              </a:extLst>
            </p:cNvPr>
            <p:cNvCxnSpPr/>
            <p:nvPr/>
          </p:nvCxnSpPr>
          <p:spPr>
            <a:xfrm flipH="1">
              <a:off x="5328178" y="1990725"/>
              <a:ext cx="8277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8" name="Google Shape;378;p19">
              <a:extLst>
                <a:ext uri="{FF2B5EF4-FFF2-40B4-BE49-F238E27FC236}">
                  <a16:creationId xmlns:a16="http://schemas.microsoft.com/office/drawing/2014/main" id="{D25025CC-AEFA-CBFD-521C-27815D1EB671}"/>
                </a:ext>
              </a:extLst>
            </p:cNvPr>
            <p:cNvGrpSpPr/>
            <p:nvPr/>
          </p:nvGrpSpPr>
          <p:grpSpPr>
            <a:xfrm>
              <a:off x="6147780" y="1528475"/>
              <a:ext cx="2530428" cy="901666"/>
              <a:chOff x="6147780" y="1528475"/>
              <a:chExt cx="2530428" cy="901666"/>
            </a:xfrm>
          </p:grpSpPr>
          <p:grpSp>
            <p:nvGrpSpPr>
              <p:cNvPr id="379" name="Google Shape;379;p19">
                <a:extLst>
                  <a:ext uri="{FF2B5EF4-FFF2-40B4-BE49-F238E27FC236}">
                    <a16:creationId xmlns:a16="http://schemas.microsoft.com/office/drawing/2014/main" id="{C0062553-974C-7DBD-09A8-8F340A387564}"/>
                  </a:ext>
                </a:extLst>
              </p:cNvPr>
              <p:cNvGrpSpPr/>
              <p:nvPr/>
            </p:nvGrpSpPr>
            <p:grpSpPr>
              <a:xfrm>
                <a:off x="6147780" y="1528475"/>
                <a:ext cx="2530428" cy="901666"/>
                <a:chOff x="6147780" y="1528475"/>
                <a:chExt cx="2530428" cy="901666"/>
              </a:xfrm>
            </p:grpSpPr>
            <p:sp>
              <p:nvSpPr>
                <p:cNvPr id="380" name="Google Shape;380;p19">
                  <a:extLst>
                    <a:ext uri="{FF2B5EF4-FFF2-40B4-BE49-F238E27FC236}">
                      <a16:creationId xmlns:a16="http://schemas.microsoft.com/office/drawing/2014/main" id="{66FDE7AA-FD13-A161-764D-C9004A04FD93}"/>
                    </a:ext>
                  </a:extLst>
                </p:cNvPr>
                <p:cNvSpPr/>
                <p:nvPr/>
              </p:nvSpPr>
              <p:spPr>
                <a:xfrm flipH="1">
                  <a:off x="6147780" y="1528475"/>
                  <a:ext cx="207938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9">
                  <a:extLst>
                    <a:ext uri="{FF2B5EF4-FFF2-40B4-BE49-F238E27FC236}">
                      <a16:creationId xmlns:a16="http://schemas.microsoft.com/office/drawing/2014/main" id="{6D06BE29-CF9B-ED22-D312-F3E6DEB9A5D6}"/>
                    </a:ext>
                  </a:extLst>
                </p:cNvPr>
                <p:cNvSpPr/>
                <p:nvPr/>
              </p:nvSpPr>
              <p:spPr>
                <a:xfrm flipH="1">
                  <a:off x="6191229" y="1578313"/>
                  <a:ext cx="1992841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7" h="17443" extrusionOk="0">
                      <a:moveTo>
                        <a:pt x="0" y="17443"/>
                      </a:moveTo>
                      <a:lnTo>
                        <a:pt x="0" y="0"/>
                      </a:lnTo>
                      <a:lnTo>
                        <a:pt x="40839" y="0"/>
                      </a:lnTo>
                      <a:cubicBezTo>
                        <a:pt x="45649" y="0"/>
                        <a:pt x="49566" y="3917"/>
                        <a:pt x="49566" y="8727"/>
                      </a:cubicBezTo>
                      <a:cubicBezTo>
                        <a:pt x="49566" y="13526"/>
                        <a:pt x="45649" y="17443"/>
                        <a:pt x="40839" y="174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9">
                  <a:extLst>
                    <a:ext uri="{FF2B5EF4-FFF2-40B4-BE49-F238E27FC236}">
                      <a16:creationId xmlns:a16="http://schemas.microsoft.com/office/drawing/2014/main" id="{09831516-27B6-B9EB-A479-C454D92226F8}"/>
                    </a:ext>
                  </a:extLst>
                </p:cNvPr>
                <p:cNvSpPr/>
                <p:nvPr/>
              </p:nvSpPr>
              <p:spPr>
                <a:xfrm flipH="1">
                  <a:off x="7776037" y="1528476"/>
                  <a:ext cx="902171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22" h="19611" extrusionOk="0">
                      <a:moveTo>
                        <a:pt x="19622" y="9800"/>
                      </a:moveTo>
                      <a:cubicBezTo>
                        <a:pt x="19622" y="15217"/>
                        <a:pt x="15228" y="19610"/>
                        <a:pt x="9811" y="19610"/>
                      </a:cubicBezTo>
                      <a:cubicBezTo>
                        <a:pt x="4393" y="19610"/>
                        <a:pt x="0" y="15217"/>
                        <a:pt x="0" y="9800"/>
                      </a:cubicBezTo>
                      <a:cubicBezTo>
                        <a:pt x="0" y="4394"/>
                        <a:pt x="4393" y="1"/>
                        <a:pt x="9811" y="1"/>
                      </a:cubicBezTo>
                      <a:cubicBezTo>
                        <a:pt x="15228" y="1"/>
                        <a:pt x="19622" y="4394"/>
                        <a:pt x="19622" y="98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3" name="Google Shape;383;p19">
                  <a:extLst>
                    <a:ext uri="{FF2B5EF4-FFF2-40B4-BE49-F238E27FC236}">
                      <a16:creationId xmlns:a16="http://schemas.microsoft.com/office/drawing/2014/main" id="{487910B4-9719-0861-A1BC-B3C5072A19C7}"/>
                    </a:ext>
                  </a:extLst>
                </p:cNvPr>
                <p:cNvSpPr/>
                <p:nvPr/>
              </p:nvSpPr>
              <p:spPr>
                <a:xfrm flipH="1">
                  <a:off x="7812728" y="1566268"/>
                  <a:ext cx="827733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03" h="17979" extrusionOk="0">
                      <a:moveTo>
                        <a:pt x="8990" y="17979"/>
                      </a:moveTo>
                      <a:cubicBezTo>
                        <a:pt x="4037" y="17979"/>
                        <a:pt x="1" y="13942"/>
                        <a:pt x="1" y="8989"/>
                      </a:cubicBezTo>
                      <a:cubicBezTo>
                        <a:pt x="1" y="4025"/>
                        <a:pt x="4037" y="0"/>
                        <a:pt x="8990" y="0"/>
                      </a:cubicBezTo>
                      <a:cubicBezTo>
                        <a:pt x="13955" y="0"/>
                        <a:pt x="17979" y="4025"/>
                        <a:pt x="17979" y="8989"/>
                      </a:cubicBezTo>
                      <a:cubicBezTo>
                        <a:pt x="18003" y="13942"/>
                        <a:pt x="13955" y="17979"/>
                        <a:pt x="8990" y="17979"/>
                      </a:cubicBezTo>
                      <a:close/>
                      <a:moveTo>
                        <a:pt x="8990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43"/>
                        <a:pt x="8990" y="17443"/>
                      </a:cubicBezTo>
                      <a:cubicBezTo>
                        <a:pt x="13657" y="17443"/>
                        <a:pt x="17443" y="13645"/>
                        <a:pt x="17443" y="8989"/>
                      </a:cubicBezTo>
                      <a:cubicBezTo>
                        <a:pt x="17443" y="4322"/>
                        <a:pt x="13669" y="536"/>
                        <a:pt x="8990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5" name="Google Shape;385;p19">
                <a:extLst>
                  <a:ext uri="{FF2B5EF4-FFF2-40B4-BE49-F238E27FC236}">
                    <a16:creationId xmlns:a16="http://schemas.microsoft.com/office/drawing/2014/main" id="{25919704-CE56-2C00-8802-EAB0EC902B40}"/>
                  </a:ext>
                </a:extLst>
              </p:cNvPr>
              <p:cNvSpPr/>
              <p:nvPr/>
            </p:nvSpPr>
            <p:spPr>
              <a:xfrm flipH="1">
                <a:off x="8163959" y="1805543"/>
                <a:ext cx="124324" cy="124829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715" extrusionOk="0">
                    <a:moveTo>
                      <a:pt x="1346" y="215"/>
                    </a:moveTo>
                    <a:cubicBezTo>
                      <a:pt x="1989" y="215"/>
                      <a:pt x="2501" y="727"/>
                      <a:pt x="2501" y="1358"/>
                    </a:cubicBezTo>
                    <a:cubicBezTo>
                      <a:pt x="2501" y="2001"/>
                      <a:pt x="1977" y="2501"/>
                      <a:pt x="1346" y="2501"/>
                    </a:cubicBezTo>
                    <a:cubicBezTo>
                      <a:pt x="727" y="2501"/>
                      <a:pt x="203" y="1977"/>
                      <a:pt x="203" y="1358"/>
                    </a:cubicBezTo>
                    <a:cubicBezTo>
                      <a:pt x="191" y="715"/>
                      <a:pt x="715" y="215"/>
                      <a:pt x="1346" y="215"/>
                    </a:cubicBezTo>
                    <a:close/>
                    <a:moveTo>
                      <a:pt x="1346" y="0"/>
                    </a:moveTo>
                    <a:cubicBezTo>
                      <a:pt x="608" y="0"/>
                      <a:pt x="0" y="608"/>
                      <a:pt x="0" y="1358"/>
                    </a:cubicBezTo>
                    <a:cubicBezTo>
                      <a:pt x="0" y="2096"/>
                      <a:pt x="608" y="2715"/>
                      <a:pt x="1346" y="2715"/>
                    </a:cubicBezTo>
                    <a:cubicBezTo>
                      <a:pt x="2096" y="2715"/>
                      <a:pt x="2703" y="2096"/>
                      <a:pt x="2703" y="1358"/>
                    </a:cubicBezTo>
                    <a:cubicBezTo>
                      <a:pt x="2703" y="608"/>
                      <a:pt x="209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" name="Google Shape;390;p19">
            <a:extLst>
              <a:ext uri="{FF2B5EF4-FFF2-40B4-BE49-F238E27FC236}">
                <a16:creationId xmlns:a16="http://schemas.microsoft.com/office/drawing/2014/main" id="{32300F7F-BD4E-6302-42DF-8B7C6741651D}"/>
              </a:ext>
            </a:extLst>
          </p:cNvPr>
          <p:cNvSpPr txBox="1"/>
          <p:nvPr/>
        </p:nvSpPr>
        <p:spPr>
          <a:xfrm>
            <a:off x="6375512" y="1656600"/>
            <a:ext cx="1233600" cy="65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Visualize clusters in a scatter plot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" name="Google Shape;393;p19">
            <a:extLst>
              <a:ext uri="{FF2B5EF4-FFF2-40B4-BE49-F238E27FC236}">
                <a16:creationId xmlns:a16="http://schemas.microsoft.com/office/drawing/2014/main" id="{24858DA1-B663-6526-C2AF-2A3DA0FA686D}"/>
              </a:ext>
            </a:extLst>
          </p:cNvPr>
          <p:cNvSpPr txBox="1"/>
          <p:nvPr/>
        </p:nvSpPr>
        <p:spPr>
          <a:xfrm>
            <a:off x="5965689" y="3308377"/>
            <a:ext cx="1992841" cy="1259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 performance evaluated using:  Precision, Recall, F1-score</a:t>
            </a:r>
          </a:p>
        </p:txBody>
      </p:sp>
      <p:grpSp>
        <p:nvGrpSpPr>
          <p:cNvPr id="395" name="Google Shape;395;p19">
            <a:extLst>
              <a:ext uri="{FF2B5EF4-FFF2-40B4-BE49-F238E27FC236}">
                <a16:creationId xmlns:a16="http://schemas.microsoft.com/office/drawing/2014/main" id="{C4D8D716-A473-33FC-7760-FC182D89562F}"/>
              </a:ext>
            </a:extLst>
          </p:cNvPr>
          <p:cNvGrpSpPr/>
          <p:nvPr/>
        </p:nvGrpSpPr>
        <p:grpSpPr>
          <a:xfrm>
            <a:off x="465711" y="3305225"/>
            <a:ext cx="3367243" cy="1057250"/>
            <a:chOff x="465711" y="3305225"/>
            <a:chExt cx="3367243" cy="1057250"/>
          </a:xfrm>
        </p:grpSpPr>
        <p:cxnSp>
          <p:nvCxnSpPr>
            <p:cNvPr id="396" name="Google Shape;396;p19">
              <a:extLst>
                <a:ext uri="{FF2B5EF4-FFF2-40B4-BE49-F238E27FC236}">
                  <a16:creationId xmlns:a16="http://schemas.microsoft.com/office/drawing/2014/main" id="{91D4297B-0D69-E8A5-C059-7C32FEE5B86A}"/>
                </a:ext>
              </a:extLst>
            </p:cNvPr>
            <p:cNvCxnSpPr/>
            <p:nvPr/>
          </p:nvCxnSpPr>
          <p:spPr>
            <a:xfrm rot="10800000" flipH="1">
              <a:off x="2930854" y="33052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7" name="Google Shape;397;p19">
              <a:extLst>
                <a:ext uri="{FF2B5EF4-FFF2-40B4-BE49-F238E27FC236}">
                  <a16:creationId xmlns:a16="http://schemas.microsoft.com/office/drawing/2014/main" id="{101571B9-A5E6-C5B2-F5F7-A7DEBB49A70F}"/>
                </a:ext>
              </a:extLst>
            </p:cNvPr>
            <p:cNvGrpSpPr/>
            <p:nvPr/>
          </p:nvGrpSpPr>
          <p:grpSpPr>
            <a:xfrm>
              <a:off x="465711" y="3460810"/>
              <a:ext cx="2530606" cy="901665"/>
              <a:chOff x="465711" y="3460810"/>
              <a:chExt cx="2530606" cy="901665"/>
            </a:xfrm>
          </p:grpSpPr>
          <p:grpSp>
            <p:nvGrpSpPr>
              <p:cNvPr id="398" name="Google Shape;398;p19">
                <a:extLst>
                  <a:ext uri="{FF2B5EF4-FFF2-40B4-BE49-F238E27FC236}">
                    <a16:creationId xmlns:a16="http://schemas.microsoft.com/office/drawing/2014/main" id="{0A56B776-33C0-491B-B233-53AA976265F7}"/>
                  </a:ext>
                </a:extLst>
              </p:cNvPr>
              <p:cNvGrpSpPr/>
              <p:nvPr/>
            </p:nvGrpSpPr>
            <p:grpSpPr>
              <a:xfrm>
                <a:off x="465711" y="3460810"/>
                <a:ext cx="2530606" cy="901665"/>
                <a:chOff x="465711" y="3460810"/>
                <a:chExt cx="2530606" cy="901665"/>
              </a:xfrm>
            </p:grpSpPr>
            <p:sp>
              <p:nvSpPr>
                <p:cNvPr id="399" name="Google Shape;399;p19">
                  <a:extLst>
                    <a:ext uri="{FF2B5EF4-FFF2-40B4-BE49-F238E27FC236}">
                      <a16:creationId xmlns:a16="http://schemas.microsoft.com/office/drawing/2014/main" id="{8C039265-2B43-C18D-4C29-EFD8D98A65F2}"/>
                    </a:ext>
                  </a:extLst>
                </p:cNvPr>
                <p:cNvSpPr/>
                <p:nvPr/>
              </p:nvSpPr>
              <p:spPr>
                <a:xfrm>
                  <a:off x="916800" y="3460810"/>
                  <a:ext cx="2079518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19611" extrusionOk="0">
                      <a:moveTo>
                        <a:pt x="46840" y="19610"/>
                      </a:moveTo>
                      <a:lnTo>
                        <a:pt x="0" y="19610"/>
                      </a:lnTo>
                      <a:lnTo>
                        <a:pt x="0" y="1"/>
                      </a:lnTo>
                      <a:lnTo>
                        <a:pt x="46828" y="1"/>
                      </a:lnTo>
                      <a:cubicBezTo>
                        <a:pt x="49530" y="1"/>
                        <a:pt x="51709" y="2191"/>
                        <a:pt x="51709" y="4882"/>
                      </a:cubicBezTo>
                      <a:lnTo>
                        <a:pt x="51709" y="14729"/>
                      </a:lnTo>
                      <a:cubicBezTo>
                        <a:pt x="51697" y="17431"/>
                        <a:pt x="49530" y="19610"/>
                        <a:pt x="46840" y="1961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19">
                  <a:extLst>
                    <a:ext uri="{FF2B5EF4-FFF2-40B4-BE49-F238E27FC236}">
                      <a16:creationId xmlns:a16="http://schemas.microsoft.com/office/drawing/2014/main" id="{515313FB-5845-E745-7920-94D0A82B0D3E}"/>
                    </a:ext>
                  </a:extLst>
                </p:cNvPr>
                <p:cNvSpPr/>
                <p:nvPr/>
              </p:nvSpPr>
              <p:spPr>
                <a:xfrm>
                  <a:off x="959868" y="3510648"/>
                  <a:ext cx="1992854" cy="801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5" h="17443" extrusionOk="0">
                      <a:moveTo>
                        <a:pt x="1" y="17443"/>
                      </a:moveTo>
                      <a:lnTo>
                        <a:pt x="1" y="0"/>
                      </a:lnTo>
                      <a:lnTo>
                        <a:pt x="40839" y="0"/>
                      </a:lnTo>
                      <a:cubicBezTo>
                        <a:pt x="45650" y="0"/>
                        <a:pt x="49555" y="3917"/>
                        <a:pt x="49555" y="8727"/>
                      </a:cubicBezTo>
                      <a:cubicBezTo>
                        <a:pt x="49555" y="13526"/>
                        <a:pt x="45650" y="17443"/>
                        <a:pt x="40839" y="17443"/>
                      </a:cubicBezTo>
                      <a:lnTo>
                        <a:pt x="1" y="1744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19">
                  <a:extLst>
                    <a:ext uri="{FF2B5EF4-FFF2-40B4-BE49-F238E27FC236}">
                      <a16:creationId xmlns:a16="http://schemas.microsoft.com/office/drawing/2014/main" id="{6CB5B0E1-EE33-E40D-B18D-126330481637}"/>
                    </a:ext>
                  </a:extLst>
                </p:cNvPr>
                <p:cNvSpPr/>
                <p:nvPr/>
              </p:nvSpPr>
              <p:spPr>
                <a:xfrm>
                  <a:off x="465711" y="3460810"/>
                  <a:ext cx="901665" cy="901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1" h="19611" extrusionOk="0">
                      <a:moveTo>
                        <a:pt x="19610" y="9811"/>
                      </a:moveTo>
                      <a:cubicBezTo>
                        <a:pt x="19610" y="15217"/>
                        <a:pt x="15229" y="19610"/>
                        <a:pt x="9811" y="19610"/>
                      </a:cubicBezTo>
                      <a:cubicBezTo>
                        <a:pt x="4394" y="19610"/>
                        <a:pt x="1" y="15217"/>
                        <a:pt x="1" y="9811"/>
                      </a:cubicBezTo>
                      <a:cubicBezTo>
                        <a:pt x="1" y="4394"/>
                        <a:pt x="4394" y="1"/>
                        <a:pt x="9811" y="1"/>
                      </a:cubicBezTo>
                      <a:cubicBezTo>
                        <a:pt x="15229" y="1"/>
                        <a:pt x="19610" y="4394"/>
                        <a:pt x="19610" y="98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19">
                  <a:extLst>
                    <a:ext uri="{FF2B5EF4-FFF2-40B4-BE49-F238E27FC236}">
                      <a16:creationId xmlns:a16="http://schemas.microsoft.com/office/drawing/2014/main" id="{F19AD56A-0C83-676F-9EF2-F2247BB35406}"/>
                    </a:ext>
                  </a:extLst>
                </p:cNvPr>
                <p:cNvSpPr/>
                <p:nvPr/>
              </p:nvSpPr>
              <p:spPr>
                <a:xfrm>
                  <a:off x="503504" y="3498602"/>
                  <a:ext cx="826629" cy="82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9" h="17979" extrusionOk="0">
                      <a:moveTo>
                        <a:pt x="8989" y="17979"/>
                      </a:moveTo>
                      <a:cubicBezTo>
                        <a:pt x="4036" y="17979"/>
                        <a:pt x="0" y="13942"/>
                        <a:pt x="0" y="8989"/>
                      </a:cubicBezTo>
                      <a:cubicBezTo>
                        <a:pt x="0" y="4025"/>
                        <a:pt x="4036" y="0"/>
                        <a:pt x="8989" y="0"/>
                      </a:cubicBezTo>
                      <a:cubicBezTo>
                        <a:pt x="13942" y="0"/>
                        <a:pt x="17979" y="4025"/>
                        <a:pt x="17979" y="8989"/>
                      </a:cubicBezTo>
                      <a:cubicBezTo>
                        <a:pt x="17979" y="13942"/>
                        <a:pt x="13942" y="17979"/>
                        <a:pt x="8989" y="17979"/>
                      </a:cubicBezTo>
                      <a:close/>
                      <a:moveTo>
                        <a:pt x="8989" y="536"/>
                      </a:moveTo>
                      <a:cubicBezTo>
                        <a:pt x="4334" y="536"/>
                        <a:pt x="536" y="4322"/>
                        <a:pt x="536" y="8989"/>
                      </a:cubicBezTo>
                      <a:cubicBezTo>
                        <a:pt x="536" y="13645"/>
                        <a:pt x="4334" y="17431"/>
                        <a:pt x="8989" y="17431"/>
                      </a:cubicBezTo>
                      <a:cubicBezTo>
                        <a:pt x="13645" y="17431"/>
                        <a:pt x="17443" y="13645"/>
                        <a:pt x="17443" y="8989"/>
                      </a:cubicBezTo>
                      <a:cubicBezTo>
                        <a:pt x="17443" y="4322"/>
                        <a:pt x="13645" y="536"/>
                        <a:pt x="8989" y="5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19">
                <a:extLst>
                  <a:ext uri="{FF2B5EF4-FFF2-40B4-BE49-F238E27FC236}">
                    <a16:creationId xmlns:a16="http://schemas.microsoft.com/office/drawing/2014/main" id="{FC32A268-6815-7EFC-8936-8E497DE91E8F}"/>
                  </a:ext>
                </a:extLst>
              </p:cNvPr>
              <p:cNvGrpSpPr/>
              <p:nvPr/>
            </p:nvGrpSpPr>
            <p:grpSpPr>
              <a:xfrm>
                <a:off x="638742" y="3831554"/>
                <a:ext cx="555089" cy="160416"/>
                <a:chOff x="698711" y="3819114"/>
                <a:chExt cx="506191" cy="146285"/>
              </a:xfrm>
            </p:grpSpPr>
            <p:sp>
              <p:nvSpPr>
                <p:cNvPr id="404" name="Google Shape;404;p19">
                  <a:extLst>
                    <a:ext uri="{FF2B5EF4-FFF2-40B4-BE49-F238E27FC236}">
                      <a16:creationId xmlns:a16="http://schemas.microsoft.com/office/drawing/2014/main" id="{1CA23CD3-E2F8-D835-2D50-7F742C2EB62F}"/>
                    </a:ext>
                  </a:extLst>
                </p:cNvPr>
                <p:cNvSpPr/>
                <p:nvPr/>
              </p:nvSpPr>
              <p:spPr>
                <a:xfrm>
                  <a:off x="698711" y="3819114"/>
                  <a:ext cx="506191" cy="146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3" h="3489" extrusionOk="0">
                      <a:moveTo>
                        <a:pt x="10323" y="203"/>
                      </a:moveTo>
                      <a:cubicBezTo>
                        <a:pt x="11168" y="203"/>
                        <a:pt x="11871" y="893"/>
                        <a:pt x="11871" y="1750"/>
                      </a:cubicBezTo>
                      <a:cubicBezTo>
                        <a:pt x="11882" y="2596"/>
                        <a:pt x="11180" y="3298"/>
                        <a:pt x="10335" y="3298"/>
                      </a:cubicBezTo>
                      <a:lnTo>
                        <a:pt x="1750" y="3298"/>
                      </a:lnTo>
                      <a:cubicBezTo>
                        <a:pt x="893" y="3298"/>
                        <a:pt x="202" y="2596"/>
                        <a:pt x="202" y="1750"/>
                      </a:cubicBezTo>
                      <a:cubicBezTo>
                        <a:pt x="202" y="893"/>
                        <a:pt x="893" y="203"/>
                        <a:pt x="1750" y="203"/>
                      </a:cubicBezTo>
                      <a:close/>
                      <a:moveTo>
                        <a:pt x="1750" y="0"/>
                      </a:moveTo>
                      <a:cubicBezTo>
                        <a:pt x="774" y="0"/>
                        <a:pt x="0" y="798"/>
                        <a:pt x="0" y="1750"/>
                      </a:cubicBezTo>
                      <a:cubicBezTo>
                        <a:pt x="0" y="2715"/>
                        <a:pt x="798" y="3489"/>
                        <a:pt x="1750" y="3489"/>
                      </a:cubicBezTo>
                      <a:lnTo>
                        <a:pt x="10323" y="3489"/>
                      </a:lnTo>
                      <a:cubicBezTo>
                        <a:pt x="11287" y="3489"/>
                        <a:pt x="12061" y="2703"/>
                        <a:pt x="12061" y="1750"/>
                      </a:cubicBezTo>
                      <a:cubicBezTo>
                        <a:pt x="12073" y="774"/>
                        <a:pt x="11299" y="0"/>
                        <a:pt x="103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19">
                  <a:extLst>
                    <a:ext uri="{FF2B5EF4-FFF2-40B4-BE49-F238E27FC236}">
                      <a16:creationId xmlns:a16="http://schemas.microsoft.com/office/drawing/2014/main" id="{6663DC85-E4B9-4AC7-FDFA-556F912F8238}"/>
                    </a:ext>
                  </a:extLst>
                </p:cNvPr>
                <p:cNvSpPr/>
                <p:nvPr/>
              </p:nvSpPr>
              <p:spPr>
                <a:xfrm>
                  <a:off x="904869" y="3845570"/>
                  <a:ext cx="93373" cy="9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7" h="2227" extrusionOk="0">
                      <a:moveTo>
                        <a:pt x="1119" y="0"/>
                      </a:moveTo>
                      <a:cubicBezTo>
                        <a:pt x="1060" y="0"/>
                        <a:pt x="1012" y="36"/>
                        <a:pt x="1012" y="107"/>
                      </a:cubicBezTo>
                      <a:lnTo>
                        <a:pt x="1012" y="858"/>
                      </a:lnTo>
                      <a:lnTo>
                        <a:pt x="477" y="322"/>
                      </a:lnTo>
                      <a:cubicBezTo>
                        <a:pt x="453" y="304"/>
                        <a:pt x="426" y="295"/>
                        <a:pt x="399" y="295"/>
                      </a:cubicBezTo>
                      <a:cubicBezTo>
                        <a:pt x="372" y="295"/>
                        <a:pt x="346" y="304"/>
                        <a:pt x="322" y="322"/>
                      </a:cubicBezTo>
                      <a:cubicBezTo>
                        <a:pt x="286" y="369"/>
                        <a:pt x="286" y="429"/>
                        <a:pt x="322" y="477"/>
                      </a:cubicBezTo>
                      <a:lnTo>
                        <a:pt x="858" y="1012"/>
                      </a:lnTo>
                      <a:lnTo>
                        <a:pt x="107" y="1012"/>
                      </a:lnTo>
                      <a:cubicBezTo>
                        <a:pt x="48" y="1012"/>
                        <a:pt x="0" y="1060"/>
                        <a:pt x="0" y="1119"/>
                      </a:cubicBezTo>
                      <a:cubicBezTo>
                        <a:pt x="0" y="1179"/>
                        <a:pt x="48" y="1215"/>
                        <a:pt x="107" y="1215"/>
                      </a:cubicBezTo>
                      <a:lnTo>
                        <a:pt x="858" y="1215"/>
                      </a:lnTo>
                      <a:lnTo>
                        <a:pt x="322" y="1750"/>
                      </a:lnTo>
                      <a:cubicBezTo>
                        <a:pt x="286" y="1798"/>
                        <a:pt x="286" y="1858"/>
                        <a:pt x="322" y="1905"/>
                      </a:cubicBezTo>
                      <a:cubicBezTo>
                        <a:pt x="346" y="1917"/>
                        <a:pt x="369" y="1929"/>
                        <a:pt x="405" y="1929"/>
                      </a:cubicBezTo>
                      <a:cubicBezTo>
                        <a:pt x="429" y="1929"/>
                        <a:pt x="441" y="1917"/>
                        <a:pt x="477" y="1905"/>
                      </a:cubicBezTo>
                      <a:lnTo>
                        <a:pt x="1012" y="1369"/>
                      </a:lnTo>
                      <a:lnTo>
                        <a:pt x="1012" y="2131"/>
                      </a:lnTo>
                      <a:cubicBezTo>
                        <a:pt x="1012" y="2191"/>
                        <a:pt x="1060" y="2227"/>
                        <a:pt x="1119" y="2227"/>
                      </a:cubicBezTo>
                      <a:cubicBezTo>
                        <a:pt x="1179" y="2227"/>
                        <a:pt x="1215" y="2191"/>
                        <a:pt x="1215" y="2131"/>
                      </a:cubicBezTo>
                      <a:lnTo>
                        <a:pt x="1215" y="1369"/>
                      </a:lnTo>
                      <a:lnTo>
                        <a:pt x="1751" y="1905"/>
                      </a:lnTo>
                      <a:cubicBezTo>
                        <a:pt x="1774" y="1917"/>
                        <a:pt x="1798" y="1929"/>
                        <a:pt x="1834" y="1929"/>
                      </a:cubicBezTo>
                      <a:cubicBezTo>
                        <a:pt x="1858" y="1929"/>
                        <a:pt x="1870" y="1917"/>
                        <a:pt x="1905" y="1905"/>
                      </a:cubicBezTo>
                      <a:cubicBezTo>
                        <a:pt x="1953" y="1858"/>
                        <a:pt x="1953" y="1798"/>
                        <a:pt x="1905" y="1750"/>
                      </a:cubicBezTo>
                      <a:lnTo>
                        <a:pt x="1370" y="1215"/>
                      </a:lnTo>
                      <a:lnTo>
                        <a:pt x="2132" y="1215"/>
                      </a:lnTo>
                      <a:cubicBezTo>
                        <a:pt x="2191" y="1215"/>
                        <a:pt x="2227" y="1179"/>
                        <a:pt x="2227" y="1119"/>
                      </a:cubicBezTo>
                      <a:cubicBezTo>
                        <a:pt x="2227" y="1060"/>
                        <a:pt x="2191" y="1012"/>
                        <a:pt x="2132" y="1012"/>
                      </a:cubicBezTo>
                      <a:lnTo>
                        <a:pt x="1370" y="1012"/>
                      </a:lnTo>
                      <a:lnTo>
                        <a:pt x="1905" y="477"/>
                      </a:lnTo>
                      <a:cubicBezTo>
                        <a:pt x="1953" y="429"/>
                        <a:pt x="1953" y="369"/>
                        <a:pt x="1905" y="322"/>
                      </a:cubicBezTo>
                      <a:cubicBezTo>
                        <a:pt x="1881" y="304"/>
                        <a:pt x="1855" y="295"/>
                        <a:pt x="1828" y="295"/>
                      </a:cubicBezTo>
                      <a:cubicBezTo>
                        <a:pt x="1801" y="295"/>
                        <a:pt x="1774" y="304"/>
                        <a:pt x="1751" y="322"/>
                      </a:cubicBezTo>
                      <a:lnTo>
                        <a:pt x="1215" y="858"/>
                      </a:lnTo>
                      <a:lnTo>
                        <a:pt x="1215" y="107"/>
                      </a:lnTo>
                      <a:cubicBezTo>
                        <a:pt x="1215" y="48"/>
                        <a:pt x="1179" y="0"/>
                        <a:pt x="11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9">
                  <a:extLst>
                    <a:ext uri="{FF2B5EF4-FFF2-40B4-BE49-F238E27FC236}">
                      <a16:creationId xmlns:a16="http://schemas.microsoft.com/office/drawing/2014/main" id="{27137389-4A3A-30EC-AB07-AC3A6F15F3B6}"/>
                    </a:ext>
                  </a:extLst>
                </p:cNvPr>
                <p:cNvSpPr/>
                <p:nvPr/>
              </p:nvSpPr>
              <p:spPr>
                <a:xfrm>
                  <a:off x="774558" y="3845570"/>
                  <a:ext cx="93414" cy="9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" h="2227" extrusionOk="0">
                      <a:moveTo>
                        <a:pt x="1108" y="0"/>
                      </a:moveTo>
                      <a:cubicBezTo>
                        <a:pt x="1049" y="0"/>
                        <a:pt x="1013" y="36"/>
                        <a:pt x="1013" y="107"/>
                      </a:cubicBezTo>
                      <a:lnTo>
                        <a:pt x="1013" y="858"/>
                      </a:lnTo>
                      <a:lnTo>
                        <a:pt x="477" y="322"/>
                      </a:lnTo>
                      <a:cubicBezTo>
                        <a:pt x="453" y="304"/>
                        <a:pt x="426" y="295"/>
                        <a:pt x="400" y="295"/>
                      </a:cubicBezTo>
                      <a:cubicBezTo>
                        <a:pt x="373" y="295"/>
                        <a:pt x="346" y="304"/>
                        <a:pt x="322" y="322"/>
                      </a:cubicBezTo>
                      <a:cubicBezTo>
                        <a:pt x="275" y="369"/>
                        <a:pt x="275" y="429"/>
                        <a:pt x="322" y="477"/>
                      </a:cubicBezTo>
                      <a:lnTo>
                        <a:pt x="858" y="1012"/>
                      </a:lnTo>
                      <a:lnTo>
                        <a:pt x="96" y="1012"/>
                      </a:lnTo>
                      <a:cubicBezTo>
                        <a:pt x="36" y="1012"/>
                        <a:pt x="1" y="1060"/>
                        <a:pt x="1" y="1119"/>
                      </a:cubicBezTo>
                      <a:cubicBezTo>
                        <a:pt x="1" y="1179"/>
                        <a:pt x="36" y="1215"/>
                        <a:pt x="96" y="1215"/>
                      </a:cubicBezTo>
                      <a:lnTo>
                        <a:pt x="858" y="1215"/>
                      </a:lnTo>
                      <a:lnTo>
                        <a:pt x="322" y="1750"/>
                      </a:lnTo>
                      <a:cubicBezTo>
                        <a:pt x="275" y="1798"/>
                        <a:pt x="275" y="1858"/>
                        <a:pt x="322" y="1905"/>
                      </a:cubicBezTo>
                      <a:cubicBezTo>
                        <a:pt x="334" y="1917"/>
                        <a:pt x="370" y="1929"/>
                        <a:pt x="394" y="1929"/>
                      </a:cubicBezTo>
                      <a:cubicBezTo>
                        <a:pt x="429" y="1929"/>
                        <a:pt x="441" y="1917"/>
                        <a:pt x="477" y="1905"/>
                      </a:cubicBezTo>
                      <a:lnTo>
                        <a:pt x="1013" y="1369"/>
                      </a:lnTo>
                      <a:lnTo>
                        <a:pt x="1013" y="2131"/>
                      </a:lnTo>
                      <a:cubicBezTo>
                        <a:pt x="1013" y="2191"/>
                        <a:pt x="1049" y="2227"/>
                        <a:pt x="1108" y="2227"/>
                      </a:cubicBezTo>
                      <a:cubicBezTo>
                        <a:pt x="1168" y="2227"/>
                        <a:pt x="1215" y="2191"/>
                        <a:pt x="1215" y="2131"/>
                      </a:cubicBezTo>
                      <a:lnTo>
                        <a:pt x="1215" y="1369"/>
                      </a:lnTo>
                      <a:lnTo>
                        <a:pt x="1751" y="1905"/>
                      </a:lnTo>
                      <a:cubicBezTo>
                        <a:pt x="1763" y="1917"/>
                        <a:pt x="1799" y="1929"/>
                        <a:pt x="1822" y="1929"/>
                      </a:cubicBezTo>
                      <a:cubicBezTo>
                        <a:pt x="1858" y="1929"/>
                        <a:pt x="1870" y="1917"/>
                        <a:pt x="1906" y="1905"/>
                      </a:cubicBezTo>
                      <a:cubicBezTo>
                        <a:pt x="1941" y="1858"/>
                        <a:pt x="1941" y="1798"/>
                        <a:pt x="1906" y="1750"/>
                      </a:cubicBezTo>
                      <a:lnTo>
                        <a:pt x="1370" y="1215"/>
                      </a:lnTo>
                      <a:lnTo>
                        <a:pt x="2120" y="1215"/>
                      </a:lnTo>
                      <a:cubicBezTo>
                        <a:pt x="2180" y="1215"/>
                        <a:pt x="2227" y="1179"/>
                        <a:pt x="2227" y="1119"/>
                      </a:cubicBezTo>
                      <a:cubicBezTo>
                        <a:pt x="2215" y="1060"/>
                        <a:pt x="2168" y="1012"/>
                        <a:pt x="2120" y="1012"/>
                      </a:cubicBezTo>
                      <a:lnTo>
                        <a:pt x="1370" y="1012"/>
                      </a:lnTo>
                      <a:lnTo>
                        <a:pt x="1906" y="477"/>
                      </a:lnTo>
                      <a:cubicBezTo>
                        <a:pt x="1941" y="429"/>
                        <a:pt x="1941" y="369"/>
                        <a:pt x="1906" y="322"/>
                      </a:cubicBezTo>
                      <a:cubicBezTo>
                        <a:pt x="1882" y="304"/>
                        <a:pt x="1855" y="295"/>
                        <a:pt x="1828" y="295"/>
                      </a:cubicBezTo>
                      <a:cubicBezTo>
                        <a:pt x="1802" y="295"/>
                        <a:pt x="1775" y="304"/>
                        <a:pt x="1751" y="322"/>
                      </a:cubicBezTo>
                      <a:lnTo>
                        <a:pt x="1215" y="858"/>
                      </a:lnTo>
                      <a:lnTo>
                        <a:pt x="1215" y="107"/>
                      </a:lnTo>
                      <a:cubicBezTo>
                        <a:pt x="1215" y="48"/>
                        <a:pt x="1168" y="0"/>
                        <a:pt x="110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19">
                  <a:extLst>
                    <a:ext uri="{FF2B5EF4-FFF2-40B4-BE49-F238E27FC236}">
                      <a16:creationId xmlns:a16="http://schemas.microsoft.com/office/drawing/2014/main" id="{B32F935C-451E-06EE-FB41-80886C061BE2}"/>
                    </a:ext>
                  </a:extLst>
                </p:cNvPr>
                <p:cNvSpPr/>
                <p:nvPr/>
              </p:nvSpPr>
              <p:spPr>
                <a:xfrm>
                  <a:off x="1035642" y="3845570"/>
                  <a:ext cx="93918" cy="93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0" h="2227" extrusionOk="0">
                      <a:moveTo>
                        <a:pt x="1120" y="0"/>
                      </a:moveTo>
                      <a:cubicBezTo>
                        <a:pt x="1060" y="0"/>
                        <a:pt x="1013" y="36"/>
                        <a:pt x="1013" y="107"/>
                      </a:cubicBezTo>
                      <a:lnTo>
                        <a:pt x="1013" y="858"/>
                      </a:lnTo>
                      <a:lnTo>
                        <a:pt x="477" y="322"/>
                      </a:lnTo>
                      <a:cubicBezTo>
                        <a:pt x="459" y="304"/>
                        <a:pt x="435" y="295"/>
                        <a:pt x="410" y="295"/>
                      </a:cubicBezTo>
                      <a:cubicBezTo>
                        <a:pt x="385" y="295"/>
                        <a:pt x="358" y="304"/>
                        <a:pt x="334" y="322"/>
                      </a:cubicBezTo>
                      <a:cubicBezTo>
                        <a:pt x="286" y="369"/>
                        <a:pt x="286" y="429"/>
                        <a:pt x="334" y="477"/>
                      </a:cubicBezTo>
                      <a:lnTo>
                        <a:pt x="870" y="1012"/>
                      </a:lnTo>
                      <a:lnTo>
                        <a:pt x="108" y="1012"/>
                      </a:lnTo>
                      <a:cubicBezTo>
                        <a:pt x="48" y="1012"/>
                        <a:pt x="1" y="1060"/>
                        <a:pt x="1" y="1119"/>
                      </a:cubicBezTo>
                      <a:cubicBezTo>
                        <a:pt x="1" y="1179"/>
                        <a:pt x="48" y="1215"/>
                        <a:pt x="108" y="1215"/>
                      </a:cubicBezTo>
                      <a:lnTo>
                        <a:pt x="870" y="1215"/>
                      </a:lnTo>
                      <a:lnTo>
                        <a:pt x="334" y="1750"/>
                      </a:lnTo>
                      <a:cubicBezTo>
                        <a:pt x="286" y="1798"/>
                        <a:pt x="286" y="1858"/>
                        <a:pt x="334" y="1905"/>
                      </a:cubicBezTo>
                      <a:cubicBezTo>
                        <a:pt x="346" y="1917"/>
                        <a:pt x="382" y="1929"/>
                        <a:pt x="406" y="1929"/>
                      </a:cubicBezTo>
                      <a:cubicBezTo>
                        <a:pt x="441" y="1929"/>
                        <a:pt x="453" y="1917"/>
                        <a:pt x="477" y="1905"/>
                      </a:cubicBezTo>
                      <a:lnTo>
                        <a:pt x="1013" y="1369"/>
                      </a:lnTo>
                      <a:lnTo>
                        <a:pt x="1013" y="2131"/>
                      </a:lnTo>
                      <a:cubicBezTo>
                        <a:pt x="1013" y="2191"/>
                        <a:pt x="1060" y="2227"/>
                        <a:pt x="1120" y="2227"/>
                      </a:cubicBezTo>
                      <a:cubicBezTo>
                        <a:pt x="1179" y="2227"/>
                        <a:pt x="1227" y="2191"/>
                        <a:pt x="1227" y="2131"/>
                      </a:cubicBezTo>
                      <a:lnTo>
                        <a:pt x="1227" y="1369"/>
                      </a:lnTo>
                      <a:lnTo>
                        <a:pt x="1763" y="1905"/>
                      </a:lnTo>
                      <a:cubicBezTo>
                        <a:pt x="1775" y="1917"/>
                        <a:pt x="1810" y="1929"/>
                        <a:pt x="1834" y="1929"/>
                      </a:cubicBezTo>
                      <a:cubicBezTo>
                        <a:pt x="1870" y="1929"/>
                        <a:pt x="1882" y="1917"/>
                        <a:pt x="1906" y="1905"/>
                      </a:cubicBezTo>
                      <a:cubicBezTo>
                        <a:pt x="1953" y="1858"/>
                        <a:pt x="1953" y="1798"/>
                        <a:pt x="1906" y="1750"/>
                      </a:cubicBezTo>
                      <a:lnTo>
                        <a:pt x="1370" y="1215"/>
                      </a:lnTo>
                      <a:lnTo>
                        <a:pt x="2132" y="1215"/>
                      </a:lnTo>
                      <a:cubicBezTo>
                        <a:pt x="2191" y="1215"/>
                        <a:pt x="2239" y="1179"/>
                        <a:pt x="2239" y="1119"/>
                      </a:cubicBezTo>
                      <a:cubicBezTo>
                        <a:pt x="2239" y="1060"/>
                        <a:pt x="2191" y="1012"/>
                        <a:pt x="2132" y="1012"/>
                      </a:cubicBezTo>
                      <a:lnTo>
                        <a:pt x="1370" y="1012"/>
                      </a:lnTo>
                      <a:lnTo>
                        <a:pt x="1906" y="477"/>
                      </a:lnTo>
                      <a:cubicBezTo>
                        <a:pt x="1953" y="429"/>
                        <a:pt x="1953" y="369"/>
                        <a:pt x="1906" y="322"/>
                      </a:cubicBezTo>
                      <a:cubicBezTo>
                        <a:pt x="1888" y="304"/>
                        <a:pt x="1864" y="295"/>
                        <a:pt x="1839" y="295"/>
                      </a:cubicBezTo>
                      <a:cubicBezTo>
                        <a:pt x="1813" y="295"/>
                        <a:pt x="1787" y="304"/>
                        <a:pt x="1763" y="322"/>
                      </a:cubicBezTo>
                      <a:lnTo>
                        <a:pt x="1227" y="858"/>
                      </a:lnTo>
                      <a:lnTo>
                        <a:pt x="1227" y="107"/>
                      </a:lnTo>
                      <a:cubicBezTo>
                        <a:pt x="1227" y="48"/>
                        <a:pt x="1179" y="0"/>
                        <a:pt x="11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08" name="Google Shape;408;p19">
            <a:extLst>
              <a:ext uri="{FF2B5EF4-FFF2-40B4-BE49-F238E27FC236}">
                <a16:creationId xmlns:a16="http://schemas.microsoft.com/office/drawing/2014/main" id="{04E1516A-F7AC-4E1C-3A35-E5C666FDEE85}"/>
              </a:ext>
            </a:extLst>
          </p:cNvPr>
          <p:cNvGrpSpPr/>
          <p:nvPr/>
        </p:nvGrpSpPr>
        <p:grpSpPr>
          <a:xfrm>
            <a:off x="465711" y="1528475"/>
            <a:ext cx="3367243" cy="902950"/>
            <a:chOff x="465711" y="1528475"/>
            <a:chExt cx="3367243" cy="902950"/>
          </a:xfrm>
        </p:grpSpPr>
        <p:cxnSp>
          <p:nvCxnSpPr>
            <p:cNvPr id="409" name="Google Shape;409;p19">
              <a:extLst>
                <a:ext uri="{FF2B5EF4-FFF2-40B4-BE49-F238E27FC236}">
                  <a16:creationId xmlns:a16="http://schemas.microsoft.com/office/drawing/2014/main" id="{89E513DA-0A5F-8CD0-01C5-DB3168F781FC}"/>
                </a:ext>
              </a:extLst>
            </p:cNvPr>
            <p:cNvCxnSpPr/>
            <p:nvPr/>
          </p:nvCxnSpPr>
          <p:spPr>
            <a:xfrm>
              <a:off x="2930854" y="1990725"/>
              <a:ext cx="902100" cy="4407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1" name="Google Shape;411;p19">
              <a:extLst>
                <a:ext uri="{FF2B5EF4-FFF2-40B4-BE49-F238E27FC236}">
                  <a16:creationId xmlns:a16="http://schemas.microsoft.com/office/drawing/2014/main" id="{5620AF96-4E61-EE21-59F2-FD8DFF8F4CBF}"/>
                </a:ext>
              </a:extLst>
            </p:cNvPr>
            <p:cNvGrpSpPr/>
            <p:nvPr/>
          </p:nvGrpSpPr>
          <p:grpSpPr>
            <a:xfrm>
              <a:off x="465711" y="1528475"/>
              <a:ext cx="2530607" cy="901666"/>
              <a:chOff x="465711" y="1528475"/>
              <a:chExt cx="2530607" cy="901666"/>
            </a:xfrm>
          </p:grpSpPr>
          <p:sp>
            <p:nvSpPr>
              <p:cNvPr id="412" name="Google Shape;412;p19">
                <a:extLst>
                  <a:ext uri="{FF2B5EF4-FFF2-40B4-BE49-F238E27FC236}">
                    <a16:creationId xmlns:a16="http://schemas.microsoft.com/office/drawing/2014/main" id="{DFAF143C-7611-E7CC-CACA-3D6EE4FEA5AF}"/>
                  </a:ext>
                </a:extLst>
              </p:cNvPr>
              <p:cNvSpPr/>
              <p:nvPr/>
            </p:nvSpPr>
            <p:spPr>
              <a:xfrm>
                <a:off x="916800" y="1528475"/>
                <a:ext cx="2079518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51710" h="19611" extrusionOk="0">
                    <a:moveTo>
                      <a:pt x="46840" y="19610"/>
                    </a:moveTo>
                    <a:lnTo>
                      <a:pt x="0" y="19610"/>
                    </a:lnTo>
                    <a:lnTo>
                      <a:pt x="0" y="1"/>
                    </a:lnTo>
                    <a:lnTo>
                      <a:pt x="46828" y="1"/>
                    </a:lnTo>
                    <a:cubicBezTo>
                      <a:pt x="49530" y="1"/>
                      <a:pt x="51709" y="2191"/>
                      <a:pt x="51709" y="4882"/>
                    </a:cubicBezTo>
                    <a:lnTo>
                      <a:pt x="51709" y="14729"/>
                    </a:lnTo>
                    <a:cubicBezTo>
                      <a:pt x="51697" y="17431"/>
                      <a:pt x="49530" y="19610"/>
                      <a:pt x="46840" y="196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>
                <a:extLst>
                  <a:ext uri="{FF2B5EF4-FFF2-40B4-BE49-F238E27FC236}">
                    <a16:creationId xmlns:a16="http://schemas.microsoft.com/office/drawing/2014/main" id="{AA15D958-FBB7-1FC2-7D1D-65891694E2C8}"/>
                  </a:ext>
                </a:extLst>
              </p:cNvPr>
              <p:cNvSpPr/>
              <p:nvPr/>
            </p:nvSpPr>
            <p:spPr>
              <a:xfrm>
                <a:off x="959868" y="1578313"/>
                <a:ext cx="1992854" cy="801986"/>
              </a:xfrm>
              <a:custGeom>
                <a:avLst/>
                <a:gdLst/>
                <a:ahLst/>
                <a:cxnLst/>
                <a:rect l="l" t="t" r="r" b="b"/>
                <a:pathLst>
                  <a:path w="49555" h="17443" extrusionOk="0">
                    <a:moveTo>
                      <a:pt x="1" y="17443"/>
                    </a:moveTo>
                    <a:lnTo>
                      <a:pt x="1" y="0"/>
                    </a:lnTo>
                    <a:lnTo>
                      <a:pt x="40839" y="0"/>
                    </a:lnTo>
                    <a:cubicBezTo>
                      <a:pt x="45650" y="0"/>
                      <a:pt x="49555" y="3917"/>
                      <a:pt x="49555" y="8727"/>
                    </a:cubicBezTo>
                    <a:cubicBezTo>
                      <a:pt x="49555" y="13526"/>
                      <a:pt x="45650" y="17443"/>
                      <a:pt x="40839" y="174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>
                <a:extLst>
                  <a:ext uri="{FF2B5EF4-FFF2-40B4-BE49-F238E27FC236}">
                    <a16:creationId xmlns:a16="http://schemas.microsoft.com/office/drawing/2014/main" id="{A9FECC1A-DA92-5BB4-4E97-47FEDD53804E}"/>
                  </a:ext>
                </a:extLst>
              </p:cNvPr>
              <p:cNvSpPr/>
              <p:nvPr/>
            </p:nvSpPr>
            <p:spPr>
              <a:xfrm>
                <a:off x="465711" y="1528476"/>
                <a:ext cx="901665" cy="901665"/>
              </a:xfrm>
              <a:custGeom>
                <a:avLst/>
                <a:gdLst/>
                <a:ahLst/>
                <a:cxnLst/>
                <a:rect l="l" t="t" r="r" b="b"/>
                <a:pathLst>
                  <a:path w="19611" h="19611" extrusionOk="0">
                    <a:moveTo>
                      <a:pt x="19610" y="9800"/>
                    </a:moveTo>
                    <a:cubicBezTo>
                      <a:pt x="19610" y="15217"/>
                      <a:pt x="15229" y="19610"/>
                      <a:pt x="9811" y="19610"/>
                    </a:cubicBezTo>
                    <a:cubicBezTo>
                      <a:pt x="4394" y="19610"/>
                      <a:pt x="1" y="15217"/>
                      <a:pt x="1" y="9800"/>
                    </a:cubicBezTo>
                    <a:cubicBezTo>
                      <a:pt x="1" y="4394"/>
                      <a:pt x="4394" y="1"/>
                      <a:pt x="9811" y="1"/>
                    </a:cubicBezTo>
                    <a:cubicBezTo>
                      <a:pt x="15229" y="1"/>
                      <a:pt x="19610" y="4394"/>
                      <a:pt x="19610" y="98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>
                <a:extLst>
                  <a:ext uri="{FF2B5EF4-FFF2-40B4-BE49-F238E27FC236}">
                    <a16:creationId xmlns:a16="http://schemas.microsoft.com/office/drawing/2014/main" id="{911424F0-6B92-4718-1AB0-1ADC24C8DB4A}"/>
                  </a:ext>
                </a:extLst>
              </p:cNvPr>
              <p:cNvSpPr/>
              <p:nvPr/>
            </p:nvSpPr>
            <p:spPr>
              <a:xfrm>
                <a:off x="503504" y="1566268"/>
                <a:ext cx="826629" cy="826629"/>
              </a:xfrm>
              <a:custGeom>
                <a:avLst/>
                <a:gdLst/>
                <a:ahLst/>
                <a:cxnLst/>
                <a:rect l="l" t="t" r="r" b="b"/>
                <a:pathLst>
                  <a:path w="17979" h="17979" extrusionOk="0">
                    <a:moveTo>
                      <a:pt x="8989" y="17979"/>
                    </a:moveTo>
                    <a:cubicBezTo>
                      <a:pt x="4036" y="17979"/>
                      <a:pt x="0" y="13942"/>
                      <a:pt x="0" y="8989"/>
                    </a:cubicBezTo>
                    <a:cubicBezTo>
                      <a:pt x="0" y="4025"/>
                      <a:pt x="4036" y="0"/>
                      <a:pt x="8989" y="0"/>
                    </a:cubicBezTo>
                    <a:cubicBezTo>
                      <a:pt x="13942" y="0"/>
                      <a:pt x="17979" y="4025"/>
                      <a:pt x="17979" y="8989"/>
                    </a:cubicBezTo>
                    <a:cubicBezTo>
                      <a:pt x="17979" y="13942"/>
                      <a:pt x="13942" y="17979"/>
                      <a:pt x="8989" y="17979"/>
                    </a:cubicBezTo>
                    <a:close/>
                    <a:moveTo>
                      <a:pt x="8989" y="536"/>
                    </a:moveTo>
                    <a:cubicBezTo>
                      <a:pt x="4334" y="536"/>
                      <a:pt x="536" y="4322"/>
                      <a:pt x="536" y="8989"/>
                    </a:cubicBezTo>
                    <a:cubicBezTo>
                      <a:pt x="536" y="13645"/>
                      <a:pt x="4334" y="17443"/>
                      <a:pt x="8989" y="17443"/>
                    </a:cubicBezTo>
                    <a:cubicBezTo>
                      <a:pt x="13645" y="17443"/>
                      <a:pt x="17443" y="13645"/>
                      <a:pt x="17443" y="8989"/>
                    </a:cubicBezTo>
                    <a:cubicBezTo>
                      <a:pt x="17443" y="4322"/>
                      <a:pt x="13645" y="536"/>
                      <a:pt x="8989" y="5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2" name="Google Shape;422;p19">
            <a:extLst>
              <a:ext uri="{FF2B5EF4-FFF2-40B4-BE49-F238E27FC236}">
                <a16:creationId xmlns:a16="http://schemas.microsoft.com/office/drawing/2014/main" id="{E54E64CE-F46F-D4F5-4859-FA09DD00D7F0}"/>
              </a:ext>
            </a:extLst>
          </p:cNvPr>
          <p:cNvSpPr txBox="1"/>
          <p:nvPr/>
        </p:nvSpPr>
        <p:spPr>
          <a:xfrm>
            <a:off x="1530993" y="1584881"/>
            <a:ext cx="1233600" cy="85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Choose 2 clusters: Normal and Attack.</a:t>
            </a:r>
          </a:p>
        </p:txBody>
      </p:sp>
      <p:sp>
        <p:nvSpPr>
          <p:cNvPr id="425" name="Google Shape;425;p19">
            <a:extLst>
              <a:ext uri="{FF2B5EF4-FFF2-40B4-BE49-F238E27FC236}">
                <a16:creationId xmlns:a16="http://schemas.microsoft.com/office/drawing/2014/main" id="{B5073783-2C2A-8882-F21A-E6C6F2B67F8E}"/>
              </a:ext>
            </a:extLst>
          </p:cNvPr>
          <p:cNvSpPr txBox="1"/>
          <p:nvPr/>
        </p:nvSpPr>
        <p:spPr>
          <a:xfrm>
            <a:off x="1431746" y="3576602"/>
            <a:ext cx="1461864" cy="72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split: 70% train, 30% test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And train 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Labeled data</a:t>
            </a:r>
          </a:p>
        </p:txBody>
      </p:sp>
      <p:grpSp>
        <p:nvGrpSpPr>
          <p:cNvPr id="427" name="Google Shape;427;p19">
            <a:extLst>
              <a:ext uri="{FF2B5EF4-FFF2-40B4-BE49-F238E27FC236}">
                <a16:creationId xmlns:a16="http://schemas.microsoft.com/office/drawing/2014/main" id="{FB94472E-717A-625C-74DB-3B97D166FCF2}"/>
              </a:ext>
            </a:extLst>
          </p:cNvPr>
          <p:cNvGrpSpPr/>
          <p:nvPr/>
        </p:nvGrpSpPr>
        <p:grpSpPr>
          <a:xfrm>
            <a:off x="3690791" y="1983833"/>
            <a:ext cx="1762417" cy="1762087"/>
            <a:chOff x="3690791" y="1983833"/>
            <a:chExt cx="1762417" cy="1762087"/>
          </a:xfrm>
        </p:grpSpPr>
        <p:grpSp>
          <p:nvGrpSpPr>
            <p:cNvPr id="428" name="Google Shape;428;p19">
              <a:extLst>
                <a:ext uri="{FF2B5EF4-FFF2-40B4-BE49-F238E27FC236}">
                  <a16:creationId xmlns:a16="http://schemas.microsoft.com/office/drawing/2014/main" id="{F91A5CF8-F1FB-D4D6-673E-E6CFC8634760}"/>
                </a:ext>
              </a:extLst>
            </p:cNvPr>
            <p:cNvGrpSpPr/>
            <p:nvPr/>
          </p:nvGrpSpPr>
          <p:grpSpPr>
            <a:xfrm>
              <a:off x="3690791" y="1983833"/>
              <a:ext cx="1762417" cy="1762087"/>
              <a:chOff x="3686748" y="2130133"/>
              <a:chExt cx="1762417" cy="1762087"/>
            </a:xfrm>
          </p:grpSpPr>
          <p:sp>
            <p:nvSpPr>
              <p:cNvPr id="429" name="Google Shape;429;p19">
                <a:extLst>
                  <a:ext uri="{FF2B5EF4-FFF2-40B4-BE49-F238E27FC236}">
                    <a16:creationId xmlns:a16="http://schemas.microsoft.com/office/drawing/2014/main" id="{E6E93150-15DD-7CEF-E89B-906C56E52A75}"/>
                  </a:ext>
                </a:extLst>
              </p:cNvPr>
              <p:cNvSpPr/>
              <p:nvPr/>
            </p:nvSpPr>
            <p:spPr>
              <a:xfrm>
                <a:off x="3786223" y="2229607"/>
                <a:ext cx="1563466" cy="1563175"/>
              </a:xfrm>
              <a:custGeom>
                <a:avLst/>
                <a:gdLst/>
                <a:ahLst/>
                <a:cxnLst/>
                <a:rect l="l" t="t" r="r" b="b"/>
                <a:pathLst>
                  <a:path w="59127" h="59116" extrusionOk="0">
                    <a:moveTo>
                      <a:pt x="59127" y="29564"/>
                    </a:moveTo>
                    <a:cubicBezTo>
                      <a:pt x="59127" y="45887"/>
                      <a:pt x="45887" y="59115"/>
                      <a:pt x="29564" y="59115"/>
                    </a:cubicBezTo>
                    <a:cubicBezTo>
                      <a:pt x="13240" y="59115"/>
                      <a:pt x="0" y="45887"/>
                      <a:pt x="0" y="29564"/>
                    </a:cubicBezTo>
                    <a:cubicBezTo>
                      <a:pt x="0" y="13229"/>
                      <a:pt x="13240" y="1"/>
                      <a:pt x="29564" y="1"/>
                    </a:cubicBezTo>
                    <a:cubicBezTo>
                      <a:pt x="45887" y="1"/>
                      <a:pt x="59127" y="13229"/>
                      <a:pt x="59127" y="295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>
                <a:extLst>
                  <a:ext uri="{FF2B5EF4-FFF2-40B4-BE49-F238E27FC236}">
                    <a16:creationId xmlns:a16="http://schemas.microsoft.com/office/drawing/2014/main" id="{8BA4D190-CDE5-F362-86AD-9B16E81E9D75}"/>
                  </a:ext>
                </a:extLst>
              </p:cNvPr>
              <p:cNvSpPr/>
              <p:nvPr/>
            </p:nvSpPr>
            <p:spPr>
              <a:xfrm>
                <a:off x="4127482" y="373729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33314" y="1394"/>
                    </a:moveTo>
                    <a:lnTo>
                      <a:pt x="32505" y="1"/>
                    </a:lnTo>
                    <a:cubicBezTo>
                      <a:pt x="27838" y="2703"/>
                      <a:pt x="22432" y="4251"/>
                      <a:pt x="16658" y="4251"/>
                    </a:cubicBezTo>
                    <a:cubicBezTo>
                      <a:pt x="10883" y="4251"/>
                      <a:pt x="5466" y="2703"/>
                      <a:pt x="810" y="1"/>
                    </a:cubicBezTo>
                    <a:lnTo>
                      <a:pt x="1" y="1394"/>
                    </a:lnTo>
                    <a:cubicBezTo>
                      <a:pt x="4918" y="4239"/>
                      <a:pt x="10597" y="5859"/>
                      <a:pt x="16658" y="5859"/>
                    </a:cubicBezTo>
                    <a:cubicBezTo>
                      <a:pt x="22718" y="5859"/>
                      <a:pt x="28421" y="4239"/>
                      <a:pt x="33314" y="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>
                <a:extLst>
                  <a:ext uri="{FF2B5EF4-FFF2-40B4-BE49-F238E27FC236}">
                    <a16:creationId xmlns:a16="http://schemas.microsoft.com/office/drawing/2014/main" id="{6E68C849-71FD-E88E-173D-E30AB09FBEF5}"/>
                  </a:ext>
                </a:extLst>
              </p:cNvPr>
              <p:cNvSpPr/>
              <p:nvPr/>
            </p:nvSpPr>
            <p:spPr>
              <a:xfrm>
                <a:off x="4986950" y="2248195"/>
                <a:ext cx="462215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61" extrusionOk="0">
                    <a:moveTo>
                      <a:pt x="810" y="0"/>
                    </a:moveTo>
                    <a:lnTo>
                      <a:pt x="1" y="1393"/>
                    </a:lnTo>
                    <a:cubicBezTo>
                      <a:pt x="9490" y="6894"/>
                      <a:pt x="15872" y="17145"/>
                      <a:pt x="15872" y="28861"/>
                    </a:cubicBezTo>
                    <a:lnTo>
                      <a:pt x="17479" y="28861"/>
                    </a:lnTo>
                    <a:cubicBezTo>
                      <a:pt x="17479" y="16550"/>
                      <a:pt x="10764" y="5775"/>
                      <a:pt x="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>
                <a:extLst>
                  <a:ext uri="{FF2B5EF4-FFF2-40B4-BE49-F238E27FC236}">
                    <a16:creationId xmlns:a16="http://schemas.microsoft.com/office/drawing/2014/main" id="{13CCDB48-85F9-7961-5D89-D16A14CEBD50}"/>
                  </a:ext>
                </a:extLst>
              </p:cNvPr>
              <p:cNvSpPr/>
              <p:nvPr/>
            </p:nvSpPr>
            <p:spPr>
              <a:xfrm>
                <a:off x="4127482" y="2130133"/>
                <a:ext cx="880932" cy="154927"/>
              </a:xfrm>
              <a:custGeom>
                <a:avLst/>
                <a:gdLst/>
                <a:ahLst/>
                <a:cxnLst/>
                <a:rect l="l" t="t" r="r" b="b"/>
                <a:pathLst>
                  <a:path w="33315" h="5859" extrusionOk="0">
                    <a:moveTo>
                      <a:pt x="1" y="4465"/>
                    </a:moveTo>
                    <a:lnTo>
                      <a:pt x="810" y="5858"/>
                    </a:lnTo>
                    <a:cubicBezTo>
                      <a:pt x="5478" y="3156"/>
                      <a:pt x="10883" y="1608"/>
                      <a:pt x="16658" y="1608"/>
                    </a:cubicBezTo>
                    <a:cubicBezTo>
                      <a:pt x="22432" y="1608"/>
                      <a:pt x="27849" y="3156"/>
                      <a:pt x="32505" y="5858"/>
                    </a:cubicBezTo>
                    <a:lnTo>
                      <a:pt x="33314" y="4465"/>
                    </a:lnTo>
                    <a:cubicBezTo>
                      <a:pt x="28397" y="1620"/>
                      <a:pt x="22718" y="0"/>
                      <a:pt x="16658" y="0"/>
                    </a:cubicBezTo>
                    <a:cubicBezTo>
                      <a:pt x="10597" y="0"/>
                      <a:pt x="4906" y="1620"/>
                      <a:pt x="1" y="44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>
                <a:extLst>
                  <a:ext uri="{FF2B5EF4-FFF2-40B4-BE49-F238E27FC236}">
                    <a16:creationId xmlns:a16="http://schemas.microsoft.com/office/drawing/2014/main" id="{17EDD2FD-B294-3DAC-E875-8083D7C5AB43}"/>
                  </a:ext>
                </a:extLst>
              </p:cNvPr>
              <p:cNvSpPr/>
              <p:nvPr/>
            </p:nvSpPr>
            <p:spPr>
              <a:xfrm>
                <a:off x="4986950" y="3011306"/>
                <a:ext cx="462215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8850" extrusionOk="0">
                    <a:moveTo>
                      <a:pt x="1" y="27457"/>
                    </a:moveTo>
                    <a:lnTo>
                      <a:pt x="810" y="28850"/>
                    </a:lnTo>
                    <a:cubicBezTo>
                      <a:pt x="10764" y="23075"/>
                      <a:pt x="17479" y="12300"/>
                      <a:pt x="17479" y="1"/>
                    </a:cubicBezTo>
                    <a:lnTo>
                      <a:pt x="15872" y="1"/>
                    </a:lnTo>
                    <a:cubicBezTo>
                      <a:pt x="15872" y="11705"/>
                      <a:pt x="9490" y="21968"/>
                      <a:pt x="1" y="274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>
                <a:extLst>
                  <a:ext uri="{FF2B5EF4-FFF2-40B4-BE49-F238E27FC236}">
                    <a16:creationId xmlns:a16="http://schemas.microsoft.com/office/drawing/2014/main" id="{29426E92-1CF7-B493-39B7-D12520260F5B}"/>
                  </a:ext>
                </a:extLst>
              </p:cNvPr>
              <p:cNvSpPr/>
              <p:nvPr/>
            </p:nvSpPr>
            <p:spPr>
              <a:xfrm>
                <a:off x="3686748" y="3011306"/>
                <a:ext cx="462188" cy="762866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50" extrusionOk="0">
                    <a:moveTo>
                      <a:pt x="16669" y="28850"/>
                    </a:moveTo>
                    <a:lnTo>
                      <a:pt x="17478" y="27457"/>
                    </a:lnTo>
                    <a:cubicBezTo>
                      <a:pt x="8001" y="21968"/>
                      <a:pt x="1607" y="11705"/>
                      <a:pt x="1607" y="1"/>
                    </a:cubicBezTo>
                    <a:lnTo>
                      <a:pt x="0" y="1"/>
                    </a:lnTo>
                    <a:cubicBezTo>
                      <a:pt x="0" y="12300"/>
                      <a:pt x="6715" y="23075"/>
                      <a:pt x="16669" y="288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>
                <a:extLst>
                  <a:ext uri="{FF2B5EF4-FFF2-40B4-BE49-F238E27FC236}">
                    <a16:creationId xmlns:a16="http://schemas.microsoft.com/office/drawing/2014/main" id="{48FA4B6C-757F-A363-1335-F644B0BC126F}"/>
                  </a:ext>
                </a:extLst>
              </p:cNvPr>
              <p:cNvSpPr/>
              <p:nvPr/>
            </p:nvSpPr>
            <p:spPr>
              <a:xfrm>
                <a:off x="3686748" y="2248195"/>
                <a:ext cx="462188" cy="763157"/>
              </a:xfrm>
              <a:custGeom>
                <a:avLst/>
                <a:gdLst/>
                <a:ahLst/>
                <a:cxnLst/>
                <a:rect l="l" t="t" r="r" b="b"/>
                <a:pathLst>
                  <a:path w="17479" h="28861" extrusionOk="0">
                    <a:moveTo>
                      <a:pt x="17478" y="1393"/>
                    </a:moveTo>
                    <a:lnTo>
                      <a:pt x="16669" y="0"/>
                    </a:lnTo>
                    <a:cubicBezTo>
                      <a:pt x="6715" y="5775"/>
                      <a:pt x="0" y="16550"/>
                      <a:pt x="0" y="28861"/>
                    </a:cubicBezTo>
                    <a:lnTo>
                      <a:pt x="1607" y="28861"/>
                    </a:lnTo>
                    <a:cubicBezTo>
                      <a:pt x="1607" y="17145"/>
                      <a:pt x="8001" y="6894"/>
                      <a:pt x="17478" y="1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9">
              <a:extLst>
                <a:ext uri="{FF2B5EF4-FFF2-40B4-BE49-F238E27FC236}">
                  <a16:creationId xmlns:a16="http://schemas.microsoft.com/office/drawing/2014/main" id="{5320C533-B6F2-8A84-AAB1-2D483F59FCB8}"/>
                </a:ext>
              </a:extLst>
            </p:cNvPr>
            <p:cNvGrpSpPr/>
            <p:nvPr/>
          </p:nvGrpSpPr>
          <p:grpSpPr>
            <a:xfrm>
              <a:off x="4123342" y="2442972"/>
              <a:ext cx="897316" cy="899307"/>
              <a:chOff x="-3137650" y="2408950"/>
              <a:chExt cx="291450" cy="292125"/>
            </a:xfrm>
          </p:grpSpPr>
          <p:sp>
            <p:nvSpPr>
              <p:cNvPr id="437" name="Google Shape;437;p19">
                <a:extLst>
                  <a:ext uri="{FF2B5EF4-FFF2-40B4-BE49-F238E27FC236}">
                    <a16:creationId xmlns:a16="http://schemas.microsoft.com/office/drawing/2014/main" id="{685DD703-0653-70B4-86A1-EB4789AE3B08}"/>
                  </a:ext>
                </a:extLst>
              </p:cNvPr>
              <p:cNvSpPr/>
              <p:nvPr/>
            </p:nvSpPr>
            <p:spPr>
              <a:xfrm>
                <a:off x="-3137650" y="2408950"/>
                <a:ext cx="291450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5" extrusionOk="0">
                    <a:moveTo>
                      <a:pt x="10618" y="662"/>
                    </a:moveTo>
                    <a:cubicBezTo>
                      <a:pt x="10807" y="662"/>
                      <a:pt x="10964" y="851"/>
                      <a:pt x="10964" y="1040"/>
                    </a:cubicBezTo>
                    <a:lnTo>
                      <a:pt x="10964" y="2741"/>
                    </a:lnTo>
                    <a:lnTo>
                      <a:pt x="662" y="2741"/>
                    </a:lnTo>
                    <a:lnTo>
                      <a:pt x="662" y="1040"/>
                    </a:lnTo>
                    <a:cubicBezTo>
                      <a:pt x="662" y="851"/>
                      <a:pt x="820" y="662"/>
                      <a:pt x="1009" y="662"/>
                    </a:cubicBezTo>
                    <a:close/>
                    <a:moveTo>
                      <a:pt x="10964" y="3403"/>
                    </a:moveTo>
                    <a:lnTo>
                      <a:pt x="10964" y="8601"/>
                    </a:lnTo>
                    <a:cubicBezTo>
                      <a:pt x="10964" y="8790"/>
                      <a:pt x="10838" y="8947"/>
                      <a:pt x="10618" y="8947"/>
                    </a:cubicBezTo>
                    <a:lnTo>
                      <a:pt x="10145" y="8947"/>
                    </a:lnTo>
                    <a:cubicBezTo>
                      <a:pt x="10208" y="8727"/>
                      <a:pt x="10240" y="8443"/>
                      <a:pt x="10240" y="8160"/>
                    </a:cubicBezTo>
                    <a:lnTo>
                      <a:pt x="10240" y="5860"/>
                    </a:lnTo>
                    <a:cubicBezTo>
                      <a:pt x="10240" y="5673"/>
                      <a:pt x="10058" y="5531"/>
                      <a:pt x="9868" y="5531"/>
                    </a:cubicBezTo>
                    <a:cubicBezTo>
                      <a:pt x="9835" y="5531"/>
                      <a:pt x="9801" y="5535"/>
                      <a:pt x="9767" y="5545"/>
                    </a:cubicBezTo>
                    <a:cubicBezTo>
                      <a:pt x="9545" y="5641"/>
                      <a:pt x="9341" y="5691"/>
                      <a:pt x="9142" y="5691"/>
                    </a:cubicBezTo>
                    <a:cubicBezTo>
                      <a:pt x="8693" y="5691"/>
                      <a:pt x="8275" y="5439"/>
                      <a:pt x="7751" y="4915"/>
                    </a:cubicBezTo>
                    <a:cubicBezTo>
                      <a:pt x="7688" y="4868"/>
                      <a:pt x="7601" y="4844"/>
                      <a:pt x="7515" y="4844"/>
                    </a:cubicBezTo>
                    <a:cubicBezTo>
                      <a:pt x="7428" y="4844"/>
                      <a:pt x="7341" y="4868"/>
                      <a:pt x="7278" y="4915"/>
                    </a:cubicBezTo>
                    <a:cubicBezTo>
                      <a:pt x="6753" y="5440"/>
                      <a:pt x="6334" y="5677"/>
                      <a:pt x="5884" y="5677"/>
                    </a:cubicBezTo>
                    <a:cubicBezTo>
                      <a:pt x="5686" y="5677"/>
                      <a:pt x="5483" y="5631"/>
                      <a:pt x="5262" y="5545"/>
                    </a:cubicBezTo>
                    <a:cubicBezTo>
                      <a:pt x="5229" y="5535"/>
                      <a:pt x="5195" y="5531"/>
                      <a:pt x="5161" y="5531"/>
                    </a:cubicBezTo>
                    <a:cubicBezTo>
                      <a:pt x="4971" y="5531"/>
                      <a:pt x="4789" y="5673"/>
                      <a:pt x="4789" y="5860"/>
                    </a:cubicBezTo>
                    <a:lnTo>
                      <a:pt x="4789" y="8160"/>
                    </a:lnTo>
                    <a:cubicBezTo>
                      <a:pt x="4789" y="8443"/>
                      <a:pt x="4821" y="8664"/>
                      <a:pt x="4884" y="8947"/>
                    </a:cubicBezTo>
                    <a:lnTo>
                      <a:pt x="1009" y="8947"/>
                    </a:lnTo>
                    <a:cubicBezTo>
                      <a:pt x="820" y="8947"/>
                      <a:pt x="662" y="8790"/>
                      <a:pt x="662" y="8601"/>
                    </a:cubicBezTo>
                    <a:lnTo>
                      <a:pt x="662" y="3403"/>
                    </a:lnTo>
                    <a:close/>
                    <a:moveTo>
                      <a:pt x="7152" y="5923"/>
                    </a:moveTo>
                    <a:lnTo>
                      <a:pt x="7152" y="10838"/>
                    </a:lnTo>
                    <a:cubicBezTo>
                      <a:pt x="6144" y="10365"/>
                      <a:pt x="5451" y="9357"/>
                      <a:pt x="5451" y="8160"/>
                    </a:cubicBezTo>
                    <a:lnTo>
                      <a:pt x="5451" y="6301"/>
                    </a:lnTo>
                    <a:cubicBezTo>
                      <a:pt x="5604" y="6330"/>
                      <a:pt x="5750" y="6344"/>
                      <a:pt x="5891" y="6344"/>
                    </a:cubicBezTo>
                    <a:cubicBezTo>
                      <a:pt x="6359" y="6344"/>
                      <a:pt x="6765" y="6189"/>
                      <a:pt x="7152" y="5923"/>
                    </a:cubicBezTo>
                    <a:close/>
                    <a:moveTo>
                      <a:pt x="7877" y="5923"/>
                    </a:moveTo>
                    <a:cubicBezTo>
                      <a:pt x="8242" y="6166"/>
                      <a:pt x="8644" y="6353"/>
                      <a:pt x="9128" y="6353"/>
                    </a:cubicBezTo>
                    <a:cubicBezTo>
                      <a:pt x="9271" y="6353"/>
                      <a:pt x="9420" y="6337"/>
                      <a:pt x="9578" y="6301"/>
                    </a:cubicBezTo>
                    <a:lnTo>
                      <a:pt x="9578" y="8160"/>
                    </a:lnTo>
                    <a:cubicBezTo>
                      <a:pt x="9547" y="9357"/>
                      <a:pt x="8885" y="10365"/>
                      <a:pt x="7877" y="10838"/>
                    </a:cubicBezTo>
                    <a:lnTo>
                      <a:pt x="7877" y="5923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40"/>
                    </a:cubicBezTo>
                    <a:lnTo>
                      <a:pt x="1" y="8601"/>
                    </a:lnTo>
                    <a:cubicBezTo>
                      <a:pt x="1" y="9136"/>
                      <a:pt x="473" y="9609"/>
                      <a:pt x="1009" y="9609"/>
                    </a:cubicBezTo>
                    <a:lnTo>
                      <a:pt x="5073" y="9609"/>
                    </a:lnTo>
                    <a:cubicBezTo>
                      <a:pt x="5199" y="9893"/>
                      <a:pt x="5357" y="10145"/>
                      <a:pt x="5514" y="10365"/>
                    </a:cubicBezTo>
                    <a:cubicBezTo>
                      <a:pt x="5987" y="10995"/>
                      <a:pt x="6617" y="11436"/>
                      <a:pt x="7404" y="11657"/>
                    </a:cubicBezTo>
                    <a:cubicBezTo>
                      <a:pt x="7446" y="11657"/>
                      <a:pt x="7488" y="11685"/>
                      <a:pt x="7530" y="11685"/>
                    </a:cubicBezTo>
                    <a:cubicBezTo>
                      <a:pt x="7551" y="11685"/>
                      <a:pt x="7572" y="11678"/>
                      <a:pt x="7593" y="11657"/>
                    </a:cubicBezTo>
                    <a:cubicBezTo>
                      <a:pt x="8350" y="11436"/>
                      <a:pt x="9011" y="10995"/>
                      <a:pt x="9484" y="10365"/>
                    </a:cubicBezTo>
                    <a:cubicBezTo>
                      <a:pt x="9641" y="10145"/>
                      <a:pt x="9799" y="9893"/>
                      <a:pt x="9925" y="9609"/>
                    </a:cubicBezTo>
                    <a:lnTo>
                      <a:pt x="10618" y="9609"/>
                    </a:lnTo>
                    <a:cubicBezTo>
                      <a:pt x="11185" y="9609"/>
                      <a:pt x="11658" y="9136"/>
                      <a:pt x="11658" y="8601"/>
                    </a:cubicBezTo>
                    <a:lnTo>
                      <a:pt x="11658" y="1040"/>
                    </a:lnTo>
                    <a:cubicBezTo>
                      <a:pt x="11658" y="473"/>
                      <a:pt x="11217" y="0"/>
                      <a:pt x="106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>
                <a:extLst>
                  <a:ext uri="{FF2B5EF4-FFF2-40B4-BE49-F238E27FC236}">
                    <a16:creationId xmlns:a16="http://schemas.microsoft.com/office/drawing/2014/main" id="{F2F2AEE5-D1D6-BE67-D50D-6F7EE24A36D0}"/>
                  </a:ext>
                </a:extLst>
              </p:cNvPr>
              <p:cNvSpPr/>
              <p:nvPr/>
            </p:nvSpPr>
            <p:spPr>
              <a:xfrm>
                <a:off x="-3104575" y="24428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>
                <a:extLst>
                  <a:ext uri="{FF2B5EF4-FFF2-40B4-BE49-F238E27FC236}">
                    <a16:creationId xmlns:a16="http://schemas.microsoft.com/office/drawing/2014/main" id="{5AEEE43C-4C4D-2483-53BE-35A7B5C3CC33}"/>
                  </a:ext>
                </a:extLst>
              </p:cNvPr>
              <p:cNvSpPr/>
              <p:nvPr/>
            </p:nvSpPr>
            <p:spPr>
              <a:xfrm>
                <a:off x="-306990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>
                <a:extLst>
                  <a:ext uri="{FF2B5EF4-FFF2-40B4-BE49-F238E27FC236}">
                    <a16:creationId xmlns:a16="http://schemas.microsoft.com/office/drawing/2014/main" id="{8F8C4E5B-7F5B-6DAA-3EC4-A89DEB25A31F}"/>
                  </a:ext>
                </a:extLst>
              </p:cNvPr>
              <p:cNvSpPr/>
              <p:nvPr/>
            </p:nvSpPr>
            <p:spPr>
              <a:xfrm>
                <a:off x="-3035250" y="24428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>
                <a:extLst>
                  <a:ext uri="{FF2B5EF4-FFF2-40B4-BE49-F238E27FC236}">
                    <a16:creationId xmlns:a16="http://schemas.microsoft.com/office/drawing/2014/main" id="{D1612AE4-D13F-2338-F883-680B6C524F2C}"/>
                  </a:ext>
                </a:extLst>
              </p:cNvPr>
              <p:cNvSpPr/>
              <p:nvPr/>
            </p:nvSpPr>
            <p:spPr>
              <a:xfrm>
                <a:off x="-3002175" y="2442800"/>
                <a:ext cx="1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694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32" y="536"/>
                      <a:pt x="190" y="694"/>
                      <a:pt x="347" y="694"/>
                    </a:cubicBezTo>
                    <a:lnTo>
                      <a:pt x="4443" y="694"/>
                    </a:lnTo>
                    <a:cubicBezTo>
                      <a:pt x="4663" y="694"/>
                      <a:pt x="4821" y="536"/>
                      <a:pt x="4821" y="347"/>
                    </a:cubicBezTo>
                    <a:cubicBezTo>
                      <a:pt x="4821" y="158"/>
                      <a:pt x="4663" y="1"/>
                      <a:pt x="4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782B78-3BBA-FCB4-36BC-8DCFA0BB2543}"/>
              </a:ext>
            </a:extLst>
          </p:cNvPr>
          <p:cNvCxnSpPr>
            <a:cxnSpLocks/>
          </p:cNvCxnSpPr>
          <p:nvPr/>
        </p:nvCxnSpPr>
        <p:spPr>
          <a:xfrm>
            <a:off x="7942433" y="1773227"/>
            <a:ext cx="0" cy="36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A0048F-8916-7B60-81F7-31BFF12A29CC}"/>
              </a:ext>
            </a:extLst>
          </p:cNvPr>
          <p:cNvCxnSpPr>
            <a:cxnSpLocks/>
          </p:cNvCxnSpPr>
          <p:nvPr/>
        </p:nvCxnSpPr>
        <p:spPr>
          <a:xfrm flipH="1" flipV="1">
            <a:off x="7937049" y="2132490"/>
            <a:ext cx="496386" cy="6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C604888-CE26-3645-67B6-237B9906EAD6}"/>
              </a:ext>
            </a:extLst>
          </p:cNvPr>
          <p:cNvSpPr/>
          <p:nvPr/>
        </p:nvSpPr>
        <p:spPr>
          <a:xfrm>
            <a:off x="7977785" y="1844303"/>
            <a:ext cx="45719" cy="45719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DA8C755-6098-F33E-4BDB-ED1FA1716B94}"/>
              </a:ext>
            </a:extLst>
          </p:cNvPr>
          <p:cNvSpPr/>
          <p:nvPr/>
        </p:nvSpPr>
        <p:spPr>
          <a:xfrm>
            <a:off x="8080502" y="1976209"/>
            <a:ext cx="45719" cy="45719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BA4266B-7E0A-21A3-C071-CDE4C76E701A}"/>
              </a:ext>
            </a:extLst>
          </p:cNvPr>
          <p:cNvSpPr/>
          <p:nvPr/>
        </p:nvSpPr>
        <p:spPr>
          <a:xfrm>
            <a:off x="8245355" y="1965542"/>
            <a:ext cx="45719" cy="45719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40EEA9-6060-B8E3-4AD5-02A4B5AE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6" y="1726338"/>
            <a:ext cx="418187" cy="487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17FFD2-1E3B-94A7-9D4C-EC0DBB5CEF05}"/>
              </a:ext>
            </a:extLst>
          </p:cNvPr>
          <p:cNvSpPr txBox="1"/>
          <p:nvPr/>
        </p:nvSpPr>
        <p:spPr>
          <a:xfrm>
            <a:off x="614744" y="1251620"/>
            <a:ext cx="163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3A5D7-EDAB-886C-C44C-EB9E1A81E84F}"/>
              </a:ext>
            </a:extLst>
          </p:cNvPr>
          <p:cNvSpPr txBox="1"/>
          <p:nvPr/>
        </p:nvSpPr>
        <p:spPr>
          <a:xfrm>
            <a:off x="638742" y="3151335"/>
            <a:ext cx="168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83E69-8676-1AC1-54BE-03730EE26E35}"/>
              </a:ext>
            </a:extLst>
          </p:cNvPr>
          <p:cNvSpPr txBox="1"/>
          <p:nvPr/>
        </p:nvSpPr>
        <p:spPr>
          <a:xfrm>
            <a:off x="6860043" y="1245431"/>
            <a:ext cx="168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801D1-6769-B80B-D8C8-36F00A232FB3}"/>
              </a:ext>
            </a:extLst>
          </p:cNvPr>
          <p:cNvSpPr txBox="1"/>
          <p:nvPr/>
        </p:nvSpPr>
        <p:spPr>
          <a:xfrm>
            <a:off x="7067855" y="3151335"/>
            <a:ext cx="168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22566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A8B135AE-C040-7F48-57D6-720A9386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>
            <a:extLst>
              <a:ext uri="{FF2B5EF4-FFF2-40B4-BE49-F238E27FC236}">
                <a16:creationId xmlns:a16="http://schemas.microsoft.com/office/drawing/2014/main" id="{3887B5BE-8629-5E88-20C2-28C543E55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K-Means Clustering</a:t>
            </a:r>
          </a:p>
        </p:txBody>
      </p:sp>
      <p:sp>
        <p:nvSpPr>
          <p:cNvPr id="200" name="Google Shape;200;p17">
            <a:extLst>
              <a:ext uri="{FF2B5EF4-FFF2-40B4-BE49-F238E27FC236}">
                <a16:creationId xmlns:a16="http://schemas.microsoft.com/office/drawing/2014/main" id="{28FE58FF-C1F5-F41E-4F83-7753B7DD8F46}"/>
              </a:ext>
            </a:extLst>
          </p:cNvPr>
          <p:cNvSpPr/>
          <p:nvPr/>
        </p:nvSpPr>
        <p:spPr>
          <a:xfrm>
            <a:off x="2003457" y="2868871"/>
            <a:ext cx="437954" cy="300008"/>
          </a:xfrm>
          <a:custGeom>
            <a:avLst/>
            <a:gdLst/>
            <a:ahLst/>
            <a:cxnLst/>
            <a:rect l="l" t="t" r="r" b="b"/>
            <a:pathLst>
              <a:path w="6907" h="5049" fill="none" extrusionOk="0">
                <a:moveTo>
                  <a:pt x="1" y="2620"/>
                </a:moveTo>
                <a:lnTo>
                  <a:pt x="2620" y="5048"/>
                </a:lnTo>
                <a:lnTo>
                  <a:pt x="6907" y="0"/>
                </a:lnTo>
              </a:path>
            </a:pathLst>
          </a:custGeom>
          <a:noFill/>
          <a:ln w="14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91E870-E010-056A-46E3-91A9C3F7A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00" y="1886296"/>
            <a:ext cx="105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38D738-7D5C-A82C-2DCC-53278CA5D58D}"/>
              </a:ext>
            </a:extLst>
          </p:cNvPr>
          <p:cNvSpPr txBox="1"/>
          <p:nvPr/>
        </p:nvSpPr>
        <p:spPr>
          <a:xfrm>
            <a:off x="457200" y="1417832"/>
            <a:ext cx="8229600" cy="290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Splits data into training and testing (70% / 30%)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Trains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K-Nearest Neighbors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classifier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n_neighbors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=5</a:t>
            </a:r>
            <a:r>
              <a:rPr lang="en-US" altLang="en-US" dirty="0">
                <a:solidFill>
                  <a:schemeClr val="tx1"/>
                </a:solidFill>
              </a:rPr>
              <a:t> means it checks the 5 nearest samples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endParaRPr lang="en-US" dirty="0">
              <a:solidFill>
                <a:srgbClr val="AF00DB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sklearn.neighbors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KNeighborsClassifier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KNeighborsClassifier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n_neighbors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knn.fit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(X_train,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007C1E-7285-66F8-C67D-3D3221CC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7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CF7E9297-B2FD-6692-1649-860DAE3A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>
            <a:extLst>
              <a:ext uri="{FF2B5EF4-FFF2-40B4-BE49-F238E27FC236}">
                <a16:creationId xmlns:a16="http://schemas.microsoft.com/office/drawing/2014/main" id="{7DA4176A-0D49-2BF5-8674-604ED7664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Evaluating KNN</a:t>
            </a:r>
          </a:p>
        </p:txBody>
      </p:sp>
      <p:sp>
        <p:nvSpPr>
          <p:cNvPr id="200" name="Google Shape;200;p17">
            <a:extLst>
              <a:ext uri="{FF2B5EF4-FFF2-40B4-BE49-F238E27FC236}">
                <a16:creationId xmlns:a16="http://schemas.microsoft.com/office/drawing/2014/main" id="{9FFC6CD7-C4AA-D426-BCB9-C07A4C442754}"/>
              </a:ext>
            </a:extLst>
          </p:cNvPr>
          <p:cNvSpPr/>
          <p:nvPr/>
        </p:nvSpPr>
        <p:spPr>
          <a:xfrm>
            <a:off x="2003457" y="2868871"/>
            <a:ext cx="437954" cy="300008"/>
          </a:xfrm>
          <a:custGeom>
            <a:avLst/>
            <a:gdLst/>
            <a:ahLst/>
            <a:cxnLst/>
            <a:rect l="l" t="t" r="r" b="b"/>
            <a:pathLst>
              <a:path w="6907" h="5049" fill="none" extrusionOk="0">
                <a:moveTo>
                  <a:pt x="1" y="2620"/>
                </a:moveTo>
                <a:lnTo>
                  <a:pt x="2620" y="5048"/>
                </a:lnTo>
                <a:lnTo>
                  <a:pt x="6907" y="0"/>
                </a:lnTo>
              </a:path>
            </a:pathLst>
          </a:custGeom>
          <a:noFill/>
          <a:ln w="14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D7A36F-5CC6-96FE-45E1-6F5C5E12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00" y="1886296"/>
            <a:ext cx="105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4A6DB-2495-86B2-E223-2115A7ECC643}"/>
              </a:ext>
            </a:extLst>
          </p:cNvPr>
          <p:cNvSpPr txBox="1"/>
          <p:nvPr/>
        </p:nvSpPr>
        <p:spPr>
          <a:xfrm>
            <a:off x="318900" y="1227363"/>
            <a:ext cx="8229600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classification_report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A7489-6497-4FD3-454F-FD2B32F4A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710CC-B759-967D-F68C-9254C801B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567" y="2255628"/>
            <a:ext cx="4519473" cy="1543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DAF60-DB69-ACBF-BBAD-4353766F5D99}"/>
              </a:ext>
            </a:extLst>
          </p:cNvPr>
          <p:cNvSpPr txBox="1"/>
          <p:nvPr/>
        </p:nvSpPr>
        <p:spPr>
          <a:xfrm>
            <a:off x="289539" y="2233626"/>
            <a:ext cx="3443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Shows: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Of all the predicted attacks, how many were actually attacks?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: Of all real attacks, how many did we detect?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F1-score</a:t>
            </a:r>
            <a:r>
              <a:rPr lang="en-US" dirty="0"/>
              <a:t>: balance between precision and recall (like a smart average)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9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FF52B976-FB78-9029-A582-CA9BE522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>
            <a:extLst>
              <a:ext uri="{FF2B5EF4-FFF2-40B4-BE49-F238E27FC236}">
                <a16:creationId xmlns:a16="http://schemas.microsoft.com/office/drawing/2014/main" id="{ADC1A984-778F-C99F-429F-E09BD195A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900" y="139146"/>
            <a:ext cx="85893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K-Means Clustering (Optional Unsupervised Method)</a:t>
            </a:r>
          </a:p>
        </p:txBody>
      </p:sp>
      <p:sp>
        <p:nvSpPr>
          <p:cNvPr id="200" name="Google Shape;200;p17">
            <a:extLst>
              <a:ext uri="{FF2B5EF4-FFF2-40B4-BE49-F238E27FC236}">
                <a16:creationId xmlns:a16="http://schemas.microsoft.com/office/drawing/2014/main" id="{0ADEB48E-0D72-83E0-9BFA-6A488C7C557F}"/>
              </a:ext>
            </a:extLst>
          </p:cNvPr>
          <p:cNvSpPr/>
          <p:nvPr/>
        </p:nvSpPr>
        <p:spPr>
          <a:xfrm>
            <a:off x="2003457" y="2868871"/>
            <a:ext cx="437954" cy="300008"/>
          </a:xfrm>
          <a:custGeom>
            <a:avLst/>
            <a:gdLst/>
            <a:ahLst/>
            <a:cxnLst/>
            <a:rect l="l" t="t" r="r" b="b"/>
            <a:pathLst>
              <a:path w="6907" h="5049" fill="none" extrusionOk="0">
                <a:moveTo>
                  <a:pt x="1" y="2620"/>
                </a:moveTo>
                <a:lnTo>
                  <a:pt x="2620" y="5048"/>
                </a:lnTo>
                <a:lnTo>
                  <a:pt x="6907" y="0"/>
                </a:lnTo>
              </a:path>
            </a:pathLst>
          </a:custGeom>
          <a:noFill/>
          <a:ln w="148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0C284A-D2A0-1C84-746A-2C0F9E1B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00" y="1886296"/>
            <a:ext cx="105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1B655D-1B3A-44E1-8B6E-23E4C490E8F8}"/>
              </a:ext>
            </a:extLst>
          </p:cNvPr>
          <p:cNvSpPr txBox="1"/>
          <p:nvPr/>
        </p:nvSpPr>
        <p:spPr>
          <a:xfrm>
            <a:off x="318900" y="838751"/>
            <a:ext cx="8229600" cy="63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BE352-5474-283D-329E-F5D3EAC56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23582-066E-DAB3-547A-3BC271BADFCC}"/>
              </a:ext>
            </a:extLst>
          </p:cNvPr>
          <p:cNvSpPr txBox="1"/>
          <p:nvPr/>
        </p:nvSpPr>
        <p:spPr>
          <a:xfrm>
            <a:off x="228240" y="1204058"/>
            <a:ext cx="3357797" cy="318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sklearn.cluster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n_clusters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kmeans.fit_predict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 clusters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(X[:,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X[:,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c=clusters,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viridis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"K-means Clustering (Normal vs Attack)"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6ED6A-C3C0-A70A-9A98-73139B0A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038" y="1238883"/>
            <a:ext cx="5239062" cy="319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EF8DC348-1521-2237-A6A2-F1AB66F92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9AB07F9D-CC28-8D4F-FEE3-837370AE4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Bayesian Networks</a:t>
            </a:r>
          </a:p>
        </p:txBody>
      </p:sp>
      <p:grpSp>
        <p:nvGrpSpPr>
          <p:cNvPr id="3357" name="Google Shape;3357;p37">
            <a:extLst>
              <a:ext uri="{FF2B5EF4-FFF2-40B4-BE49-F238E27FC236}">
                <a16:creationId xmlns:a16="http://schemas.microsoft.com/office/drawing/2014/main" id="{75AD2ED2-39B1-6FC7-746E-8AD3F4459ACB}"/>
              </a:ext>
            </a:extLst>
          </p:cNvPr>
          <p:cNvGrpSpPr/>
          <p:nvPr/>
        </p:nvGrpSpPr>
        <p:grpSpPr>
          <a:xfrm>
            <a:off x="3579447" y="2311439"/>
            <a:ext cx="4066513" cy="546636"/>
            <a:chOff x="4590600" y="2297159"/>
            <a:chExt cx="4066513" cy="546636"/>
          </a:xfrm>
        </p:grpSpPr>
        <p:sp>
          <p:nvSpPr>
            <p:cNvPr id="3358" name="Google Shape;3358;p37">
              <a:extLst>
                <a:ext uri="{FF2B5EF4-FFF2-40B4-BE49-F238E27FC236}">
                  <a16:creationId xmlns:a16="http://schemas.microsoft.com/office/drawing/2014/main" id="{2DCCB6C9-BB06-7E98-AC3B-42E6374C8BD5}"/>
                </a:ext>
              </a:extLst>
            </p:cNvPr>
            <p:cNvSpPr/>
            <p:nvPr/>
          </p:nvSpPr>
          <p:spPr>
            <a:xfrm>
              <a:off x="5047813" y="2297159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Good for reasoning under uncertainty</a:t>
              </a:r>
            </a:p>
          </p:txBody>
        </p:sp>
        <p:sp>
          <p:nvSpPr>
            <p:cNvPr id="3359" name="Google Shape;3359;p37">
              <a:extLst>
                <a:ext uri="{FF2B5EF4-FFF2-40B4-BE49-F238E27FC236}">
                  <a16:creationId xmlns:a16="http://schemas.microsoft.com/office/drawing/2014/main" id="{84AF9230-DAE5-DC29-105B-E4C90926F13E}"/>
                </a:ext>
              </a:extLst>
            </p:cNvPr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>
            <a:extLst>
              <a:ext uri="{FF2B5EF4-FFF2-40B4-BE49-F238E27FC236}">
                <a16:creationId xmlns:a16="http://schemas.microsoft.com/office/drawing/2014/main" id="{6298842A-89FF-CE50-BB33-1C29C8C29FFC}"/>
              </a:ext>
            </a:extLst>
          </p:cNvPr>
          <p:cNvGrpSpPr/>
          <p:nvPr/>
        </p:nvGrpSpPr>
        <p:grpSpPr>
          <a:xfrm>
            <a:off x="3579447" y="3118829"/>
            <a:ext cx="4073479" cy="547694"/>
            <a:chOff x="4590600" y="3114189"/>
            <a:chExt cx="4073479" cy="547694"/>
          </a:xfrm>
        </p:grpSpPr>
        <p:sp>
          <p:nvSpPr>
            <p:cNvPr id="3361" name="Google Shape;3361;p37">
              <a:extLst>
                <a:ext uri="{FF2B5EF4-FFF2-40B4-BE49-F238E27FC236}">
                  <a16:creationId xmlns:a16="http://schemas.microsoft.com/office/drawing/2014/main" id="{4C5FECBE-1017-F71F-6370-02EB58A8CABF}"/>
                </a:ext>
              </a:extLst>
            </p:cNvPr>
            <p:cNvSpPr/>
            <p:nvPr/>
          </p:nvSpPr>
          <p:spPr>
            <a:xfrm>
              <a:off x="5054779" y="3115283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Can handle missing or partial data</a:t>
              </a:r>
            </a:p>
          </p:txBody>
        </p:sp>
        <p:sp>
          <p:nvSpPr>
            <p:cNvPr id="3362" name="Google Shape;3362;p37">
              <a:extLst>
                <a:ext uri="{FF2B5EF4-FFF2-40B4-BE49-F238E27FC236}">
                  <a16:creationId xmlns:a16="http://schemas.microsoft.com/office/drawing/2014/main" id="{94E81A43-DFDA-4F43-384C-1CB527D1A7A5}"/>
                </a:ext>
              </a:extLst>
            </p:cNvPr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B47248D3-A5A5-7A5A-D752-5803B94B4E9A}"/>
              </a:ext>
            </a:extLst>
          </p:cNvPr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/>
              <a:t>What is a Bayesian Network?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dirty="0"/>
            </a:br>
            <a:r>
              <a:rPr lang="en-US" dirty="0"/>
              <a:t>A probabilistic graphical model that represents conditional dependencies between variables.</a:t>
            </a:r>
            <a:endParaRPr lang="en-US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67" name="Google Shape;3367;p37">
            <a:extLst>
              <a:ext uri="{FF2B5EF4-FFF2-40B4-BE49-F238E27FC236}">
                <a16:creationId xmlns:a16="http://schemas.microsoft.com/office/drawing/2014/main" id="{33052603-8078-3B16-7E89-117D875C9446}"/>
              </a:ext>
            </a:extLst>
          </p:cNvPr>
          <p:cNvGrpSpPr/>
          <p:nvPr/>
        </p:nvGrpSpPr>
        <p:grpSpPr>
          <a:xfrm>
            <a:off x="-1661515" y="802827"/>
            <a:ext cx="4357952" cy="5991287"/>
            <a:chOff x="-1006072" y="1271750"/>
            <a:chExt cx="4357952" cy="5991287"/>
          </a:xfrm>
        </p:grpSpPr>
        <p:sp>
          <p:nvSpPr>
            <p:cNvPr id="3368" name="Google Shape;3368;p37">
              <a:extLst>
                <a:ext uri="{FF2B5EF4-FFF2-40B4-BE49-F238E27FC236}">
                  <a16:creationId xmlns:a16="http://schemas.microsoft.com/office/drawing/2014/main" id="{5D4EF5C6-9037-5F21-AA97-5662848FB4D5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>
              <a:extLst>
                <a:ext uri="{FF2B5EF4-FFF2-40B4-BE49-F238E27FC236}">
                  <a16:creationId xmlns:a16="http://schemas.microsoft.com/office/drawing/2014/main" id="{25F04F8B-B065-0FDB-0FAB-29B43EAE85BC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>
              <a:extLst>
                <a:ext uri="{FF2B5EF4-FFF2-40B4-BE49-F238E27FC236}">
                  <a16:creationId xmlns:a16="http://schemas.microsoft.com/office/drawing/2014/main" id="{9424FEBB-E534-7B35-146C-89D45C2717C5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>
              <a:extLst>
                <a:ext uri="{FF2B5EF4-FFF2-40B4-BE49-F238E27FC236}">
                  <a16:creationId xmlns:a16="http://schemas.microsoft.com/office/drawing/2014/main" id="{E840AEA2-CAEB-B145-01D6-4C8B833D2E96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>
              <a:extLst>
                <a:ext uri="{FF2B5EF4-FFF2-40B4-BE49-F238E27FC236}">
                  <a16:creationId xmlns:a16="http://schemas.microsoft.com/office/drawing/2014/main" id="{6810B00A-2F19-A4B5-D829-942644F5C5C9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>
              <a:extLst>
                <a:ext uri="{FF2B5EF4-FFF2-40B4-BE49-F238E27FC236}">
                  <a16:creationId xmlns:a16="http://schemas.microsoft.com/office/drawing/2014/main" id="{0C301258-98F3-86F2-100A-619FA956A664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>
              <a:extLst>
                <a:ext uri="{FF2B5EF4-FFF2-40B4-BE49-F238E27FC236}">
                  <a16:creationId xmlns:a16="http://schemas.microsoft.com/office/drawing/2014/main" id="{09F364EC-4288-46F2-B205-69CFA25B3C07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>
              <a:extLst>
                <a:ext uri="{FF2B5EF4-FFF2-40B4-BE49-F238E27FC236}">
                  <a16:creationId xmlns:a16="http://schemas.microsoft.com/office/drawing/2014/main" id="{3913453C-9ACA-28DB-18F0-E34F63F83C92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>
              <a:extLst>
                <a:ext uri="{FF2B5EF4-FFF2-40B4-BE49-F238E27FC236}">
                  <a16:creationId xmlns:a16="http://schemas.microsoft.com/office/drawing/2014/main" id="{36B8C5C7-E872-36E2-1BE8-26B9196BC84C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>
              <a:extLst>
                <a:ext uri="{FF2B5EF4-FFF2-40B4-BE49-F238E27FC236}">
                  <a16:creationId xmlns:a16="http://schemas.microsoft.com/office/drawing/2014/main" id="{E48662EB-C512-E684-D3CC-75578B72C29E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>
              <a:extLst>
                <a:ext uri="{FF2B5EF4-FFF2-40B4-BE49-F238E27FC236}">
                  <a16:creationId xmlns:a16="http://schemas.microsoft.com/office/drawing/2014/main" id="{5276AC44-8BB0-4BA7-BCB5-DCCAC5B58E2F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>
              <a:extLst>
                <a:ext uri="{FF2B5EF4-FFF2-40B4-BE49-F238E27FC236}">
                  <a16:creationId xmlns:a16="http://schemas.microsoft.com/office/drawing/2014/main" id="{53FC6E40-817F-E88A-0012-7C8D7F8B1BDC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>
              <a:extLst>
                <a:ext uri="{FF2B5EF4-FFF2-40B4-BE49-F238E27FC236}">
                  <a16:creationId xmlns:a16="http://schemas.microsoft.com/office/drawing/2014/main" id="{B03B8B4E-CAC9-F1D4-5508-A145BCAFABF7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>
              <a:extLst>
                <a:ext uri="{FF2B5EF4-FFF2-40B4-BE49-F238E27FC236}">
                  <a16:creationId xmlns:a16="http://schemas.microsoft.com/office/drawing/2014/main" id="{933D0F11-D9F6-8A1A-9E91-1989E58207AD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>
              <a:extLst>
                <a:ext uri="{FF2B5EF4-FFF2-40B4-BE49-F238E27FC236}">
                  <a16:creationId xmlns:a16="http://schemas.microsoft.com/office/drawing/2014/main" id="{7364B1E1-58B2-4161-2F5C-78D638C4FF07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>
              <a:extLst>
                <a:ext uri="{FF2B5EF4-FFF2-40B4-BE49-F238E27FC236}">
                  <a16:creationId xmlns:a16="http://schemas.microsoft.com/office/drawing/2014/main" id="{1C561269-C688-1B5B-4E46-71D3B2CE812B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>
              <a:extLst>
                <a:ext uri="{FF2B5EF4-FFF2-40B4-BE49-F238E27FC236}">
                  <a16:creationId xmlns:a16="http://schemas.microsoft.com/office/drawing/2014/main" id="{98CBF536-7B8F-31A2-F3BC-EC908CA52518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>
              <a:extLst>
                <a:ext uri="{FF2B5EF4-FFF2-40B4-BE49-F238E27FC236}">
                  <a16:creationId xmlns:a16="http://schemas.microsoft.com/office/drawing/2014/main" id="{6D0B4836-38CE-F505-B977-5189474A0EB1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>
              <a:extLst>
                <a:ext uri="{FF2B5EF4-FFF2-40B4-BE49-F238E27FC236}">
                  <a16:creationId xmlns:a16="http://schemas.microsoft.com/office/drawing/2014/main" id="{C3929824-1E37-F7E5-A24B-98E083B35F39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>
              <a:extLst>
                <a:ext uri="{FF2B5EF4-FFF2-40B4-BE49-F238E27FC236}">
                  <a16:creationId xmlns:a16="http://schemas.microsoft.com/office/drawing/2014/main" id="{AC585851-3D94-02D0-E296-EA4318AC33EE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>
              <a:extLst>
                <a:ext uri="{FF2B5EF4-FFF2-40B4-BE49-F238E27FC236}">
                  <a16:creationId xmlns:a16="http://schemas.microsoft.com/office/drawing/2014/main" id="{BE501C1D-E4A0-0E6F-19C3-FFA1C34623F4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>
              <a:extLst>
                <a:ext uri="{FF2B5EF4-FFF2-40B4-BE49-F238E27FC236}">
                  <a16:creationId xmlns:a16="http://schemas.microsoft.com/office/drawing/2014/main" id="{606EE916-E622-7AA2-B593-D64552E9F86F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>
              <a:extLst>
                <a:ext uri="{FF2B5EF4-FFF2-40B4-BE49-F238E27FC236}">
                  <a16:creationId xmlns:a16="http://schemas.microsoft.com/office/drawing/2014/main" id="{BBBA5FA6-BCAF-FD1F-4754-E136E5A80649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>
              <a:extLst>
                <a:ext uri="{FF2B5EF4-FFF2-40B4-BE49-F238E27FC236}">
                  <a16:creationId xmlns:a16="http://schemas.microsoft.com/office/drawing/2014/main" id="{B2E6855D-FB62-61A9-1484-F0E9EDDF10F1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>
              <a:extLst>
                <a:ext uri="{FF2B5EF4-FFF2-40B4-BE49-F238E27FC236}">
                  <a16:creationId xmlns:a16="http://schemas.microsoft.com/office/drawing/2014/main" id="{51B7D5E4-CFA9-06D5-E543-53F2E74B74C1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>
              <a:extLst>
                <a:ext uri="{FF2B5EF4-FFF2-40B4-BE49-F238E27FC236}">
                  <a16:creationId xmlns:a16="http://schemas.microsoft.com/office/drawing/2014/main" id="{54C58ED7-92CE-F75D-09E6-887A0BD61E40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>
              <a:extLst>
                <a:ext uri="{FF2B5EF4-FFF2-40B4-BE49-F238E27FC236}">
                  <a16:creationId xmlns:a16="http://schemas.microsoft.com/office/drawing/2014/main" id="{ADFC9510-96F9-B5BD-4B13-82FA64A039A8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>
              <a:extLst>
                <a:ext uri="{FF2B5EF4-FFF2-40B4-BE49-F238E27FC236}">
                  <a16:creationId xmlns:a16="http://schemas.microsoft.com/office/drawing/2014/main" id="{F69A7D1C-9160-07F9-0A87-066189A60E1A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>
              <a:extLst>
                <a:ext uri="{FF2B5EF4-FFF2-40B4-BE49-F238E27FC236}">
                  <a16:creationId xmlns:a16="http://schemas.microsoft.com/office/drawing/2014/main" id="{4F846EC3-8516-E997-9F21-E23BB3F9239B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>
              <a:extLst>
                <a:ext uri="{FF2B5EF4-FFF2-40B4-BE49-F238E27FC236}">
                  <a16:creationId xmlns:a16="http://schemas.microsoft.com/office/drawing/2014/main" id="{2F4F55EA-DB25-AEEF-D8A1-7C89857F14CD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>
              <a:extLst>
                <a:ext uri="{FF2B5EF4-FFF2-40B4-BE49-F238E27FC236}">
                  <a16:creationId xmlns:a16="http://schemas.microsoft.com/office/drawing/2014/main" id="{A4E4CF7C-D9B4-DB75-0E41-04E45458C65C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>
              <a:extLst>
                <a:ext uri="{FF2B5EF4-FFF2-40B4-BE49-F238E27FC236}">
                  <a16:creationId xmlns:a16="http://schemas.microsoft.com/office/drawing/2014/main" id="{03F046E4-855F-84E7-BD43-B89F2C69CCA4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>
              <a:extLst>
                <a:ext uri="{FF2B5EF4-FFF2-40B4-BE49-F238E27FC236}">
                  <a16:creationId xmlns:a16="http://schemas.microsoft.com/office/drawing/2014/main" id="{20E477C9-49E7-214D-DBF3-B966399F1FB8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>
              <a:extLst>
                <a:ext uri="{FF2B5EF4-FFF2-40B4-BE49-F238E27FC236}">
                  <a16:creationId xmlns:a16="http://schemas.microsoft.com/office/drawing/2014/main" id="{6DF60CB6-6F84-905F-3810-F93A356E088A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>
              <a:extLst>
                <a:ext uri="{FF2B5EF4-FFF2-40B4-BE49-F238E27FC236}">
                  <a16:creationId xmlns:a16="http://schemas.microsoft.com/office/drawing/2014/main" id="{286D2C2B-FB9F-31D3-7F4C-AAB011A734C3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>
              <a:extLst>
                <a:ext uri="{FF2B5EF4-FFF2-40B4-BE49-F238E27FC236}">
                  <a16:creationId xmlns:a16="http://schemas.microsoft.com/office/drawing/2014/main" id="{CEFB951A-58A2-14CD-E86A-09B0B4EFCCC3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>
              <a:extLst>
                <a:ext uri="{FF2B5EF4-FFF2-40B4-BE49-F238E27FC236}">
                  <a16:creationId xmlns:a16="http://schemas.microsoft.com/office/drawing/2014/main" id="{38DBC3AF-C69E-AFAC-6DB5-E3628AD4C81C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>
              <a:extLst>
                <a:ext uri="{FF2B5EF4-FFF2-40B4-BE49-F238E27FC236}">
                  <a16:creationId xmlns:a16="http://schemas.microsoft.com/office/drawing/2014/main" id="{76293F71-68FC-E34F-7754-E14E92ABCF47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>
              <a:extLst>
                <a:ext uri="{FF2B5EF4-FFF2-40B4-BE49-F238E27FC236}">
                  <a16:creationId xmlns:a16="http://schemas.microsoft.com/office/drawing/2014/main" id="{80FFB52E-883E-0F2F-E737-F4D9994FC9BA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>
              <a:extLst>
                <a:ext uri="{FF2B5EF4-FFF2-40B4-BE49-F238E27FC236}">
                  <a16:creationId xmlns:a16="http://schemas.microsoft.com/office/drawing/2014/main" id="{EA3C959B-725A-359A-69F7-430BFCCBF8D6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>
              <a:extLst>
                <a:ext uri="{FF2B5EF4-FFF2-40B4-BE49-F238E27FC236}">
                  <a16:creationId xmlns:a16="http://schemas.microsoft.com/office/drawing/2014/main" id="{B5D33F3B-7FD2-F8E8-B712-1C4CE84EAA75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>
              <a:extLst>
                <a:ext uri="{FF2B5EF4-FFF2-40B4-BE49-F238E27FC236}">
                  <a16:creationId xmlns:a16="http://schemas.microsoft.com/office/drawing/2014/main" id="{87605271-2E25-9122-AED6-35952F246941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>
              <a:extLst>
                <a:ext uri="{FF2B5EF4-FFF2-40B4-BE49-F238E27FC236}">
                  <a16:creationId xmlns:a16="http://schemas.microsoft.com/office/drawing/2014/main" id="{F16AF4A6-D8D7-1B34-9F3A-7EA564521E4E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>
              <a:extLst>
                <a:ext uri="{FF2B5EF4-FFF2-40B4-BE49-F238E27FC236}">
                  <a16:creationId xmlns:a16="http://schemas.microsoft.com/office/drawing/2014/main" id="{8A7AE3C1-6770-F582-5D0E-A625B6BF3682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>
              <a:extLst>
                <a:ext uri="{FF2B5EF4-FFF2-40B4-BE49-F238E27FC236}">
                  <a16:creationId xmlns:a16="http://schemas.microsoft.com/office/drawing/2014/main" id="{13E96C40-5EE6-AD70-01AE-439C8C9D3AEA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>
              <a:extLst>
                <a:ext uri="{FF2B5EF4-FFF2-40B4-BE49-F238E27FC236}">
                  <a16:creationId xmlns:a16="http://schemas.microsoft.com/office/drawing/2014/main" id="{4DD2AFB4-4029-0F21-A08E-931F187ABBCE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>
              <a:extLst>
                <a:ext uri="{FF2B5EF4-FFF2-40B4-BE49-F238E27FC236}">
                  <a16:creationId xmlns:a16="http://schemas.microsoft.com/office/drawing/2014/main" id="{05DE5A96-A0C0-9773-8C04-40F5B04CFE5C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>
              <a:extLst>
                <a:ext uri="{FF2B5EF4-FFF2-40B4-BE49-F238E27FC236}">
                  <a16:creationId xmlns:a16="http://schemas.microsoft.com/office/drawing/2014/main" id="{98B9AC85-79BA-DCF4-149D-88ACE7D0935D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>
              <a:extLst>
                <a:ext uri="{FF2B5EF4-FFF2-40B4-BE49-F238E27FC236}">
                  <a16:creationId xmlns:a16="http://schemas.microsoft.com/office/drawing/2014/main" id="{8719EEF3-0B4C-7DF9-EBCD-16FFE13F773A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>
              <a:extLst>
                <a:ext uri="{FF2B5EF4-FFF2-40B4-BE49-F238E27FC236}">
                  <a16:creationId xmlns:a16="http://schemas.microsoft.com/office/drawing/2014/main" id="{E2AC4F26-30AE-B50F-F50D-5DE391B3681F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>
              <a:extLst>
                <a:ext uri="{FF2B5EF4-FFF2-40B4-BE49-F238E27FC236}">
                  <a16:creationId xmlns:a16="http://schemas.microsoft.com/office/drawing/2014/main" id="{0FBCB1E4-D2DF-F412-BAD9-836DDBB48830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>
              <a:extLst>
                <a:ext uri="{FF2B5EF4-FFF2-40B4-BE49-F238E27FC236}">
                  <a16:creationId xmlns:a16="http://schemas.microsoft.com/office/drawing/2014/main" id="{AA344E5F-C5A0-9534-25E5-E8A28EFF7DF1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>
              <a:extLst>
                <a:ext uri="{FF2B5EF4-FFF2-40B4-BE49-F238E27FC236}">
                  <a16:creationId xmlns:a16="http://schemas.microsoft.com/office/drawing/2014/main" id="{F024796F-77A6-85E8-7A7F-ABA21EA767A0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>
              <a:extLst>
                <a:ext uri="{FF2B5EF4-FFF2-40B4-BE49-F238E27FC236}">
                  <a16:creationId xmlns:a16="http://schemas.microsoft.com/office/drawing/2014/main" id="{CA15F8E6-2C2F-3959-D79B-F2120444FE8F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>
              <a:extLst>
                <a:ext uri="{FF2B5EF4-FFF2-40B4-BE49-F238E27FC236}">
                  <a16:creationId xmlns:a16="http://schemas.microsoft.com/office/drawing/2014/main" id="{264E2D26-3A65-BC70-1CE7-9BB69AC633FC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>
              <a:extLst>
                <a:ext uri="{FF2B5EF4-FFF2-40B4-BE49-F238E27FC236}">
                  <a16:creationId xmlns:a16="http://schemas.microsoft.com/office/drawing/2014/main" id="{5240FA4E-B4E2-FE11-4578-7B61A7F4D820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>
              <a:extLst>
                <a:ext uri="{FF2B5EF4-FFF2-40B4-BE49-F238E27FC236}">
                  <a16:creationId xmlns:a16="http://schemas.microsoft.com/office/drawing/2014/main" id="{16569C2A-3D86-DB83-F75E-5B10D7458024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>
              <a:extLst>
                <a:ext uri="{FF2B5EF4-FFF2-40B4-BE49-F238E27FC236}">
                  <a16:creationId xmlns:a16="http://schemas.microsoft.com/office/drawing/2014/main" id="{6B02A228-C267-A796-28D5-7D4C6A2FDA75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>
              <a:extLst>
                <a:ext uri="{FF2B5EF4-FFF2-40B4-BE49-F238E27FC236}">
                  <a16:creationId xmlns:a16="http://schemas.microsoft.com/office/drawing/2014/main" id="{7DF7AF16-7092-6720-FFE0-FECE27ECC40C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>
              <a:extLst>
                <a:ext uri="{FF2B5EF4-FFF2-40B4-BE49-F238E27FC236}">
                  <a16:creationId xmlns:a16="http://schemas.microsoft.com/office/drawing/2014/main" id="{45D1C66A-9E6D-C596-8729-02435A0D8770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>
              <a:extLst>
                <a:ext uri="{FF2B5EF4-FFF2-40B4-BE49-F238E27FC236}">
                  <a16:creationId xmlns:a16="http://schemas.microsoft.com/office/drawing/2014/main" id="{FCC2ACDA-EC96-A222-5F70-F97945C5587E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>
              <a:extLst>
                <a:ext uri="{FF2B5EF4-FFF2-40B4-BE49-F238E27FC236}">
                  <a16:creationId xmlns:a16="http://schemas.microsoft.com/office/drawing/2014/main" id="{DFFD645A-5713-1422-13F9-941D0A77FF2F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>
              <a:extLst>
                <a:ext uri="{FF2B5EF4-FFF2-40B4-BE49-F238E27FC236}">
                  <a16:creationId xmlns:a16="http://schemas.microsoft.com/office/drawing/2014/main" id="{C0B9B30D-39E1-32B0-EB0E-6E5BF30C5C56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>
              <a:extLst>
                <a:ext uri="{FF2B5EF4-FFF2-40B4-BE49-F238E27FC236}">
                  <a16:creationId xmlns:a16="http://schemas.microsoft.com/office/drawing/2014/main" id="{64250582-225E-9BA5-197A-DC3585AC9A88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>
              <a:extLst>
                <a:ext uri="{FF2B5EF4-FFF2-40B4-BE49-F238E27FC236}">
                  <a16:creationId xmlns:a16="http://schemas.microsoft.com/office/drawing/2014/main" id="{2D7A4D5B-109B-7A5F-885B-E13B97F30495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>
              <a:extLst>
                <a:ext uri="{FF2B5EF4-FFF2-40B4-BE49-F238E27FC236}">
                  <a16:creationId xmlns:a16="http://schemas.microsoft.com/office/drawing/2014/main" id="{35B273D9-AEB1-5B81-84E3-6E271C0A9651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>
              <a:extLst>
                <a:ext uri="{FF2B5EF4-FFF2-40B4-BE49-F238E27FC236}">
                  <a16:creationId xmlns:a16="http://schemas.microsoft.com/office/drawing/2014/main" id="{E7FCE100-D762-9A01-6ADD-083231F2A7D5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>
              <a:extLst>
                <a:ext uri="{FF2B5EF4-FFF2-40B4-BE49-F238E27FC236}">
                  <a16:creationId xmlns:a16="http://schemas.microsoft.com/office/drawing/2014/main" id="{D2F168DE-985C-84A3-35C3-20F61E3D4451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>
              <a:extLst>
                <a:ext uri="{FF2B5EF4-FFF2-40B4-BE49-F238E27FC236}">
                  <a16:creationId xmlns:a16="http://schemas.microsoft.com/office/drawing/2014/main" id="{65B7DB4B-25B0-7645-BDB1-485CFDA853B1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>
              <a:extLst>
                <a:ext uri="{FF2B5EF4-FFF2-40B4-BE49-F238E27FC236}">
                  <a16:creationId xmlns:a16="http://schemas.microsoft.com/office/drawing/2014/main" id="{6C673FB5-80ED-4902-4C99-5F109DCF5F3D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>
              <a:extLst>
                <a:ext uri="{FF2B5EF4-FFF2-40B4-BE49-F238E27FC236}">
                  <a16:creationId xmlns:a16="http://schemas.microsoft.com/office/drawing/2014/main" id="{E0536B84-3FD3-4A24-9671-CEC24D8AE268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>
              <a:extLst>
                <a:ext uri="{FF2B5EF4-FFF2-40B4-BE49-F238E27FC236}">
                  <a16:creationId xmlns:a16="http://schemas.microsoft.com/office/drawing/2014/main" id="{2C9C0C47-0A06-9045-8D05-D800FA3F857B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>
              <a:extLst>
                <a:ext uri="{FF2B5EF4-FFF2-40B4-BE49-F238E27FC236}">
                  <a16:creationId xmlns:a16="http://schemas.microsoft.com/office/drawing/2014/main" id="{1067D814-2EE7-89A8-EECB-6083641C14B0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>
              <a:extLst>
                <a:ext uri="{FF2B5EF4-FFF2-40B4-BE49-F238E27FC236}">
                  <a16:creationId xmlns:a16="http://schemas.microsoft.com/office/drawing/2014/main" id="{A501DDFA-59ED-09D1-9970-11CFAB20444F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>
              <a:extLst>
                <a:ext uri="{FF2B5EF4-FFF2-40B4-BE49-F238E27FC236}">
                  <a16:creationId xmlns:a16="http://schemas.microsoft.com/office/drawing/2014/main" id="{98534482-AB78-E66B-78D2-CD14A529D4E5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>
              <a:extLst>
                <a:ext uri="{FF2B5EF4-FFF2-40B4-BE49-F238E27FC236}">
                  <a16:creationId xmlns:a16="http://schemas.microsoft.com/office/drawing/2014/main" id="{0FA86121-09D1-8124-2450-548BD19DBDD3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>
              <a:extLst>
                <a:ext uri="{FF2B5EF4-FFF2-40B4-BE49-F238E27FC236}">
                  <a16:creationId xmlns:a16="http://schemas.microsoft.com/office/drawing/2014/main" id="{6264B75D-A0E0-3E51-2101-79A500FA13D6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498610-D8B2-6A3B-1F5E-A40BE5C2A86F}"/>
              </a:ext>
            </a:extLst>
          </p:cNvPr>
          <p:cNvSpPr txBox="1"/>
          <p:nvPr/>
        </p:nvSpPr>
        <p:spPr>
          <a:xfrm>
            <a:off x="3579447" y="1818065"/>
            <a:ext cx="300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</p:txBody>
      </p:sp>
      <p:sp>
        <p:nvSpPr>
          <p:cNvPr id="7" name="Google Shape;3361;p37">
            <a:extLst>
              <a:ext uri="{FF2B5EF4-FFF2-40B4-BE49-F238E27FC236}">
                <a16:creationId xmlns:a16="http://schemas.microsoft.com/office/drawing/2014/main" id="{3C3F6798-BA98-52C1-BD7C-B88EF40C6B03}"/>
              </a:ext>
            </a:extLst>
          </p:cNvPr>
          <p:cNvSpPr/>
          <p:nvPr/>
        </p:nvSpPr>
        <p:spPr>
          <a:xfrm>
            <a:off x="4043626" y="4051812"/>
            <a:ext cx="3609300" cy="54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91425" rIns="2743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Explains relationships between features</a:t>
            </a:r>
          </a:p>
        </p:txBody>
      </p:sp>
      <p:sp>
        <p:nvSpPr>
          <p:cNvPr id="9" name="Google Shape;3365;p37">
            <a:extLst>
              <a:ext uri="{FF2B5EF4-FFF2-40B4-BE49-F238E27FC236}">
                <a16:creationId xmlns:a16="http://schemas.microsoft.com/office/drawing/2014/main" id="{92516DFF-6B95-C831-D373-9D2FF08E1182}"/>
              </a:ext>
            </a:extLst>
          </p:cNvPr>
          <p:cNvSpPr/>
          <p:nvPr/>
        </p:nvSpPr>
        <p:spPr>
          <a:xfrm>
            <a:off x="3649358" y="4035844"/>
            <a:ext cx="547291" cy="546636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0"/>
                  <a:pt x="13777" y="0"/>
                </a:cubicBezTo>
                <a:cubicBezTo>
                  <a:pt x="21382" y="0"/>
                  <a:pt x="27553" y="6172"/>
                  <a:pt x="27553" y="137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b="1" dirty="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66709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B815CCC0-4E37-EA9A-5ED0-A5B73A4D6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>
            <a:extLst>
              <a:ext uri="{FF2B5EF4-FFF2-40B4-BE49-F238E27FC236}">
                <a16:creationId xmlns:a16="http://schemas.microsoft.com/office/drawing/2014/main" id="{8FC2EFF5-BEDD-2AFA-7650-F09AEE892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Bayesian Network - Library &amp; Setup</a:t>
            </a:r>
          </a:p>
        </p:txBody>
      </p:sp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1A1A01F2-7B22-51B3-2F95-51AD9B63D734}"/>
              </a:ext>
            </a:extLst>
          </p:cNvPr>
          <p:cNvGrpSpPr/>
          <p:nvPr/>
        </p:nvGrpSpPr>
        <p:grpSpPr>
          <a:xfrm>
            <a:off x="155578" y="903066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46D56335-E183-8DB1-EAEB-BE4F6CCB54D0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13B1CDA7-CD67-5F63-3C69-72353BB81BA0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51CF16D2-F198-3ED3-68D5-00FA682607D6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44656329-6E74-AA37-A350-1B339BDDEF66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E33750E4-46D5-B8E0-C755-78780199B22F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847C0F49-E42C-FF6F-F019-55E35B8C1199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A23996BA-DF93-F931-9934-838C55C0C6B3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8D6D3146-249D-0ACE-C9C9-B848FB47DC7F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37AF85A9-1054-0E5D-E52E-81B5ED8DE568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8A6252D7-2FCE-6985-EE4B-6B66882D37AE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1E703896-253A-F58F-814F-A0AFADA3EB26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C00FCD0B-3C7D-270D-2585-A38DA3DB5D3A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EEAF0837-DD84-75F7-1650-D46E372BABBC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88AA79C1-7EF9-2990-1B2D-0D52845F554F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CC3D5C87-6947-E99A-A53E-80F6D0785702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2B8FAFBB-E0F7-B7ED-5011-D36E4EA7E7EB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2828FC13-0841-202C-2261-DC47B2D56AE5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4D032A06-11AD-2CFB-598D-AC8A57D036CD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A22C5D0F-5B82-8BDB-B93C-8576EE7818FA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D60FDE72-C852-AC42-E16B-C8247BC4A074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634E8BED-F1E9-2BB4-9FCB-A46E320B8AA6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2070B34D-7733-D7C5-8B74-24C79C9C9637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7567A077-1BCF-8713-A86E-BF29AA3F7A10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477ADC06-311A-27C1-F970-FA52976DDDD0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E7FCDB72-B981-33F0-36EE-9F11525A5B8B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D4164985-08B0-9094-714A-E370289BF765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85B0B87F-B813-F1C2-CDCD-72CF7BF0376B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1810B551-EB4A-22F7-1C10-04B18A850A3B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9B1DA7F0-2E75-B499-75CD-17D4D699FEF8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1D36BA2B-7746-A3B9-D5FF-5EE36673774D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C996BE4E-F955-5318-E890-2402AAC99232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0676888D-192C-E26E-CA56-97A625DAD214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17ECC8C8-C420-863E-BEE5-2CB3F68C1EE0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4B556A01-71AC-8DFE-92F7-429C67F1B9C6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24B3F2E3-741E-4ECC-923F-460956A3553E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C3464E27-348C-62AC-D2B9-8FC87C5E305E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E7014DE1-C1A2-D2F3-B245-028A7F87FBA2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B9BC2485-964B-C2BC-F22A-068125D5BDFD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DAC98916-BB6B-87C3-4F2A-3144C1BF2330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99045275-3CD8-4936-F6CA-A22A3338F2D7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F1A060DE-CFCC-6B7C-7D0A-30E3CC856E50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ABA577D0-3890-9484-8A7A-DEB784017137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1B4F932F-C169-EC6E-FB9F-953270E5F000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D26ABBBE-4A95-9953-AB5C-B020B6098028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AB32B9EA-950D-6EAD-684E-7592C621C2C3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D7E8525C-452D-4D1B-ACB7-3B8778F88792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4C2EA7B5-9CED-D234-CCA1-7898EFA4E3DA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5B26EDC7-0CD7-AC02-D1FE-3245A95E3AB0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775A47D6-8A26-5255-9F1A-E12BE3501C73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D525D7DD-EC5C-7A5A-61D6-A783C21576AE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59422EFE-EB4E-5365-7573-258376646B09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44DE47C4-092B-C5B2-5D3D-A7D0D927E35D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E531DC39-1576-AE8C-868A-3C756D1C5BD0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836D8FF5-081E-D466-3AC0-0BEFB91F6806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BADEFF19-1F01-FD54-2B93-612181A4AEB5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C1A5EB92-810A-D76C-1885-E5807DDB2986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0F5AF79D-E9CC-C67F-E87A-F9D1B82D0B8A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BD112896-C105-42ED-B311-1EE6EC711BF9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9189258B-3FB2-492E-6ADF-5228226CF2E9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9B296B35-ECC0-35F6-B3A6-FCFB2B820B93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515A9CC4-D196-CBA7-52BD-44EC57AD7B6C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338455A8-C4AF-BB06-B29C-C815E3817AE4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0DBBF015-E2F8-D314-4D2E-A0DDEEACB860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FA9DE5D4-9149-C298-0C1D-F1D0AA619811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E0DCB458-834F-5FFD-B76E-F48EE8D69743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1F288D12-D589-9E67-AA91-2F61CC4A3F6D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FB5D151A-9DC3-C12F-60F0-2CC68C3D8FD7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9EB4667C-1921-CF9E-E0D1-09B3F63533AE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DA1F9353-6090-0753-BBF4-B9B2DFE8DB68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CDFD8DCE-7541-5431-C24E-0E7B23DC00D7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F5810652-006F-4422-0310-2C057C0D7576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F4B640B6-9994-2CBE-5DDD-D52722ECB1F1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E6A69CCF-21DB-643F-A58B-722EFA57FEB2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40FE0264-92EE-5F93-FC9A-C615A1E6E71E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D86F49DC-F504-8361-FE2D-42AA3D73B214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6" name="Google Shape;3736;p40">
            <a:extLst>
              <a:ext uri="{FF2B5EF4-FFF2-40B4-BE49-F238E27FC236}">
                <a16:creationId xmlns:a16="http://schemas.microsoft.com/office/drawing/2014/main" id="{0C1451D8-BF85-3A50-245A-B34094E33EBD}"/>
              </a:ext>
            </a:extLst>
          </p:cNvPr>
          <p:cNvSpPr txBox="1"/>
          <p:nvPr/>
        </p:nvSpPr>
        <p:spPr>
          <a:xfrm>
            <a:off x="2997728" y="1215358"/>
            <a:ext cx="5065476" cy="98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pgmpy.models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DiscreteBayesianNetwork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pgmpy.factors.discrete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TabularCPD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pgmpy.inference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VariableElimination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513361-9E32-9416-91E9-0A04051D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008" y="2485661"/>
            <a:ext cx="50485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pgmpy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build Bayesian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Models' relationships between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inference under uncertainty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0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F3CD6FD-8712-EBC9-E543-F7203048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2">
            <a:extLst>
              <a:ext uri="{FF2B5EF4-FFF2-40B4-BE49-F238E27FC236}">
                <a16:creationId xmlns:a16="http://schemas.microsoft.com/office/drawing/2014/main" id="{658063A6-F4BE-E6C3-9F8A-CF7D47F55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7451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Defining the Network Structure</a:t>
            </a:r>
            <a:endParaRPr dirty="0"/>
          </a:p>
        </p:txBody>
      </p:sp>
      <p:grpSp>
        <p:nvGrpSpPr>
          <p:cNvPr id="673" name="Google Shape;673;p22">
            <a:extLst>
              <a:ext uri="{FF2B5EF4-FFF2-40B4-BE49-F238E27FC236}">
                <a16:creationId xmlns:a16="http://schemas.microsoft.com/office/drawing/2014/main" id="{114F9040-23E8-7854-C0A3-4BBDEE4B8AC9}"/>
              </a:ext>
            </a:extLst>
          </p:cNvPr>
          <p:cNvGrpSpPr/>
          <p:nvPr/>
        </p:nvGrpSpPr>
        <p:grpSpPr>
          <a:xfrm>
            <a:off x="5225588" y="2349361"/>
            <a:ext cx="3644544" cy="682830"/>
            <a:chOff x="5225550" y="2542650"/>
            <a:chExt cx="3644544" cy="682830"/>
          </a:xfrm>
        </p:grpSpPr>
        <p:grpSp>
          <p:nvGrpSpPr>
            <p:cNvPr id="674" name="Google Shape;674;p22">
              <a:extLst>
                <a:ext uri="{FF2B5EF4-FFF2-40B4-BE49-F238E27FC236}">
                  <a16:creationId xmlns:a16="http://schemas.microsoft.com/office/drawing/2014/main" id="{D4CCC492-BEF0-2B8B-52A6-186CC0CD5B51}"/>
                </a:ext>
              </a:extLst>
            </p:cNvPr>
            <p:cNvGrpSpPr/>
            <p:nvPr/>
          </p:nvGrpSpPr>
          <p:grpSpPr>
            <a:xfrm>
              <a:off x="5225550" y="2542650"/>
              <a:ext cx="3644544" cy="682830"/>
              <a:chOff x="5225550" y="2542650"/>
              <a:chExt cx="3644544" cy="682830"/>
            </a:xfrm>
          </p:grpSpPr>
          <p:sp>
            <p:nvSpPr>
              <p:cNvPr id="675" name="Google Shape;675;p22">
                <a:extLst>
                  <a:ext uri="{FF2B5EF4-FFF2-40B4-BE49-F238E27FC236}">
                    <a16:creationId xmlns:a16="http://schemas.microsoft.com/office/drawing/2014/main" id="{09627B46-6D14-74F9-18D4-F0E0302E4A1A}"/>
                  </a:ext>
                </a:extLst>
              </p:cNvPr>
              <p:cNvSpPr/>
              <p:nvPr/>
            </p:nvSpPr>
            <p:spPr>
              <a:xfrm>
                <a:off x="5225550" y="2542650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0"/>
                    </a:moveTo>
                    <a:lnTo>
                      <a:pt x="0" y="25301"/>
                    </a:lnTo>
                    <a:lnTo>
                      <a:pt x="97191" y="25301"/>
                    </a:lnTo>
                    <a:lnTo>
                      <a:pt x="971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2">
                <a:extLst>
                  <a:ext uri="{FF2B5EF4-FFF2-40B4-BE49-F238E27FC236}">
                    <a16:creationId xmlns:a16="http://schemas.microsoft.com/office/drawing/2014/main" id="{034FE580-DABC-050D-5A86-E8C9CDE8FBFB}"/>
                  </a:ext>
                </a:extLst>
              </p:cNvPr>
              <p:cNvSpPr/>
              <p:nvPr/>
            </p:nvSpPr>
            <p:spPr>
              <a:xfrm>
                <a:off x="8188845" y="254423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68" y="1"/>
                      <a:pt x="0" y="5668"/>
                      <a:pt x="0" y="12645"/>
                    </a:cubicBezTo>
                    <a:cubicBezTo>
                      <a:pt x="0" y="19634"/>
                      <a:pt x="5668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68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2">
                <a:extLst>
                  <a:ext uri="{FF2B5EF4-FFF2-40B4-BE49-F238E27FC236}">
                    <a16:creationId xmlns:a16="http://schemas.microsoft.com/office/drawing/2014/main" id="{0D3809D1-8496-CDB5-34A6-2B79CBDE3EB4}"/>
                  </a:ext>
                </a:extLst>
              </p:cNvPr>
              <p:cNvSpPr/>
              <p:nvPr/>
            </p:nvSpPr>
            <p:spPr>
              <a:xfrm>
                <a:off x="8251394" y="2606779"/>
                <a:ext cx="556475" cy="556475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58" fill="none" extrusionOk="0">
                    <a:moveTo>
                      <a:pt x="20657" y="10323"/>
                    </a:moveTo>
                    <a:cubicBezTo>
                      <a:pt x="20657" y="16026"/>
                      <a:pt x="16026" y="20658"/>
                      <a:pt x="10323" y="20658"/>
                    </a:cubicBezTo>
                    <a:cubicBezTo>
                      <a:pt x="4620" y="20658"/>
                      <a:pt x="0" y="16026"/>
                      <a:pt x="0" y="10323"/>
                    </a:cubicBezTo>
                    <a:cubicBezTo>
                      <a:pt x="0" y="4620"/>
                      <a:pt x="4620" y="1"/>
                      <a:pt x="10323" y="1"/>
                    </a:cubicBezTo>
                    <a:cubicBezTo>
                      <a:pt x="16026" y="1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2">
                <a:extLst>
                  <a:ext uri="{FF2B5EF4-FFF2-40B4-BE49-F238E27FC236}">
                    <a16:creationId xmlns:a16="http://schemas.microsoft.com/office/drawing/2014/main" id="{63294725-493B-9AE5-E38C-A238757F7ADD}"/>
                  </a:ext>
                </a:extLst>
              </p:cNvPr>
              <p:cNvSpPr/>
              <p:nvPr/>
            </p:nvSpPr>
            <p:spPr>
              <a:xfrm>
                <a:off x="8280244" y="2635656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1" y="4144"/>
                      <a:pt x="1" y="9251"/>
                    </a:cubicBezTo>
                    <a:cubicBezTo>
                      <a:pt x="1" y="14359"/>
                      <a:pt x="4144" y="18502"/>
                      <a:pt x="9252" y="18502"/>
                    </a:cubicBezTo>
                    <a:cubicBezTo>
                      <a:pt x="14360" y="18502"/>
                      <a:pt x="18503" y="14359"/>
                      <a:pt x="18503" y="9251"/>
                    </a:cubicBezTo>
                    <a:cubicBezTo>
                      <a:pt x="18503" y="4144"/>
                      <a:pt x="14360" y="0"/>
                      <a:pt x="92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2">
                <a:extLst>
                  <a:ext uri="{FF2B5EF4-FFF2-40B4-BE49-F238E27FC236}">
                    <a16:creationId xmlns:a16="http://schemas.microsoft.com/office/drawing/2014/main" id="{BE54FB9E-B57D-68EB-547F-376CB88930FB}"/>
                  </a:ext>
                </a:extLst>
              </p:cNvPr>
              <p:cNvSpPr/>
              <p:nvPr/>
            </p:nvSpPr>
            <p:spPr>
              <a:xfrm>
                <a:off x="8441573" y="2847978"/>
                <a:ext cx="186677" cy="150123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5573" extrusionOk="0">
                    <a:moveTo>
                      <a:pt x="477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5096"/>
                    </a:lnTo>
                    <a:cubicBezTo>
                      <a:pt x="1" y="5358"/>
                      <a:pt x="215" y="5572"/>
                      <a:pt x="477" y="5572"/>
                    </a:cubicBezTo>
                    <a:lnTo>
                      <a:pt x="6442" y="5572"/>
                    </a:lnTo>
                    <a:cubicBezTo>
                      <a:pt x="6716" y="5572"/>
                      <a:pt x="6930" y="5358"/>
                      <a:pt x="6930" y="5096"/>
                    </a:cubicBezTo>
                    <a:lnTo>
                      <a:pt x="6930" y="488"/>
                    </a:lnTo>
                    <a:cubicBezTo>
                      <a:pt x="6930" y="214"/>
                      <a:pt x="6716" y="0"/>
                      <a:pt x="6442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2">
                <a:extLst>
                  <a:ext uri="{FF2B5EF4-FFF2-40B4-BE49-F238E27FC236}">
                    <a16:creationId xmlns:a16="http://schemas.microsoft.com/office/drawing/2014/main" id="{FE4E99F0-A65B-F248-055C-45C7C034B2C4}"/>
                  </a:ext>
                </a:extLst>
              </p:cNvPr>
              <p:cNvSpPr/>
              <p:nvPr/>
            </p:nvSpPr>
            <p:spPr>
              <a:xfrm>
                <a:off x="8515974" y="2884209"/>
                <a:ext cx="44528" cy="80839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001" extrusionOk="0">
                    <a:moveTo>
                      <a:pt x="705" y="0"/>
                    </a:moveTo>
                    <a:cubicBezTo>
                      <a:pt x="701" y="0"/>
                      <a:pt x="696" y="0"/>
                      <a:pt x="691" y="1"/>
                    </a:cubicBezTo>
                    <a:cubicBezTo>
                      <a:pt x="298" y="24"/>
                      <a:pt x="1" y="334"/>
                      <a:pt x="1" y="715"/>
                    </a:cubicBezTo>
                    <a:cubicBezTo>
                      <a:pt x="1" y="917"/>
                      <a:pt x="96" y="1108"/>
                      <a:pt x="251" y="1239"/>
                    </a:cubicBezTo>
                    <a:cubicBezTo>
                      <a:pt x="334" y="1310"/>
                      <a:pt x="382" y="1417"/>
                      <a:pt x="370" y="1525"/>
                    </a:cubicBezTo>
                    <a:lnTo>
                      <a:pt x="144" y="2810"/>
                    </a:lnTo>
                    <a:cubicBezTo>
                      <a:pt x="120" y="2906"/>
                      <a:pt x="191" y="3001"/>
                      <a:pt x="298" y="3001"/>
                    </a:cubicBezTo>
                    <a:lnTo>
                      <a:pt x="1096" y="3001"/>
                    </a:lnTo>
                    <a:cubicBezTo>
                      <a:pt x="1203" y="3001"/>
                      <a:pt x="1275" y="2906"/>
                      <a:pt x="1263" y="2810"/>
                    </a:cubicBezTo>
                    <a:lnTo>
                      <a:pt x="1025" y="1525"/>
                    </a:lnTo>
                    <a:cubicBezTo>
                      <a:pt x="1013" y="1417"/>
                      <a:pt x="1060" y="1310"/>
                      <a:pt x="1144" y="1239"/>
                    </a:cubicBezTo>
                    <a:cubicBezTo>
                      <a:pt x="1652" y="825"/>
                      <a:pt x="1351" y="0"/>
                      <a:pt x="70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>
                <a:extLst>
                  <a:ext uri="{FF2B5EF4-FFF2-40B4-BE49-F238E27FC236}">
                    <a16:creationId xmlns:a16="http://schemas.microsoft.com/office/drawing/2014/main" id="{E22B2A5D-023E-0B7A-902B-650113C60FCF}"/>
                  </a:ext>
                </a:extLst>
              </p:cNvPr>
              <p:cNvSpPr txBox="1"/>
              <p:nvPr/>
            </p:nvSpPr>
            <p:spPr>
              <a:xfrm>
                <a:off x="7033324" y="2735750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HT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82" name="Google Shape;682;p22">
                <a:extLst>
                  <a:ext uri="{FF2B5EF4-FFF2-40B4-BE49-F238E27FC236}">
                    <a16:creationId xmlns:a16="http://schemas.microsoft.com/office/drawing/2014/main" id="{47700AAB-5D98-1829-75E5-E86F207156D3}"/>
                  </a:ext>
                </a:extLst>
              </p:cNvPr>
              <p:cNvSpPr txBox="1"/>
              <p:nvPr/>
            </p:nvSpPr>
            <p:spPr>
              <a:xfrm>
                <a:off x="5373625" y="2648750"/>
                <a:ext cx="17757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High Traffic (child node)</a:t>
                </a:r>
              </a:p>
            </p:txBody>
          </p:sp>
        </p:grpSp>
        <p:sp>
          <p:nvSpPr>
            <p:cNvPr id="683" name="Google Shape;683;p22">
              <a:extLst>
                <a:ext uri="{FF2B5EF4-FFF2-40B4-BE49-F238E27FC236}">
                  <a16:creationId xmlns:a16="http://schemas.microsoft.com/office/drawing/2014/main" id="{05D43994-65B5-9731-C20C-122067F5E1AE}"/>
                </a:ext>
              </a:extLst>
            </p:cNvPr>
            <p:cNvSpPr/>
            <p:nvPr/>
          </p:nvSpPr>
          <p:spPr>
            <a:xfrm>
              <a:off x="8464981" y="2748228"/>
              <a:ext cx="139536" cy="117097"/>
            </a:xfrm>
            <a:custGeom>
              <a:avLst/>
              <a:gdLst/>
              <a:ahLst/>
              <a:cxnLst/>
              <a:rect l="l" t="t" r="r" b="b"/>
              <a:pathLst>
                <a:path w="5180" h="4347" extrusionOk="0">
                  <a:moveTo>
                    <a:pt x="2596" y="512"/>
                  </a:moveTo>
                  <a:cubicBezTo>
                    <a:pt x="3751" y="512"/>
                    <a:pt x="4680" y="1441"/>
                    <a:pt x="4680" y="2596"/>
                  </a:cubicBezTo>
                  <a:lnTo>
                    <a:pt x="4680" y="3846"/>
                  </a:lnTo>
                  <a:lnTo>
                    <a:pt x="501" y="3846"/>
                  </a:lnTo>
                  <a:lnTo>
                    <a:pt x="501" y="2596"/>
                  </a:lnTo>
                  <a:cubicBezTo>
                    <a:pt x="501" y="1441"/>
                    <a:pt x="1441" y="512"/>
                    <a:pt x="2596" y="512"/>
                  </a:cubicBezTo>
                  <a:close/>
                  <a:moveTo>
                    <a:pt x="2584" y="0"/>
                  </a:moveTo>
                  <a:cubicBezTo>
                    <a:pt x="1156" y="0"/>
                    <a:pt x="1" y="1167"/>
                    <a:pt x="1" y="2596"/>
                  </a:cubicBezTo>
                  <a:lnTo>
                    <a:pt x="1" y="4346"/>
                  </a:lnTo>
                  <a:lnTo>
                    <a:pt x="5180" y="4346"/>
                  </a:lnTo>
                  <a:lnTo>
                    <a:pt x="5180" y="2596"/>
                  </a:lnTo>
                  <a:cubicBezTo>
                    <a:pt x="5180" y="1167"/>
                    <a:pt x="4025" y="0"/>
                    <a:pt x="25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2">
            <a:extLst>
              <a:ext uri="{FF2B5EF4-FFF2-40B4-BE49-F238E27FC236}">
                <a16:creationId xmlns:a16="http://schemas.microsoft.com/office/drawing/2014/main" id="{B9732F3D-DF4E-E2CE-1E5B-68F7FBFB9BB2}"/>
              </a:ext>
            </a:extLst>
          </p:cNvPr>
          <p:cNvGrpSpPr/>
          <p:nvPr/>
        </p:nvGrpSpPr>
        <p:grpSpPr>
          <a:xfrm>
            <a:off x="5225628" y="4118027"/>
            <a:ext cx="3644466" cy="682543"/>
            <a:chOff x="5225628" y="4118027"/>
            <a:chExt cx="3644466" cy="682543"/>
          </a:xfrm>
        </p:grpSpPr>
        <p:grpSp>
          <p:nvGrpSpPr>
            <p:cNvPr id="685" name="Google Shape;685;p22">
              <a:extLst>
                <a:ext uri="{FF2B5EF4-FFF2-40B4-BE49-F238E27FC236}">
                  <a16:creationId xmlns:a16="http://schemas.microsoft.com/office/drawing/2014/main" id="{9E996A80-C8C7-8405-24DB-D9DD2DBD3B1A}"/>
                </a:ext>
              </a:extLst>
            </p:cNvPr>
            <p:cNvGrpSpPr/>
            <p:nvPr/>
          </p:nvGrpSpPr>
          <p:grpSpPr>
            <a:xfrm>
              <a:off x="5225628" y="4118027"/>
              <a:ext cx="3644466" cy="682543"/>
              <a:chOff x="5225628" y="4118027"/>
              <a:chExt cx="3644466" cy="682543"/>
            </a:xfrm>
          </p:grpSpPr>
          <p:sp>
            <p:nvSpPr>
              <p:cNvPr id="686" name="Google Shape;686;p22">
                <a:extLst>
                  <a:ext uri="{FF2B5EF4-FFF2-40B4-BE49-F238E27FC236}">
                    <a16:creationId xmlns:a16="http://schemas.microsoft.com/office/drawing/2014/main" id="{F7D328CC-C238-2CDB-0D33-D2C11FEF2C4F}"/>
                  </a:ext>
                </a:extLst>
              </p:cNvPr>
              <p:cNvSpPr/>
              <p:nvPr/>
            </p:nvSpPr>
            <p:spPr>
              <a:xfrm>
                <a:off x="5225628" y="4118027"/>
                <a:ext cx="3327577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7191" h="25302" extrusionOk="0">
                    <a:moveTo>
                      <a:pt x="0" y="1"/>
                    </a:moveTo>
                    <a:lnTo>
                      <a:pt x="0" y="25302"/>
                    </a:lnTo>
                    <a:lnTo>
                      <a:pt x="97191" y="25302"/>
                    </a:lnTo>
                    <a:lnTo>
                      <a:pt x="971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2">
                <a:extLst>
                  <a:ext uri="{FF2B5EF4-FFF2-40B4-BE49-F238E27FC236}">
                    <a16:creationId xmlns:a16="http://schemas.microsoft.com/office/drawing/2014/main" id="{DB435A50-3EE4-82AE-0744-FF027A730D03}"/>
                  </a:ext>
                </a:extLst>
              </p:cNvPr>
              <p:cNvSpPr/>
              <p:nvPr/>
            </p:nvSpPr>
            <p:spPr>
              <a:xfrm>
                <a:off x="8188845" y="4119320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0"/>
                    </a:moveTo>
                    <a:cubicBezTo>
                      <a:pt x="5668" y="0"/>
                      <a:pt x="0" y="5668"/>
                      <a:pt x="0" y="12645"/>
                    </a:cubicBezTo>
                    <a:cubicBezTo>
                      <a:pt x="0" y="19634"/>
                      <a:pt x="5668" y="25289"/>
                      <a:pt x="12645" y="25289"/>
                    </a:cubicBezTo>
                    <a:cubicBezTo>
                      <a:pt x="19634" y="25289"/>
                      <a:pt x="25289" y="19634"/>
                      <a:pt x="25289" y="12645"/>
                    </a:cubicBezTo>
                    <a:cubicBezTo>
                      <a:pt x="25289" y="5668"/>
                      <a:pt x="19634" y="0"/>
                      <a:pt x="12645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2">
                <a:extLst>
                  <a:ext uri="{FF2B5EF4-FFF2-40B4-BE49-F238E27FC236}">
                    <a16:creationId xmlns:a16="http://schemas.microsoft.com/office/drawing/2014/main" id="{2E728DA7-DDAD-2E47-D375-F1C410A0B3BA}"/>
                  </a:ext>
                </a:extLst>
              </p:cNvPr>
              <p:cNvSpPr/>
              <p:nvPr/>
            </p:nvSpPr>
            <p:spPr>
              <a:xfrm>
                <a:off x="8251394" y="4181869"/>
                <a:ext cx="556475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58" h="20646" fill="none" extrusionOk="0">
                    <a:moveTo>
                      <a:pt x="20657" y="10323"/>
                    </a:moveTo>
                    <a:cubicBezTo>
                      <a:pt x="20657" y="16026"/>
                      <a:pt x="16026" y="20646"/>
                      <a:pt x="10323" y="20646"/>
                    </a:cubicBezTo>
                    <a:cubicBezTo>
                      <a:pt x="4620" y="20646"/>
                      <a:pt x="0" y="16026"/>
                      <a:pt x="0" y="10323"/>
                    </a:cubicBezTo>
                    <a:cubicBezTo>
                      <a:pt x="0" y="4620"/>
                      <a:pt x="4620" y="0"/>
                      <a:pt x="10323" y="0"/>
                    </a:cubicBezTo>
                    <a:cubicBezTo>
                      <a:pt x="16026" y="0"/>
                      <a:pt x="20657" y="4620"/>
                      <a:pt x="20657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2">
                <a:extLst>
                  <a:ext uri="{FF2B5EF4-FFF2-40B4-BE49-F238E27FC236}">
                    <a16:creationId xmlns:a16="http://schemas.microsoft.com/office/drawing/2014/main" id="{21C9A612-20DF-682D-EF0C-571F8235244D}"/>
                  </a:ext>
                </a:extLst>
              </p:cNvPr>
              <p:cNvSpPr/>
              <p:nvPr/>
            </p:nvSpPr>
            <p:spPr>
              <a:xfrm>
                <a:off x="8280244" y="4210719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1"/>
                    </a:moveTo>
                    <a:cubicBezTo>
                      <a:pt x="4144" y="1"/>
                      <a:pt x="1" y="4144"/>
                      <a:pt x="1" y="9252"/>
                    </a:cubicBezTo>
                    <a:cubicBezTo>
                      <a:pt x="1" y="14360"/>
                      <a:pt x="4144" y="18503"/>
                      <a:pt x="9252" y="18503"/>
                    </a:cubicBezTo>
                    <a:cubicBezTo>
                      <a:pt x="14360" y="18503"/>
                      <a:pt x="18503" y="14360"/>
                      <a:pt x="18503" y="9252"/>
                    </a:cubicBezTo>
                    <a:cubicBezTo>
                      <a:pt x="18503" y="4144"/>
                      <a:pt x="14360" y="1"/>
                      <a:pt x="9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2">
                <a:extLst>
                  <a:ext uri="{FF2B5EF4-FFF2-40B4-BE49-F238E27FC236}">
                    <a16:creationId xmlns:a16="http://schemas.microsoft.com/office/drawing/2014/main" id="{F44C44EB-B3F7-8351-98BA-3F3E6FD843B2}"/>
                  </a:ext>
                </a:extLst>
              </p:cNvPr>
              <p:cNvSpPr/>
              <p:nvPr/>
            </p:nvSpPr>
            <p:spPr>
              <a:xfrm>
                <a:off x="8391226" y="4320732"/>
                <a:ext cx="274251" cy="308892"/>
              </a:xfrm>
              <a:custGeom>
                <a:avLst/>
                <a:gdLst/>
                <a:ahLst/>
                <a:cxnLst/>
                <a:rect l="l" t="t" r="r" b="b"/>
                <a:pathLst>
                  <a:path w="10181" h="11467" fill="none" extrusionOk="0">
                    <a:moveTo>
                      <a:pt x="5132" y="11466"/>
                    </a:moveTo>
                    <a:lnTo>
                      <a:pt x="5132" y="11466"/>
                    </a:lnTo>
                    <a:lnTo>
                      <a:pt x="5096" y="11454"/>
                    </a:lnTo>
                    <a:cubicBezTo>
                      <a:pt x="2024" y="10383"/>
                      <a:pt x="0" y="7728"/>
                      <a:pt x="0" y="4763"/>
                    </a:cubicBezTo>
                    <a:lnTo>
                      <a:pt x="0" y="489"/>
                    </a:lnTo>
                    <a:lnTo>
                      <a:pt x="5084" y="1"/>
                    </a:lnTo>
                    <a:lnTo>
                      <a:pt x="10180" y="489"/>
                    </a:lnTo>
                    <a:lnTo>
                      <a:pt x="10180" y="4799"/>
                    </a:lnTo>
                    <a:cubicBezTo>
                      <a:pt x="10180" y="7740"/>
                      <a:pt x="8180" y="10383"/>
                      <a:pt x="5132" y="11466"/>
                    </a:cubicBezTo>
                    <a:close/>
                  </a:path>
                </a:pathLst>
              </a:custGeom>
              <a:noFill/>
              <a:ln w="44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2">
                <a:extLst>
                  <a:ext uri="{FF2B5EF4-FFF2-40B4-BE49-F238E27FC236}">
                    <a16:creationId xmlns:a16="http://schemas.microsoft.com/office/drawing/2014/main" id="{9F7FBD79-965E-F629-4BC1-2315CCDA11EF}"/>
                  </a:ext>
                </a:extLst>
              </p:cNvPr>
              <p:cNvSpPr txBox="1"/>
              <p:nvPr/>
            </p:nvSpPr>
            <p:spPr>
              <a:xfrm>
                <a:off x="7033324" y="4310327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UD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92" name="Google Shape;692;p22">
                <a:extLst>
                  <a:ext uri="{FF2B5EF4-FFF2-40B4-BE49-F238E27FC236}">
                    <a16:creationId xmlns:a16="http://schemas.microsoft.com/office/drawing/2014/main" id="{7CE4FAF3-3704-B58E-E1C7-9F7175944EA4}"/>
                  </a:ext>
                </a:extLst>
              </p:cNvPr>
              <p:cNvSpPr txBox="1"/>
              <p:nvPr/>
            </p:nvSpPr>
            <p:spPr>
              <a:xfrm>
                <a:off x="5373625" y="4220353"/>
                <a:ext cx="17757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Unusual Downloads (child node)</a:t>
                </a:r>
              </a:p>
            </p:txBody>
          </p:sp>
        </p:grpSp>
        <p:sp>
          <p:nvSpPr>
            <p:cNvPr id="693" name="Google Shape;693;p22">
              <a:extLst>
                <a:ext uri="{FF2B5EF4-FFF2-40B4-BE49-F238E27FC236}">
                  <a16:creationId xmlns:a16="http://schemas.microsoft.com/office/drawing/2014/main" id="{B915889F-0691-7E7A-9F35-6AF5A9013BC9}"/>
                </a:ext>
              </a:extLst>
            </p:cNvPr>
            <p:cNvSpPr/>
            <p:nvPr/>
          </p:nvSpPr>
          <p:spPr>
            <a:xfrm>
              <a:off x="8483595" y="4413747"/>
              <a:ext cx="92396" cy="109393"/>
            </a:xfrm>
            <a:custGeom>
              <a:avLst/>
              <a:gdLst/>
              <a:ahLst/>
              <a:cxnLst/>
              <a:rect l="l" t="t" r="r" b="b"/>
              <a:pathLst>
                <a:path w="3430" h="4061" fill="none" extrusionOk="0">
                  <a:moveTo>
                    <a:pt x="3429" y="2036"/>
                  </a:moveTo>
                  <a:cubicBezTo>
                    <a:pt x="3429" y="3155"/>
                    <a:pt x="2667" y="4060"/>
                    <a:pt x="1715" y="4060"/>
                  </a:cubicBezTo>
                  <a:cubicBezTo>
                    <a:pt x="762" y="4060"/>
                    <a:pt x="0" y="3155"/>
                    <a:pt x="0" y="2036"/>
                  </a:cubicBezTo>
                  <a:cubicBezTo>
                    <a:pt x="0" y="917"/>
                    <a:pt x="762" y="0"/>
                    <a:pt x="1715" y="0"/>
                  </a:cubicBezTo>
                  <a:cubicBezTo>
                    <a:pt x="2667" y="0"/>
                    <a:pt x="3429" y="917"/>
                    <a:pt x="3429" y="2036"/>
                  </a:cubicBezTo>
                  <a:close/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>
              <a:extLst>
                <a:ext uri="{FF2B5EF4-FFF2-40B4-BE49-F238E27FC236}">
                  <a16:creationId xmlns:a16="http://schemas.microsoft.com/office/drawing/2014/main" id="{28B54B15-ABC6-43C0-3A6E-6A299965DCF4}"/>
                </a:ext>
              </a:extLst>
            </p:cNvPr>
            <p:cNvSpPr/>
            <p:nvPr/>
          </p:nvSpPr>
          <p:spPr>
            <a:xfrm>
              <a:off x="8507974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369" y="953"/>
                  </a:moveTo>
                  <a:lnTo>
                    <a:pt x="0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>
              <a:extLst>
                <a:ext uri="{FF2B5EF4-FFF2-40B4-BE49-F238E27FC236}">
                  <a16:creationId xmlns:a16="http://schemas.microsoft.com/office/drawing/2014/main" id="{3A57A2D2-97ED-B3D6-5E1D-2470953CF841}"/>
                </a:ext>
              </a:extLst>
            </p:cNvPr>
            <p:cNvSpPr/>
            <p:nvPr/>
          </p:nvSpPr>
          <p:spPr>
            <a:xfrm>
              <a:off x="8541645" y="4387133"/>
              <a:ext cx="9967" cy="25671"/>
            </a:xfrm>
            <a:custGeom>
              <a:avLst/>
              <a:gdLst/>
              <a:ahLst/>
              <a:cxnLst/>
              <a:rect l="l" t="t" r="r" b="b"/>
              <a:pathLst>
                <a:path w="370" h="953" fill="none" extrusionOk="0">
                  <a:moveTo>
                    <a:pt x="0" y="953"/>
                  </a:moveTo>
                  <a:lnTo>
                    <a:pt x="369" y="0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>
              <a:extLst>
                <a:ext uri="{FF2B5EF4-FFF2-40B4-BE49-F238E27FC236}">
                  <a16:creationId xmlns:a16="http://schemas.microsoft.com/office/drawing/2014/main" id="{51B4DFB1-9665-C9F1-49B2-D9B3007BE6A3}"/>
                </a:ext>
              </a:extLst>
            </p:cNvPr>
            <p:cNvSpPr/>
            <p:nvPr/>
          </p:nvSpPr>
          <p:spPr>
            <a:xfrm>
              <a:off x="8571142" y="4425599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8" y="1"/>
                  </a:lnTo>
                  <a:lnTo>
                    <a:pt x="2179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>
              <a:extLst>
                <a:ext uri="{FF2B5EF4-FFF2-40B4-BE49-F238E27FC236}">
                  <a16:creationId xmlns:a16="http://schemas.microsoft.com/office/drawing/2014/main" id="{92630A17-4D10-00B9-850B-51DA2FE9BC97}"/>
                </a:ext>
              </a:extLst>
            </p:cNvPr>
            <p:cNvSpPr/>
            <p:nvPr/>
          </p:nvSpPr>
          <p:spPr>
            <a:xfrm>
              <a:off x="8577230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1" y="536"/>
                  </a:moveTo>
                  <a:lnTo>
                    <a:pt x="1049" y="0"/>
                  </a:lnTo>
                  <a:lnTo>
                    <a:pt x="218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2">
              <a:extLst>
                <a:ext uri="{FF2B5EF4-FFF2-40B4-BE49-F238E27FC236}">
                  <a16:creationId xmlns:a16="http://schemas.microsoft.com/office/drawing/2014/main" id="{7F191366-30E5-7E94-93FC-DAD50AA92700}"/>
                </a:ext>
              </a:extLst>
            </p:cNvPr>
            <p:cNvSpPr/>
            <p:nvPr/>
          </p:nvSpPr>
          <p:spPr>
            <a:xfrm>
              <a:off x="8570172" y="4486855"/>
              <a:ext cx="58724" cy="16082"/>
            </a:xfrm>
            <a:custGeom>
              <a:avLst/>
              <a:gdLst/>
              <a:ahLst/>
              <a:cxnLst/>
              <a:rect l="l" t="t" r="r" b="b"/>
              <a:pathLst>
                <a:path w="2180" h="597" fill="none" extrusionOk="0">
                  <a:moveTo>
                    <a:pt x="1" y="537"/>
                  </a:moveTo>
                  <a:lnTo>
                    <a:pt x="1049" y="1"/>
                  </a:lnTo>
                  <a:lnTo>
                    <a:pt x="218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2">
              <a:extLst>
                <a:ext uri="{FF2B5EF4-FFF2-40B4-BE49-F238E27FC236}">
                  <a16:creationId xmlns:a16="http://schemas.microsoft.com/office/drawing/2014/main" id="{799152A0-4485-264F-6E2F-EA22D228FB70}"/>
                </a:ext>
              </a:extLst>
            </p:cNvPr>
            <p:cNvSpPr/>
            <p:nvPr/>
          </p:nvSpPr>
          <p:spPr>
            <a:xfrm>
              <a:off x="8427457" y="4425599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4" y="1"/>
                  </a:lnTo>
                  <a:lnTo>
                    <a:pt x="1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2">
              <a:extLst>
                <a:ext uri="{FF2B5EF4-FFF2-40B4-BE49-F238E27FC236}">
                  <a16:creationId xmlns:a16="http://schemas.microsoft.com/office/drawing/2014/main" id="{46FE727C-61DB-C669-0CCF-29BCDAE8559E}"/>
                </a:ext>
              </a:extLst>
            </p:cNvPr>
            <p:cNvSpPr/>
            <p:nvPr/>
          </p:nvSpPr>
          <p:spPr>
            <a:xfrm>
              <a:off x="8421369" y="4455769"/>
              <a:ext cx="58724" cy="16378"/>
            </a:xfrm>
            <a:custGeom>
              <a:avLst/>
              <a:gdLst/>
              <a:ahLst/>
              <a:cxnLst/>
              <a:rect l="l" t="t" r="r" b="b"/>
              <a:pathLst>
                <a:path w="2180" h="608" fill="none" extrusionOk="0">
                  <a:moveTo>
                    <a:pt x="2179" y="536"/>
                  </a:moveTo>
                  <a:lnTo>
                    <a:pt x="1143" y="0"/>
                  </a:lnTo>
                  <a:lnTo>
                    <a:pt x="0" y="607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>
              <a:extLst>
                <a:ext uri="{FF2B5EF4-FFF2-40B4-BE49-F238E27FC236}">
                  <a16:creationId xmlns:a16="http://schemas.microsoft.com/office/drawing/2014/main" id="{988381DB-304B-1874-84C7-03527788592D}"/>
                </a:ext>
              </a:extLst>
            </p:cNvPr>
            <p:cNvSpPr/>
            <p:nvPr/>
          </p:nvSpPr>
          <p:spPr>
            <a:xfrm>
              <a:off x="8428427" y="4486855"/>
              <a:ext cx="59047" cy="16082"/>
            </a:xfrm>
            <a:custGeom>
              <a:avLst/>
              <a:gdLst/>
              <a:ahLst/>
              <a:cxnLst/>
              <a:rect l="l" t="t" r="r" b="b"/>
              <a:pathLst>
                <a:path w="2192" h="597" fill="none" extrusionOk="0">
                  <a:moveTo>
                    <a:pt x="2191" y="537"/>
                  </a:moveTo>
                  <a:lnTo>
                    <a:pt x="1143" y="1"/>
                  </a:lnTo>
                  <a:lnTo>
                    <a:pt x="0" y="596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>
              <a:extLst>
                <a:ext uri="{FF2B5EF4-FFF2-40B4-BE49-F238E27FC236}">
                  <a16:creationId xmlns:a16="http://schemas.microsoft.com/office/drawing/2014/main" id="{A9D2B20B-368C-632C-2412-7F62E6FCE98A}"/>
                </a:ext>
              </a:extLst>
            </p:cNvPr>
            <p:cNvSpPr/>
            <p:nvPr/>
          </p:nvSpPr>
          <p:spPr>
            <a:xfrm>
              <a:off x="8528823" y="4446772"/>
              <a:ext cx="0" cy="45578"/>
            </a:xfrm>
            <a:custGeom>
              <a:avLst/>
              <a:gdLst/>
              <a:ahLst/>
              <a:cxnLst/>
              <a:rect l="l" t="t" r="r" b="b"/>
              <a:pathLst>
                <a:path h="1692" fill="none" extrusionOk="0">
                  <a:moveTo>
                    <a:pt x="0" y="1"/>
                  </a:moveTo>
                  <a:lnTo>
                    <a:pt x="0" y="1691"/>
                  </a:lnTo>
                </a:path>
              </a:pathLst>
            </a:custGeom>
            <a:noFill/>
            <a:ln w="44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22">
            <a:extLst>
              <a:ext uri="{FF2B5EF4-FFF2-40B4-BE49-F238E27FC236}">
                <a16:creationId xmlns:a16="http://schemas.microsoft.com/office/drawing/2014/main" id="{3FAC9F1A-1314-8ADC-E1C9-45F08AB4294A}"/>
              </a:ext>
            </a:extLst>
          </p:cNvPr>
          <p:cNvGrpSpPr/>
          <p:nvPr/>
        </p:nvGrpSpPr>
        <p:grpSpPr>
          <a:xfrm>
            <a:off x="470500" y="1150745"/>
            <a:ext cx="4370426" cy="3805879"/>
            <a:chOff x="470500" y="1150745"/>
            <a:chExt cx="4370426" cy="3805879"/>
          </a:xfrm>
        </p:grpSpPr>
        <p:sp>
          <p:nvSpPr>
            <p:cNvPr id="704" name="Google Shape;704;p22">
              <a:extLst>
                <a:ext uri="{FF2B5EF4-FFF2-40B4-BE49-F238E27FC236}">
                  <a16:creationId xmlns:a16="http://schemas.microsoft.com/office/drawing/2014/main" id="{38B5AAF3-C853-DCC7-242F-61ECD0B58E6E}"/>
                </a:ext>
              </a:extLst>
            </p:cNvPr>
            <p:cNvSpPr/>
            <p:nvPr/>
          </p:nvSpPr>
          <p:spPr>
            <a:xfrm>
              <a:off x="555068" y="1564531"/>
              <a:ext cx="4024332" cy="2990383"/>
            </a:xfrm>
            <a:custGeom>
              <a:avLst/>
              <a:gdLst/>
              <a:ahLst/>
              <a:cxnLst/>
              <a:rect l="l" t="t" r="r" b="b"/>
              <a:pathLst>
                <a:path w="108312" h="80484" extrusionOk="0">
                  <a:moveTo>
                    <a:pt x="51262" y="0"/>
                  </a:moveTo>
                  <a:cubicBezTo>
                    <a:pt x="50794" y="0"/>
                    <a:pt x="50347" y="53"/>
                    <a:pt x="49921" y="169"/>
                  </a:cubicBezTo>
                  <a:cubicBezTo>
                    <a:pt x="42867" y="2064"/>
                    <a:pt x="40427" y="10123"/>
                    <a:pt x="26104" y="10123"/>
                  </a:cubicBezTo>
                  <a:cubicBezTo>
                    <a:pt x="23868" y="10123"/>
                    <a:pt x="21343" y="9926"/>
                    <a:pt x="18465" y="9480"/>
                  </a:cubicBezTo>
                  <a:cubicBezTo>
                    <a:pt x="16718" y="9208"/>
                    <a:pt x="15124" y="9078"/>
                    <a:pt x="13676" y="9078"/>
                  </a:cubicBezTo>
                  <a:cubicBezTo>
                    <a:pt x="2506" y="9078"/>
                    <a:pt x="0" y="16810"/>
                    <a:pt x="3046" y="26791"/>
                  </a:cubicBezTo>
                  <a:cubicBezTo>
                    <a:pt x="6475" y="38066"/>
                    <a:pt x="16096" y="45448"/>
                    <a:pt x="10678" y="58664"/>
                  </a:cubicBezTo>
                  <a:cubicBezTo>
                    <a:pt x="6801" y="68122"/>
                    <a:pt x="11699" y="70373"/>
                    <a:pt x="18246" y="70373"/>
                  </a:cubicBezTo>
                  <a:cubicBezTo>
                    <a:pt x="20847" y="70373"/>
                    <a:pt x="23708" y="70017"/>
                    <a:pt x="26383" y="69618"/>
                  </a:cubicBezTo>
                  <a:cubicBezTo>
                    <a:pt x="27150" y="69503"/>
                    <a:pt x="27851" y="69449"/>
                    <a:pt x="28493" y="69449"/>
                  </a:cubicBezTo>
                  <a:cubicBezTo>
                    <a:pt x="37686" y="69449"/>
                    <a:pt x="34765" y="80483"/>
                    <a:pt x="42846" y="80483"/>
                  </a:cubicBezTo>
                  <a:cubicBezTo>
                    <a:pt x="44122" y="80483"/>
                    <a:pt x="45672" y="80208"/>
                    <a:pt x="47588" y="79571"/>
                  </a:cubicBezTo>
                  <a:cubicBezTo>
                    <a:pt x="55570" y="76911"/>
                    <a:pt x="60092" y="74349"/>
                    <a:pt x="66187" y="74349"/>
                  </a:cubicBezTo>
                  <a:cubicBezTo>
                    <a:pt x="69283" y="74349"/>
                    <a:pt x="72785" y="75010"/>
                    <a:pt x="77353" y="76654"/>
                  </a:cubicBezTo>
                  <a:cubicBezTo>
                    <a:pt x="81277" y="78064"/>
                    <a:pt x="85024" y="78707"/>
                    <a:pt x="88365" y="78707"/>
                  </a:cubicBezTo>
                  <a:cubicBezTo>
                    <a:pt x="95435" y="78707"/>
                    <a:pt x="100686" y="75829"/>
                    <a:pt x="101940" y="71261"/>
                  </a:cubicBezTo>
                  <a:cubicBezTo>
                    <a:pt x="104666" y="61319"/>
                    <a:pt x="92165" y="50473"/>
                    <a:pt x="91784" y="41293"/>
                  </a:cubicBezTo>
                  <a:cubicBezTo>
                    <a:pt x="91569" y="36316"/>
                    <a:pt x="97082" y="29637"/>
                    <a:pt x="102380" y="19469"/>
                  </a:cubicBezTo>
                  <a:cubicBezTo>
                    <a:pt x="108311" y="8079"/>
                    <a:pt x="103209" y="1605"/>
                    <a:pt x="95708" y="1605"/>
                  </a:cubicBezTo>
                  <a:cubicBezTo>
                    <a:pt x="93769" y="1605"/>
                    <a:pt x="91668" y="2038"/>
                    <a:pt x="89557" y="2931"/>
                  </a:cubicBezTo>
                  <a:cubicBezTo>
                    <a:pt x="84172" y="5207"/>
                    <a:pt x="79400" y="6038"/>
                    <a:pt x="75168" y="6038"/>
                  </a:cubicBezTo>
                  <a:cubicBezTo>
                    <a:pt x="63756" y="6038"/>
                    <a:pt x="56268" y="0"/>
                    <a:pt x="51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>
              <a:extLst>
                <a:ext uri="{FF2B5EF4-FFF2-40B4-BE49-F238E27FC236}">
                  <a16:creationId xmlns:a16="http://schemas.microsoft.com/office/drawing/2014/main" id="{6855DB31-80F3-CA97-32BC-7A88789F14F8}"/>
                </a:ext>
              </a:extLst>
            </p:cNvPr>
            <p:cNvSpPr/>
            <p:nvPr/>
          </p:nvSpPr>
          <p:spPr>
            <a:xfrm>
              <a:off x="1114158" y="1578316"/>
              <a:ext cx="545956" cy="545918"/>
            </a:xfrm>
            <a:custGeom>
              <a:avLst/>
              <a:gdLst/>
              <a:ahLst/>
              <a:cxnLst/>
              <a:rect l="l" t="t" r="r" b="b"/>
              <a:pathLst>
                <a:path w="14694" h="14693" extrusionOk="0">
                  <a:moveTo>
                    <a:pt x="7347" y="0"/>
                  </a:moveTo>
                  <a:cubicBezTo>
                    <a:pt x="3299" y="0"/>
                    <a:pt x="1" y="3286"/>
                    <a:pt x="1" y="7346"/>
                  </a:cubicBezTo>
                  <a:cubicBezTo>
                    <a:pt x="1" y="11395"/>
                    <a:pt x="3299" y="14693"/>
                    <a:pt x="7347" y="14693"/>
                  </a:cubicBezTo>
                  <a:cubicBezTo>
                    <a:pt x="11407" y="14693"/>
                    <a:pt x="14693" y="11395"/>
                    <a:pt x="14693" y="7346"/>
                  </a:cubicBezTo>
                  <a:cubicBezTo>
                    <a:pt x="14693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>
              <a:extLst>
                <a:ext uri="{FF2B5EF4-FFF2-40B4-BE49-F238E27FC236}">
                  <a16:creationId xmlns:a16="http://schemas.microsoft.com/office/drawing/2014/main" id="{6B412975-B8EB-E58B-C578-07AEDBA3E931}"/>
                </a:ext>
              </a:extLst>
            </p:cNvPr>
            <p:cNvSpPr/>
            <p:nvPr/>
          </p:nvSpPr>
          <p:spPr>
            <a:xfrm>
              <a:off x="860678" y="1728278"/>
              <a:ext cx="77022" cy="76576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6" y="0"/>
                  </a:moveTo>
                  <a:cubicBezTo>
                    <a:pt x="465" y="0"/>
                    <a:pt x="1" y="465"/>
                    <a:pt x="1" y="1036"/>
                  </a:cubicBezTo>
                  <a:cubicBezTo>
                    <a:pt x="1" y="1608"/>
                    <a:pt x="465" y="2060"/>
                    <a:pt x="1036" y="2060"/>
                  </a:cubicBezTo>
                  <a:cubicBezTo>
                    <a:pt x="1608" y="2060"/>
                    <a:pt x="2072" y="1608"/>
                    <a:pt x="2072" y="1036"/>
                  </a:cubicBezTo>
                  <a:cubicBezTo>
                    <a:pt x="2072" y="465"/>
                    <a:pt x="1608" y="0"/>
                    <a:pt x="1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2">
              <a:extLst>
                <a:ext uri="{FF2B5EF4-FFF2-40B4-BE49-F238E27FC236}">
                  <a16:creationId xmlns:a16="http://schemas.microsoft.com/office/drawing/2014/main" id="{97B940A1-1700-3CE2-887C-8EB54F287E41}"/>
                </a:ext>
              </a:extLst>
            </p:cNvPr>
            <p:cNvSpPr/>
            <p:nvPr/>
          </p:nvSpPr>
          <p:spPr>
            <a:xfrm>
              <a:off x="4404677" y="1862746"/>
              <a:ext cx="161513" cy="161513"/>
            </a:xfrm>
            <a:custGeom>
              <a:avLst/>
              <a:gdLst/>
              <a:ahLst/>
              <a:cxnLst/>
              <a:rect l="l" t="t" r="r" b="b"/>
              <a:pathLst>
                <a:path w="4347" h="4347" extrusionOk="0">
                  <a:moveTo>
                    <a:pt x="2167" y="1"/>
                  </a:moveTo>
                  <a:cubicBezTo>
                    <a:pt x="965" y="1"/>
                    <a:pt x="0" y="965"/>
                    <a:pt x="0" y="2168"/>
                  </a:cubicBezTo>
                  <a:cubicBezTo>
                    <a:pt x="0" y="3370"/>
                    <a:pt x="965" y="4347"/>
                    <a:pt x="2167" y="4347"/>
                  </a:cubicBezTo>
                  <a:cubicBezTo>
                    <a:pt x="3370" y="4347"/>
                    <a:pt x="4346" y="3370"/>
                    <a:pt x="4346" y="2168"/>
                  </a:cubicBezTo>
                  <a:cubicBezTo>
                    <a:pt x="4346" y="965"/>
                    <a:pt x="337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2">
              <a:extLst>
                <a:ext uri="{FF2B5EF4-FFF2-40B4-BE49-F238E27FC236}">
                  <a16:creationId xmlns:a16="http://schemas.microsoft.com/office/drawing/2014/main" id="{5ADE4362-9ED9-BE1A-A41C-469AFC46F73A}"/>
                </a:ext>
              </a:extLst>
            </p:cNvPr>
            <p:cNvSpPr/>
            <p:nvPr/>
          </p:nvSpPr>
          <p:spPr>
            <a:xfrm>
              <a:off x="4408207" y="1597340"/>
              <a:ext cx="46035" cy="46481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86" y="0"/>
                    <a:pt x="1" y="286"/>
                    <a:pt x="1" y="619"/>
                  </a:cubicBezTo>
                  <a:cubicBezTo>
                    <a:pt x="1" y="965"/>
                    <a:pt x="286" y="1250"/>
                    <a:pt x="620" y="1250"/>
                  </a:cubicBezTo>
                  <a:cubicBezTo>
                    <a:pt x="965" y="1250"/>
                    <a:pt x="1239" y="965"/>
                    <a:pt x="1239" y="619"/>
                  </a:cubicBezTo>
                  <a:cubicBezTo>
                    <a:pt x="1239" y="286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2">
              <a:extLst>
                <a:ext uri="{FF2B5EF4-FFF2-40B4-BE49-F238E27FC236}">
                  <a16:creationId xmlns:a16="http://schemas.microsoft.com/office/drawing/2014/main" id="{A7DCC5C2-29BC-E64B-B6D2-8E23DC7D7068}"/>
                </a:ext>
              </a:extLst>
            </p:cNvPr>
            <p:cNvSpPr/>
            <p:nvPr/>
          </p:nvSpPr>
          <p:spPr>
            <a:xfrm>
              <a:off x="1756069" y="4314939"/>
              <a:ext cx="269448" cy="269002"/>
            </a:xfrm>
            <a:custGeom>
              <a:avLst/>
              <a:gdLst/>
              <a:ahLst/>
              <a:cxnLst/>
              <a:rect l="l" t="t" r="r" b="b"/>
              <a:pathLst>
                <a:path w="7252" h="7240" extrusionOk="0">
                  <a:moveTo>
                    <a:pt x="3632" y="0"/>
                  </a:moveTo>
                  <a:cubicBezTo>
                    <a:pt x="1632" y="0"/>
                    <a:pt x="1" y="1619"/>
                    <a:pt x="1" y="3620"/>
                  </a:cubicBezTo>
                  <a:cubicBezTo>
                    <a:pt x="1" y="5620"/>
                    <a:pt x="1632" y="7239"/>
                    <a:pt x="3632" y="7239"/>
                  </a:cubicBezTo>
                  <a:cubicBezTo>
                    <a:pt x="5621" y="7239"/>
                    <a:pt x="7252" y="5620"/>
                    <a:pt x="7252" y="3620"/>
                  </a:cubicBezTo>
                  <a:cubicBezTo>
                    <a:pt x="7252" y="1619"/>
                    <a:pt x="5621" y="0"/>
                    <a:pt x="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2">
              <a:extLst>
                <a:ext uri="{FF2B5EF4-FFF2-40B4-BE49-F238E27FC236}">
                  <a16:creationId xmlns:a16="http://schemas.microsoft.com/office/drawing/2014/main" id="{C9251AE3-F6F7-2B24-E153-50247D39A18A}"/>
                </a:ext>
              </a:extLst>
            </p:cNvPr>
            <p:cNvSpPr/>
            <p:nvPr/>
          </p:nvSpPr>
          <p:spPr>
            <a:xfrm>
              <a:off x="745196" y="3845991"/>
              <a:ext cx="238498" cy="238498"/>
            </a:xfrm>
            <a:custGeom>
              <a:avLst/>
              <a:gdLst/>
              <a:ahLst/>
              <a:cxnLst/>
              <a:rect l="l" t="t" r="r" b="b"/>
              <a:pathLst>
                <a:path w="6419" h="6419" extrusionOk="0">
                  <a:moveTo>
                    <a:pt x="3216" y="1"/>
                  </a:moveTo>
                  <a:cubicBezTo>
                    <a:pt x="1442" y="1"/>
                    <a:pt x="1" y="1429"/>
                    <a:pt x="1" y="3203"/>
                  </a:cubicBezTo>
                  <a:cubicBezTo>
                    <a:pt x="1" y="4977"/>
                    <a:pt x="1442" y="6418"/>
                    <a:pt x="3216" y="6418"/>
                  </a:cubicBezTo>
                  <a:cubicBezTo>
                    <a:pt x="4990" y="6418"/>
                    <a:pt x="6418" y="4977"/>
                    <a:pt x="6418" y="3203"/>
                  </a:cubicBezTo>
                  <a:cubicBezTo>
                    <a:pt x="6418" y="1429"/>
                    <a:pt x="4990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2">
              <a:extLst>
                <a:ext uri="{FF2B5EF4-FFF2-40B4-BE49-F238E27FC236}">
                  <a16:creationId xmlns:a16="http://schemas.microsoft.com/office/drawing/2014/main" id="{143876F3-90C3-7F8C-2677-169658A15610}"/>
                </a:ext>
              </a:extLst>
            </p:cNvPr>
            <p:cNvSpPr/>
            <p:nvPr/>
          </p:nvSpPr>
          <p:spPr>
            <a:xfrm>
              <a:off x="710715" y="4226433"/>
              <a:ext cx="61529" cy="61529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34" y="1"/>
                  </a:moveTo>
                  <a:cubicBezTo>
                    <a:pt x="369" y="1"/>
                    <a:pt x="0" y="370"/>
                    <a:pt x="0" y="834"/>
                  </a:cubicBezTo>
                  <a:cubicBezTo>
                    <a:pt x="0" y="1287"/>
                    <a:pt x="369" y="1656"/>
                    <a:pt x="834" y="1656"/>
                  </a:cubicBezTo>
                  <a:cubicBezTo>
                    <a:pt x="1286" y="1656"/>
                    <a:pt x="1655" y="1287"/>
                    <a:pt x="1655" y="834"/>
                  </a:cubicBezTo>
                  <a:cubicBezTo>
                    <a:pt x="1655" y="370"/>
                    <a:pt x="1286" y="1"/>
                    <a:pt x="834" y="1"/>
                  </a:cubicBezTo>
                  <a:close/>
                </a:path>
              </a:pathLst>
            </a:custGeom>
            <a:solidFill>
              <a:srgbClr val="E5E5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2">
              <a:extLst>
                <a:ext uri="{FF2B5EF4-FFF2-40B4-BE49-F238E27FC236}">
                  <a16:creationId xmlns:a16="http://schemas.microsoft.com/office/drawing/2014/main" id="{1F57BBCB-7BB6-4E92-3D82-2CD554262250}"/>
                </a:ext>
              </a:extLst>
            </p:cNvPr>
            <p:cNvSpPr/>
            <p:nvPr/>
          </p:nvSpPr>
          <p:spPr>
            <a:xfrm>
              <a:off x="3487178" y="2075353"/>
              <a:ext cx="1026778" cy="991555"/>
            </a:xfrm>
            <a:custGeom>
              <a:avLst/>
              <a:gdLst/>
              <a:ahLst/>
              <a:cxnLst/>
              <a:rect l="l" t="t" r="r" b="b"/>
              <a:pathLst>
                <a:path w="27635" h="26687" extrusionOk="0">
                  <a:moveTo>
                    <a:pt x="12736" y="12063"/>
                  </a:moveTo>
                  <a:cubicBezTo>
                    <a:pt x="13027" y="12063"/>
                    <a:pt x="13223" y="12402"/>
                    <a:pt x="13335" y="12615"/>
                  </a:cubicBezTo>
                  <a:cubicBezTo>
                    <a:pt x="13454" y="12853"/>
                    <a:pt x="13561" y="13162"/>
                    <a:pt x="13430" y="13412"/>
                  </a:cubicBezTo>
                  <a:cubicBezTo>
                    <a:pt x="13394" y="13496"/>
                    <a:pt x="13347" y="13579"/>
                    <a:pt x="13228" y="13579"/>
                  </a:cubicBezTo>
                  <a:cubicBezTo>
                    <a:pt x="12859" y="13579"/>
                    <a:pt x="12525" y="13222"/>
                    <a:pt x="12382" y="12912"/>
                  </a:cubicBezTo>
                  <a:cubicBezTo>
                    <a:pt x="12240" y="12591"/>
                    <a:pt x="12287" y="12114"/>
                    <a:pt x="12680" y="12067"/>
                  </a:cubicBezTo>
                  <a:cubicBezTo>
                    <a:pt x="12699" y="12064"/>
                    <a:pt x="12718" y="12063"/>
                    <a:pt x="12736" y="12063"/>
                  </a:cubicBezTo>
                  <a:close/>
                  <a:moveTo>
                    <a:pt x="16439" y="12825"/>
                  </a:moveTo>
                  <a:cubicBezTo>
                    <a:pt x="16495" y="12825"/>
                    <a:pt x="16553" y="12834"/>
                    <a:pt x="16609" y="12853"/>
                  </a:cubicBezTo>
                  <a:cubicBezTo>
                    <a:pt x="16835" y="12924"/>
                    <a:pt x="17050" y="13174"/>
                    <a:pt x="17002" y="13412"/>
                  </a:cubicBezTo>
                  <a:cubicBezTo>
                    <a:pt x="16978" y="13579"/>
                    <a:pt x="16847" y="13710"/>
                    <a:pt x="16681" y="13734"/>
                  </a:cubicBezTo>
                  <a:lnTo>
                    <a:pt x="16657" y="13734"/>
                  </a:lnTo>
                  <a:cubicBezTo>
                    <a:pt x="16562" y="13759"/>
                    <a:pt x="16468" y="13779"/>
                    <a:pt x="16374" y="13779"/>
                  </a:cubicBezTo>
                  <a:cubicBezTo>
                    <a:pt x="16337" y="13779"/>
                    <a:pt x="16300" y="13776"/>
                    <a:pt x="16264" y="13769"/>
                  </a:cubicBezTo>
                  <a:cubicBezTo>
                    <a:pt x="16050" y="13734"/>
                    <a:pt x="15847" y="13555"/>
                    <a:pt x="15895" y="13305"/>
                  </a:cubicBezTo>
                  <a:cubicBezTo>
                    <a:pt x="15934" y="13021"/>
                    <a:pt x="16175" y="12825"/>
                    <a:pt x="16439" y="12825"/>
                  </a:cubicBezTo>
                  <a:close/>
                  <a:moveTo>
                    <a:pt x="10290" y="12869"/>
                  </a:moveTo>
                  <a:cubicBezTo>
                    <a:pt x="10308" y="12869"/>
                    <a:pt x="10327" y="12872"/>
                    <a:pt x="10346" y="12876"/>
                  </a:cubicBezTo>
                  <a:cubicBezTo>
                    <a:pt x="11228" y="13091"/>
                    <a:pt x="12228" y="14305"/>
                    <a:pt x="11811" y="15234"/>
                  </a:cubicBezTo>
                  <a:cubicBezTo>
                    <a:pt x="11758" y="15348"/>
                    <a:pt x="11648" y="15416"/>
                    <a:pt x="11527" y="15416"/>
                  </a:cubicBezTo>
                  <a:cubicBezTo>
                    <a:pt x="11483" y="15416"/>
                    <a:pt x="11438" y="15408"/>
                    <a:pt x="11394" y="15389"/>
                  </a:cubicBezTo>
                  <a:cubicBezTo>
                    <a:pt x="11323" y="15365"/>
                    <a:pt x="11251" y="15317"/>
                    <a:pt x="11180" y="15270"/>
                  </a:cubicBezTo>
                  <a:cubicBezTo>
                    <a:pt x="10870" y="15032"/>
                    <a:pt x="10596" y="14734"/>
                    <a:pt x="10406" y="14400"/>
                  </a:cubicBezTo>
                  <a:cubicBezTo>
                    <a:pt x="10180" y="14043"/>
                    <a:pt x="10049" y="13638"/>
                    <a:pt x="10001" y="13210"/>
                  </a:cubicBezTo>
                  <a:cubicBezTo>
                    <a:pt x="9990" y="13049"/>
                    <a:pt x="10124" y="12869"/>
                    <a:pt x="10290" y="12869"/>
                  </a:cubicBezTo>
                  <a:close/>
                  <a:moveTo>
                    <a:pt x="14800" y="15667"/>
                  </a:moveTo>
                  <a:cubicBezTo>
                    <a:pt x="14853" y="15667"/>
                    <a:pt x="14905" y="15670"/>
                    <a:pt x="14954" y="15674"/>
                  </a:cubicBezTo>
                  <a:cubicBezTo>
                    <a:pt x="15145" y="15698"/>
                    <a:pt x="15323" y="15734"/>
                    <a:pt x="15502" y="15793"/>
                  </a:cubicBezTo>
                  <a:cubicBezTo>
                    <a:pt x="15645" y="15805"/>
                    <a:pt x="15788" y="15853"/>
                    <a:pt x="15919" y="15936"/>
                  </a:cubicBezTo>
                  <a:cubicBezTo>
                    <a:pt x="16014" y="16008"/>
                    <a:pt x="16050" y="16151"/>
                    <a:pt x="16002" y="16270"/>
                  </a:cubicBezTo>
                  <a:cubicBezTo>
                    <a:pt x="15907" y="16448"/>
                    <a:pt x="15752" y="16603"/>
                    <a:pt x="15561" y="16698"/>
                  </a:cubicBezTo>
                  <a:lnTo>
                    <a:pt x="15538" y="16710"/>
                  </a:lnTo>
                  <a:cubicBezTo>
                    <a:pt x="15372" y="16796"/>
                    <a:pt x="15165" y="16847"/>
                    <a:pt x="14961" y="16847"/>
                  </a:cubicBezTo>
                  <a:cubicBezTo>
                    <a:pt x="14769" y="16847"/>
                    <a:pt x="14580" y="16802"/>
                    <a:pt x="14430" y="16698"/>
                  </a:cubicBezTo>
                  <a:cubicBezTo>
                    <a:pt x="14204" y="16532"/>
                    <a:pt x="13978" y="16186"/>
                    <a:pt x="14180" y="15913"/>
                  </a:cubicBezTo>
                  <a:cubicBezTo>
                    <a:pt x="14325" y="15719"/>
                    <a:pt x="14572" y="15667"/>
                    <a:pt x="14800" y="15667"/>
                  </a:cubicBezTo>
                  <a:close/>
                  <a:moveTo>
                    <a:pt x="9416" y="15671"/>
                  </a:moveTo>
                  <a:cubicBezTo>
                    <a:pt x="9813" y="15671"/>
                    <a:pt x="10359" y="16222"/>
                    <a:pt x="10525" y="16508"/>
                  </a:cubicBezTo>
                  <a:cubicBezTo>
                    <a:pt x="10644" y="16615"/>
                    <a:pt x="10692" y="16960"/>
                    <a:pt x="10454" y="16996"/>
                  </a:cubicBezTo>
                  <a:cubicBezTo>
                    <a:pt x="10470" y="16994"/>
                    <a:pt x="10478" y="16993"/>
                    <a:pt x="10480" y="16993"/>
                  </a:cubicBezTo>
                  <a:cubicBezTo>
                    <a:pt x="10489" y="16993"/>
                    <a:pt x="10401" y="17008"/>
                    <a:pt x="10382" y="17008"/>
                  </a:cubicBezTo>
                  <a:cubicBezTo>
                    <a:pt x="10358" y="17014"/>
                    <a:pt x="10335" y="17017"/>
                    <a:pt x="10311" y="17017"/>
                  </a:cubicBezTo>
                  <a:cubicBezTo>
                    <a:pt x="10287" y="17017"/>
                    <a:pt x="10263" y="17014"/>
                    <a:pt x="10239" y="17008"/>
                  </a:cubicBezTo>
                  <a:cubicBezTo>
                    <a:pt x="10144" y="16996"/>
                    <a:pt x="10049" y="16972"/>
                    <a:pt x="9965" y="16948"/>
                  </a:cubicBezTo>
                  <a:cubicBezTo>
                    <a:pt x="9775" y="16889"/>
                    <a:pt x="9608" y="16806"/>
                    <a:pt x="9453" y="16710"/>
                  </a:cubicBezTo>
                  <a:cubicBezTo>
                    <a:pt x="9203" y="16544"/>
                    <a:pt x="8906" y="16115"/>
                    <a:pt x="9120" y="15829"/>
                  </a:cubicBezTo>
                  <a:cubicBezTo>
                    <a:pt x="9198" y="15717"/>
                    <a:pt x="9300" y="15671"/>
                    <a:pt x="9416" y="15671"/>
                  </a:cubicBezTo>
                  <a:close/>
                  <a:moveTo>
                    <a:pt x="13600" y="17777"/>
                  </a:moveTo>
                  <a:cubicBezTo>
                    <a:pt x="14040" y="17777"/>
                    <a:pt x="14538" y="17958"/>
                    <a:pt x="14692" y="18365"/>
                  </a:cubicBezTo>
                  <a:cubicBezTo>
                    <a:pt x="14762" y="18539"/>
                    <a:pt x="14629" y="18735"/>
                    <a:pt x="14446" y="18735"/>
                  </a:cubicBezTo>
                  <a:cubicBezTo>
                    <a:pt x="14441" y="18735"/>
                    <a:pt x="14436" y="18735"/>
                    <a:pt x="14430" y="18734"/>
                  </a:cubicBezTo>
                  <a:lnTo>
                    <a:pt x="14418" y="18734"/>
                  </a:lnTo>
                  <a:cubicBezTo>
                    <a:pt x="14333" y="18764"/>
                    <a:pt x="14242" y="18778"/>
                    <a:pt x="14149" y="18778"/>
                  </a:cubicBezTo>
                  <a:cubicBezTo>
                    <a:pt x="13759" y="18778"/>
                    <a:pt x="13325" y="18544"/>
                    <a:pt x="13085" y="18294"/>
                  </a:cubicBezTo>
                  <a:cubicBezTo>
                    <a:pt x="12966" y="18127"/>
                    <a:pt x="13025" y="17901"/>
                    <a:pt x="13216" y="17829"/>
                  </a:cubicBezTo>
                  <a:cubicBezTo>
                    <a:pt x="13330" y="17795"/>
                    <a:pt x="13462" y="17777"/>
                    <a:pt x="13600" y="17777"/>
                  </a:cubicBezTo>
                  <a:close/>
                  <a:moveTo>
                    <a:pt x="17432" y="20180"/>
                  </a:moveTo>
                  <a:cubicBezTo>
                    <a:pt x="17665" y="20180"/>
                    <a:pt x="17901" y="20207"/>
                    <a:pt x="18121" y="20235"/>
                  </a:cubicBezTo>
                  <a:cubicBezTo>
                    <a:pt x="18990" y="20342"/>
                    <a:pt x="19860" y="20532"/>
                    <a:pt x="20705" y="20806"/>
                  </a:cubicBezTo>
                  <a:cubicBezTo>
                    <a:pt x="21431" y="21020"/>
                    <a:pt x="22193" y="21247"/>
                    <a:pt x="22955" y="21342"/>
                  </a:cubicBezTo>
                  <a:cubicBezTo>
                    <a:pt x="22919" y="21401"/>
                    <a:pt x="22872" y="21461"/>
                    <a:pt x="22824" y="21508"/>
                  </a:cubicBezTo>
                  <a:lnTo>
                    <a:pt x="22812" y="21508"/>
                  </a:lnTo>
                  <a:cubicBezTo>
                    <a:pt x="22538" y="21759"/>
                    <a:pt x="22086" y="21913"/>
                    <a:pt x="21824" y="22020"/>
                  </a:cubicBezTo>
                  <a:cubicBezTo>
                    <a:pt x="21384" y="22223"/>
                    <a:pt x="20895" y="22330"/>
                    <a:pt x="20419" y="22366"/>
                  </a:cubicBezTo>
                  <a:cubicBezTo>
                    <a:pt x="20392" y="22366"/>
                    <a:pt x="20366" y="22367"/>
                    <a:pt x="20339" y="22367"/>
                  </a:cubicBezTo>
                  <a:cubicBezTo>
                    <a:pt x="19129" y="22367"/>
                    <a:pt x="17699" y="21845"/>
                    <a:pt x="16907" y="20913"/>
                  </a:cubicBezTo>
                  <a:cubicBezTo>
                    <a:pt x="16692" y="20663"/>
                    <a:pt x="16490" y="20342"/>
                    <a:pt x="16931" y="20235"/>
                  </a:cubicBezTo>
                  <a:cubicBezTo>
                    <a:pt x="17092" y="20194"/>
                    <a:pt x="17261" y="20180"/>
                    <a:pt x="17432" y="20180"/>
                  </a:cubicBezTo>
                  <a:close/>
                  <a:moveTo>
                    <a:pt x="16618" y="0"/>
                  </a:moveTo>
                  <a:cubicBezTo>
                    <a:pt x="16531" y="0"/>
                    <a:pt x="16362" y="80"/>
                    <a:pt x="16252" y="101"/>
                  </a:cubicBezTo>
                  <a:cubicBezTo>
                    <a:pt x="16121" y="137"/>
                    <a:pt x="15990" y="149"/>
                    <a:pt x="15847" y="161"/>
                  </a:cubicBezTo>
                  <a:cubicBezTo>
                    <a:pt x="15514" y="208"/>
                    <a:pt x="15168" y="256"/>
                    <a:pt x="14835" y="339"/>
                  </a:cubicBezTo>
                  <a:cubicBezTo>
                    <a:pt x="14299" y="446"/>
                    <a:pt x="13811" y="720"/>
                    <a:pt x="13454" y="1125"/>
                  </a:cubicBezTo>
                  <a:cubicBezTo>
                    <a:pt x="12632" y="2089"/>
                    <a:pt x="12740" y="3542"/>
                    <a:pt x="12894" y="4709"/>
                  </a:cubicBezTo>
                  <a:cubicBezTo>
                    <a:pt x="13013" y="5578"/>
                    <a:pt x="13228" y="6388"/>
                    <a:pt x="13418" y="7233"/>
                  </a:cubicBezTo>
                  <a:cubicBezTo>
                    <a:pt x="13633" y="8102"/>
                    <a:pt x="13871" y="9055"/>
                    <a:pt x="13775" y="9959"/>
                  </a:cubicBezTo>
                  <a:cubicBezTo>
                    <a:pt x="13764" y="10186"/>
                    <a:pt x="13704" y="10543"/>
                    <a:pt x="13430" y="10602"/>
                  </a:cubicBezTo>
                  <a:cubicBezTo>
                    <a:pt x="13388" y="10611"/>
                    <a:pt x="13347" y="10615"/>
                    <a:pt x="13307" y="10615"/>
                  </a:cubicBezTo>
                  <a:cubicBezTo>
                    <a:pt x="13019" y="10615"/>
                    <a:pt x="12789" y="10404"/>
                    <a:pt x="12632" y="10174"/>
                  </a:cubicBezTo>
                  <a:cubicBezTo>
                    <a:pt x="12120" y="9459"/>
                    <a:pt x="12001" y="8435"/>
                    <a:pt x="11894" y="7590"/>
                  </a:cubicBezTo>
                  <a:cubicBezTo>
                    <a:pt x="11775" y="6733"/>
                    <a:pt x="11763" y="5828"/>
                    <a:pt x="11728" y="4959"/>
                  </a:cubicBezTo>
                  <a:cubicBezTo>
                    <a:pt x="11656" y="3613"/>
                    <a:pt x="11656" y="2208"/>
                    <a:pt x="12299" y="994"/>
                  </a:cubicBezTo>
                  <a:cubicBezTo>
                    <a:pt x="12311" y="982"/>
                    <a:pt x="12323" y="970"/>
                    <a:pt x="12335" y="958"/>
                  </a:cubicBezTo>
                  <a:cubicBezTo>
                    <a:pt x="12347" y="923"/>
                    <a:pt x="12359" y="899"/>
                    <a:pt x="12371" y="863"/>
                  </a:cubicBezTo>
                  <a:cubicBezTo>
                    <a:pt x="12442" y="673"/>
                    <a:pt x="12549" y="482"/>
                    <a:pt x="12668" y="315"/>
                  </a:cubicBezTo>
                  <a:cubicBezTo>
                    <a:pt x="12673" y="309"/>
                    <a:pt x="12647" y="306"/>
                    <a:pt x="12594" y="306"/>
                  </a:cubicBezTo>
                  <a:cubicBezTo>
                    <a:pt x="12141" y="306"/>
                    <a:pt x="9750" y="545"/>
                    <a:pt x="8715" y="1185"/>
                  </a:cubicBezTo>
                  <a:cubicBezTo>
                    <a:pt x="7644" y="1839"/>
                    <a:pt x="7132" y="2970"/>
                    <a:pt x="7215" y="4209"/>
                  </a:cubicBezTo>
                  <a:cubicBezTo>
                    <a:pt x="7310" y="5399"/>
                    <a:pt x="7846" y="6530"/>
                    <a:pt x="8310" y="7626"/>
                  </a:cubicBezTo>
                  <a:cubicBezTo>
                    <a:pt x="8525" y="8150"/>
                    <a:pt x="8715" y="8697"/>
                    <a:pt x="8906" y="9233"/>
                  </a:cubicBezTo>
                  <a:cubicBezTo>
                    <a:pt x="9120" y="9828"/>
                    <a:pt x="9370" y="10448"/>
                    <a:pt x="9346" y="11102"/>
                  </a:cubicBezTo>
                  <a:cubicBezTo>
                    <a:pt x="9346" y="11305"/>
                    <a:pt x="9382" y="11507"/>
                    <a:pt x="9215" y="11710"/>
                  </a:cubicBezTo>
                  <a:cubicBezTo>
                    <a:pt x="9215" y="11710"/>
                    <a:pt x="9215" y="11722"/>
                    <a:pt x="9215" y="11722"/>
                  </a:cubicBezTo>
                  <a:cubicBezTo>
                    <a:pt x="9182" y="11741"/>
                    <a:pt x="9147" y="11750"/>
                    <a:pt x="9113" y="11750"/>
                  </a:cubicBezTo>
                  <a:cubicBezTo>
                    <a:pt x="9062" y="11750"/>
                    <a:pt x="9013" y="11729"/>
                    <a:pt x="8977" y="11686"/>
                  </a:cubicBezTo>
                  <a:cubicBezTo>
                    <a:pt x="8918" y="11638"/>
                    <a:pt x="8870" y="11591"/>
                    <a:pt x="8822" y="11519"/>
                  </a:cubicBezTo>
                  <a:cubicBezTo>
                    <a:pt x="8680" y="11305"/>
                    <a:pt x="8561" y="11079"/>
                    <a:pt x="8465" y="10841"/>
                  </a:cubicBezTo>
                  <a:cubicBezTo>
                    <a:pt x="8191" y="10198"/>
                    <a:pt x="7906" y="9590"/>
                    <a:pt x="7572" y="8971"/>
                  </a:cubicBezTo>
                  <a:cubicBezTo>
                    <a:pt x="7156" y="8257"/>
                    <a:pt x="6786" y="7495"/>
                    <a:pt x="6477" y="6721"/>
                  </a:cubicBezTo>
                  <a:cubicBezTo>
                    <a:pt x="6215" y="5995"/>
                    <a:pt x="6001" y="5090"/>
                    <a:pt x="6429" y="4387"/>
                  </a:cubicBezTo>
                  <a:cubicBezTo>
                    <a:pt x="6430" y="4386"/>
                    <a:pt x="6427" y="4385"/>
                    <a:pt x="6421" y="4385"/>
                  </a:cubicBezTo>
                  <a:cubicBezTo>
                    <a:pt x="6263" y="4385"/>
                    <a:pt x="3821" y="4863"/>
                    <a:pt x="3143" y="5840"/>
                  </a:cubicBezTo>
                  <a:cubicBezTo>
                    <a:pt x="2429" y="6852"/>
                    <a:pt x="2512" y="8078"/>
                    <a:pt x="3012" y="9138"/>
                  </a:cubicBezTo>
                  <a:cubicBezTo>
                    <a:pt x="3477" y="10138"/>
                    <a:pt x="4239" y="10829"/>
                    <a:pt x="5072" y="11507"/>
                  </a:cubicBezTo>
                  <a:cubicBezTo>
                    <a:pt x="5524" y="11876"/>
                    <a:pt x="5965" y="12269"/>
                    <a:pt x="6358" y="12686"/>
                  </a:cubicBezTo>
                  <a:cubicBezTo>
                    <a:pt x="6679" y="13031"/>
                    <a:pt x="7001" y="13460"/>
                    <a:pt x="6989" y="13948"/>
                  </a:cubicBezTo>
                  <a:cubicBezTo>
                    <a:pt x="6982" y="14263"/>
                    <a:pt x="6789" y="14380"/>
                    <a:pt x="6507" y="14380"/>
                  </a:cubicBezTo>
                  <a:cubicBezTo>
                    <a:pt x="5799" y="14380"/>
                    <a:pt x="4531" y="13645"/>
                    <a:pt x="4250" y="13484"/>
                  </a:cubicBezTo>
                  <a:cubicBezTo>
                    <a:pt x="3596" y="13127"/>
                    <a:pt x="2988" y="12686"/>
                    <a:pt x="2453" y="12162"/>
                  </a:cubicBezTo>
                  <a:cubicBezTo>
                    <a:pt x="1691" y="11376"/>
                    <a:pt x="1333" y="10400"/>
                    <a:pt x="1131" y="9364"/>
                  </a:cubicBezTo>
                  <a:cubicBezTo>
                    <a:pt x="1131" y="9363"/>
                    <a:pt x="1130" y="9363"/>
                    <a:pt x="1130" y="9363"/>
                  </a:cubicBezTo>
                  <a:cubicBezTo>
                    <a:pt x="1088" y="9363"/>
                    <a:pt x="0" y="11381"/>
                    <a:pt x="24" y="12519"/>
                  </a:cubicBezTo>
                  <a:cubicBezTo>
                    <a:pt x="36" y="13460"/>
                    <a:pt x="298" y="14412"/>
                    <a:pt x="952" y="15103"/>
                  </a:cubicBezTo>
                  <a:cubicBezTo>
                    <a:pt x="1619" y="15805"/>
                    <a:pt x="2512" y="15996"/>
                    <a:pt x="3405" y="16151"/>
                  </a:cubicBezTo>
                  <a:cubicBezTo>
                    <a:pt x="4155" y="16282"/>
                    <a:pt x="5274" y="16413"/>
                    <a:pt x="5822" y="17056"/>
                  </a:cubicBezTo>
                  <a:cubicBezTo>
                    <a:pt x="5846" y="17079"/>
                    <a:pt x="5870" y="17115"/>
                    <a:pt x="5882" y="17139"/>
                  </a:cubicBezTo>
                  <a:cubicBezTo>
                    <a:pt x="6112" y="17632"/>
                    <a:pt x="5687" y="17883"/>
                    <a:pt x="5256" y="17883"/>
                  </a:cubicBezTo>
                  <a:cubicBezTo>
                    <a:pt x="5218" y="17883"/>
                    <a:pt x="5181" y="17881"/>
                    <a:pt x="5143" y="17877"/>
                  </a:cubicBezTo>
                  <a:cubicBezTo>
                    <a:pt x="4727" y="17829"/>
                    <a:pt x="4322" y="17710"/>
                    <a:pt x="3941" y="17532"/>
                  </a:cubicBezTo>
                  <a:cubicBezTo>
                    <a:pt x="3560" y="17389"/>
                    <a:pt x="3203" y="17187"/>
                    <a:pt x="2869" y="16960"/>
                  </a:cubicBezTo>
                  <a:cubicBezTo>
                    <a:pt x="2417" y="16627"/>
                    <a:pt x="2084" y="16174"/>
                    <a:pt x="1655" y="15829"/>
                  </a:cubicBezTo>
                  <a:cubicBezTo>
                    <a:pt x="1654" y="15828"/>
                    <a:pt x="1653" y="15828"/>
                    <a:pt x="1652" y="15828"/>
                  </a:cubicBezTo>
                  <a:cubicBezTo>
                    <a:pt x="1588" y="15828"/>
                    <a:pt x="1773" y="18102"/>
                    <a:pt x="2607" y="18913"/>
                  </a:cubicBezTo>
                  <a:cubicBezTo>
                    <a:pt x="3465" y="19723"/>
                    <a:pt x="4393" y="20496"/>
                    <a:pt x="5513" y="20913"/>
                  </a:cubicBezTo>
                  <a:cubicBezTo>
                    <a:pt x="5988" y="21092"/>
                    <a:pt x="6361" y="21205"/>
                    <a:pt x="6762" y="21205"/>
                  </a:cubicBezTo>
                  <a:cubicBezTo>
                    <a:pt x="6974" y="21205"/>
                    <a:pt x="7194" y="21174"/>
                    <a:pt x="7441" y="21104"/>
                  </a:cubicBezTo>
                  <a:cubicBezTo>
                    <a:pt x="7894" y="20985"/>
                    <a:pt x="8334" y="20794"/>
                    <a:pt x="8727" y="20544"/>
                  </a:cubicBezTo>
                  <a:cubicBezTo>
                    <a:pt x="8918" y="20402"/>
                    <a:pt x="9091" y="20336"/>
                    <a:pt x="9237" y="20336"/>
                  </a:cubicBezTo>
                  <a:cubicBezTo>
                    <a:pt x="9738" y="20336"/>
                    <a:pt x="9926" y="21103"/>
                    <a:pt x="9465" y="22163"/>
                  </a:cubicBezTo>
                  <a:cubicBezTo>
                    <a:pt x="9061" y="23104"/>
                    <a:pt x="9727" y="24164"/>
                    <a:pt x="10394" y="24914"/>
                  </a:cubicBezTo>
                  <a:cubicBezTo>
                    <a:pt x="11108" y="25699"/>
                    <a:pt x="12490" y="26533"/>
                    <a:pt x="13537" y="26664"/>
                  </a:cubicBezTo>
                  <a:cubicBezTo>
                    <a:pt x="13654" y="26679"/>
                    <a:pt x="13794" y="26687"/>
                    <a:pt x="13950" y="26687"/>
                  </a:cubicBezTo>
                  <a:cubicBezTo>
                    <a:pt x="15115" y="26687"/>
                    <a:pt x="17209" y="26279"/>
                    <a:pt x="17776" y="25807"/>
                  </a:cubicBezTo>
                  <a:cubicBezTo>
                    <a:pt x="16883" y="25545"/>
                    <a:pt x="14895" y="24949"/>
                    <a:pt x="14073" y="23818"/>
                  </a:cubicBezTo>
                  <a:cubicBezTo>
                    <a:pt x="13585" y="23140"/>
                    <a:pt x="13359" y="22306"/>
                    <a:pt x="13454" y="21485"/>
                  </a:cubicBezTo>
                  <a:lnTo>
                    <a:pt x="13454" y="21485"/>
                  </a:lnTo>
                  <a:cubicBezTo>
                    <a:pt x="14180" y="22616"/>
                    <a:pt x="15311" y="23425"/>
                    <a:pt x="16371" y="24247"/>
                  </a:cubicBezTo>
                  <a:cubicBezTo>
                    <a:pt x="17157" y="24854"/>
                    <a:pt x="18050" y="25473"/>
                    <a:pt x="19098" y="25521"/>
                  </a:cubicBezTo>
                  <a:cubicBezTo>
                    <a:pt x="19124" y="25522"/>
                    <a:pt x="19151" y="25522"/>
                    <a:pt x="19177" y="25522"/>
                  </a:cubicBezTo>
                  <a:cubicBezTo>
                    <a:pt x="20179" y="25522"/>
                    <a:pt x="21043" y="24871"/>
                    <a:pt x="21693" y="24140"/>
                  </a:cubicBezTo>
                  <a:cubicBezTo>
                    <a:pt x="22098" y="23687"/>
                    <a:pt x="22431" y="23199"/>
                    <a:pt x="22717" y="22663"/>
                  </a:cubicBezTo>
                  <a:cubicBezTo>
                    <a:pt x="22943" y="22270"/>
                    <a:pt x="23074" y="21818"/>
                    <a:pt x="23122" y="21366"/>
                  </a:cubicBezTo>
                  <a:cubicBezTo>
                    <a:pt x="23241" y="21376"/>
                    <a:pt x="23361" y="21381"/>
                    <a:pt x="23480" y="21381"/>
                  </a:cubicBezTo>
                  <a:cubicBezTo>
                    <a:pt x="23899" y="21381"/>
                    <a:pt x="24319" y="21317"/>
                    <a:pt x="24717" y="21187"/>
                  </a:cubicBezTo>
                  <a:cubicBezTo>
                    <a:pt x="26134" y="20711"/>
                    <a:pt x="26432" y="19258"/>
                    <a:pt x="26801" y="17996"/>
                  </a:cubicBezTo>
                  <a:cubicBezTo>
                    <a:pt x="26846" y="17839"/>
                    <a:pt x="26986" y="17023"/>
                    <a:pt x="26872" y="17023"/>
                  </a:cubicBezTo>
                  <a:cubicBezTo>
                    <a:pt x="26865" y="17023"/>
                    <a:pt x="26857" y="17026"/>
                    <a:pt x="26849" y="17032"/>
                  </a:cubicBezTo>
                  <a:cubicBezTo>
                    <a:pt x="26301" y="17437"/>
                    <a:pt x="25646" y="17675"/>
                    <a:pt x="24967" y="17722"/>
                  </a:cubicBezTo>
                  <a:cubicBezTo>
                    <a:pt x="24324" y="17770"/>
                    <a:pt x="23491" y="17841"/>
                    <a:pt x="22848" y="17841"/>
                  </a:cubicBezTo>
                  <a:cubicBezTo>
                    <a:pt x="21586" y="17841"/>
                    <a:pt x="20336" y="17770"/>
                    <a:pt x="19098" y="17639"/>
                  </a:cubicBezTo>
                  <a:cubicBezTo>
                    <a:pt x="18550" y="17579"/>
                    <a:pt x="17883" y="17437"/>
                    <a:pt x="17490" y="17032"/>
                  </a:cubicBezTo>
                  <a:cubicBezTo>
                    <a:pt x="17264" y="16794"/>
                    <a:pt x="17562" y="16663"/>
                    <a:pt x="17764" y="16579"/>
                  </a:cubicBezTo>
                  <a:cubicBezTo>
                    <a:pt x="18478" y="16305"/>
                    <a:pt x="19336" y="16282"/>
                    <a:pt x="20098" y="16246"/>
                  </a:cubicBezTo>
                  <a:cubicBezTo>
                    <a:pt x="21765" y="16174"/>
                    <a:pt x="23491" y="16329"/>
                    <a:pt x="25122" y="15924"/>
                  </a:cubicBezTo>
                  <a:cubicBezTo>
                    <a:pt x="26027" y="15710"/>
                    <a:pt x="26956" y="15293"/>
                    <a:pt x="27218" y="14377"/>
                  </a:cubicBezTo>
                  <a:cubicBezTo>
                    <a:pt x="27408" y="13674"/>
                    <a:pt x="27527" y="11484"/>
                    <a:pt x="27527" y="11483"/>
                  </a:cubicBezTo>
                  <a:lnTo>
                    <a:pt x="27527" y="11483"/>
                  </a:lnTo>
                  <a:cubicBezTo>
                    <a:pt x="27420" y="11531"/>
                    <a:pt x="27325" y="11591"/>
                    <a:pt x="27230" y="11686"/>
                  </a:cubicBezTo>
                  <a:lnTo>
                    <a:pt x="27230" y="11674"/>
                  </a:lnTo>
                  <a:cubicBezTo>
                    <a:pt x="26908" y="11924"/>
                    <a:pt x="26182" y="12162"/>
                    <a:pt x="25860" y="12329"/>
                  </a:cubicBezTo>
                  <a:cubicBezTo>
                    <a:pt x="25182" y="12674"/>
                    <a:pt x="23896" y="12936"/>
                    <a:pt x="23431" y="13067"/>
                  </a:cubicBezTo>
                  <a:cubicBezTo>
                    <a:pt x="22038" y="13436"/>
                    <a:pt x="21610" y="13305"/>
                    <a:pt x="20157" y="13448"/>
                  </a:cubicBezTo>
                  <a:cubicBezTo>
                    <a:pt x="20048" y="13461"/>
                    <a:pt x="19945" y="13466"/>
                    <a:pt x="19844" y="13466"/>
                  </a:cubicBezTo>
                  <a:cubicBezTo>
                    <a:pt x="19374" y="13466"/>
                    <a:pt x="18979" y="13344"/>
                    <a:pt x="18478" y="13246"/>
                  </a:cubicBezTo>
                  <a:cubicBezTo>
                    <a:pt x="18205" y="13186"/>
                    <a:pt x="17895" y="13091"/>
                    <a:pt x="17728" y="12876"/>
                  </a:cubicBezTo>
                  <a:cubicBezTo>
                    <a:pt x="17526" y="12603"/>
                    <a:pt x="17812" y="12317"/>
                    <a:pt x="18026" y="12174"/>
                  </a:cubicBezTo>
                  <a:cubicBezTo>
                    <a:pt x="18443" y="11888"/>
                    <a:pt x="18967" y="11769"/>
                    <a:pt x="19443" y="11638"/>
                  </a:cubicBezTo>
                  <a:cubicBezTo>
                    <a:pt x="20157" y="11460"/>
                    <a:pt x="20883" y="11352"/>
                    <a:pt x="21610" y="11293"/>
                  </a:cubicBezTo>
                  <a:cubicBezTo>
                    <a:pt x="22312" y="11233"/>
                    <a:pt x="23015" y="11126"/>
                    <a:pt x="23705" y="10971"/>
                  </a:cubicBezTo>
                  <a:cubicBezTo>
                    <a:pt x="24372" y="10793"/>
                    <a:pt x="25003" y="10531"/>
                    <a:pt x="25598" y="10198"/>
                  </a:cubicBezTo>
                  <a:cubicBezTo>
                    <a:pt x="26670" y="9602"/>
                    <a:pt x="27634" y="8626"/>
                    <a:pt x="27515" y="7304"/>
                  </a:cubicBezTo>
                  <a:cubicBezTo>
                    <a:pt x="27491" y="7233"/>
                    <a:pt x="27468" y="7161"/>
                    <a:pt x="27444" y="7102"/>
                  </a:cubicBezTo>
                  <a:cubicBezTo>
                    <a:pt x="27420" y="7042"/>
                    <a:pt x="27110" y="6340"/>
                    <a:pt x="26968" y="6054"/>
                  </a:cubicBezTo>
                  <a:lnTo>
                    <a:pt x="26884" y="5911"/>
                  </a:lnTo>
                  <a:lnTo>
                    <a:pt x="26753" y="6030"/>
                  </a:lnTo>
                  <a:cubicBezTo>
                    <a:pt x="26456" y="6316"/>
                    <a:pt x="26146" y="6566"/>
                    <a:pt x="25825" y="6816"/>
                  </a:cubicBezTo>
                  <a:cubicBezTo>
                    <a:pt x="25134" y="7352"/>
                    <a:pt x="24384" y="7828"/>
                    <a:pt x="23610" y="8245"/>
                  </a:cubicBezTo>
                  <a:cubicBezTo>
                    <a:pt x="23181" y="8447"/>
                    <a:pt x="22693" y="8685"/>
                    <a:pt x="22217" y="8709"/>
                  </a:cubicBezTo>
                  <a:cubicBezTo>
                    <a:pt x="22190" y="8711"/>
                    <a:pt x="22163" y="8712"/>
                    <a:pt x="22136" y="8712"/>
                  </a:cubicBezTo>
                  <a:cubicBezTo>
                    <a:pt x="21790" y="8712"/>
                    <a:pt x="21370" y="8569"/>
                    <a:pt x="21348" y="8162"/>
                  </a:cubicBezTo>
                  <a:cubicBezTo>
                    <a:pt x="21324" y="7757"/>
                    <a:pt x="21705" y="7435"/>
                    <a:pt x="21991" y="7221"/>
                  </a:cubicBezTo>
                  <a:cubicBezTo>
                    <a:pt x="22372" y="6935"/>
                    <a:pt x="22777" y="6697"/>
                    <a:pt x="23181" y="6471"/>
                  </a:cubicBezTo>
                  <a:cubicBezTo>
                    <a:pt x="24158" y="5935"/>
                    <a:pt x="25694" y="5649"/>
                    <a:pt x="25860" y="4554"/>
                  </a:cubicBezTo>
                  <a:cubicBezTo>
                    <a:pt x="25967" y="3923"/>
                    <a:pt x="25575" y="3637"/>
                    <a:pt x="25396" y="2828"/>
                  </a:cubicBezTo>
                  <a:cubicBezTo>
                    <a:pt x="25265" y="2244"/>
                    <a:pt x="25170" y="1649"/>
                    <a:pt x="25122" y="1054"/>
                  </a:cubicBezTo>
                  <a:cubicBezTo>
                    <a:pt x="24953" y="1065"/>
                    <a:pt x="24784" y="1070"/>
                    <a:pt x="24617" y="1070"/>
                  </a:cubicBezTo>
                  <a:cubicBezTo>
                    <a:pt x="24243" y="1070"/>
                    <a:pt x="23873" y="1043"/>
                    <a:pt x="23503" y="994"/>
                  </a:cubicBezTo>
                  <a:cubicBezTo>
                    <a:pt x="23093" y="923"/>
                    <a:pt x="22725" y="748"/>
                    <a:pt x="22402" y="748"/>
                  </a:cubicBezTo>
                  <a:cubicBezTo>
                    <a:pt x="22237" y="748"/>
                    <a:pt x="22084" y="794"/>
                    <a:pt x="21943" y="923"/>
                  </a:cubicBezTo>
                  <a:cubicBezTo>
                    <a:pt x="21788" y="1077"/>
                    <a:pt x="21645" y="1244"/>
                    <a:pt x="21538" y="1435"/>
                  </a:cubicBezTo>
                  <a:cubicBezTo>
                    <a:pt x="21312" y="1816"/>
                    <a:pt x="21145" y="2220"/>
                    <a:pt x="21038" y="2649"/>
                  </a:cubicBezTo>
                  <a:cubicBezTo>
                    <a:pt x="20895" y="3399"/>
                    <a:pt x="20776" y="3947"/>
                    <a:pt x="20383" y="4614"/>
                  </a:cubicBezTo>
                  <a:cubicBezTo>
                    <a:pt x="20322" y="4715"/>
                    <a:pt x="20078" y="4905"/>
                    <a:pt x="19949" y="4905"/>
                  </a:cubicBezTo>
                  <a:cubicBezTo>
                    <a:pt x="19927" y="4905"/>
                    <a:pt x="19909" y="4899"/>
                    <a:pt x="19895" y="4887"/>
                  </a:cubicBezTo>
                  <a:cubicBezTo>
                    <a:pt x="19205" y="4399"/>
                    <a:pt x="19598" y="3209"/>
                    <a:pt x="19812" y="2578"/>
                  </a:cubicBezTo>
                  <a:cubicBezTo>
                    <a:pt x="20062" y="1863"/>
                    <a:pt x="20383" y="1185"/>
                    <a:pt x="20800" y="554"/>
                  </a:cubicBezTo>
                  <a:lnTo>
                    <a:pt x="20895" y="399"/>
                  </a:lnTo>
                  <a:cubicBezTo>
                    <a:pt x="20716" y="367"/>
                    <a:pt x="20535" y="352"/>
                    <a:pt x="20353" y="352"/>
                  </a:cubicBezTo>
                  <a:cubicBezTo>
                    <a:pt x="20124" y="352"/>
                    <a:pt x="19895" y="376"/>
                    <a:pt x="19669" y="423"/>
                  </a:cubicBezTo>
                  <a:cubicBezTo>
                    <a:pt x="18717" y="685"/>
                    <a:pt x="18205" y="1827"/>
                    <a:pt x="17943" y="2685"/>
                  </a:cubicBezTo>
                  <a:cubicBezTo>
                    <a:pt x="17526" y="3994"/>
                    <a:pt x="17728" y="5399"/>
                    <a:pt x="17431" y="6721"/>
                  </a:cubicBezTo>
                  <a:cubicBezTo>
                    <a:pt x="17371" y="7054"/>
                    <a:pt x="17264" y="7364"/>
                    <a:pt x="17121" y="7662"/>
                  </a:cubicBezTo>
                  <a:cubicBezTo>
                    <a:pt x="17062" y="7816"/>
                    <a:pt x="16931" y="7935"/>
                    <a:pt x="16788" y="7983"/>
                  </a:cubicBezTo>
                  <a:cubicBezTo>
                    <a:pt x="16772" y="7986"/>
                    <a:pt x="16756" y="7988"/>
                    <a:pt x="16741" y="7988"/>
                  </a:cubicBezTo>
                  <a:cubicBezTo>
                    <a:pt x="16579" y="7988"/>
                    <a:pt x="16424" y="7828"/>
                    <a:pt x="16359" y="7697"/>
                  </a:cubicBezTo>
                  <a:cubicBezTo>
                    <a:pt x="16061" y="7138"/>
                    <a:pt x="16288" y="6352"/>
                    <a:pt x="16311" y="5757"/>
                  </a:cubicBezTo>
                  <a:cubicBezTo>
                    <a:pt x="16383" y="4233"/>
                    <a:pt x="16181" y="2709"/>
                    <a:pt x="16383" y="1208"/>
                  </a:cubicBezTo>
                  <a:cubicBezTo>
                    <a:pt x="16419" y="994"/>
                    <a:pt x="16454" y="780"/>
                    <a:pt x="16502" y="577"/>
                  </a:cubicBezTo>
                  <a:cubicBezTo>
                    <a:pt x="16526" y="434"/>
                    <a:pt x="16562" y="304"/>
                    <a:pt x="16621" y="184"/>
                  </a:cubicBezTo>
                  <a:cubicBezTo>
                    <a:pt x="16702" y="43"/>
                    <a:pt x="16682" y="0"/>
                    <a:pt x="16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2">
              <a:extLst>
                <a:ext uri="{FF2B5EF4-FFF2-40B4-BE49-F238E27FC236}">
                  <a16:creationId xmlns:a16="http://schemas.microsoft.com/office/drawing/2014/main" id="{8827BDEA-8171-30A8-14D8-599897ECEA4F}"/>
                </a:ext>
              </a:extLst>
            </p:cNvPr>
            <p:cNvSpPr/>
            <p:nvPr/>
          </p:nvSpPr>
          <p:spPr>
            <a:xfrm>
              <a:off x="3644015" y="2206960"/>
              <a:ext cx="701226" cy="832049"/>
            </a:xfrm>
            <a:custGeom>
              <a:avLst/>
              <a:gdLst/>
              <a:ahLst/>
              <a:cxnLst/>
              <a:rect l="l" t="t" r="r" b="b"/>
              <a:pathLst>
                <a:path w="18873" h="22394" extrusionOk="0">
                  <a:moveTo>
                    <a:pt x="18798" y="0"/>
                  </a:moveTo>
                  <a:cubicBezTo>
                    <a:pt x="18778" y="0"/>
                    <a:pt x="18759" y="11"/>
                    <a:pt x="18746" y="36"/>
                  </a:cubicBezTo>
                  <a:cubicBezTo>
                    <a:pt x="18258" y="1012"/>
                    <a:pt x="17460" y="1679"/>
                    <a:pt x="16639" y="2381"/>
                  </a:cubicBezTo>
                  <a:cubicBezTo>
                    <a:pt x="16020" y="2929"/>
                    <a:pt x="15436" y="3512"/>
                    <a:pt x="14900" y="4143"/>
                  </a:cubicBezTo>
                  <a:cubicBezTo>
                    <a:pt x="14888" y="3941"/>
                    <a:pt x="14853" y="3739"/>
                    <a:pt x="14841" y="3536"/>
                  </a:cubicBezTo>
                  <a:cubicBezTo>
                    <a:pt x="14793" y="2988"/>
                    <a:pt x="14746" y="2441"/>
                    <a:pt x="14698" y="1905"/>
                  </a:cubicBezTo>
                  <a:cubicBezTo>
                    <a:pt x="14698" y="1857"/>
                    <a:pt x="14686" y="1798"/>
                    <a:pt x="14686" y="1750"/>
                  </a:cubicBezTo>
                  <a:cubicBezTo>
                    <a:pt x="14519" y="1810"/>
                    <a:pt x="14234" y="4179"/>
                    <a:pt x="14281" y="4858"/>
                  </a:cubicBezTo>
                  <a:lnTo>
                    <a:pt x="14222" y="4917"/>
                  </a:lnTo>
                  <a:cubicBezTo>
                    <a:pt x="13400" y="5846"/>
                    <a:pt x="12567" y="6798"/>
                    <a:pt x="11757" y="7763"/>
                  </a:cubicBezTo>
                  <a:cubicBezTo>
                    <a:pt x="11733" y="7191"/>
                    <a:pt x="11567" y="6572"/>
                    <a:pt x="11471" y="6048"/>
                  </a:cubicBezTo>
                  <a:cubicBezTo>
                    <a:pt x="11317" y="5263"/>
                    <a:pt x="11102" y="4489"/>
                    <a:pt x="10924" y="3715"/>
                  </a:cubicBezTo>
                  <a:cubicBezTo>
                    <a:pt x="10828" y="3310"/>
                    <a:pt x="10745" y="2917"/>
                    <a:pt x="10686" y="2524"/>
                  </a:cubicBezTo>
                  <a:cubicBezTo>
                    <a:pt x="10650" y="2703"/>
                    <a:pt x="10638" y="2893"/>
                    <a:pt x="10626" y="3072"/>
                  </a:cubicBezTo>
                  <a:cubicBezTo>
                    <a:pt x="10626" y="3941"/>
                    <a:pt x="10709" y="4810"/>
                    <a:pt x="10840" y="5679"/>
                  </a:cubicBezTo>
                  <a:cubicBezTo>
                    <a:pt x="11043" y="6584"/>
                    <a:pt x="10876" y="7584"/>
                    <a:pt x="11186" y="8453"/>
                  </a:cubicBezTo>
                  <a:cubicBezTo>
                    <a:pt x="10638" y="9120"/>
                    <a:pt x="10114" y="9799"/>
                    <a:pt x="9614" y="10477"/>
                  </a:cubicBezTo>
                  <a:cubicBezTo>
                    <a:pt x="9388" y="10787"/>
                    <a:pt x="9150" y="11097"/>
                    <a:pt x="8912" y="11406"/>
                  </a:cubicBezTo>
                  <a:cubicBezTo>
                    <a:pt x="8661" y="10585"/>
                    <a:pt x="8054" y="9799"/>
                    <a:pt x="7769" y="9025"/>
                  </a:cubicBezTo>
                  <a:cubicBezTo>
                    <a:pt x="7376" y="7918"/>
                    <a:pt x="7042" y="6787"/>
                    <a:pt x="6721" y="5655"/>
                  </a:cubicBezTo>
                  <a:cubicBezTo>
                    <a:pt x="6554" y="5072"/>
                    <a:pt x="6364" y="4489"/>
                    <a:pt x="6197" y="3905"/>
                  </a:cubicBezTo>
                  <a:lnTo>
                    <a:pt x="6197" y="3905"/>
                  </a:lnTo>
                  <a:cubicBezTo>
                    <a:pt x="6209" y="4191"/>
                    <a:pt x="6233" y="4477"/>
                    <a:pt x="6256" y="4751"/>
                  </a:cubicBezTo>
                  <a:cubicBezTo>
                    <a:pt x="6280" y="5024"/>
                    <a:pt x="7316" y="9894"/>
                    <a:pt x="8471" y="11966"/>
                  </a:cubicBezTo>
                  <a:lnTo>
                    <a:pt x="7578" y="13085"/>
                  </a:lnTo>
                  <a:cubicBezTo>
                    <a:pt x="7197" y="12323"/>
                    <a:pt x="6435" y="11704"/>
                    <a:pt x="5828" y="11156"/>
                  </a:cubicBezTo>
                  <a:cubicBezTo>
                    <a:pt x="4875" y="10275"/>
                    <a:pt x="3935" y="9394"/>
                    <a:pt x="3066" y="8430"/>
                  </a:cubicBezTo>
                  <a:cubicBezTo>
                    <a:pt x="2589" y="7906"/>
                    <a:pt x="2149" y="7358"/>
                    <a:pt x="1732" y="6787"/>
                  </a:cubicBezTo>
                  <a:lnTo>
                    <a:pt x="1732" y="6787"/>
                  </a:lnTo>
                  <a:cubicBezTo>
                    <a:pt x="2113" y="7549"/>
                    <a:pt x="2089" y="7680"/>
                    <a:pt x="2506" y="8382"/>
                  </a:cubicBezTo>
                  <a:cubicBezTo>
                    <a:pt x="2565" y="8477"/>
                    <a:pt x="3256" y="9323"/>
                    <a:pt x="3268" y="9418"/>
                  </a:cubicBezTo>
                  <a:cubicBezTo>
                    <a:pt x="3720" y="9906"/>
                    <a:pt x="4042" y="10216"/>
                    <a:pt x="4518" y="10668"/>
                  </a:cubicBezTo>
                  <a:cubicBezTo>
                    <a:pt x="5018" y="11156"/>
                    <a:pt x="5542" y="11609"/>
                    <a:pt x="6042" y="12097"/>
                  </a:cubicBezTo>
                  <a:cubicBezTo>
                    <a:pt x="6495" y="12525"/>
                    <a:pt x="6852" y="13025"/>
                    <a:pt x="7280" y="13466"/>
                  </a:cubicBezTo>
                  <a:cubicBezTo>
                    <a:pt x="7018" y="13799"/>
                    <a:pt x="6768" y="14133"/>
                    <a:pt x="6518" y="14478"/>
                  </a:cubicBezTo>
                  <a:cubicBezTo>
                    <a:pt x="6018" y="13942"/>
                    <a:pt x="5232" y="13609"/>
                    <a:pt x="4601" y="13323"/>
                  </a:cubicBezTo>
                  <a:cubicBezTo>
                    <a:pt x="3756" y="12954"/>
                    <a:pt x="2899" y="12632"/>
                    <a:pt x="2018" y="12382"/>
                  </a:cubicBezTo>
                  <a:lnTo>
                    <a:pt x="1387" y="12192"/>
                  </a:lnTo>
                  <a:lnTo>
                    <a:pt x="1387" y="12192"/>
                  </a:lnTo>
                  <a:cubicBezTo>
                    <a:pt x="1434" y="12228"/>
                    <a:pt x="1482" y="12263"/>
                    <a:pt x="1518" y="12311"/>
                  </a:cubicBezTo>
                  <a:cubicBezTo>
                    <a:pt x="1720" y="12490"/>
                    <a:pt x="3089" y="13359"/>
                    <a:pt x="3732" y="13609"/>
                  </a:cubicBezTo>
                  <a:cubicBezTo>
                    <a:pt x="4220" y="13799"/>
                    <a:pt x="4697" y="14014"/>
                    <a:pt x="5161" y="14240"/>
                  </a:cubicBezTo>
                  <a:cubicBezTo>
                    <a:pt x="5530" y="14430"/>
                    <a:pt x="5864" y="14668"/>
                    <a:pt x="6245" y="14835"/>
                  </a:cubicBezTo>
                  <a:cubicBezTo>
                    <a:pt x="6102" y="15038"/>
                    <a:pt x="5959" y="15240"/>
                    <a:pt x="5816" y="15454"/>
                  </a:cubicBezTo>
                  <a:cubicBezTo>
                    <a:pt x="5564" y="15413"/>
                    <a:pt x="5307" y="15396"/>
                    <a:pt x="5047" y="15396"/>
                  </a:cubicBezTo>
                  <a:cubicBezTo>
                    <a:pt x="4189" y="15396"/>
                    <a:pt x="3302" y="15575"/>
                    <a:pt x="2470" y="15621"/>
                  </a:cubicBezTo>
                  <a:cubicBezTo>
                    <a:pt x="2208" y="15645"/>
                    <a:pt x="1934" y="15657"/>
                    <a:pt x="1661" y="15657"/>
                  </a:cubicBezTo>
                  <a:cubicBezTo>
                    <a:pt x="1855" y="15810"/>
                    <a:pt x="2796" y="15955"/>
                    <a:pt x="3359" y="15955"/>
                  </a:cubicBezTo>
                  <a:cubicBezTo>
                    <a:pt x="3452" y="15955"/>
                    <a:pt x="3534" y="15951"/>
                    <a:pt x="3601" y="15942"/>
                  </a:cubicBezTo>
                  <a:cubicBezTo>
                    <a:pt x="3836" y="15910"/>
                    <a:pt x="4093" y="15903"/>
                    <a:pt x="4354" y="15903"/>
                  </a:cubicBezTo>
                  <a:cubicBezTo>
                    <a:pt x="4545" y="15903"/>
                    <a:pt x="4737" y="15906"/>
                    <a:pt x="4925" y="15906"/>
                  </a:cubicBezTo>
                  <a:cubicBezTo>
                    <a:pt x="5132" y="15906"/>
                    <a:pt x="5333" y="15902"/>
                    <a:pt x="5518" y="15883"/>
                  </a:cubicBezTo>
                  <a:lnTo>
                    <a:pt x="5518" y="15883"/>
                  </a:lnTo>
                  <a:cubicBezTo>
                    <a:pt x="4304" y="17764"/>
                    <a:pt x="2018" y="20395"/>
                    <a:pt x="256" y="21812"/>
                  </a:cubicBezTo>
                  <a:cubicBezTo>
                    <a:pt x="1" y="22018"/>
                    <a:pt x="182" y="22393"/>
                    <a:pt x="446" y="22393"/>
                  </a:cubicBezTo>
                  <a:cubicBezTo>
                    <a:pt x="503" y="22393"/>
                    <a:pt x="564" y="22376"/>
                    <a:pt x="625" y="22336"/>
                  </a:cubicBezTo>
                  <a:cubicBezTo>
                    <a:pt x="2375" y="21122"/>
                    <a:pt x="4601" y="18431"/>
                    <a:pt x="5768" y="16681"/>
                  </a:cubicBezTo>
                  <a:cubicBezTo>
                    <a:pt x="5911" y="16454"/>
                    <a:pt x="6066" y="16228"/>
                    <a:pt x="6233" y="16014"/>
                  </a:cubicBezTo>
                  <a:cubicBezTo>
                    <a:pt x="6887" y="16752"/>
                    <a:pt x="7483" y="18990"/>
                    <a:pt x="7578" y="19181"/>
                  </a:cubicBezTo>
                  <a:lnTo>
                    <a:pt x="7721" y="19479"/>
                  </a:lnTo>
                  <a:cubicBezTo>
                    <a:pt x="7685" y="19050"/>
                    <a:pt x="7459" y="16895"/>
                    <a:pt x="6518" y="15621"/>
                  </a:cubicBezTo>
                  <a:cubicBezTo>
                    <a:pt x="6649" y="15442"/>
                    <a:pt x="6685" y="15347"/>
                    <a:pt x="6816" y="15169"/>
                  </a:cubicBezTo>
                  <a:cubicBezTo>
                    <a:pt x="7221" y="15192"/>
                    <a:pt x="7614" y="15288"/>
                    <a:pt x="7995" y="15454"/>
                  </a:cubicBezTo>
                  <a:cubicBezTo>
                    <a:pt x="8542" y="15740"/>
                    <a:pt x="9054" y="16085"/>
                    <a:pt x="9531" y="16490"/>
                  </a:cubicBezTo>
                  <a:cubicBezTo>
                    <a:pt x="10284" y="17108"/>
                    <a:pt x="11832" y="18373"/>
                    <a:pt x="12084" y="18373"/>
                  </a:cubicBezTo>
                  <a:cubicBezTo>
                    <a:pt x="12099" y="18373"/>
                    <a:pt x="12109" y="18369"/>
                    <a:pt x="12114" y="18359"/>
                  </a:cubicBezTo>
                  <a:cubicBezTo>
                    <a:pt x="11781" y="17966"/>
                    <a:pt x="11448" y="17562"/>
                    <a:pt x="11090" y="17193"/>
                  </a:cubicBezTo>
                  <a:cubicBezTo>
                    <a:pt x="10436" y="16490"/>
                    <a:pt x="9685" y="15883"/>
                    <a:pt x="8864" y="15395"/>
                  </a:cubicBezTo>
                  <a:cubicBezTo>
                    <a:pt x="8400" y="15121"/>
                    <a:pt x="7745" y="14788"/>
                    <a:pt x="7126" y="14752"/>
                  </a:cubicBezTo>
                  <a:cubicBezTo>
                    <a:pt x="7399" y="14383"/>
                    <a:pt x="7673" y="14014"/>
                    <a:pt x="7947" y="13645"/>
                  </a:cubicBezTo>
                  <a:cubicBezTo>
                    <a:pt x="9825" y="13723"/>
                    <a:pt x="13213" y="14850"/>
                    <a:pt x="13681" y="14850"/>
                  </a:cubicBezTo>
                  <a:cubicBezTo>
                    <a:pt x="13711" y="14850"/>
                    <a:pt x="13729" y="14845"/>
                    <a:pt x="13734" y="14835"/>
                  </a:cubicBezTo>
                  <a:lnTo>
                    <a:pt x="13376" y="14716"/>
                  </a:lnTo>
                  <a:cubicBezTo>
                    <a:pt x="11882" y="14187"/>
                    <a:pt x="10110" y="13248"/>
                    <a:pt x="8436" y="13248"/>
                  </a:cubicBezTo>
                  <a:cubicBezTo>
                    <a:pt x="8376" y="13248"/>
                    <a:pt x="8316" y="13249"/>
                    <a:pt x="8257" y="13252"/>
                  </a:cubicBezTo>
                  <a:cubicBezTo>
                    <a:pt x="8721" y="12632"/>
                    <a:pt x="9197" y="12013"/>
                    <a:pt x="9674" y="11394"/>
                  </a:cubicBezTo>
                  <a:lnTo>
                    <a:pt x="9697" y="11394"/>
                  </a:lnTo>
                  <a:cubicBezTo>
                    <a:pt x="11436" y="11037"/>
                    <a:pt x="15115" y="10989"/>
                    <a:pt x="15389" y="10882"/>
                  </a:cubicBezTo>
                  <a:lnTo>
                    <a:pt x="15234" y="10882"/>
                  </a:lnTo>
                  <a:cubicBezTo>
                    <a:pt x="14126" y="10835"/>
                    <a:pt x="13031" y="10704"/>
                    <a:pt x="11924" y="10620"/>
                  </a:cubicBezTo>
                  <a:cubicBezTo>
                    <a:pt x="11648" y="10597"/>
                    <a:pt x="11372" y="10577"/>
                    <a:pt x="11100" y="10577"/>
                  </a:cubicBezTo>
                  <a:cubicBezTo>
                    <a:pt x="10808" y="10577"/>
                    <a:pt x="10522" y="10600"/>
                    <a:pt x="10245" y="10668"/>
                  </a:cubicBezTo>
                  <a:cubicBezTo>
                    <a:pt x="11055" y="9620"/>
                    <a:pt x="12210" y="8346"/>
                    <a:pt x="13067" y="7322"/>
                  </a:cubicBezTo>
                  <a:cubicBezTo>
                    <a:pt x="14162" y="6929"/>
                    <a:pt x="16508" y="6286"/>
                    <a:pt x="16662" y="6156"/>
                  </a:cubicBezTo>
                  <a:lnTo>
                    <a:pt x="16662" y="6156"/>
                  </a:lnTo>
                  <a:cubicBezTo>
                    <a:pt x="15710" y="6203"/>
                    <a:pt x="14567" y="6239"/>
                    <a:pt x="13591" y="6548"/>
                  </a:cubicBezTo>
                  <a:cubicBezTo>
                    <a:pt x="13960" y="6132"/>
                    <a:pt x="14317" y="5715"/>
                    <a:pt x="14674" y="5298"/>
                  </a:cubicBezTo>
                  <a:cubicBezTo>
                    <a:pt x="15484" y="4370"/>
                    <a:pt x="16270" y="3453"/>
                    <a:pt x="17020" y="2500"/>
                  </a:cubicBezTo>
                  <a:cubicBezTo>
                    <a:pt x="17651" y="1691"/>
                    <a:pt x="18460" y="1048"/>
                    <a:pt x="18865" y="83"/>
                  </a:cubicBezTo>
                  <a:cubicBezTo>
                    <a:pt x="18873" y="37"/>
                    <a:pt x="18835" y="0"/>
                    <a:pt x="1879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2">
              <a:extLst>
                <a:ext uri="{FF2B5EF4-FFF2-40B4-BE49-F238E27FC236}">
                  <a16:creationId xmlns:a16="http://schemas.microsoft.com/office/drawing/2014/main" id="{EFB73952-5FC8-A270-76EC-A80EB2B357FD}"/>
                </a:ext>
              </a:extLst>
            </p:cNvPr>
            <p:cNvSpPr/>
            <p:nvPr/>
          </p:nvSpPr>
          <p:spPr>
            <a:xfrm>
              <a:off x="599209" y="2398389"/>
              <a:ext cx="1054682" cy="1012660"/>
            </a:xfrm>
            <a:custGeom>
              <a:avLst/>
              <a:gdLst/>
              <a:ahLst/>
              <a:cxnLst/>
              <a:rect l="l" t="t" r="r" b="b"/>
              <a:pathLst>
                <a:path w="28386" h="27255" extrusionOk="0">
                  <a:moveTo>
                    <a:pt x="19563" y="2385"/>
                  </a:moveTo>
                  <a:cubicBezTo>
                    <a:pt x="19634" y="2408"/>
                    <a:pt x="19706" y="2432"/>
                    <a:pt x="19765" y="2456"/>
                  </a:cubicBezTo>
                  <a:lnTo>
                    <a:pt x="19777" y="2456"/>
                  </a:lnTo>
                  <a:cubicBezTo>
                    <a:pt x="20111" y="2611"/>
                    <a:pt x="20432" y="2968"/>
                    <a:pt x="20634" y="3170"/>
                  </a:cubicBezTo>
                  <a:cubicBezTo>
                    <a:pt x="20992" y="3504"/>
                    <a:pt x="21277" y="3909"/>
                    <a:pt x="21492" y="4349"/>
                  </a:cubicBezTo>
                  <a:cubicBezTo>
                    <a:pt x="21980" y="5468"/>
                    <a:pt x="22075" y="7028"/>
                    <a:pt x="21516" y="8135"/>
                  </a:cubicBezTo>
                  <a:cubicBezTo>
                    <a:pt x="21410" y="8338"/>
                    <a:pt x="21272" y="8540"/>
                    <a:pt x="21112" y="8540"/>
                  </a:cubicBezTo>
                  <a:cubicBezTo>
                    <a:pt x="21036" y="8540"/>
                    <a:pt x="20956" y="8496"/>
                    <a:pt x="20873" y="8385"/>
                  </a:cubicBezTo>
                  <a:cubicBezTo>
                    <a:pt x="20634" y="8064"/>
                    <a:pt x="20515" y="7647"/>
                    <a:pt x="20408" y="7278"/>
                  </a:cubicBezTo>
                  <a:cubicBezTo>
                    <a:pt x="20182" y="6421"/>
                    <a:pt x="20015" y="5552"/>
                    <a:pt x="19944" y="4671"/>
                  </a:cubicBezTo>
                  <a:cubicBezTo>
                    <a:pt x="19861" y="3909"/>
                    <a:pt x="19789" y="3123"/>
                    <a:pt x="19563" y="2385"/>
                  </a:cubicBezTo>
                  <a:close/>
                  <a:moveTo>
                    <a:pt x="14631" y="10936"/>
                  </a:moveTo>
                  <a:cubicBezTo>
                    <a:pt x="14760" y="10936"/>
                    <a:pt x="14886" y="11005"/>
                    <a:pt x="14955" y="11124"/>
                  </a:cubicBezTo>
                  <a:cubicBezTo>
                    <a:pt x="14955" y="11136"/>
                    <a:pt x="14967" y="11136"/>
                    <a:pt x="14979" y="11148"/>
                  </a:cubicBezTo>
                  <a:cubicBezTo>
                    <a:pt x="15062" y="11243"/>
                    <a:pt x="15134" y="11362"/>
                    <a:pt x="15169" y="11481"/>
                  </a:cubicBezTo>
                  <a:cubicBezTo>
                    <a:pt x="15205" y="11707"/>
                    <a:pt x="15122" y="11957"/>
                    <a:pt x="14884" y="12017"/>
                  </a:cubicBezTo>
                  <a:cubicBezTo>
                    <a:pt x="14835" y="12028"/>
                    <a:pt x="14787" y="12034"/>
                    <a:pt x="14739" y="12034"/>
                  </a:cubicBezTo>
                  <a:cubicBezTo>
                    <a:pt x="14451" y="12034"/>
                    <a:pt x="14200" y="11825"/>
                    <a:pt x="14169" y="11529"/>
                  </a:cubicBezTo>
                  <a:lnTo>
                    <a:pt x="14181" y="11529"/>
                  </a:lnTo>
                  <a:cubicBezTo>
                    <a:pt x="14169" y="11290"/>
                    <a:pt x="14312" y="11005"/>
                    <a:pt x="14550" y="10945"/>
                  </a:cubicBezTo>
                  <a:cubicBezTo>
                    <a:pt x="14577" y="10939"/>
                    <a:pt x="14604" y="10936"/>
                    <a:pt x="14631" y="10936"/>
                  </a:cubicBezTo>
                  <a:close/>
                  <a:moveTo>
                    <a:pt x="17563" y="10767"/>
                  </a:moveTo>
                  <a:cubicBezTo>
                    <a:pt x="17777" y="10790"/>
                    <a:pt x="17967" y="10874"/>
                    <a:pt x="18122" y="11005"/>
                  </a:cubicBezTo>
                  <a:lnTo>
                    <a:pt x="18158" y="11029"/>
                  </a:lnTo>
                  <a:cubicBezTo>
                    <a:pt x="18432" y="11255"/>
                    <a:pt x="18646" y="11683"/>
                    <a:pt x="18563" y="12052"/>
                  </a:cubicBezTo>
                  <a:cubicBezTo>
                    <a:pt x="18499" y="12308"/>
                    <a:pt x="18311" y="12601"/>
                    <a:pt x="18034" y="12601"/>
                  </a:cubicBezTo>
                  <a:cubicBezTo>
                    <a:pt x="18001" y="12601"/>
                    <a:pt x="17967" y="12597"/>
                    <a:pt x="17932" y="12588"/>
                  </a:cubicBezTo>
                  <a:cubicBezTo>
                    <a:pt x="17646" y="12517"/>
                    <a:pt x="17503" y="12207"/>
                    <a:pt x="17420" y="11957"/>
                  </a:cubicBezTo>
                  <a:cubicBezTo>
                    <a:pt x="17372" y="11779"/>
                    <a:pt x="17336" y="11588"/>
                    <a:pt x="17313" y="11410"/>
                  </a:cubicBezTo>
                  <a:cubicBezTo>
                    <a:pt x="17277" y="11267"/>
                    <a:pt x="17265" y="11124"/>
                    <a:pt x="17289" y="10981"/>
                  </a:cubicBezTo>
                  <a:cubicBezTo>
                    <a:pt x="17325" y="10850"/>
                    <a:pt x="17432" y="10767"/>
                    <a:pt x="17563" y="10767"/>
                  </a:cubicBezTo>
                  <a:close/>
                  <a:moveTo>
                    <a:pt x="20180" y="11092"/>
                  </a:moveTo>
                  <a:cubicBezTo>
                    <a:pt x="20291" y="11092"/>
                    <a:pt x="20400" y="11160"/>
                    <a:pt x="20444" y="11279"/>
                  </a:cubicBezTo>
                  <a:lnTo>
                    <a:pt x="20456" y="11267"/>
                  </a:lnTo>
                  <a:cubicBezTo>
                    <a:pt x="20765" y="11624"/>
                    <a:pt x="20742" y="12279"/>
                    <a:pt x="20551" y="12672"/>
                  </a:cubicBezTo>
                  <a:cubicBezTo>
                    <a:pt x="20490" y="12774"/>
                    <a:pt x="20390" y="12829"/>
                    <a:pt x="20289" y="12829"/>
                  </a:cubicBezTo>
                  <a:cubicBezTo>
                    <a:pt x="20213" y="12829"/>
                    <a:pt x="20136" y="12798"/>
                    <a:pt x="20075" y="12731"/>
                  </a:cubicBezTo>
                  <a:cubicBezTo>
                    <a:pt x="19753" y="12350"/>
                    <a:pt x="19587" y="11564"/>
                    <a:pt x="19992" y="11171"/>
                  </a:cubicBezTo>
                  <a:cubicBezTo>
                    <a:pt x="20046" y="11117"/>
                    <a:pt x="20113" y="11092"/>
                    <a:pt x="20180" y="11092"/>
                  </a:cubicBezTo>
                  <a:close/>
                  <a:moveTo>
                    <a:pt x="15878" y="14241"/>
                  </a:moveTo>
                  <a:cubicBezTo>
                    <a:pt x="15891" y="14241"/>
                    <a:pt x="15905" y="14242"/>
                    <a:pt x="15920" y="14243"/>
                  </a:cubicBezTo>
                  <a:cubicBezTo>
                    <a:pt x="16003" y="14243"/>
                    <a:pt x="16098" y="14255"/>
                    <a:pt x="16158" y="14362"/>
                  </a:cubicBezTo>
                  <a:cubicBezTo>
                    <a:pt x="16301" y="14708"/>
                    <a:pt x="16098" y="15148"/>
                    <a:pt x="15860" y="15410"/>
                  </a:cubicBezTo>
                  <a:cubicBezTo>
                    <a:pt x="15717" y="15553"/>
                    <a:pt x="15509" y="15660"/>
                    <a:pt x="15321" y="15660"/>
                  </a:cubicBezTo>
                  <a:cubicBezTo>
                    <a:pt x="15179" y="15660"/>
                    <a:pt x="15049" y="15599"/>
                    <a:pt x="14967" y="15446"/>
                  </a:cubicBezTo>
                  <a:cubicBezTo>
                    <a:pt x="14800" y="15172"/>
                    <a:pt x="15050" y="14839"/>
                    <a:pt x="15217" y="14636"/>
                  </a:cubicBezTo>
                  <a:cubicBezTo>
                    <a:pt x="15387" y="14444"/>
                    <a:pt x="15620" y="14241"/>
                    <a:pt x="15878" y="14241"/>
                  </a:cubicBezTo>
                  <a:close/>
                  <a:moveTo>
                    <a:pt x="20202" y="15522"/>
                  </a:moveTo>
                  <a:cubicBezTo>
                    <a:pt x="20263" y="15522"/>
                    <a:pt x="20322" y="15545"/>
                    <a:pt x="20367" y="15605"/>
                  </a:cubicBezTo>
                  <a:lnTo>
                    <a:pt x="20367" y="15605"/>
                  </a:lnTo>
                  <a:cubicBezTo>
                    <a:pt x="20381" y="15626"/>
                    <a:pt x="20402" y="15660"/>
                    <a:pt x="20408" y="15672"/>
                  </a:cubicBezTo>
                  <a:cubicBezTo>
                    <a:pt x="20432" y="15720"/>
                    <a:pt x="20444" y="15755"/>
                    <a:pt x="20456" y="15803"/>
                  </a:cubicBezTo>
                  <a:cubicBezTo>
                    <a:pt x="20480" y="15898"/>
                    <a:pt x="20503" y="15993"/>
                    <a:pt x="20503" y="16089"/>
                  </a:cubicBezTo>
                  <a:cubicBezTo>
                    <a:pt x="20527" y="16279"/>
                    <a:pt x="20515" y="16470"/>
                    <a:pt x="20480" y="16648"/>
                  </a:cubicBezTo>
                  <a:cubicBezTo>
                    <a:pt x="20425" y="16910"/>
                    <a:pt x="20191" y="17302"/>
                    <a:pt x="19887" y="17302"/>
                  </a:cubicBezTo>
                  <a:cubicBezTo>
                    <a:pt x="19859" y="17302"/>
                    <a:pt x="19830" y="17298"/>
                    <a:pt x="19801" y="17291"/>
                  </a:cubicBezTo>
                  <a:cubicBezTo>
                    <a:pt x="19206" y="17160"/>
                    <a:pt x="19622" y="16077"/>
                    <a:pt x="19884" y="15732"/>
                  </a:cubicBezTo>
                  <a:cubicBezTo>
                    <a:pt x="19925" y="15635"/>
                    <a:pt x="20069" y="15522"/>
                    <a:pt x="20202" y="15522"/>
                  </a:cubicBezTo>
                  <a:close/>
                  <a:moveTo>
                    <a:pt x="18191" y="15040"/>
                  </a:moveTo>
                  <a:cubicBezTo>
                    <a:pt x="18204" y="15040"/>
                    <a:pt x="18216" y="15041"/>
                    <a:pt x="18229" y="15041"/>
                  </a:cubicBezTo>
                  <a:cubicBezTo>
                    <a:pt x="18396" y="15041"/>
                    <a:pt x="18539" y="15184"/>
                    <a:pt x="18539" y="15362"/>
                  </a:cubicBezTo>
                  <a:cubicBezTo>
                    <a:pt x="18527" y="15446"/>
                    <a:pt x="18515" y="15529"/>
                    <a:pt x="18503" y="15612"/>
                  </a:cubicBezTo>
                  <a:cubicBezTo>
                    <a:pt x="18408" y="15982"/>
                    <a:pt x="18229" y="16339"/>
                    <a:pt x="18003" y="16660"/>
                  </a:cubicBezTo>
                  <a:cubicBezTo>
                    <a:pt x="17753" y="16994"/>
                    <a:pt x="17432" y="17279"/>
                    <a:pt x="17063" y="17482"/>
                  </a:cubicBezTo>
                  <a:cubicBezTo>
                    <a:pt x="17015" y="17507"/>
                    <a:pt x="16964" y="17519"/>
                    <a:pt x="16915" y="17519"/>
                  </a:cubicBezTo>
                  <a:cubicBezTo>
                    <a:pt x="16780" y="17519"/>
                    <a:pt x="16654" y="17431"/>
                    <a:pt x="16610" y="17291"/>
                  </a:cubicBezTo>
                  <a:cubicBezTo>
                    <a:pt x="16469" y="16410"/>
                    <a:pt x="17187" y="15040"/>
                    <a:pt x="18191" y="15040"/>
                  </a:cubicBezTo>
                  <a:close/>
                  <a:moveTo>
                    <a:pt x="16626" y="0"/>
                  </a:moveTo>
                  <a:cubicBezTo>
                    <a:pt x="16084" y="0"/>
                    <a:pt x="15526" y="83"/>
                    <a:pt x="14991" y="146"/>
                  </a:cubicBezTo>
                  <a:cubicBezTo>
                    <a:pt x="14812" y="158"/>
                    <a:pt x="13931" y="372"/>
                    <a:pt x="14086" y="468"/>
                  </a:cubicBezTo>
                  <a:cubicBezTo>
                    <a:pt x="14669" y="825"/>
                    <a:pt x="15134" y="1325"/>
                    <a:pt x="15443" y="1932"/>
                  </a:cubicBezTo>
                  <a:cubicBezTo>
                    <a:pt x="15741" y="2516"/>
                    <a:pt x="16122" y="3254"/>
                    <a:pt x="16372" y="3849"/>
                  </a:cubicBezTo>
                  <a:cubicBezTo>
                    <a:pt x="16848" y="5004"/>
                    <a:pt x="17265" y="6183"/>
                    <a:pt x="17622" y="7385"/>
                  </a:cubicBezTo>
                  <a:cubicBezTo>
                    <a:pt x="17789" y="7909"/>
                    <a:pt x="17908" y="8576"/>
                    <a:pt x="17682" y="9100"/>
                  </a:cubicBezTo>
                  <a:cubicBezTo>
                    <a:pt x="17639" y="9208"/>
                    <a:pt x="17578" y="9248"/>
                    <a:pt x="17512" y="9248"/>
                  </a:cubicBezTo>
                  <a:cubicBezTo>
                    <a:pt x="17395" y="9248"/>
                    <a:pt x="17261" y="9123"/>
                    <a:pt x="17170" y="9016"/>
                  </a:cubicBezTo>
                  <a:cubicBezTo>
                    <a:pt x="16634" y="8469"/>
                    <a:pt x="16277" y="7683"/>
                    <a:pt x="15955" y="6992"/>
                  </a:cubicBezTo>
                  <a:cubicBezTo>
                    <a:pt x="15241" y="5492"/>
                    <a:pt x="14729" y="3837"/>
                    <a:pt x="13729" y="2480"/>
                  </a:cubicBezTo>
                  <a:cubicBezTo>
                    <a:pt x="13211" y="1796"/>
                    <a:pt x="12539" y="1133"/>
                    <a:pt x="11687" y="1133"/>
                  </a:cubicBezTo>
                  <a:cubicBezTo>
                    <a:pt x="11619" y="1133"/>
                    <a:pt x="11549" y="1138"/>
                    <a:pt x="11479" y="1146"/>
                  </a:cubicBezTo>
                  <a:cubicBezTo>
                    <a:pt x="10764" y="1230"/>
                    <a:pt x="8692" y="1968"/>
                    <a:pt x="8692" y="1968"/>
                  </a:cubicBezTo>
                  <a:cubicBezTo>
                    <a:pt x="8776" y="2051"/>
                    <a:pt x="8883" y="2123"/>
                    <a:pt x="8990" y="2170"/>
                  </a:cubicBezTo>
                  <a:lnTo>
                    <a:pt x="8990" y="2182"/>
                  </a:lnTo>
                  <a:cubicBezTo>
                    <a:pt x="9347" y="2385"/>
                    <a:pt x="9847" y="2956"/>
                    <a:pt x="10121" y="3194"/>
                  </a:cubicBezTo>
                  <a:cubicBezTo>
                    <a:pt x="10717" y="3694"/>
                    <a:pt x="11443" y="4766"/>
                    <a:pt x="11740" y="5147"/>
                  </a:cubicBezTo>
                  <a:cubicBezTo>
                    <a:pt x="12622" y="6302"/>
                    <a:pt x="12657" y="6742"/>
                    <a:pt x="13348" y="8028"/>
                  </a:cubicBezTo>
                  <a:cubicBezTo>
                    <a:pt x="13645" y="8576"/>
                    <a:pt x="13681" y="9052"/>
                    <a:pt x="13812" y="9659"/>
                  </a:cubicBezTo>
                  <a:cubicBezTo>
                    <a:pt x="13860" y="9933"/>
                    <a:pt x="13896" y="10243"/>
                    <a:pt x="13753" y="10493"/>
                  </a:cubicBezTo>
                  <a:cubicBezTo>
                    <a:pt x="13683" y="10618"/>
                    <a:pt x="13575" y="10663"/>
                    <a:pt x="13458" y="10663"/>
                  </a:cubicBezTo>
                  <a:cubicBezTo>
                    <a:pt x="13296" y="10663"/>
                    <a:pt x="13115" y="10576"/>
                    <a:pt x="12991" y="10493"/>
                  </a:cubicBezTo>
                  <a:cubicBezTo>
                    <a:pt x="12574" y="10219"/>
                    <a:pt x="12264" y="9778"/>
                    <a:pt x="11955" y="9385"/>
                  </a:cubicBezTo>
                  <a:cubicBezTo>
                    <a:pt x="11514" y="8802"/>
                    <a:pt x="11133" y="8171"/>
                    <a:pt x="10800" y="7528"/>
                  </a:cubicBezTo>
                  <a:cubicBezTo>
                    <a:pt x="10478" y="6897"/>
                    <a:pt x="10109" y="6290"/>
                    <a:pt x="9693" y="5706"/>
                  </a:cubicBezTo>
                  <a:cubicBezTo>
                    <a:pt x="9276" y="5159"/>
                    <a:pt x="8800" y="4671"/>
                    <a:pt x="8252" y="4254"/>
                  </a:cubicBezTo>
                  <a:cubicBezTo>
                    <a:pt x="7577" y="3736"/>
                    <a:pt x="6772" y="3325"/>
                    <a:pt x="5950" y="3325"/>
                  </a:cubicBezTo>
                  <a:cubicBezTo>
                    <a:pt x="5582" y="3325"/>
                    <a:pt x="5211" y="3408"/>
                    <a:pt x="4847" y="3599"/>
                  </a:cubicBezTo>
                  <a:cubicBezTo>
                    <a:pt x="4787" y="3647"/>
                    <a:pt x="4740" y="3694"/>
                    <a:pt x="4680" y="3754"/>
                  </a:cubicBezTo>
                  <a:cubicBezTo>
                    <a:pt x="4644" y="3790"/>
                    <a:pt x="4120" y="4349"/>
                    <a:pt x="3906" y="4599"/>
                  </a:cubicBezTo>
                  <a:lnTo>
                    <a:pt x="3799" y="4718"/>
                  </a:lnTo>
                  <a:lnTo>
                    <a:pt x="3966" y="4790"/>
                  </a:lnTo>
                  <a:cubicBezTo>
                    <a:pt x="4335" y="4956"/>
                    <a:pt x="4704" y="5147"/>
                    <a:pt x="5049" y="5349"/>
                  </a:cubicBezTo>
                  <a:cubicBezTo>
                    <a:pt x="5811" y="5778"/>
                    <a:pt x="6537" y="6278"/>
                    <a:pt x="7216" y="6838"/>
                  </a:cubicBezTo>
                  <a:cubicBezTo>
                    <a:pt x="7573" y="7159"/>
                    <a:pt x="7966" y="7516"/>
                    <a:pt x="8181" y="7945"/>
                  </a:cubicBezTo>
                  <a:cubicBezTo>
                    <a:pt x="8347" y="8266"/>
                    <a:pt x="8407" y="8766"/>
                    <a:pt x="8002" y="8957"/>
                  </a:cubicBezTo>
                  <a:cubicBezTo>
                    <a:pt x="7913" y="9002"/>
                    <a:pt x="7818" y="9020"/>
                    <a:pt x="7722" y="9020"/>
                  </a:cubicBezTo>
                  <a:cubicBezTo>
                    <a:pt x="7433" y="9020"/>
                    <a:pt x="7127" y="8853"/>
                    <a:pt x="6895" y="8719"/>
                  </a:cubicBezTo>
                  <a:cubicBezTo>
                    <a:pt x="6490" y="8481"/>
                    <a:pt x="6109" y="8207"/>
                    <a:pt x="5740" y="7909"/>
                  </a:cubicBezTo>
                  <a:cubicBezTo>
                    <a:pt x="4962" y="7293"/>
                    <a:pt x="4174" y="6158"/>
                    <a:pt x="3234" y="6158"/>
                  </a:cubicBezTo>
                  <a:cubicBezTo>
                    <a:pt x="3138" y="6158"/>
                    <a:pt x="3041" y="6169"/>
                    <a:pt x="2942" y="6195"/>
                  </a:cubicBezTo>
                  <a:cubicBezTo>
                    <a:pt x="2323" y="6338"/>
                    <a:pt x="2215" y="6802"/>
                    <a:pt x="1537" y="7278"/>
                  </a:cubicBezTo>
                  <a:cubicBezTo>
                    <a:pt x="1049" y="7635"/>
                    <a:pt x="537" y="7945"/>
                    <a:pt x="1" y="8231"/>
                  </a:cubicBezTo>
                  <a:cubicBezTo>
                    <a:pt x="239" y="8707"/>
                    <a:pt x="430" y="9219"/>
                    <a:pt x="561" y="9731"/>
                  </a:cubicBezTo>
                  <a:cubicBezTo>
                    <a:pt x="715" y="10350"/>
                    <a:pt x="596" y="10969"/>
                    <a:pt x="1096" y="11207"/>
                  </a:cubicBezTo>
                  <a:cubicBezTo>
                    <a:pt x="1299" y="11290"/>
                    <a:pt x="1513" y="11350"/>
                    <a:pt x="1727" y="11386"/>
                  </a:cubicBezTo>
                  <a:cubicBezTo>
                    <a:pt x="1926" y="11413"/>
                    <a:pt x="2124" y="11425"/>
                    <a:pt x="2323" y="11425"/>
                  </a:cubicBezTo>
                  <a:cubicBezTo>
                    <a:pt x="2565" y="11425"/>
                    <a:pt x="2807" y="11407"/>
                    <a:pt x="3049" y="11374"/>
                  </a:cubicBezTo>
                  <a:cubicBezTo>
                    <a:pt x="3583" y="11262"/>
                    <a:pt x="4024" y="11181"/>
                    <a:pt x="4520" y="11181"/>
                  </a:cubicBezTo>
                  <a:cubicBezTo>
                    <a:pt x="4709" y="11181"/>
                    <a:pt x="4907" y="11193"/>
                    <a:pt x="5121" y="11219"/>
                  </a:cubicBezTo>
                  <a:cubicBezTo>
                    <a:pt x="5252" y="11243"/>
                    <a:pt x="5585" y="11445"/>
                    <a:pt x="5561" y="11576"/>
                  </a:cubicBezTo>
                  <a:cubicBezTo>
                    <a:pt x="5371" y="12398"/>
                    <a:pt x="4132" y="12481"/>
                    <a:pt x="3454" y="12529"/>
                  </a:cubicBezTo>
                  <a:cubicBezTo>
                    <a:pt x="3244" y="12542"/>
                    <a:pt x="3034" y="12549"/>
                    <a:pt x="2824" y="12549"/>
                  </a:cubicBezTo>
                  <a:cubicBezTo>
                    <a:pt x="2284" y="12549"/>
                    <a:pt x="1747" y="12504"/>
                    <a:pt x="1215" y="12410"/>
                  </a:cubicBezTo>
                  <a:lnTo>
                    <a:pt x="1025" y="12374"/>
                  </a:lnTo>
                  <a:lnTo>
                    <a:pt x="1025" y="12374"/>
                  </a:lnTo>
                  <a:cubicBezTo>
                    <a:pt x="1120" y="12779"/>
                    <a:pt x="1287" y="13160"/>
                    <a:pt x="1525" y="13493"/>
                  </a:cubicBezTo>
                  <a:cubicBezTo>
                    <a:pt x="1990" y="14095"/>
                    <a:pt x="2832" y="14257"/>
                    <a:pt x="3602" y="14257"/>
                  </a:cubicBezTo>
                  <a:cubicBezTo>
                    <a:pt x="3838" y="14257"/>
                    <a:pt x="4066" y="14242"/>
                    <a:pt x="4275" y="14219"/>
                  </a:cubicBezTo>
                  <a:cubicBezTo>
                    <a:pt x="5644" y="14088"/>
                    <a:pt x="6859" y="13374"/>
                    <a:pt x="8204" y="13124"/>
                  </a:cubicBezTo>
                  <a:cubicBezTo>
                    <a:pt x="8443" y="13080"/>
                    <a:pt x="8688" y="13055"/>
                    <a:pt x="8934" y="13055"/>
                  </a:cubicBezTo>
                  <a:cubicBezTo>
                    <a:pt x="9020" y="13055"/>
                    <a:pt x="9106" y="13058"/>
                    <a:pt x="9193" y="13065"/>
                  </a:cubicBezTo>
                  <a:cubicBezTo>
                    <a:pt x="9205" y="13064"/>
                    <a:pt x="9217" y="13063"/>
                    <a:pt x="9229" y="13063"/>
                  </a:cubicBezTo>
                  <a:cubicBezTo>
                    <a:pt x="9381" y="13063"/>
                    <a:pt x="9521" y="13133"/>
                    <a:pt x="9609" y="13243"/>
                  </a:cubicBezTo>
                  <a:cubicBezTo>
                    <a:pt x="9716" y="13398"/>
                    <a:pt x="9609" y="13624"/>
                    <a:pt x="9514" y="13743"/>
                  </a:cubicBezTo>
                  <a:cubicBezTo>
                    <a:pt x="9109" y="14231"/>
                    <a:pt x="8300" y="14338"/>
                    <a:pt x="7740" y="14541"/>
                  </a:cubicBezTo>
                  <a:cubicBezTo>
                    <a:pt x="6311" y="15053"/>
                    <a:pt x="4978" y="15827"/>
                    <a:pt x="3513" y="16220"/>
                  </a:cubicBezTo>
                  <a:cubicBezTo>
                    <a:pt x="3299" y="16279"/>
                    <a:pt x="3097" y="16315"/>
                    <a:pt x="2882" y="16363"/>
                  </a:cubicBezTo>
                  <a:cubicBezTo>
                    <a:pt x="2751" y="16386"/>
                    <a:pt x="2608" y="16398"/>
                    <a:pt x="2477" y="16398"/>
                  </a:cubicBezTo>
                  <a:cubicBezTo>
                    <a:pt x="2446" y="16394"/>
                    <a:pt x="2420" y="16393"/>
                    <a:pt x="2398" y="16393"/>
                  </a:cubicBezTo>
                  <a:cubicBezTo>
                    <a:pt x="2151" y="16393"/>
                    <a:pt x="2450" y="16625"/>
                    <a:pt x="2549" y="16767"/>
                  </a:cubicBezTo>
                  <a:cubicBezTo>
                    <a:pt x="2632" y="16875"/>
                    <a:pt x="2692" y="16994"/>
                    <a:pt x="2751" y="17113"/>
                  </a:cubicBezTo>
                  <a:cubicBezTo>
                    <a:pt x="2930" y="17410"/>
                    <a:pt x="3108" y="17708"/>
                    <a:pt x="3311" y="17994"/>
                  </a:cubicBezTo>
                  <a:cubicBezTo>
                    <a:pt x="3609" y="18446"/>
                    <a:pt x="4049" y="18780"/>
                    <a:pt x="4561" y="18958"/>
                  </a:cubicBezTo>
                  <a:cubicBezTo>
                    <a:pt x="4812" y="19037"/>
                    <a:pt x="5066" y="19071"/>
                    <a:pt x="5321" y="19071"/>
                  </a:cubicBezTo>
                  <a:cubicBezTo>
                    <a:pt x="6300" y="19071"/>
                    <a:pt x="7285" y="18561"/>
                    <a:pt x="8097" y="18089"/>
                  </a:cubicBezTo>
                  <a:cubicBezTo>
                    <a:pt x="8835" y="17637"/>
                    <a:pt x="9514" y="17148"/>
                    <a:pt x="10216" y="16636"/>
                  </a:cubicBezTo>
                  <a:cubicBezTo>
                    <a:pt x="10943" y="16113"/>
                    <a:pt x="11729" y="15529"/>
                    <a:pt x="12598" y="15255"/>
                  </a:cubicBezTo>
                  <a:cubicBezTo>
                    <a:pt x="12707" y="15219"/>
                    <a:pt x="12853" y="15179"/>
                    <a:pt x="12991" y="15179"/>
                  </a:cubicBezTo>
                  <a:cubicBezTo>
                    <a:pt x="13124" y="15179"/>
                    <a:pt x="13248" y="15216"/>
                    <a:pt x="13324" y="15327"/>
                  </a:cubicBezTo>
                  <a:cubicBezTo>
                    <a:pt x="13526" y="15612"/>
                    <a:pt x="13407" y="15958"/>
                    <a:pt x="13241" y="16220"/>
                  </a:cubicBezTo>
                  <a:cubicBezTo>
                    <a:pt x="12764" y="16970"/>
                    <a:pt x="11871" y="17482"/>
                    <a:pt x="11133" y="17898"/>
                  </a:cubicBezTo>
                  <a:cubicBezTo>
                    <a:pt x="10383" y="18327"/>
                    <a:pt x="9562" y="18696"/>
                    <a:pt x="8764" y="19077"/>
                  </a:cubicBezTo>
                  <a:cubicBezTo>
                    <a:pt x="7665" y="19594"/>
                    <a:pt x="6508" y="20082"/>
                    <a:pt x="5274" y="20082"/>
                  </a:cubicBezTo>
                  <a:cubicBezTo>
                    <a:pt x="5145" y="20082"/>
                    <a:pt x="5014" y="20077"/>
                    <a:pt x="4882" y="20065"/>
                  </a:cubicBezTo>
                  <a:cubicBezTo>
                    <a:pt x="4871" y="20053"/>
                    <a:pt x="4859" y="20053"/>
                    <a:pt x="4835" y="20053"/>
                  </a:cubicBezTo>
                  <a:lnTo>
                    <a:pt x="4752" y="20053"/>
                  </a:lnTo>
                  <a:cubicBezTo>
                    <a:pt x="4537" y="20053"/>
                    <a:pt x="4323" y="20030"/>
                    <a:pt x="4120" y="19994"/>
                  </a:cubicBezTo>
                  <a:cubicBezTo>
                    <a:pt x="4120" y="19994"/>
                    <a:pt x="4120" y="19994"/>
                    <a:pt x="4119" y="19994"/>
                  </a:cubicBezTo>
                  <a:cubicBezTo>
                    <a:pt x="4049" y="19994"/>
                    <a:pt x="5352" y="22522"/>
                    <a:pt x="6442" y="23304"/>
                  </a:cubicBezTo>
                  <a:cubicBezTo>
                    <a:pt x="7004" y="23709"/>
                    <a:pt x="7626" y="23902"/>
                    <a:pt x="8258" y="23902"/>
                  </a:cubicBezTo>
                  <a:cubicBezTo>
                    <a:pt x="8779" y="23902"/>
                    <a:pt x="9306" y="23771"/>
                    <a:pt x="9812" y="23518"/>
                  </a:cubicBezTo>
                  <a:cubicBezTo>
                    <a:pt x="10883" y="22970"/>
                    <a:pt x="11717" y="22042"/>
                    <a:pt x="12538" y="21196"/>
                  </a:cubicBezTo>
                  <a:cubicBezTo>
                    <a:pt x="12943" y="20792"/>
                    <a:pt x="13372" y="20411"/>
                    <a:pt x="13800" y="20018"/>
                  </a:cubicBezTo>
                  <a:cubicBezTo>
                    <a:pt x="14277" y="19589"/>
                    <a:pt x="14741" y="19125"/>
                    <a:pt x="15348" y="18887"/>
                  </a:cubicBezTo>
                  <a:cubicBezTo>
                    <a:pt x="15503" y="18832"/>
                    <a:pt x="15638" y="18756"/>
                    <a:pt x="15805" y="18756"/>
                  </a:cubicBezTo>
                  <a:cubicBezTo>
                    <a:pt x="15855" y="18756"/>
                    <a:pt x="15909" y="18763"/>
                    <a:pt x="15967" y="18780"/>
                  </a:cubicBezTo>
                  <a:lnTo>
                    <a:pt x="15979" y="18780"/>
                  </a:lnTo>
                  <a:cubicBezTo>
                    <a:pt x="16051" y="18839"/>
                    <a:pt x="16074" y="18934"/>
                    <a:pt x="16039" y="19018"/>
                  </a:cubicBezTo>
                  <a:cubicBezTo>
                    <a:pt x="16015" y="19089"/>
                    <a:pt x="15991" y="19149"/>
                    <a:pt x="15943" y="19220"/>
                  </a:cubicBezTo>
                  <a:cubicBezTo>
                    <a:pt x="15801" y="19434"/>
                    <a:pt x="15634" y="19637"/>
                    <a:pt x="15455" y="19815"/>
                  </a:cubicBezTo>
                  <a:cubicBezTo>
                    <a:pt x="14967" y="20315"/>
                    <a:pt x="14515" y="20815"/>
                    <a:pt x="14074" y="21351"/>
                  </a:cubicBezTo>
                  <a:cubicBezTo>
                    <a:pt x="13574" y="22018"/>
                    <a:pt x="13014" y="22649"/>
                    <a:pt x="12419" y="23232"/>
                  </a:cubicBezTo>
                  <a:cubicBezTo>
                    <a:pt x="11901" y="23707"/>
                    <a:pt x="11237" y="24201"/>
                    <a:pt x="10514" y="24201"/>
                  </a:cubicBezTo>
                  <a:cubicBezTo>
                    <a:pt x="10439" y="24201"/>
                    <a:pt x="10364" y="24196"/>
                    <a:pt x="10288" y="24185"/>
                  </a:cubicBezTo>
                  <a:cubicBezTo>
                    <a:pt x="10240" y="24185"/>
                    <a:pt x="11693" y="26388"/>
                    <a:pt x="12895" y="26661"/>
                  </a:cubicBezTo>
                  <a:cubicBezTo>
                    <a:pt x="13100" y="26706"/>
                    <a:pt x="13302" y="26727"/>
                    <a:pt x="13499" y="26727"/>
                  </a:cubicBezTo>
                  <a:cubicBezTo>
                    <a:pt x="14462" y="26727"/>
                    <a:pt x="15329" y="26226"/>
                    <a:pt x="15991" y="25495"/>
                  </a:cubicBezTo>
                  <a:cubicBezTo>
                    <a:pt x="16717" y="24685"/>
                    <a:pt x="17074" y="23709"/>
                    <a:pt x="17384" y="22685"/>
                  </a:cubicBezTo>
                  <a:cubicBezTo>
                    <a:pt x="17539" y="22125"/>
                    <a:pt x="17741" y="21577"/>
                    <a:pt x="17979" y="21054"/>
                  </a:cubicBezTo>
                  <a:cubicBezTo>
                    <a:pt x="18170" y="20625"/>
                    <a:pt x="18444" y="20161"/>
                    <a:pt x="18896" y="19982"/>
                  </a:cubicBezTo>
                  <a:cubicBezTo>
                    <a:pt x="18969" y="19954"/>
                    <a:pt x="19035" y="19940"/>
                    <a:pt x="19094" y="19940"/>
                  </a:cubicBezTo>
                  <a:cubicBezTo>
                    <a:pt x="19885" y="19940"/>
                    <a:pt x="19583" y="22276"/>
                    <a:pt x="19527" y="22697"/>
                  </a:cubicBezTo>
                  <a:cubicBezTo>
                    <a:pt x="19456" y="23435"/>
                    <a:pt x="19277" y="24161"/>
                    <a:pt x="18991" y="24864"/>
                  </a:cubicBezTo>
                  <a:cubicBezTo>
                    <a:pt x="18563" y="25864"/>
                    <a:pt x="17801" y="26566"/>
                    <a:pt x="16920" y="27161"/>
                  </a:cubicBezTo>
                  <a:cubicBezTo>
                    <a:pt x="16895" y="27180"/>
                    <a:pt x="17521" y="27254"/>
                    <a:pt x="18275" y="27254"/>
                  </a:cubicBezTo>
                  <a:cubicBezTo>
                    <a:pt x="18964" y="27254"/>
                    <a:pt x="19760" y="27193"/>
                    <a:pt x="20265" y="26971"/>
                  </a:cubicBezTo>
                  <a:cubicBezTo>
                    <a:pt x="21123" y="26590"/>
                    <a:pt x="21908" y="25983"/>
                    <a:pt x="22289" y="25102"/>
                  </a:cubicBezTo>
                  <a:cubicBezTo>
                    <a:pt x="22670" y="24221"/>
                    <a:pt x="22516" y="23328"/>
                    <a:pt x="22313" y="22447"/>
                  </a:cubicBezTo>
                  <a:cubicBezTo>
                    <a:pt x="22147" y="21697"/>
                    <a:pt x="21837" y="20613"/>
                    <a:pt x="22218" y="19863"/>
                  </a:cubicBezTo>
                  <a:cubicBezTo>
                    <a:pt x="22242" y="19827"/>
                    <a:pt x="22254" y="19803"/>
                    <a:pt x="22266" y="19768"/>
                  </a:cubicBezTo>
                  <a:cubicBezTo>
                    <a:pt x="22389" y="19637"/>
                    <a:pt x="22514" y="19583"/>
                    <a:pt x="22633" y="19583"/>
                  </a:cubicBezTo>
                  <a:cubicBezTo>
                    <a:pt x="22905" y="19583"/>
                    <a:pt x="23143" y="19866"/>
                    <a:pt x="23242" y="20173"/>
                  </a:cubicBezTo>
                  <a:cubicBezTo>
                    <a:pt x="23349" y="20577"/>
                    <a:pt x="23397" y="20994"/>
                    <a:pt x="23385" y="21411"/>
                  </a:cubicBezTo>
                  <a:cubicBezTo>
                    <a:pt x="23397" y="21816"/>
                    <a:pt x="23349" y="22232"/>
                    <a:pt x="23266" y="22625"/>
                  </a:cubicBezTo>
                  <a:cubicBezTo>
                    <a:pt x="23135" y="23161"/>
                    <a:pt x="22849" y="23649"/>
                    <a:pt x="22694" y="24173"/>
                  </a:cubicBezTo>
                  <a:cubicBezTo>
                    <a:pt x="22693" y="24177"/>
                    <a:pt x="22696" y="24179"/>
                    <a:pt x="22702" y="24179"/>
                  </a:cubicBezTo>
                  <a:cubicBezTo>
                    <a:pt x="22842" y="24179"/>
                    <a:pt x="24760" y="23162"/>
                    <a:pt x="25171" y="22101"/>
                  </a:cubicBezTo>
                  <a:cubicBezTo>
                    <a:pt x="25599" y="21006"/>
                    <a:pt x="25945" y="19851"/>
                    <a:pt x="25897" y="18649"/>
                  </a:cubicBezTo>
                  <a:cubicBezTo>
                    <a:pt x="25873" y="17887"/>
                    <a:pt x="25790" y="17386"/>
                    <a:pt x="25337" y="16803"/>
                  </a:cubicBezTo>
                  <a:cubicBezTo>
                    <a:pt x="25040" y="16434"/>
                    <a:pt x="24706" y="16101"/>
                    <a:pt x="24313" y="15839"/>
                  </a:cubicBezTo>
                  <a:cubicBezTo>
                    <a:pt x="23415" y="15307"/>
                    <a:pt x="24030" y="14517"/>
                    <a:pt x="25495" y="14517"/>
                  </a:cubicBezTo>
                  <a:cubicBezTo>
                    <a:pt x="25506" y="14517"/>
                    <a:pt x="25517" y="14517"/>
                    <a:pt x="25528" y="14517"/>
                  </a:cubicBezTo>
                  <a:cubicBezTo>
                    <a:pt x="25534" y="14517"/>
                    <a:pt x="25540" y="14517"/>
                    <a:pt x="25546" y="14517"/>
                  </a:cubicBezTo>
                  <a:cubicBezTo>
                    <a:pt x="26560" y="14517"/>
                    <a:pt x="27269" y="13500"/>
                    <a:pt x="27695" y="12612"/>
                  </a:cubicBezTo>
                  <a:cubicBezTo>
                    <a:pt x="28159" y="11648"/>
                    <a:pt x="28385" y="10052"/>
                    <a:pt x="28112" y="9040"/>
                  </a:cubicBezTo>
                  <a:cubicBezTo>
                    <a:pt x="27850" y="8076"/>
                    <a:pt x="26433" y="5849"/>
                    <a:pt x="25683" y="5468"/>
                  </a:cubicBezTo>
                  <a:lnTo>
                    <a:pt x="25683" y="5468"/>
                  </a:lnTo>
                  <a:cubicBezTo>
                    <a:pt x="25790" y="6397"/>
                    <a:pt x="26004" y="8445"/>
                    <a:pt x="25278" y="9647"/>
                  </a:cubicBezTo>
                  <a:cubicBezTo>
                    <a:pt x="24849" y="10362"/>
                    <a:pt x="24159" y="10886"/>
                    <a:pt x="23349" y="11124"/>
                  </a:cubicBezTo>
                  <a:cubicBezTo>
                    <a:pt x="24123" y="10017"/>
                    <a:pt x="24433" y="8659"/>
                    <a:pt x="24778" y="7373"/>
                  </a:cubicBezTo>
                  <a:cubicBezTo>
                    <a:pt x="25040" y="6397"/>
                    <a:pt x="25266" y="5325"/>
                    <a:pt x="24909" y="4349"/>
                  </a:cubicBezTo>
                  <a:cubicBezTo>
                    <a:pt x="24540" y="3373"/>
                    <a:pt x="23587" y="2801"/>
                    <a:pt x="22635" y="2480"/>
                  </a:cubicBezTo>
                  <a:cubicBezTo>
                    <a:pt x="22063" y="2289"/>
                    <a:pt x="21480" y="2158"/>
                    <a:pt x="20884" y="2111"/>
                  </a:cubicBezTo>
                  <a:cubicBezTo>
                    <a:pt x="20753" y="2094"/>
                    <a:pt x="20622" y="2086"/>
                    <a:pt x="20492" y="2086"/>
                  </a:cubicBezTo>
                  <a:cubicBezTo>
                    <a:pt x="20161" y="2086"/>
                    <a:pt x="19835" y="2139"/>
                    <a:pt x="19527" y="2242"/>
                  </a:cubicBezTo>
                  <a:cubicBezTo>
                    <a:pt x="19360" y="1730"/>
                    <a:pt x="19099" y="1242"/>
                    <a:pt x="18753" y="837"/>
                  </a:cubicBezTo>
                  <a:cubicBezTo>
                    <a:pt x="18161" y="175"/>
                    <a:pt x="17411" y="0"/>
                    <a:pt x="16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2">
              <a:extLst>
                <a:ext uri="{FF2B5EF4-FFF2-40B4-BE49-F238E27FC236}">
                  <a16:creationId xmlns:a16="http://schemas.microsoft.com/office/drawing/2014/main" id="{4968AF98-E235-214E-09D1-F24F681791F6}"/>
                </a:ext>
              </a:extLst>
            </p:cNvPr>
            <p:cNvSpPr/>
            <p:nvPr/>
          </p:nvSpPr>
          <p:spPr>
            <a:xfrm>
              <a:off x="714245" y="2701545"/>
              <a:ext cx="1037591" cy="526895"/>
            </a:xfrm>
            <a:custGeom>
              <a:avLst/>
              <a:gdLst/>
              <a:ahLst/>
              <a:cxnLst/>
              <a:rect l="l" t="t" r="r" b="b"/>
              <a:pathLst>
                <a:path w="27926" h="14181" extrusionOk="0">
                  <a:moveTo>
                    <a:pt x="15658" y="0"/>
                  </a:moveTo>
                  <a:cubicBezTo>
                    <a:pt x="15658" y="0"/>
                    <a:pt x="15658" y="0"/>
                    <a:pt x="15657" y="0"/>
                  </a:cubicBezTo>
                  <a:cubicBezTo>
                    <a:pt x="15669" y="119"/>
                    <a:pt x="15669" y="238"/>
                    <a:pt x="15681" y="369"/>
                  </a:cubicBezTo>
                  <a:cubicBezTo>
                    <a:pt x="15776" y="2000"/>
                    <a:pt x="15574" y="4084"/>
                    <a:pt x="16300" y="5668"/>
                  </a:cubicBezTo>
                  <a:cubicBezTo>
                    <a:pt x="15550" y="5465"/>
                    <a:pt x="14800" y="5263"/>
                    <a:pt x="14050" y="5072"/>
                  </a:cubicBezTo>
                  <a:cubicBezTo>
                    <a:pt x="14050" y="5060"/>
                    <a:pt x="14038" y="5048"/>
                    <a:pt x="14038" y="5048"/>
                  </a:cubicBezTo>
                  <a:cubicBezTo>
                    <a:pt x="13026" y="3584"/>
                    <a:pt x="11573" y="214"/>
                    <a:pt x="11359" y="0"/>
                  </a:cubicBezTo>
                  <a:lnTo>
                    <a:pt x="11359" y="0"/>
                  </a:lnTo>
                  <a:lnTo>
                    <a:pt x="11407" y="143"/>
                  </a:lnTo>
                  <a:cubicBezTo>
                    <a:pt x="11800" y="1191"/>
                    <a:pt x="12097" y="2250"/>
                    <a:pt x="12454" y="3298"/>
                  </a:cubicBezTo>
                  <a:cubicBezTo>
                    <a:pt x="12633" y="3834"/>
                    <a:pt x="12824" y="4382"/>
                    <a:pt x="13157" y="4834"/>
                  </a:cubicBezTo>
                  <a:cubicBezTo>
                    <a:pt x="11871" y="4489"/>
                    <a:pt x="10252" y="3905"/>
                    <a:pt x="8990" y="3512"/>
                  </a:cubicBezTo>
                  <a:cubicBezTo>
                    <a:pt x="8204" y="2655"/>
                    <a:pt x="6704" y="750"/>
                    <a:pt x="6513" y="655"/>
                  </a:cubicBezTo>
                  <a:lnTo>
                    <a:pt x="6513" y="655"/>
                  </a:lnTo>
                  <a:cubicBezTo>
                    <a:pt x="6930" y="1512"/>
                    <a:pt x="7406" y="2548"/>
                    <a:pt x="8061" y="3334"/>
                  </a:cubicBezTo>
                  <a:cubicBezTo>
                    <a:pt x="7537" y="3155"/>
                    <a:pt x="7013" y="2989"/>
                    <a:pt x="6489" y="2810"/>
                  </a:cubicBezTo>
                  <a:cubicBezTo>
                    <a:pt x="5335" y="2429"/>
                    <a:pt x="4180" y="2060"/>
                    <a:pt x="3001" y="1727"/>
                  </a:cubicBezTo>
                  <a:cubicBezTo>
                    <a:pt x="2024" y="1456"/>
                    <a:pt x="1129" y="964"/>
                    <a:pt x="108" y="964"/>
                  </a:cubicBezTo>
                  <a:cubicBezTo>
                    <a:pt x="96" y="964"/>
                    <a:pt x="84" y="964"/>
                    <a:pt x="72" y="965"/>
                  </a:cubicBezTo>
                  <a:cubicBezTo>
                    <a:pt x="1" y="976"/>
                    <a:pt x="1" y="1072"/>
                    <a:pt x="72" y="1084"/>
                  </a:cubicBezTo>
                  <a:cubicBezTo>
                    <a:pt x="1167" y="1155"/>
                    <a:pt x="2084" y="1643"/>
                    <a:pt x="3049" y="2131"/>
                  </a:cubicBezTo>
                  <a:cubicBezTo>
                    <a:pt x="3799" y="2489"/>
                    <a:pt x="4561" y="2798"/>
                    <a:pt x="5346" y="3048"/>
                  </a:cubicBezTo>
                  <a:cubicBezTo>
                    <a:pt x="5156" y="3143"/>
                    <a:pt x="4989" y="3251"/>
                    <a:pt x="4811" y="3346"/>
                  </a:cubicBezTo>
                  <a:cubicBezTo>
                    <a:pt x="4323" y="3596"/>
                    <a:pt x="3834" y="3858"/>
                    <a:pt x="3346" y="4108"/>
                  </a:cubicBezTo>
                  <a:lnTo>
                    <a:pt x="3215" y="4179"/>
                  </a:lnTo>
                  <a:cubicBezTo>
                    <a:pt x="3226" y="4191"/>
                    <a:pt x="3254" y="4196"/>
                    <a:pt x="3296" y="4196"/>
                  </a:cubicBezTo>
                  <a:cubicBezTo>
                    <a:pt x="3730" y="4196"/>
                    <a:pt x="5686" y="3629"/>
                    <a:pt x="6239" y="3358"/>
                  </a:cubicBezTo>
                  <a:lnTo>
                    <a:pt x="6311" y="3382"/>
                  </a:lnTo>
                  <a:cubicBezTo>
                    <a:pt x="7501" y="3786"/>
                    <a:pt x="8692" y="4191"/>
                    <a:pt x="9895" y="4560"/>
                  </a:cubicBezTo>
                  <a:cubicBezTo>
                    <a:pt x="9371" y="4798"/>
                    <a:pt x="8859" y="5191"/>
                    <a:pt x="8418" y="5489"/>
                  </a:cubicBezTo>
                  <a:cubicBezTo>
                    <a:pt x="7752" y="5941"/>
                    <a:pt x="7120" y="6430"/>
                    <a:pt x="6478" y="6894"/>
                  </a:cubicBezTo>
                  <a:cubicBezTo>
                    <a:pt x="6144" y="7132"/>
                    <a:pt x="5811" y="7358"/>
                    <a:pt x="5477" y="7573"/>
                  </a:cubicBezTo>
                  <a:cubicBezTo>
                    <a:pt x="5656" y="7525"/>
                    <a:pt x="5835" y="7477"/>
                    <a:pt x="6013" y="7418"/>
                  </a:cubicBezTo>
                  <a:cubicBezTo>
                    <a:pt x="6811" y="7072"/>
                    <a:pt x="7585" y="6668"/>
                    <a:pt x="8323" y="6203"/>
                  </a:cubicBezTo>
                  <a:cubicBezTo>
                    <a:pt x="9085" y="5668"/>
                    <a:pt x="10073" y="5441"/>
                    <a:pt x="10764" y="4822"/>
                  </a:cubicBezTo>
                  <a:cubicBezTo>
                    <a:pt x="11573" y="5072"/>
                    <a:pt x="12395" y="5298"/>
                    <a:pt x="13228" y="5501"/>
                  </a:cubicBezTo>
                  <a:cubicBezTo>
                    <a:pt x="13609" y="5584"/>
                    <a:pt x="13978" y="5691"/>
                    <a:pt x="14359" y="5798"/>
                  </a:cubicBezTo>
                  <a:cubicBezTo>
                    <a:pt x="13693" y="6334"/>
                    <a:pt x="13205" y="7203"/>
                    <a:pt x="12597" y="7763"/>
                  </a:cubicBezTo>
                  <a:cubicBezTo>
                    <a:pt x="11728" y="8549"/>
                    <a:pt x="10811" y="9287"/>
                    <a:pt x="9895" y="10025"/>
                  </a:cubicBezTo>
                  <a:cubicBezTo>
                    <a:pt x="9418" y="10406"/>
                    <a:pt x="8954" y="10799"/>
                    <a:pt x="8478" y="11192"/>
                  </a:cubicBezTo>
                  <a:cubicBezTo>
                    <a:pt x="8740" y="11061"/>
                    <a:pt x="8990" y="10930"/>
                    <a:pt x="9240" y="10811"/>
                  </a:cubicBezTo>
                  <a:cubicBezTo>
                    <a:pt x="9478" y="10680"/>
                    <a:pt x="13586" y="7834"/>
                    <a:pt x="15038" y="5977"/>
                  </a:cubicBezTo>
                  <a:lnTo>
                    <a:pt x="16419" y="6358"/>
                  </a:lnTo>
                  <a:cubicBezTo>
                    <a:pt x="15860" y="7013"/>
                    <a:pt x="15586" y="7954"/>
                    <a:pt x="15312" y="8716"/>
                  </a:cubicBezTo>
                  <a:cubicBezTo>
                    <a:pt x="14871" y="9942"/>
                    <a:pt x="14419" y="11144"/>
                    <a:pt x="13859" y="12323"/>
                  </a:cubicBezTo>
                  <a:cubicBezTo>
                    <a:pt x="13562" y="12954"/>
                    <a:pt x="13228" y="13585"/>
                    <a:pt x="12859" y="14180"/>
                  </a:cubicBezTo>
                  <a:cubicBezTo>
                    <a:pt x="13419" y="13538"/>
                    <a:pt x="13538" y="13502"/>
                    <a:pt x="14026" y="12847"/>
                  </a:cubicBezTo>
                  <a:cubicBezTo>
                    <a:pt x="14086" y="12764"/>
                    <a:pt x="14621" y="11811"/>
                    <a:pt x="14693" y="11752"/>
                  </a:cubicBezTo>
                  <a:cubicBezTo>
                    <a:pt x="14967" y="11144"/>
                    <a:pt x="15133" y="10728"/>
                    <a:pt x="15372" y="10120"/>
                  </a:cubicBezTo>
                  <a:cubicBezTo>
                    <a:pt x="15610" y="9466"/>
                    <a:pt x="15836" y="8811"/>
                    <a:pt x="16086" y="8168"/>
                  </a:cubicBezTo>
                  <a:cubicBezTo>
                    <a:pt x="16312" y="7584"/>
                    <a:pt x="16634" y="7061"/>
                    <a:pt x="16872" y="6489"/>
                  </a:cubicBezTo>
                  <a:cubicBezTo>
                    <a:pt x="17277" y="6596"/>
                    <a:pt x="17693" y="6703"/>
                    <a:pt x="18098" y="6811"/>
                  </a:cubicBezTo>
                  <a:cubicBezTo>
                    <a:pt x="17800" y="7477"/>
                    <a:pt x="17800" y="8323"/>
                    <a:pt x="17777" y="9013"/>
                  </a:cubicBezTo>
                  <a:cubicBezTo>
                    <a:pt x="17753" y="9930"/>
                    <a:pt x="17800" y="10847"/>
                    <a:pt x="17908" y="11764"/>
                  </a:cubicBezTo>
                  <a:cubicBezTo>
                    <a:pt x="17931" y="11978"/>
                    <a:pt x="17955" y="12192"/>
                    <a:pt x="17967" y="12418"/>
                  </a:cubicBezTo>
                  <a:cubicBezTo>
                    <a:pt x="17991" y="12359"/>
                    <a:pt x="18003" y="12299"/>
                    <a:pt x="18027" y="12252"/>
                  </a:cubicBezTo>
                  <a:cubicBezTo>
                    <a:pt x="18110" y="11990"/>
                    <a:pt x="18396" y="10406"/>
                    <a:pt x="18372" y="9704"/>
                  </a:cubicBezTo>
                  <a:cubicBezTo>
                    <a:pt x="18360" y="9192"/>
                    <a:pt x="18372" y="8668"/>
                    <a:pt x="18408" y="8144"/>
                  </a:cubicBezTo>
                  <a:cubicBezTo>
                    <a:pt x="18443" y="7739"/>
                    <a:pt x="18527" y="7322"/>
                    <a:pt x="18539" y="6918"/>
                  </a:cubicBezTo>
                  <a:cubicBezTo>
                    <a:pt x="18789" y="6977"/>
                    <a:pt x="19027" y="7025"/>
                    <a:pt x="19265" y="7072"/>
                  </a:cubicBezTo>
                  <a:cubicBezTo>
                    <a:pt x="19527" y="8144"/>
                    <a:pt x="20241" y="9120"/>
                    <a:pt x="20717" y="10097"/>
                  </a:cubicBezTo>
                  <a:cubicBezTo>
                    <a:pt x="20836" y="10335"/>
                    <a:pt x="20956" y="10573"/>
                    <a:pt x="21063" y="10835"/>
                  </a:cubicBezTo>
                  <a:cubicBezTo>
                    <a:pt x="21134" y="10561"/>
                    <a:pt x="20825" y="9347"/>
                    <a:pt x="20575" y="8930"/>
                  </a:cubicBezTo>
                  <a:cubicBezTo>
                    <a:pt x="20277" y="8418"/>
                    <a:pt x="20063" y="7703"/>
                    <a:pt x="19789" y="7180"/>
                  </a:cubicBezTo>
                  <a:lnTo>
                    <a:pt x="19789" y="7180"/>
                  </a:lnTo>
                  <a:cubicBezTo>
                    <a:pt x="22003" y="7584"/>
                    <a:pt x="25313" y="8668"/>
                    <a:pt x="27290" y="9751"/>
                  </a:cubicBezTo>
                  <a:cubicBezTo>
                    <a:pt x="27347" y="9784"/>
                    <a:pt x="27403" y="9798"/>
                    <a:pt x="27456" y="9798"/>
                  </a:cubicBezTo>
                  <a:cubicBezTo>
                    <a:pt x="27736" y="9798"/>
                    <a:pt x="27925" y="9408"/>
                    <a:pt x="27635" y="9227"/>
                  </a:cubicBezTo>
                  <a:cubicBezTo>
                    <a:pt x="25837" y="8061"/>
                    <a:pt x="22491" y="7049"/>
                    <a:pt x="20432" y="6644"/>
                  </a:cubicBezTo>
                  <a:cubicBezTo>
                    <a:pt x="20158" y="6584"/>
                    <a:pt x="19896" y="6525"/>
                    <a:pt x="19634" y="6477"/>
                  </a:cubicBezTo>
                  <a:cubicBezTo>
                    <a:pt x="20063" y="5584"/>
                    <a:pt x="21896" y="4167"/>
                    <a:pt x="22027" y="4001"/>
                  </a:cubicBezTo>
                  <a:lnTo>
                    <a:pt x="22253" y="3751"/>
                  </a:lnTo>
                  <a:lnTo>
                    <a:pt x="22253" y="3751"/>
                  </a:lnTo>
                  <a:cubicBezTo>
                    <a:pt x="21872" y="3941"/>
                    <a:pt x="19979" y="4989"/>
                    <a:pt x="19158" y="6346"/>
                  </a:cubicBezTo>
                  <a:cubicBezTo>
                    <a:pt x="18943" y="6299"/>
                    <a:pt x="18848" y="6299"/>
                    <a:pt x="18634" y="6251"/>
                  </a:cubicBezTo>
                  <a:cubicBezTo>
                    <a:pt x="18503" y="5870"/>
                    <a:pt x="18431" y="5465"/>
                    <a:pt x="18443" y="5060"/>
                  </a:cubicBezTo>
                  <a:cubicBezTo>
                    <a:pt x="18491" y="4441"/>
                    <a:pt x="18610" y="3834"/>
                    <a:pt x="18812" y="3239"/>
                  </a:cubicBezTo>
                  <a:cubicBezTo>
                    <a:pt x="19098" y="2250"/>
                    <a:pt x="19717" y="167"/>
                    <a:pt x="19527" y="131"/>
                  </a:cubicBezTo>
                  <a:lnTo>
                    <a:pt x="19527" y="131"/>
                  </a:lnTo>
                  <a:cubicBezTo>
                    <a:pt x="19301" y="595"/>
                    <a:pt x="19062" y="1060"/>
                    <a:pt x="18848" y="1524"/>
                  </a:cubicBezTo>
                  <a:cubicBezTo>
                    <a:pt x="18455" y="2405"/>
                    <a:pt x="18181" y="3322"/>
                    <a:pt x="18050" y="4274"/>
                  </a:cubicBezTo>
                  <a:cubicBezTo>
                    <a:pt x="17979" y="4810"/>
                    <a:pt x="17919" y="5537"/>
                    <a:pt x="18122" y="6120"/>
                  </a:cubicBezTo>
                  <a:cubicBezTo>
                    <a:pt x="17681" y="6013"/>
                    <a:pt x="17229" y="5906"/>
                    <a:pt x="16788" y="5787"/>
                  </a:cubicBezTo>
                  <a:cubicBezTo>
                    <a:pt x="16087" y="3920"/>
                    <a:pt x="15825" y="0"/>
                    <a:pt x="1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2">
              <a:extLst>
                <a:ext uri="{FF2B5EF4-FFF2-40B4-BE49-F238E27FC236}">
                  <a16:creationId xmlns:a16="http://schemas.microsoft.com/office/drawing/2014/main" id="{C6A27056-2455-1025-DBC7-2D5DFDCEF812}"/>
                </a:ext>
              </a:extLst>
            </p:cNvPr>
            <p:cNvSpPr/>
            <p:nvPr/>
          </p:nvSpPr>
          <p:spPr>
            <a:xfrm>
              <a:off x="3791525" y="3536035"/>
              <a:ext cx="795860" cy="768031"/>
            </a:xfrm>
            <a:custGeom>
              <a:avLst/>
              <a:gdLst/>
              <a:ahLst/>
              <a:cxnLst/>
              <a:rect l="l" t="t" r="r" b="b"/>
              <a:pathLst>
                <a:path w="21420" h="20671" extrusionOk="0">
                  <a:moveTo>
                    <a:pt x="6215" y="8747"/>
                  </a:moveTo>
                  <a:lnTo>
                    <a:pt x="6215" y="8747"/>
                  </a:lnTo>
                  <a:cubicBezTo>
                    <a:pt x="6217" y="8749"/>
                    <a:pt x="6218" y="8751"/>
                    <a:pt x="6219" y="8753"/>
                  </a:cubicBezTo>
                  <a:lnTo>
                    <a:pt x="6219" y="8753"/>
                  </a:lnTo>
                  <a:cubicBezTo>
                    <a:pt x="6218" y="8752"/>
                    <a:pt x="6217" y="8750"/>
                    <a:pt x="6215" y="8747"/>
                  </a:cubicBezTo>
                  <a:close/>
                  <a:moveTo>
                    <a:pt x="6617" y="7487"/>
                  </a:moveTo>
                  <a:cubicBezTo>
                    <a:pt x="6641" y="7487"/>
                    <a:pt x="6666" y="7490"/>
                    <a:pt x="6692" y="7497"/>
                  </a:cubicBezTo>
                  <a:cubicBezTo>
                    <a:pt x="7144" y="7616"/>
                    <a:pt x="6787" y="8414"/>
                    <a:pt x="6585" y="8676"/>
                  </a:cubicBezTo>
                  <a:cubicBezTo>
                    <a:pt x="6553" y="8746"/>
                    <a:pt x="6445" y="8827"/>
                    <a:pt x="6348" y="8827"/>
                  </a:cubicBezTo>
                  <a:cubicBezTo>
                    <a:pt x="6298" y="8827"/>
                    <a:pt x="6252" y="8806"/>
                    <a:pt x="6219" y="8753"/>
                  </a:cubicBezTo>
                  <a:lnTo>
                    <a:pt x="6219" y="8753"/>
                  </a:lnTo>
                  <a:cubicBezTo>
                    <a:pt x="6225" y="8764"/>
                    <a:pt x="6227" y="8768"/>
                    <a:pt x="6227" y="8768"/>
                  </a:cubicBezTo>
                  <a:cubicBezTo>
                    <a:pt x="6225" y="8768"/>
                    <a:pt x="6192" y="8718"/>
                    <a:pt x="6192" y="8700"/>
                  </a:cubicBezTo>
                  <a:cubicBezTo>
                    <a:pt x="6168" y="8664"/>
                    <a:pt x="6156" y="8640"/>
                    <a:pt x="6156" y="8604"/>
                  </a:cubicBezTo>
                  <a:cubicBezTo>
                    <a:pt x="6132" y="8533"/>
                    <a:pt x="6132" y="8462"/>
                    <a:pt x="6120" y="8390"/>
                  </a:cubicBezTo>
                  <a:cubicBezTo>
                    <a:pt x="6120" y="8247"/>
                    <a:pt x="6120" y="8093"/>
                    <a:pt x="6156" y="7962"/>
                  </a:cubicBezTo>
                  <a:cubicBezTo>
                    <a:pt x="6210" y="7768"/>
                    <a:pt x="6390" y="7487"/>
                    <a:pt x="6617" y="7487"/>
                  </a:cubicBezTo>
                  <a:close/>
                  <a:moveTo>
                    <a:pt x="8883" y="7412"/>
                  </a:moveTo>
                  <a:cubicBezTo>
                    <a:pt x="8988" y="7412"/>
                    <a:pt x="9082" y="7485"/>
                    <a:pt x="9109" y="7592"/>
                  </a:cubicBezTo>
                  <a:cubicBezTo>
                    <a:pt x="9190" y="8252"/>
                    <a:pt x="8629" y="9250"/>
                    <a:pt x="7887" y="9250"/>
                  </a:cubicBezTo>
                  <a:cubicBezTo>
                    <a:pt x="7866" y="9250"/>
                    <a:pt x="7844" y="9249"/>
                    <a:pt x="7823" y="9247"/>
                  </a:cubicBezTo>
                  <a:cubicBezTo>
                    <a:pt x="7692" y="9247"/>
                    <a:pt x="7597" y="9128"/>
                    <a:pt x="7609" y="8997"/>
                  </a:cubicBezTo>
                  <a:lnTo>
                    <a:pt x="7597" y="8997"/>
                  </a:lnTo>
                  <a:cubicBezTo>
                    <a:pt x="7609" y="8938"/>
                    <a:pt x="7620" y="8866"/>
                    <a:pt x="7632" y="8807"/>
                  </a:cubicBezTo>
                  <a:cubicBezTo>
                    <a:pt x="7716" y="8521"/>
                    <a:pt x="7859" y="8259"/>
                    <a:pt x="8037" y="8033"/>
                  </a:cubicBezTo>
                  <a:cubicBezTo>
                    <a:pt x="8240" y="7783"/>
                    <a:pt x="8490" y="7581"/>
                    <a:pt x="8775" y="7438"/>
                  </a:cubicBezTo>
                  <a:cubicBezTo>
                    <a:pt x="8811" y="7420"/>
                    <a:pt x="8847" y="7412"/>
                    <a:pt x="8883" y="7412"/>
                  </a:cubicBezTo>
                  <a:close/>
                  <a:moveTo>
                    <a:pt x="10021" y="8863"/>
                  </a:moveTo>
                  <a:cubicBezTo>
                    <a:pt x="10132" y="8863"/>
                    <a:pt x="10236" y="8911"/>
                    <a:pt x="10299" y="9033"/>
                  </a:cubicBezTo>
                  <a:cubicBezTo>
                    <a:pt x="10418" y="9247"/>
                    <a:pt x="10216" y="9486"/>
                    <a:pt x="10085" y="9640"/>
                  </a:cubicBezTo>
                  <a:cubicBezTo>
                    <a:pt x="9963" y="9773"/>
                    <a:pt x="9779" y="9917"/>
                    <a:pt x="9591" y="9917"/>
                  </a:cubicBezTo>
                  <a:cubicBezTo>
                    <a:pt x="9577" y="9917"/>
                    <a:pt x="9563" y="9916"/>
                    <a:pt x="9549" y="9914"/>
                  </a:cubicBezTo>
                  <a:cubicBezTo>
                    <a:pt x="9478" y="9914"/>
                    <a:pt x="9418" y="9902"/>
                    <a:pt x="9383" y="9819"/>
                  </a:cubicBezTo>
                  <a:lnTo>
                    <a:pt x="9371" y="9819"/>
                  </a:lnTo>
                  <a:cubicBezTo>
                    <a:pt x="9275" y="9557"/>
                    <a:pt x="9442" y="9224"/>
                    <a:pt x="9633" y="9045"/>
                  </a:cubicBezTo>
                  <a:cubicBezTo>
                    <a:pt x="9732" y="8939"/>
                    <a:pt x="9883" y="8863"/>
                    <a:pt x="10021" y="8863"/>
                  </a:cubicBezTo>
                  <a:close/>
                  <a:moveTo>
                    <a:pt x="6195" y="10866"/>
                  </a:moveTo>
                  <a:cubicBezTo>
                    <a:pt x="6256" y="10866"/>
                    <a:pt x="6315" y="10890"/>
                    <a:pt x="6358" y="10938"/>
                  </a:cubicBezTo>
                  <a:cubicBezTo>
                    <a:pt x="6585" y="11236"/>
                    <a:pt x="6704" y="11843"/>
                    <a:pt x="6370" y="12129"/>
                  </a:cubicBezTo>
                  <a:cubicBezTo>
                    <a:pt x="6332" y="12162"/>
                    <a:pt x="6285" y="12178"/>
                    <a:pt x="6238" y="12178"/>
                  </a:cubicBezTo>
                  <a:cubicBezTo>
                    <a:pt x="6153" y="12178"/>
                    <a:pt x="6068" y="12126"/>
                    <a:pt x="6037" y="12033"/>
                  </a:cubicBezTo>
                  <a:cubicBezTo>
                    <a:pt x="5811" y="11760"/>
                    <a:pt x="5846" y="11260"/>
                    <a:pt x="6001" y="10974"/>
                  </a:cubicBezTo>
                  <a:cubicBezTo>
                    <a:pt x="6047" y="10902"/>
                    <a:pt x="6122" y="10866"/>
                    <a:pt x="6195" y="10866"/>
                  </a:cubicBezTo>
                  <a:close/>
                  <a:moveTo>
                    <a:pt x="10361" y="11618"/>
                  </a:moveTo>
                  <a:cubicBezTo>
                    <a:pt x="10584" y="11618"/>
                    <a:pt x="10777" y="11792"/>
                    <a:pt x="10787" y="12022"/>
                  </a:cubicBezTo>
                  <a:cubicBezTo>
                    <a:pt x="10799" y="12212"/>
                    <a:pt x="10668" y="12391"/>
                    <a:pt x="10490" y="12450"/>
                  </a:cubicBezTo>
                  <a:cubicBezTo>
                    <a:pt x="10472" y="12454"/>
                    <a:pt x="10454" y="12455"/>
                    <a:pt x="10437" y="12455"/>
                  </a:cubicBezTo>
                  <a:cubicBezTo>
                    <a:pt x="10334" y="12455"/>
                    <a:pt x="10231" y="12399"/>
                    <a:pt x="10180" y="12307"/>
                  </a:cubicBezTo>
                  <a:cubicBezTo>
                    <a:pt x="10180" y="12307"/>
                    <a:pt x="10180" y="12284"/>
                    <a:pt x="10168" y="12284"/>
                  </a:cubicBezTo>
                  <a:cubicBezTo>
                    <a:pt x="10109" y="12212"/>
                    <a:pt x="10061" y="12117"/>
                    <a:pt x="10037" y="12022"/>
                  </a:cubicBezTo>
                  <a:cubicBezTo>
                    <a:pt x="9990" y="11843"/>
                    <a:pt x="10097" y="11676"/>
                    <a:pt x="10264" y="11629"/>
                  </a:cubicBezTo>
                  <a:cubicBezTo>
                    <a:pt x="10296" y="11621"/>
                    <a:pt x="10329" y="11618"/>
                    <a:pt x="10361" y="11618"/>
                  </a:cubicBezTo>
                  <a:close/>
                  <a:moveTo>
                    <a:pt x="7891" y="11092"/>
                  </a:moveTo>
                  <a:cubicBezTo>
                    <a:pt x="7919" y="11092"/>
                    <a:pt x="7948" y="11096"/>
                    <a:pt x="7978" y="11105"/>
                  </a:cubicBezTo>
                  <a:lnTo>
                    <a:pt x="7978" y="11117"/>
                  </a:lnTo>
                  <a:cubicBezTo>
                    <a:pt x="8192" y="11176"/>
                    <a:pt x="8287" y="11414"/>
                    <a:pt x="8347" y="11605"/>
                  </a:cubicBezTo>
                  <a:cubicBezTo>
                    <a:pt x="8382" y="11736"/>
                    <a:pt x="8394" y="11879"/>
                    <a:pt x="8406" y="12022"/>
                  </a:cubicBezTo>
                  <a:cubicBezTo>
                    <a:pt x="8430" y="12129"/>
                    <a:pt x="8442" y="12236"/>
                    <a:pt x="8418" y="12343"/>
                  </a:cubicBezTo>
                  <a:cubicBezTo>
                    <a:pt x="8382" y="12438"/>
                    <a:pt x="8299" y="12498"/>
                    <a:pt x="8204" y="12498"/>
                  </a:cubicBezTo>
                  <a:cubicBezTo>
                    <a:pt x="8049" y="12474"/>
                    <a:pt x="7906" y="12414"/>
                    <a:pt x="7787" y="12307"/>
                  </a:cubicBezTo>
                  <a:lnTo>
                    <a:pt x="7763" y="12284"/>
                  </a:lnTo>
                  <a:cubicBezTo>
                    <a:pt x="7549" y="12093"/>
                    <a:pt x="7442" y="11795"/>
                    <a:pt x="7489" y="11498"/>
                  </a:cubicBezTo>
                  <a:cubicBezTo>
                    <a:pt x="7531" y="11309"/>
                    <a:pt x="7684" y="11092"/>
                    <a:pt x="7891" y="11092"/>
                  </a:cubicBezTo>
                  <a:close/>
                  <a:moveTo>
                    <a:pt x="5446" y="14078"/>
                  </a:moveTo>
                  <a:cubicBezTo>
                    <a:pt x="5506" y="14078"/>
                    <a:pt x="5568" y="14117"/>
                    <a:pt x="5632" y="14212"/>
                  </a:cubicBezTo>
                  <a:cubicBezTo>
                    <a:pt x="5787" y="14474"/>
                    <a:pt x="5894" y="14760"/>
                    <a:pt x="5954" y="15058"/>
                  </a:cubicBezTo>
                  <a:cubicBezTo>
                    <a:pt x="6096" y="15713"/>
                    <a:pt x="6192" y="16379"/>
                    <a:pt x="6227" y="17046"/>
                  </a:cubicBezTo>
                  <a:cubicBezTo>
                    <a:pt x="6251" y="17629"/>
                    <a:pt x="6323" y="18213"/>
                    <a:pt x="6454" y="18784"/>
                  </a:cubicBezTo>
                  <a:cubicBezTo>
                    <a:pt x="6394" y="18772"/>
                    <a:pt x="6346" y="18749"/>
                    <a:pt x="6299" y="18713"/>
                  </a:cubicBezTo>
                  <a:lnTo>
                    <a:pt x="6299" y="18725"/>
                  </a:lnTo>
                  <a:cubicBezTo>
                    <a:pt x="6061" y="18570"/>
                    <a:pt x="5846" y="18380"/>
                    <a:pt x="5668" y="18153"/>
                  </a:cubicBezTo>
                  <a:cubicBezTo>
                    <a:pt x="5406" y="17891"/>
                    <a:pt x="5203" y="17582"/>
                    <a:pt x="5049" y="17248"/>
                  </a:cubicBezTo>
                  <a:cubicBezTo>
                    <a:pt x="4715" y="16379"/>
                    <a:pt x="4691" y="15201"/>
                    <a:pt x="5144" y="14379"/>
                  </a:cubicBezTo>
                  <a:cubicBezTo>
                    <a:pt x="5223" y="14229"/>
                    <a:pt x="5329" y="14078"/>
                    <a:pt x="5446" y="14078"/>
                  </a:cubicBezTo>
                  <a:close/>
                  <a:moveTo>
                    <a:pt x="7820" y="0"/>
                  </a:moveTo>
                  <a:cubicBezTo>
                    <a:pt x="7383" y="0"/>
                    <a:pt x="6931" y="39"/>
                    <a:pt x="6620" y="163"/>
                  </a:cubicBezTo>
                  <a:cubicBezTo>
                    <a:pt x="5965" y="425"/>
                    <a:pt x="5346" y="854"/>
                    <a:pt x="5037" y="1520"/>
                  </a:cubicBezTo>
                  <a:cubicBezTo>
                    <a:pt x="4715" y="2175"/>
                    <a:pt x="4811" y="2854"/>
                    <a:pt x="4942" y="3532"/>
                  </a:cubicBezTo>
                  <a:cubicBezTo>
                    <a:pt x="5049" y="4092"/>
                    <a:pt x="5251" y="4925"/>
                    <a:pt x="4942" y="5485"/>
                  </a:cubicBezTo>
                  <a:cubicBezTo>
                    <a:pt x="4930" y="5509"/>
                    <a:pt x="4918" y="5533"/>
                    <a:pt x="4906" y="5545"/>
                  </a:cubicBezTo>
                  <a:cubicBezTo>
                    <a:pt x="4810" y="5640"/>
                    <a:pt x="4716" y="5680"/>
                    <a:pt x="4628" y="5680"/>
                  </a:cubicBezTo>
                  <a:cubicBezTo>
                    <a:pt x="4419" y="5680"/>
                    <a:pt x="4246" y="5457"/>
                    <a:pt x="4180" y="5223"/>
                  </a:cubicBezTo>
                  <a:cubicBezTo>
                    <a:pt x="4096" y="4914"/>
                    <a:pt x="4072" y="4592"/>
                    <a:pt x="4108" y="4271"/>
                  </a:cubicBezTo>
                  <a:cubicBezTo>
                    <a:pt x="4108" y="3961"/>
                    <a:pt x="4144" y="3652"/>
                    <a:pt x="4227" y="3354"/>
                  </a:cubicBezTo>
                  <a:cubicBezTo>
                    <a:pt x="4346" y="2961"/>
                    <a:pt x="4572" y="2604"/>
                    <a:pt x="4703" y="2199"/>
                  </a:cubicBezTo>
                  <a:cubicBezTo>
                    <a:pt x="4704" y="2197"/>
                    <a:pt x="4703" y="2196"/>
                    <a:pt x="4699" y="2196"/>
                  </a:cubicBezTo>
                  <a:cubicBezTo>
                    <a:pt x="4608" y="2196"/>
                    <a:pt x="3118" y="2909"/>
                    <a:pt x="2775" y="3699"/>
                  </a:cubicBezTo>
                  <a:cubicBezTo>
                    <a:pt x="2405" y="4521"/>
                    <a:pt x="2120" y="5390"/>
                    <a:pt x="2120" y="6283"/>
                  </a:cubicBezTo>
                  <a:cubicBezTo>
                    <a:pt x="2120" y="6866"/>
                    <a:pt x="2167" y="7247"/>
                    <a:pt x="2501" y="7700"/>
                  </a:cubicBezTo>
                  <a:cubicBezTo>
                    <a:pt x="2703" y="7985"/>
                    <a:pt x="2953" y="8247"/>
                    <a:pt x="3239" y="8462"/>
                  </a:cubicBezTo>
                  <a:cubicBezTo>
                    <a:pt x="3891" y="8874"/>
                    <a:pt x="3454" y="9429"/>
                    <a:pt x="2415" y="9429"/>
                  </a:cubicBezTo>
                  <a:cubicBezTo>
                    <a:pt x="2373" y="9429"/>
                    <a:pt x="2330" y="9428"/>
                    <a:pt x="2286" y="9426"/>
                  </a:cubicBezTo>
                  <a:cubicBezTo>
                    <a:pt x="2269" y="9425"/>
                    <a:pt x="2251" y="9425"/>
                    <a:pt x="2233" y="9425"/>
                  </a:cubicBezTo>
                  <a:cubicBezTo>
                    <a:pt x="1487" y="9425"/>
                    <a:pt x="945" y="10156"/>
                    <a:pt x="596" y="10807"/>
                  </a:cubicBezTo>
                  <a:cubicBezTo>
                    <a:pt x="215" y="11522"/>
                    <a:pt x="0" y="12724"/>
                    <a:pt x="179" y="13510"/>
                  </a:cubicBezTo>
                  <a:cubicBezTo>
                    <a:pt x="346" y="14236"/>
                    <a:pt x="1358" y="15963"/>
                    <a:pt x="1917" y="16272"/>
                  </a:cubicBezTo>
                  <a:cubicBezTo>
                    <a:pt x="1858" y="15570"/>
                    <a:pt x="1763" y="14010"/>
                    <a:pt x="2346" y="13129"/>
                  </a:cubicBezTo>
                  <a:cubicBezTo>
                    <a:pt x="2691" y="12593"/>
                    <a:pt x="3215" y="12212"/>
                    <a:pt x="3834" y="12057"/>
                  </a:cubicBezTo>
                  <a:lnTo>
                    <a:pt x="3834" y="12057"/>
                  </a:lnTo>
                  <a:cubicBezTo>
                    <a:pt x="3215" y="12879"/>
                    <a:pt x="2953" y="13903"/>
                    <a:pt x="2644" y="14855"/>
                  </a:cubicBezTo>
                  <a:cubicBezTo>
                    <a:pt x="2417" y="15593"/>
                    <a:pt x="2215" y="16391"/>
                    <a:pt x="2465" y="17141"/>
                  </a:cubicBezTo>
                  <a:cubicBezTo>
                    <a:pt x="2715" y="17891"/>
                    <a:pt x="3418" y="18344"/>
                    <a:pt x="4132" y="18630"/>
                  </a:cubicBezTo>
                  <a:cubicBezTo>
                    <a:pt x="4549" y="18784"/>
                    <a:pt x="5001" y="18903"/>
                    <a:pt x="5442" y="18951"/>
                  </a:cubicBezTo>
                  <a:cubicBezTo>
                    <a:pt x="5568" y="18973"/>
                    <a:pt x="5696" y="18983"/>
                    <a:pt x="5825" y="18983"/>
                  </a:cubicBezTo>
                  <a:cubicBezTo>
                    <a:pt x="6046" y="18983"/>
                    <a:pt x="6266" y="18952"/>
                    <a:pt x="6477" y="18891"/>
                  </a:cubicBezTo>
                  <a:cubicBezTo>
                    <a:pt x="6585" y="19284"/>
                    <a:pt x="6775" y="19653"/>
                    <a:pt x="7037" y="19975"/>
                  </a:cubicBezTo>
                  <a:cubicBezTo>
                    <a:pt x="7490" y="20543"/>
                    <a:pt x="8110" y="20670"/>
                    <a:pt x="8762" y="20670"/>
                  </a:cubicBezTo>
                  <a:cubicBezTo>
                    <a:pt x="9122" y="20670"/>
                    <a:pt x="9491" y="20631"/>
                    <a:pt x="9847" y="20606"/>
                  </a:cubicBezTo>
                  <a:cubicBezTo>
                    <a:pt x="9978" y="20594"/>
                    <a:pt x="10657" y="20463"/>
                    <a:pt x="10537" y="20392"/>
                  </a:cubicBezTo>
                  <a:cubicBezTo>
                    <a:pt x="10109" y="20106"/>
                    <a:pt x="9775" y="19701"/>
                    <a:pt x="9561" y="19237"/>
                  </a:cubicBezTo>
                  <a:cubicBezTo>
                    <a:pt x="9359" y="18784"/>
                    <a:pt x="9085" y="18213"/>
                    <a:pt x="8918" y="17760"/>
                  </a:cubicBezTo>
                  <a:cubicBezTo>
                    <a:pt x="8585" y="16867"/>
                    <a:pt x="8299" y="15963"/>
                    <a:pt x="8061" y="15046"/>
                  </a:cubicBezTo>
                  <a:cubicBezTo>
                    <a:pt x="7954" y="14641"/>
                    <a:pt x="7882" y="14141"/>
                    <a:pt x="8061" y="13748"/>
                  </a:cubicBezTo>
                  <a:cubicBezTo>
                    <a:pt x="8098" y="13669"/>
                    <a:pt x="8145" y="13639"/>
                    <a:pt x="8193" y="13639"/>
                  </a:cubicBezTo>
                  <a:cubicBezTo>
                    <a:pt x="8284" y="13639"/>
                    <a:pt x="8384" y="13742"/>
                    <a:pt x="8454" y="13819"/>
                  </a:cubicBezTo>
                  <a:cubicBezTo>
                    <a:pt x="8835" y="14260"/>
                    <a:pt x="9085" y="14855"/>
                    <a:pt x="9311" y="15391"/>
                  </a:cubicBezTo>
                  <a:cubicBezTo>
                    <a:pt x="9811" y="16558"/>
                    <a:pt x="10145" y="17820"/>
                    <a:pt x="10871" y="18868"/>
                  </a:cubicBezTo>
                  <a:cubicBezTo>
                    <a:pt x="11244" y="19422"/>
                    <a:pt x="11746" y="19944"/>
                    <a:pt x="12418" y="19944"/>
                  </a:cubicBezTo>
                  <a:cubicBezTo>
                    <a:pt x="12453" y="19944"/>
                    <a:pt x="12489" y="19942"/>
                    <a:pt x="12526" y="19939"/>
                  </a:cubicBezTo>
                  <a:cubicBezTo>
                    <a:pt x="13073" y="19892"/>
                    <a:pt x="14657" y="19403"/>
                    <a:pt x="14657" y="19403"/>
                  </a:cubicBezTo>
                  <a:cubicBezTo>
                    <a:pt x="14597" y="19332"/>
                    <a:pt x="14526" y="19272"/>
                    <a:pt x="14443" y="19237"/>
                  </a:cubicBezTo>
                  <a:lnTo>
                    <a:pt x="14443" y="19225"/>
                  </a:lnTo>
                  <a:cubicBezTo>
                    <a:pt x="14181" y="19058"/>
                    <a:pt x="13812" y="18618"/>
                    <a:pt x="13609" y="18427"/>
                  </a:cubicBezTo>
                  <a:cubicBezTo>
                    <a:pt x="13181" y="18034"/>
                    <a:pt x="12657" y="17201"/>
                    <a:pt x="12442" y="16903"/>
                  </a:cubicBezTo>
                  <a:cubicBezTo>
                    <a:pt x="11811" y="16010"/>
                    <a:pt x="11788" y="15677"/>
                    <a:pt x="11299" y="14689"/>
                  </a:cubicBezTo>
                  <a:cubicBezTo>
                    <a:pt x="11097" y="14260"/>
                    <a:pt x="11085" y="13903"/>
                    <a:pt x="11002" y="13438"/>
                  </a:cubicBezTo>
                  <a:cubicBezTo>
                    <a:pt x="10954" y="13224"/>
                    <a:pt x="10978" y="12998"/>
                    <a:pt x="11073" y="12807"/>
                  </a:cubicBezTo>
                  <a:cubicBezTo>
                    <a:pt x="11125" y="12717"/>
                    <a:pt x="11202" y="12684"/>
                    <a:pt x="11286" y="12684"/>
                  </a:cubicBezTo>
                  <a:cubicBezTo>
                    <a:pt x="11411" y="12684"/>
                    <a:pt x="11552" y="12760"/>
                    <a:pt x="11645" y="12831"/>
                  </a:cubicBezTo>
                  <a:cubicBezTo>
                    <a:pt x="11954" y="13046"/>
                    <a:pt x="12181" y="13391"/>
                    <a:pt x="12395" y="13688"/>
                  </a:cubicBezTo>
                  <a:cubicBezTo>
                    <a:pt x="12716" y="14153"/>
                    <a:pt x="12978" y="14629"/>
                    <a:pt x="13216" y="15141"/>
                  </a:cubicBezTo>
                  <a:cubicBezTo>
                    <a:pt x="13443" y="15617"/>
                    <a:pt x="13705" y="16094"/>
                    <a:pt x="14002" y="16546"/>
                  </a:cubicBezTo>
                  <a:cubicBezTo>
                    <a:pt x="14300" y="16963"/>
                    <a:pt x="14657" y="17344"/>
                    <a:pt x="15050" y="17677"/>
                  </a:cubicBezTo>
                  <a:cubicBezTo>
                    <a:pt x="15563" y="18104"/>
                    <a:pt x="16192" y="18446"/>
                    <a:pt x="16841" y="18446"/>
                  </a:cubicBezTo>
                  <a:cubicBezTo>
                    <a:pt x="17096" y="18446"/>
                    <a:pt x="17355" y="18393"/>
                    <a:pt x="17610" y="18272"/>
                  </a:cubicBezTo>
                  <a:cubicBezTo>
                    <a:pt x="17657" y="18237"/>
                    <a:pt x="17693" y="18201"/>
                    <a:pt x="17741" y="18165"/>
                  </a:cubicBezTo>
                  <a:cubicBezTo>
                    <a:pt x="17776" y="18129"/>
                    <a:pt x="18181" y="17737"/>
                    <a:pt x="18348" y="17546"/>
                  </a:cubicBezTo>
                  <a:lnTo>
                    <a:pt x="18431" y="17451"/>
                  </a:lnTo>
                  <a:lnTo>
                    <a:pt x="18312" y="17403"/>
                  </a:lnTo>
                  <a:cubicBezTo>
                    <a:pt x="18038" y="17260"/>
                    <a:pt x="17765" y="17106"/>
                    <a:pt x="17503" y="16939"/>
                  </a:cubicBezTo>
                  <a:cubicBezTo>
                    <a:pt x="16943" y="16594"/>
                    <a:pt x="16407" y="16201"/>
                    <a:pt x="15907" y="15748"/>
                  </a:cubicBezTo>
                  <a:cubicBezTo>
                    <a:pt x="15669" y="15510"/>
                    <a:pt x="15371" y="15224"/>
                    <a:pt x="15217" y="14891"/>
                  </a:cubicBezTo>
                  <a:cubicBezTo>
                    <a:pt x="15109" y="14641"/>
                    <a:pt x="15074" y="14260"/>
                    <a:pt x="15383" y="14129"/>
                  </a:cubicBezTo>
                  <a:cubicBezTo>
                    <a:pt x="15444" y="14103"/>
                    <a:pt x="15507" y="14092"/>
                    <a:pt x="15571" y="14092"/>
                  </a:cubicBezTo>
                  <a:cubicBezTo>
                    <a:pt x="15799" y="14092"/>
                    <a:pt x="16040" y="14232"/>
                    <a:pt x="16217" y="14343"/>
                  </a:cubicBezTo>
                  <a:cubicBezTo>
                    <a:pt x="16514" y="14534"/>
                    <a:pt x="16800" y="14748"/>
                    <a:pt x="17062" y="14986"/>
                  </a:cubicBezTo>
                  <a:cubicBezTo>
                    <a:pt x="17654" y="15490"/>
                    <a:pt x="18216" y="16388"/>
                    <a:pt x="18942" y="16388"/>
                  </a:cubicBezTo>
                  <a:cubicBezTo>
                    <a:pt x="19005" y="16388"/>
                    <a:pt x="19069" y="16382"/>
                    <a:pt x="19134" y="16367"/>
                  </a:cubicBezTo>
                  <a:cubicBezTo>
                    <a:pt x="19610" y="16272"/>
                    <a:pt x="19705" y="15927"/>
                    <a:pt x="20229" y="15582"/>
                  </a:cubicBezTo>
                  <a:cubicBezTo>
                    <a:pt x="20610" y="15332"/>
                    <a:pt x="21003" y="15105"/>
                    <a:pt x="21420" y="14915"/>
                  </a:cubicBezTo>
                  <a:cubicBezTo>
                    <a:pt x="21253" y="14546"/>
                    <a:pt x="21110" y="14153"/>
                    <a:pt x="21027" y="13760"/>
                  </a:cubicBezTo>
                  <a:cubicBezTo>
                    <a:pt x="20932" y="13284"/>
                    <a:pt x="21039" y="12819"/>
                    <a:pt x="20658" y="12629"/>
                  </a:cubicBezTo>
                  <a:cubicBezTo>
                    <a:pt x="20503" y="12557"/>
                    <a:pt x="20348" y="12498"/>
                    <a:pt x="20182" y="12474"/>
                  </a:cubicBezTo>
                  <a:cubicBezTo>
                    <a:pt x="19994" y="12439"/>
                    <a:pt x="19803" y="12421"/>
                    <a:pt x="19610" y="12421"/>
                  </a:cubicBezTo>
                  <a:cubicBezTo>
                    <a:pt x="19472" y="12421"/>
                    <a:pt x="19332" y="12430"/>
                    <a:pt x="19193" y="12450"/>
                  </a:cubicBezTo>
                  <a:cubicBezTo>
                    <a:pt x="18830" y="12503"/>
                    <a:pt x="18529" y="12547"/>
                    <a:pt x="18207" y="12547"/>
                  </a:cubicBezTo>
                  <a:cubicBezTo>
                    <a:pt x="18024" y="12547"/>
                    <a:pt x="17834" y="12532"/>
                    <a:pt x="17622" y="12498"/>
                  </a:cubicBezTo>
                  <a:cubicBezTo>
                    <a:pt x="17515" y="12486"/>
                    <a:pt x="17276" y="12319"/>
                    <a:pt x="17300" y="12224"/>
                  </a:cubicBezTo>
                  <a:cubicBezTo>
                    <a:pt x="17467" y="11605"/>
                    <a:pt x="18407" y="11569"/>
                    <a:pt x="18919" y="11557"/>
                  </a:cubicBezTo>
                  <a:cubicBezTo>
                    <a:pt x="18976" y="11556"/>
                    <a:pt x="19033" y="11555"/>
                    <a:pt x="19089" y="11555"/>
                  </a:cubicBezTo>
                  <a:cubicBezTo>
                    <a:pt x="19604" y="11555"/>
                    <a:pt x="20117" y="11605"/>
                    <a:pt x="20610" y="11712"/>
                  </a:cubicBezTo>
                  <a:lnTo>
                    <a:pt x="20753" y="11748"/>
                  </a:lnTo>
                  <a:cubicBezTo>
                    <a:pt x="20693" y="11438"/>
                    <a:pt x="20574" y="11141"/>
                    <a:pt x="20408" y="10890"/>
                  </a:cubicBezTo>
                  <a:cubicBezTo>
                    <a:pt x="20040" y="10373"/>
                    <a:pt x="19323" y="10247"/>
                    <a:pt x="18702" y="10247"/>
                  </a:cubicBezTo>
                  <a:cubicBezTo>
                    <a:pt x="18579" y="10247"/>
                    <a:pt x="18460" y="10252"/>
                    <a:pt x="18348" y="10259"/>
                  </a:cubicBezTo>
                  <a:cubicBezTo>
                    <a:pt x="17300" y="10319"/>
                    <a:pt x="16360" y="10831"/>
                    <a:pt x="15348" y="10974"/>
                  </a:cubicBezTo>
                  <a:cubicBezTo>
                    <a:pt x="15186" y="10997"/>
                    <a:pt x="15025" y="11010"/>
                    <a:pt x="14863" y="11010"/>
                  </a:cubicBezTo>
                  <a:cubicBezTo>
                    <a:pt x="14775" y="11010"/>
                    <a:pt x="14686" y="11006"/>
                    <a:pt x="14597" y="10998"/>
                  </a:cubicBezTo>
                  <a:cubicBezTo>
                    <a:pt x="14478" y="10998"/>
                    <a:pt x="14359" y="10938"/>
                    <a:pt x="14288" y="10843"/>
                  </a:cubicBezTo>
                  <a:cubicBezTo>
                    <a:pt x="14216" y="10736"/>
                    <a:pt x="14300" y="10557"/>
                    <a:pt x="14371" y="10474"/>
                  </a:cubicBezTo>
                  <a:cubicBezTo>
                    <a:pt x="14693" y="10117"/>
                    <a:pt x="15312" y="10057"/>
                    <a:pt x="15740" y="9914"/>
                  </a:cubicBezTo>
                  <a:cubicBezTo>
                    <a:pt x="16836" y="9569"/>
                    <a:pt x="17860" y="9021"/>
                    <a:pt x="18991" y="8771"/>
                  </a:cubicBezTo>
                  <a:cubicBezTo>
                    <a:pt x="19146" y="8735"/>
                    <a:pt x="19300" y="8700"/>
                    <a:pt x="19467" y="8688"/>
                  </a:cubicBezTo>
                  <a:cubicBezTo>
                    <a:pt x="19537" y="8670"/>
                    <a:pt x="19613" y="8659"/>
                    <a:pt x="19691" y="8659"/>
                  </a:cubicBezTo>
                  <a:cubicBezTo>
                    <a:pt x="19719" y="8659"/>
                    <a:pt x="19748" y="8661"/>
                    <a:pt x="19777" y="8664"/>
                  </a:cubicBezTo>
                  <a:cubicBezTo>
                    <a:pt x="19805" y="8669"/>
                    <a:pt x="19827" y="8671"/>
                    <a:pt x="19846" y="8671"/>
                  </a:cubicBezTo>
                  <a:cubicBezTo>
                    <a:pt x="20015" y="8671"/>
                    <a:pt x="19804" y="8487"/>
                    <a:pt x="19729" y="8390"/>
                  </a:cubicBezTo>
                  <a:cubicBezTo>
                    <a:pt x="19670" y="8295"/>
                    <a:pt x="19634" y="8200"/>
                    <a:pt x="19586" y="8116"/>
                  </a:cubicBezTo>
                  <a:cubicBezTo>
                    <a:pt x="19455" y="7890"/>
                    <a:pt x="19336" y="7652"/>
                    <a:pt x="19193" y="7438"/>
                  </a:cubicBezTo>
                  <a:cubicBezTo>
                    <a:pt x="18979" y="7081"/>
                    <a:pt x="18646" y="6819"/>
                    <a:pt x="18265" y="6664"/>
                  </a:cubicBezTo>
                  <a:cubicBezTo>
                    <a:pt x="18053" y="6589"/>
                    <a:pt x="17837" y="6557"/>
                    <a:pt x="17619" y="6557"/>
                  </a:cubicBezTo>
                  <a:cubicBezTo>
                    <a:pt x="16904" y="6557"/>
                    <a:pt x="16176" y="6904"/>
                    <a:pt x="15574" y="7223"/>
                  </a:cubicBezTo>
                  <a:cubicBezTo>
                    <a:pt x="14990" y="7533"/>
                    <a:pt x="14467" y="7902"/>
                    <a:pt x="13931" y="8271"/>
                  </a:cubicBezTo>
                  <a:cubicBezTo>
                    <a:pt x="13359" y="8652"/>
                    <a:pt x="12752" y="9069"/>
                    <a:pt x="12085" y="9247"/>
                  </a:cubicBezTo>
                  <a:cubicBezTo>
                    <a:pt x="12007" y="9270"/>
                    <a:pt x="11907" y="9292"/>
                    <a:pt x="11811" y="9292"/>
                  </a:cubicBezTo>
                  <a:cubicBezTo>
                    <a:pt x="11703" y="9292"/>
                    <a:pt x="11601" y="9264"/>
                    <a:pt x="11538" y="9176"/>
                  </a:cubicBezTo>
                  <a:cubicBezTo>
                    <a:pt x="11383" y="8950"/>
                    <a:pt x="11490" y="8688"/>
                    <a:pt x="11633" y="8497"/>
                  </a:cubicBezTo>
                  <a:cubicBezTo>
                    <a:pt x="12002" y="7938"/>
                    <a:pt x="12692" y="7581"/>
                    <a:pt x="13264" y="7283"/>
                  </a:cubicBezTo>
                  <a:cubicBezTo>
                    <a:pt x="13835" y="6973"/>
                    <a:pt x="14478" y="6723"/>
                    <a:pt x="15086" y="6461"/>
                  </a:cubicBezTo>
                  <a:cubicBezTo>
                    <a:pt x="15894" y="6113"/>
                    <a:pt x="16739" y="5792"/>
                    <a:pt x="17618" y="5792"/>
                  </a:cubicBezTo>
                  <a:cubicBezTo>
                    <a:pt x="17761" y="5792"/>
                    <a:pt x="17905" y="5800"/>
                    <a:pt x="18050" y="5818"/>
                  </a:cubicBezTo>
                  <a:cubicBezTo>
                    <a:pt x="18062" y="5830"/>
                    <a:pt x="18074" y="5830"/>
                    <a:pt x="18086" y="5830"/>
                  </a:cubicBezTo>
                  <a:lnTo>
                    <a:pt x="18157" y="5830"/>
                  </a:lnTo>
                  <a:cubicBezTo>
                    <a:pt x="18312" y="5830"/>
                    <a:pt x="18479" y="5854"/>
                    <a:pt x="18634" y="5902"/>
                  </a:cubicBezTo>
                  <a:cubicBezTo>
                    <a:pt x="18634" y="5902"/>
                    <a:pt x="18634" y="5902"/>
                    <a:pt x="18634" y="5902"/>
                  </a:cubicBezTo>
                  <a:cubicBezTo>
                    <a:pt x="18676" y="5902"/>
                    <a:pt x="17774" y="3959"/>
                    <a:pt x="16967" y="3330"/>
                  </a:cubicBezTo>
                  <a:cubicBezTo>
                    <a:pt x="16536" y="2991"/>
                    <a:pt x="16014" y="2816"/>
                    <a:pt x="15486" y="2816"/>
                  </a:cubicBezTo>
                  <a:cubicBezTo>
                    <a:pt x="15123" y="2816"/>
                    <a:pt x="14758" y="2898"/>
                    <a:pt x="14419" y="3068"/>
                  </a:cubicBezTo>
                  <a:cubicBezTo>
                    <a:pt x="13597" y="3449"/>
                    <a:pt x="12931" y="4128"/>
                    <a:pt x="12288" y="4747"/>
                  </a:cubicBezTo>
                  <a:cubicBezTo>
                    <a:pt x="11978" y="5045"/>
                    <a:pt x="11633" y="5318"/>
                    <a:pt x="11299" y="5604"/>
                  </a:cubicBezTo>
                  <a:cubicBezTo>
                    <a:pt x="10930" y="5914"/>
                    <a:pt x="10561" y="6247"/>
                    <a:pt x="10097" y="6414"/>
                  </a:cubicBezTo>
                  <a:cubicBezTo>
                    <a:pt x="9994" y="6448"/>
                    <a:pt x="9897" y="6501"/>
                    <a:pt x="9779" y="6501"/>
                  </a:cubicBezTo>
                  <a:cubicBezTo>
                    <a:pt x="9734" y="6501"/>
                    <a:pt x="9686" y="6493"/>
                    <a:pt x="9633" y="6473"/>
                  </a:cubicBezTo>
                  <a:lnTo>
                    <a:pt x="9621" y="6473"/>
                  </a:lnTo>
                  <a:cubicBezTo>
                    <a:pt x="9573" y="6426"/>
                    <a:pt x="9549" y="6354"/>
                    <a:pt x="9585" y="6295"/>
                  </a:cubicBezTo>
                  <a:cubicBezTo>
                    <a:pt x="9597" y="6247"/>
                    <a:pt x="9621" y="6188"/>
                    <a:pt x="9656" y="6152"/>
                  </a:cubicBezTo>
                  <a:cubicBezTo>
                    <a:pt x="9775" y="5985"/>
                    <a:pt x="9906" y="5842"/>
                    <a:pt x="10049" y="5711"/>
                  </a:cubicBezTo>
                  <a:cubicBezTo>
                    <a:pt x="10430" y="5342"/>
                    <a:pt x="10799" y="4973"/>
                    <a:pt x="11133" y="4580"/>
                  </a:cubicBezTo>
                  <a:cubicBezTo>
                    <a:pt x="11538" y="4092"/>
                    <a:pt x="11978" y="3640"/>
                    <a:pt x="12442" y="3211"/>
                  </a:cubicBezTo>
                  <a:cubicBezTo>
                    <a:pt x="12839" y="2877"/>
                    <a:pt x="13326" y="2534"/>
                    <a:pt x="13857" y="2534"/>
                  </a:cubicBezTo>
                  <a:cubicBezTo>
                    <a:pt x="13932" y="2534"/>
                    <a:pt x="14009" y="2541"/>
                    <a:pt x="14086" y="2556"/>
                  </a:cubicBezTo>
                  <a:cubicBezTo>
                    <a:pt x="14109" y="2556"/>
                    <a:pt x="13085" y="842"/>
                    <a:pt x="12181" y="604"/>
                  </a:cubicBezTo>
                  <a:cubicBezTo>
                    <a:pt x="12002" y="559"/>
                    <a:pt x="11825" y="538"/>
                    <a:pt x="11652" y="538"/>
                  </a:cubicBezTo>
                  <a:cubicBezTo>
                    <a:pt x="10950" y="538"/>
                    <a:pt x="10305" y="883"/>
                    <a:pt x="9799" y="1389"/>
                  </a:cubicBezTo>
                  <a:cubicBezTo>
                    <a:pt x="9228" y="1985"/>
                    <a:pt x="8930" y="2711"/>
                    <a:pt x="8668" y="3473"/>
                  </a:cubicBezTo>
                  <a:cubicBezTo>
                    <a:pt x="8537" y="3902"/>
                    <a:pt x="8371" y="4306"/>
                    <a:pt x="8180" y="4711"/>
                  </a:cubicBezTo>
                  <a:cubicBezTo>
                    <a:pt x="8013" y="5021"/>
                    <a:pt x="7799" y="5366"/>
                    <a:pt x="7442" y="5485"/>
                  </a:cubicBezTo>
                  <a:cubicBezTo>
                    <a:pt x="7392" y="5503"/>
                    <a:pt x="7346" y="5511"/>
                    <a:pt x="7305" y="5511"/>
                  </a:cubicBezTo>
                  <a:cubicBezTo>
                    <a:pt x="6699" y="5511"/>
                    <a:pt x="7004" y="3737"/>
                    <a:pt x="7049" y="3425"/>
                  </a:cubicBezTo>
                  <a:cubicBezTo>
                    <a:pt x="7132" y="2854"/>
                    <a:pt x="7287" y="2306"/>
                    <a:pt x="7513" y="1794"/>
                  </a:cubicBezTo>
                  <a:cubicBezTo>
                    <a:pt x="7870" y="1044"/>
                    <a:pt x="8466" y="532"/>
                    <a:pt x="9156" y="115"/>
                  </a:cubicBezTo>
                  <a:cubicBezTo>
                    <a:pt x="9178" y="101"/>
                    <a:pt x="8519" y="0"/>
                    <a:pt x="7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2">
              <a:extLst>
                <a:ext uri="{FF2B5EF4-FFF2-40B4-BE49-F238E27FC236}">
                  <a16:creationId xmlns:a16="http://schemas.microsoft.com/office/drawing/2014/main" id="{098F8979-9076-3FC9-2EC0-04B9E0BF7678}"/>
                </a:ext>
              </a:extLst>
            </p:cNvPr>
            <p:cNvSpPr/>
            <p:nvPr/>
          </p:nvSpPr>
          <p:spPr>
            <a:xfrm>
              <a:off x="3725461" y="3677005"/>
              <a:ext cx="776094" cy="400382"/>
            </a:xfrm>
            <a:custGeom>
              <a:avLst/>
              <a:gdLst/>
              <a:ahLst/>
              <a:cxnLst/>
              <a:rect l="l" t="t" r="r" b="b"/>
              <a:pathLst>
                <a:path w="20888" h="10776" extrusionOk="0">
                  <a:moveTo>
                    <a:pt x="11530" y="0"/>
                  </a:moveTo>
                  <a:cubicBezTo>
                    <a:pt x="11077" y="477"/>
                    <a:pt x="10994" y="489"/>
                    <a:pt x="10613" y="977"/>
                  </a:cubicBezTo>
                  <a:cubicBezTo>
                    <a:pt x="10553" y="1036"/>
                    <a:pt x="10137" y="1751"/>
                    <a:pt x="10077" y="1786"/>
                  </a:cubicBezTo>
                  <a:cubicBezTo>
                    <a:pt x="9851" y="2227"/>
                    <a:pt x="9708" y="2548"/>
                    <a:pt x="9517" y="3001"/>
                  </a:cubicBezTo>
                  <a:cubicBezTo>
                    <a:pt x="9315" y="3489"/>
                    <a:pt x="9125" y="3977"/>
                    <a:pt x="8922" y="4465"/>
                  </a:cubicBezTo>
                  <a:cubicBezTo>
                    <a:pt x="8732" y="4894"/>
                    <a:pt x="8470" y="5287"/>
                    <a:pt x="8279" y="5703"/>
                  </a:cubicBezTo>
                  <a:cubicBezTo>
                    <a:pt x="7970" y="5608"/>
                    <a:pt x="7672" y="5513"/>
                    <a:pt x="7362" y="5430"/>
                  </a:cubicBezTo>
                  <a:cubicBezTo>
                    <a:pt x="7601" y="4930"/>
                    <a:pt x="7636" y="4287"/>
                    <a:pt x="7672" y="3775"/>
                  </a:cubicBezTo>
                  <a:cubicBezTo>
                    <a:pt x="7708" y="3072"/>
                    <a:pt x="7708" y="2382"/>
                    <a:pt x="7648" y="1691"/>
                  </a:cubicBezTo>
                  <a:cubicBezTo>
                    <a:pt x="7636" y="1524"/>
                    <a:pt x="7624" y="1358"/>
                    <a:pt x="7612" y="1191"/>
                  </a:cubicBezTo>
                  <a:cubicBezTo>
                    <a:pt x="7601" y="1227"/>
                    <a:pt x="7589" y="1274"/>
                    <a:pt x="7577" y="1310"/>
                  </a:cubicBezTo>
                  <a:cubicBezTo>
                    <a:pt x="7398" y="1941"/>
                    <a:pt x="7279" y="2584"/>
                    <a:pt x="7231" y="3239"/>
                  </a:cubicBezTo>
                  <a:cubicBezTo>
                    <a:pt x="7231" y="3632"/>
                    <a:pt x="7208" y="4025"/>
                    <a:pt x="7160" y="4406"/>
                  </a:cubicBezTo>
                  <a:cubicBezTo>
                    <a:pt x="7124" y="4727"/>
                    <a:pt x="7041" y="5025"/>
                    <a:pt x="7029" y="5334"/>
                  </a:cubicBezTo>
                  <a:cubicBezTo>
                    <a:pt x="6839" y="5287"/>
                    <a:pt x="6660" y="5239"/>
                    <a:pt x="6481" y="5191"/>
                  </a:cubicBezTo>
                  <a:cubicBezTo>
                    <a:pt x="6315" y="4382"/>
                    <a:pt x="5803" y="3620"/>
                    <a:pt x="5469" y="2870"/>
                  </a:cubicBezTo>
                  <a:cubicBezTo>
                    <a:pt x="5386" y="2691"/>
                    <a:pt x="5303" y="2501"/>
                    <a:pt x="5231" y="2310"/>
                  </a:cubicBezTo>
                  <a:lnTo>
                    <a:pt x="5231" y="2310"/>
                  </a:lnTo>
                  <a:cubicBezTo>
                    <a:pt x="5160" y="2513"/>
                    <a:pt x="5374" y="3441"/>
                    <a:pt x="5541" y="3751"/>
                  </a:cubicBezTo>
                  <a:cubicBezTo>
                    <a:pt x="5755" y="4156"/>
                    <a:pt x="5898" y="4703"/>
                    <a:pt x="6088" y="5108"/>
                  </a:cubicBezTo>
                  <a:cubicBezTo>
                    <a:pt x="4422" y="4727"/>
                    <a:pt x="1957" y="3822"/>
                    <a:pt x="493" y="2941"/>
                  </a:cubicBezTo>
                  <a:cubicBezTo>
                    <a:pt x="449" y="2915"/>
                    <a:pt x="405" y="2904"/>
                    <a:pt x="363" y="2904"/>
                  </a:cubicBezTo>
                  <a:cubicBezTo>
                    <a:pt x="154" y="2904"/>
                    <a:pt x="0" y="3185"/>
                    <a:pt x="219" y="3334"/>
                  </a:cubicBezTo>
                  <a:cubicBezTo>
                    <a:pt x="1540" y="4263"/>
                    <a:pt x="4029" y="5120"/>
                    <a:pt x="5588" y="5489"/>
                  </a:cubicBezTo>
                  <a:cubicBezTo>
                    <a:pt x="5791" y="5537"/>
                    <a:pt x="5981" y="5584"/>
                    <a:pt x="6184" y="5632"/>
                  </a:cubicBezTo>
                  <a:cubicBezTo>
                    <a:pt x="5827" y="6299"/>
                    <a:pt x="4410" y="7311"/>
                    <a:pt x="4291" y="7430"/>
                  </a:cubicBezTo>
                  <a:lnTo>
                    <a:pt x="4124" y="7620"/>
                  </a:lnTo>
                  <a:cubicBezTo>
                    <a:pt x="4422" y="7489"/>
                    <a:pt x="5874" y="6751"/>
                    <a:pt x="6529" y="5751"/>
                  </a:cubicBezTo>
                  <a:cubicBezTo>
                    <a:pt x="6696" y="5787"/>
                    <a:pt x="6767" y="5787"/>
                    <a:pt x="6934" y="5834"/>
                  </a:cubicBezTo>
                  <a:cubicBezTo>
                    <a:pt x="7017" y="6120"/>
                    <a:pt x="7053" y="6430"/>
                    <a:pt x="7041" y="6739"/>
                  </a:cubicBezTo>
                  <a:cubicBezTo>
                    <a:pt x="6981" y="7204"/>
                    <a:pt x="6874" y="7656"/>
                    <a:pt x="6708" y="8097"/>
                  </a:cubicBezTo>
                  <a:cubicBezTo>
                    <a:pt x="6469" y="8847"/>
                    <a:pt x="5934" y="10406"/>
                    <a:pt x="6077" y="10430"/>
                  </a:cubicBezTo>
                  <a:cubicBezTo>
                    <a:pt x="6267" y="10085"/>
                    <a:pt x="6458" y="9752"/>
                    <a:pt x="6636" y="9394"/>
                  </a:cubicBezTo>
                  <a:cubicBezTo>
                    <a:pt x="6958" y="8740"/>
                    <a:pt x="7196" y="8049"/>
                    <a:pt x="7327" y="7335"/>
                  </a:cubicBezTo>
                  <a:cubicBezTo>
                    <a:pt x="7386" y="6942"/>
                    <a:pt x="7458" y="6382"/>
                    <a:pt x="7327" y="5942"/>
                  </a:cubicBezTo>
                  <a:lnTo>
                    <a:pt x="7327" y="5942"/>
                  </a:lnTo>
                  <a:cubicBezTo>
                    <a:pt x="7660" y="6037"/>
                    <a:pt x="7993" y="6132"/>
                    <a:pt x="8327" y="6239"/>
                  </a:cubicBezTo>
                  <a:cubicBezTo>
                    <a:pt x="8803" y="7668"/>
                    <a:pt x="8875" y="10645"/>
                    <a:pt x="9006" y="10645"/>
                  </a:cubicBezTo>
                  <a:lnTo>
                    <a:pt x="9006" y="10371"/>
                  </a:lnTo>
                  <a:cubicBezTo>
                    <a:pt x="8982" y="9132"/>
                    <a:pt x="9196" y="7549"/>
                    <a:pt x="8696" y="6346"/>
                  </a:cubicBezTo>
                  <a:lnTo>
                    <a:pt x="8696" y="6346"/>
                  </a:lnTo>
                  <a:cubicBezTo>
                    <a:pt x="9256" y="6513"/>
                    <a:pt x="9815" y="6692"/>
                    <a:pt x="10375" y="6858"/>
                  </a:cubicBezTo>
                  <a:cubicBezTo>
                    <a:pt x="10375" y="6870"/>
                    <a:pt x="10387" y="6870"/>
                    <a:pt x="10387" y="6882"/>
                  </a:cubicBezTo>
                  <a:cubicBezTo>
                    <a:pt x="11101" y="8013"/>
                    <a:pt x="12113" y="10597"/>
                    <a:pt x="12268" y="10776"/>
                  </a:cubicBezTo>
                  <a:lnTo>
                    <a:pt x="12232" y="10656"/>
                  </a:lnTo>
                  <a:cubicBezTo>
                    <a:pt x="11970" y="9859"/>
                    <a:pt x="11768" y="9049"/>
                    <a:pt x="11530" y="8251"/>
                  </a:cubicBezTo>
                  <a:cubicBezTo>
                    <a:pt x="11434" y="7823"/>
                    <a:pt x="11268" y="7430"/>
                    <a:pt x="11041" y="7061"/>
                  </a:cubicBezTo>
                  <a:lnTo>
                    <a:pt x="11041" y="7061"/>
                  </a:lnTo>
                  <a:cubicBezTo>
                    <a:pt x="12006" y="7358"/>
                    <a:pt x="13208" y="7835"/>
                    <a:pt x="14173" y="8168"/>
                  </a:cubicBezTo>
                  <a:cubicBezTo>
                    <a:pt x="14732" y="8847"/>
                    <a:pt x="15816" y="10335"/>
                    <a:pt x="15959" y="10406"/>
                  </a:cubicBezTo>
                  <a:cubicBezTo>
                    <a:pt x="15661" y="9740"/>
                    <a:pt x="15328" y="8942"/>
                    <a:pt x="14851" y="8335"/>
                  </a:cubicBezTo>
                  <a:lnTo>
                    <a:pt x="14851" y="8335"/>
                  </a:lnTo>
                  <a:cubicBezTo>
                    <a:pt x="15244" y="8478"/>
                    <a:pt x="15649" y="8620"/>
                    <a:pt x="16030" y="8763"/>
                  </a:cubicBezTo>
                  <a:cubicBezTo>
                    <a:pt x="16899" y="9097"/>
                    <a:pt x="17757" y="9406"/>
                    <a:pt x="18638" y="9692"/>
                  </a:cubicBezTo>
                  <a:cubicBezTo>
                    <a:pt x="19388" y="9918"/>
                    <a:pt x="20043" y="10323"/>
                    <a:pt x="20840" y="10347"/>
                  </a:cubicBezTo>
                  <a:cubicBezTo>
                    <a:pt x="20888" y="10335"/>
                    <a:pt x="20888" y="10264"/>
                    <a:pt x="20840" y="10264"/>
                  </a:cubicBezTo>
                  <a:cubicBezTo>
                    <a:pt x="20019" y="10168"/>
                    <a:pt x="19328" y="9775"/>
                    <a:pt x="18602" y="9382"/>
                  </a:cubicBezTo>
                  <a:cubicBezTo>
                    <a:pt x="18054" y="9097"/>
                    <a:pt x="17483" y="8835"/>
                    <a:pt x="16899" y="8620"/>
                  </a:cubicBezTo>
                  <a:cubicBezTo>
                    <a:pt x="17042" y="8561"/>
                    <a:pt x="17173" y="8478"/>
                    <a:pt x="17316" y="8418"/>
                  </a:cubicBezTo>
                  <a:cubicBezTo>
                    <a:pt x="17685" y="8239"/>
                    <a:pt x="18054" y="8061"/>
                    <a:pt x="18435" y="7882"/>
                  </a:cubicBezTo>
                  <a:lnTo>
                    <a:pt x="18542" y="7835"/>
                  </a:lnTo>
                  <a:cubicBezTo>
                    <a:pt x="18533" y="7823"/>
                    <a:pt x="18505" y="7818"/>
                    <a:pt x="18460" y="7818"/>
                  </a:cubicBezTo>
                  <a:cubicBezTo>
                    <a:pt x="18093" y="7818"/>
                    <a:pt x="16647" y="8179"/>
                    <a:pt x="16233" y="8370"/>
                  </a:cubicBezTo>
                  <a:lnTo>
                    <a:pt x="16173" y="8347"/>
                  </a:lnTo>
                  <a:cubicBezTo>
                    <a:pt x="15292" y="8001"/>
                    <a:pt x="14387" y="7668"/>
                    <a:pt x="13494" y="7347"/>
                  </a:cubicBezTo>
                  <a:cubicBezTo>
                    <a:pt x="13899" y="7168"/>
                    <a:pt x="14280" y="6942"/>
                    <a:pt x="14649" y="6692"/>
                  </a:cubicBezTo>
                  <a:cubicBezTo>
                    <a:pt x="15161" y="6370"/>
                    <a:pt x="15649" y="6013"/>
                    <a:pt x="16149" y="5692"/>
                  </a:cubicBezTo>
                  <a:cubicBezTo>
                    <a:pt x="16411" y="5513"/>
                    <a:pt x="16673" y="5358"/>
                    <a:pt x="16935" y="5203"/>
                  </a:cubicBezTo>
                  <a:lnTo>
                    <a:pt x="16935" y="5203"/>
                  </a:lnTo>
                  <a:cubicBezTo>
                    <a:pt x="16792" y="5227"/>
                    <a:pt x="16661" y="5263"/>
                    <a:pt x="16518" y="5311"/>
                  </a:cubicBezTo>
                  <a:cubicBezTo>
                    <a:pt x="15911" y="5549"/>
                    <a:pt x="15304" y="5823"/>
                    <a:pt x="14732" y="6156"/>
                  </a:cubicBezTo>
                  <a:cubicBezTo>
                    <a:pt x="14137" y="6537"/>
                    <a:pt x="13399" y="6680"/>
                    <a:pt x="12851" y="7132"/>
                  </a:cubicBezTo>
                  <a:cubicBezTo>
                    <a:pt x="12244" y="6918"/>
                    <a:pt x="11625" y="6727"/>
                    <a:pt x="11006" y="6549"/>
                  </a:cubicBezTo>
                  <a:cubicBezTo>
                    <a:pt x="10720" y="6477"/>
                    <a:pt x="10434" y="6382"/>
                    <a:pt x="10160" y="6299"/>
                  </a:cubicBezTo>
                  <a:cubicBezTo>
                    <a:pt x="10672" y="5906"/>
                    <a:pt x="11065" y="5263"/>
                    <a:pt x="11542" y="4870"/>
                  </a:cubicBezTo>
                  <a:cubicBezTo>
                    <a:pt x="12220" y="4287"/>
                    <a:pt x="12935" y="3751"/>
                    <a:pt x="13649" y="3227"/>
                  </a:cubicBezTo>
                  <a:cubicBezTo>
                    <a:pt x="14030" y="2953"/>
                    <a:pt x="14387" y="2667"/>
                    <a:pt x="14756" y="2382"/>
                  </a:cubicBezTo>
                  <a:lnTo>
                    <a:pt x="14756" y="2382"/>
                  </a:lnTo>
                  <a:cubicBezTo>
                    <a:pt x="14554" y="2477"/>
                    <a:pt x="14363" y="2572"/>
                    <a:pt x="14173" y="2655"/>
                  </a:cubicBezTo>
                  <a:cubicBezTo>
                    <a:pt x="13982" y="2739"/>
                    <a:pt x="10803" y="4775"/>
                    <a:pt x="9648" y="6144"/>
                  </a:cubicBezTo>
                  <a:lnTo>
                    <a:pt x="8613" y="5811"/>
                  </a:lnTo>
                  <a:cubicBezTo>
                    <a:pt x="9053" y="5334"/>
                    <a:pt x="9291" y="4632"/>
                    <a:pt x="9517" y="4060"/>
                  </a:cubicBezTo>
                  <a:cubicBezTo>
                    <a:pt x="9887" y="3156"/>
                    <a:pt x="10268" y="2251"/>
                    <a:pt x="10720" y="1382"/>
                  </a:cubicBezTo>
                  <a:cubicBezTo>
                    <a:pt x="10958" y="905"/>
                    <a:pt x="11232" y="441"/>
                    <a:pt x="11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2">
              <a:extLst>
                <a:ext uri="{FF2B5EF4-FFF2-40B4-BE49-F238E27FC236}">
                  <a16:creationId xmlns:a16="http://schemas.microsoft.com/office/drawing/2014/main" id="{FA5E7541-AE14-8401-E0EF-04BE2C6D6B1A}"/>
                </a:ext>
              </a:extLst>
            </p:cNvPr>
            <p:cNvSpPr/>
            <p:nvPr/>
          </p:nvSpPr>
          <p:spPr>
            <a:xfrm>
              <a:off x="3663670" y="2925337"/>
              <a:ext cx="951131" cy="365531"/>
            </a:xfrm>
            <a:custGeom>
              <a:avLst/>
              <a:gdLst/>
              <a:ahLst/>
              <a:cxnLst/>
              <a:rect l="l" t="t" r="r" b="b"/>
              <a:pathLst>
                <a:path w="25599" h="9838" extrusionOk="0">
                  <a:moveTo>
                    <a:pt x="11223" y="1"/>
                  </a:moveTo>
                  <a:cubicBezTo>
                    <a:pt x="6749" y="1"/>
                    <a:pt x="2924" y="1720"/>
                    <a:pt x="1" y="4705"/>
                  </a:cubicBezTo>
                  <a:cubicBezTo>
                    <a:pt x="1645" y="6904"/>
                    <a:pt x="6251" y="9838"/>
                    <a:pt x="12316" y="9838"/>
                  </a:cubicBezTo>
                  <a:cubicBezTo>
                    <a:pt x="16264" y="9838"/>
                    <a:pt x="20829" y="8595"/>
                    <a:pt x="25599" y="5098"/>
                  </a:cubicBezTo>
                  <a:cubicBezTo>
                    <a:pt x="20359" y="1568"/>
                    <a:pt x="15495" y="1"/>
                    <a:pt x="1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2">
              <a:extLst>
                <a:ext uri="{FF2B5EF4-FFF2-40B4-BE49-F238E27FC236}">
                  <a16:creationId xmlns:a16="http://schemas.microsoft.com/office/drawing/2014/main" id="{3AFBA6B4-FC12-E218-6C89-72E282C9378D}"/>
                </a:ext>
              </a:extLst>
            </p:cNvPr>
            <p:cNvSpPr/>
            <p:nvPr/>
          </p:nvSpPr>
          <p:spPr>
            <a:xfrm>
              <a:off x="3663670" y="3080724"/>
              <a:ext cx="827739" cy="38864"/>
            </a:xfrm>
            <a:custGeom>
              <a:avLst/>
              <a:gdLst/>
              <a:ahLst/>
              <a:cxnLst/>
              <a:rect l="l" t="t" r="r" b="b"/>
              <a:pathLst>
                <a:path w="22278" h="1046" extrusionOk="0">
                  <a:moveTo>
                    <a:pt x="6457" y="1"/>
                  </a:moveTo>
                  <a:cubicBezTo>
                    <a:pt x="3102" y="1"/>
                    <a:pt x="830" y="168"/>
                    <a:pt x="1" y="523"/>
                  </a:cubicBezTo>
                  <a:cubicBezTo>
                    <a:pt x="982" y="894"/>
                    <a:pt x="3532" y="1045"/>
                    <a:pt x="7369" y="1045"/>
                  </a:cubicBezTo>
                  <a:cubicBezTo>
                    <a:pt x="11168" y="1045"/>
                    <a:pt x="16229" y="897"/>
                    <a:pt x="22277" y="666"/>
                  </a:cubicBezTo>
                  <a:cubicBezTo>
                    <a:pt x="15889" y="234"/>
                    <a:pt x="10418" y="1"/>
                    <a:pt x="64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2">
              <a:extLst>
                <a:ext uri="{FF2B5EF4-FFF2-40B4-BE49-F238E27FC236}">
                  <a16:creationId xmlns:a16="http://schemas.microsoft.com/office/drawing/2014/main" id="{A2AD93F5-6D0E-D738-9482-5ABDCD27ECC3}"/>
                </a:ext>
              </a:extLst>
            </p:cNvPr>
            <p:cNvSpPr/>
            <p:nvPr/>
          </p:nvSpPr>
          <p:spPr>
            <a:xfrm>
              <a:off x="3779561" y="3105432"/>
              <a:ext cx="58891" cy="85865"/>
            </a:xfrm>
            <a:custGeom>
              <a:avLst/>
              <a:gdLst/>
              <a:ahLst/>
              <a:cxnLst/>
              <a:rect l="l" t="t" r="r" b="b"/>
              <a:pathLst>
                <a:path w="1585" h="2311" extrusionOk="0">
                  <a:moveTo>
                    <a:pt x="1" y="1"/>
                  </a:moveTo>
                  <a:lnTo>
                    <a:pt x="1" y="1"/>
                  </a:lnTo>
                  <a:cubicBezTo>
                    <a:pt x="692" y="513"/>
                    <a:pt x="989" y="1632"/>
                    <a:pt x="513" y="2310"/>
                  </a:cubicBezTo>
                  <a:cubicBezTo>
                    <a:pt x="1584" y="1417"/>
                    <a:pt x="465" y="96"/>
                    <a:pt x="465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2">
              <a:extLst>
                <a:ext uri="{FF2B5EF4-FFF2-40B4-BE49-F238E27FC236}">
                  <a16:creationId xmlns:a16="http://schemas.microsoft.com/office/drawing/2014/main" id="{BA9FF652-E2D4-4A1E-7042-53742ECBE011}"/>
                </a:ext>
              </a:extLst>
            </p:cNvPr>
            <p:cNvSpPr/>
            <p:nvPr/>
          </p:nvSpPr>
          <p:spPr>
            <a:xfrm>
              <a:off x="3888391" y="3106324"/>
              <a:ext cx="71709" cy="133647"/>
            </a:xfrm>
            <a:custGeom>
              <a:avLst/>
              <a:gdLst/>
              <a:ahLst/>
              <a:cxnLst/>
              <a:rect l="l" t="t" r="r" b="b"/>
              <a:pathLst>
                <a:path w="1930" h="3597" extrusionOk="0">
                  <a:moveTo>
                    <a:pt x="691" y="0"/>
                  </a:moveTo>
                  <a:lnTo>
                    <a:pt x="1" y="12"/>
                  </a:lnTo>
                  <a:cubicBezTo>
                    <a:pt x="906" y="1298"/>
                    <a:pt x="965" y="2763"/>
                    <a:pt x="549" y="3596"/>
                  </a:cubicBezTo>
                  <a:cubicBezTo>
                    <a:pt x="1930" y="1834"/>
                    <a:pt x="691" y="0"/>
                    <a:pt x="691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2">
              <a:extLst>
                <a:ext uri="{FF2B5EF4-FFF2-40B4-BE49-F238E27FC236}">
                  <a16:creationId xmlns:a16="http://schemas.microsoft.com/office/drawing/2014/main" id="{FF6B6E32-5E20-E738-F68E-0E86931BC866}"/>
                </a:ext>
              </a:extLst>
            </p:cNvPr>
            <p:cNvSpPr/>
            <p:nvPr/>
          </p:nvSpPr>
          <p:spPr>
            <a:xfrm>
              <a:off x="4026427" y="3104987"/>
              <a:ext cx="62420" cy="153970"/>
            </a:xfrm>
            <a:custGeom>
              <a:avLst/>
              <a:gdLst/>
              <a:ahLst/>
              <a:cxnLst/>
              <a:rect l="l" t="t" r="r" b="b"/>
              <a:pathLst>
                <a:path w="1680" h="4144" extrusionOk="0">
                  <a:moveTo>
                    <a:pt x="501" y="1"/>
                  </a:moveTo>
                  <a:cubicBezTo>
                    <a:pt x="334" y="1"/>
                    <a:pt x="167" y="13"/>
                    <a:pt x="1" y="48"/>
                  </a:cubicBezTo>
                  <a:cubicBezTo>
                    <a:pt x="1001" y="1167"/>
                    <a:pt x="1263" y="2763"/>
                    <a:pt x="691" y="4144"/>
                  </a:cubicBezTo>
                  <a:cubicBezTo>
                    <a:pt x="1679" y="2572"/>
                    <a:pt x="1227" y="739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2">
              <a:extLst>
                <a:ext uri="{FF2B5EF4-FFF2-40B4-BE49-F238E27FC236}">
                  <a16:creationId xmlns:a16="http://schemas.microsoft.com/office/drawing/2014/main" id="{083D2186-5B31-517E-23C8-4758C9BA9175}"/>
                </a:ext>
              </a:extLst>
            </p:cNvPr>
            <p:cNvSpPr/>
            <p:nvPr/>
          </p:nvSpPr>
          <p:spPr>
            <a:xfrm>
              <a:off x="4185678" y="3105841"/>
              <a:ext cx="60674" cy="143827"/>
            </a:xfrm>
            <a:custGeom>
              <a:avLst/>
              <a:gdLst/>
              <a:ahLst/>
              <a:cxnLst/>
              <a:rect l="l" t="t" r="r" b="b"/>
              <a:pathLst>
                <a:path w="1633" h="3871" extrusionOk="0">
                  <a:moveTo>
                    <a:pt x="372" y="1"/>
                  </a:moveTo>
                  <a:cubicBezTo>
                    <a:pt x="246" y="1"/>
                    <a:pt x="122" y="16"/>
                    <a:pt x="1" y="49"/>
                  </a:cubicBezTo>
                  <a:cubicBezTo>
                    <a:pt x="989" y="1478"/>
                    <a:pt x="1227" y="2228"/>
                    <a:pt x="715" y="3871"/>
                  </a:cubicBezTo>
                  <a:cubicBezTo>
                    <a:pt x="1632" y="2645"/>
                    <a:pt x="1203" y="561"/>
                    <a:pt x="668" y="25"/>
                  </a:cubicBezTo>
                  <a:cubicBezTo>
                    <a:pt x="569" y="10"/>
                    <a:pt x="470" y="1"/>
                    <a:pt x="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2">
              <a:extLst>
                <a:ext uri="{FF2B5EF4-FFF2-40B4-BE49-F238E27FC236}">
                  <a16:creationId xmlns:a16="http://schemas.microsoft.com/office/drawing/2014/main" id="{C4A1F13A-B974-FE2C-3BB6-4E4FB4483BD0}"/>
                </a:ext>
              </a:extLst>
            </p:cNvPr>
            <p:cNvSpPr/>
            <p:nvPr/>
          </p:nvSpPr>
          <p:spPr>
            <a:xfrm>
              <a:off x="4314871" y="3104095"/>
              <a:ext cx="42505" cy="98684"/>
            </a:xfrm>
            <a:custGeom>
              <a:avLst/>
              <a:gdLst/>
              <a:ahLst/>
              <a:cxnLst/>
              <a:rect l="l" t="t" r="r" b="b"/>
              <a:pathLst>
                <a:path w="1144" h="2656" extrusionOk="0">
                  <a:moveTo>
                    <a:pt x="1" y="1"/>
                  </a:moveTo>
                  <a:lnTo>
                    <a:pt x="1" y="1"/>
                  </a:lnTo>
                  <a:cubicBezTo>
                    <a:pt x="548" y="727"/>
                    <a:pt x="834" y="1739"/>
                    <a:pt x="596" y="2656"/>
                  </a:cubicBezTo>
                  <a:cubicBezTo>
                    <a:pt x="1144" y="1608"/>
                    <a:pt x="465" y="72"/>
                    <a:pt x="465" y="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2">
              <a:extLst>
                <a:ext uri="{FF2B5EF4-FFF2-40B4-BE49-F238E27FC236}">
                  <a16:creationId xmlns:a16="http://schemas.microsoft.com/office/drawing/2014/main" id="{DE3403FD-8BCD-5F54-3065-2FE6A266C6A7}"/>
                </a:ext>
              </a:extLst>
            </p:cNvPr>
            <p:cNvSpPr/>
            <p:nvPr/>
          </p:nvSpPr>
          <p:spPr>
            <a:xfrm>
              <a:off x="4425039" y="3105432"/>
              <a:ext cx="27012" cy="77468"/>
            </a:xfrm>
            <a:custGeom>
              <a:avLst/>
              <a:gdLst/>
              <a:ahLst/>
              <a:cxnLst/>
              <a:rect l="l" t="t" r="r" b="b"/>
              <a:pathLst>
                <a:path w="727" h="2085" extrusionOk="0">
                  <a:moveTo>
                    <a:pt x="0" y="1"/>
                  </a:moveTo>
                  <a:cubicBezTo>
                    <a:pt x="345" y="513"/>
                    <a:pt x="453" y="1382"/>
                    <a:pt x="238" y="2084"/>
                  </a:cubicBezTo>
                  <a:cubicBezTo>
                    <a:pt x="726" y="1334"/>
                    <a:pt x="286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2">
              <a:extLst>
                <a:ext uri="{FF2B5EF4-FFF2-40B4-BE49-F238E27FC236}">
                  <a16:creationId xmlns:a16="http://schemas.microsoft.com/office/drawing/2014/main" id="{F06CA555-1C9A-0FDE-DDBE-49831A8C1BC4}"/>
                </a:ext>
              </a:extLst>
            </p:cNvPr>
            <p:cNvSpPr/>
            <p:nvPr/>
          </p:nvSpPr>
          <p:spPr>
            <a:xfrm>
              <a:off x="3778706" y="3006783"/>
              <a:ext cx="59745" cy="85419"/>
            </a:xfrm>
            <a:custGeom>
              <a:avLst/>
              <a:gdLst/>
              <a:ahLst/>
              <a:cxnLst/>
              <a:rect l="l" t="t" r="r" b="b"/>
              <a:pathLst>
                <a:path w="1608" h="2299" extrusionOk="0">
                  <a:moveTo>
                    <a:pt x="548" y="0"/>
                  </a:moveTo>
                  <a:cubicBezTo>
                    <a:pt x="1012" y="679"/>
                    <a:pt x="703" y="1798"/>
                    <a:pt x="0" y="2298"/>
                  </a:cubicBezTo>
                  <a:lnTo>
                    <a:pt x="476" y="2215"/>
                  </a:lnTo>
                  <a:cubicBezTo>
                    <a:pt x="476" y="2215"/>
                    <a:pt x="1607" y="917"/>
                    <a:pt x="54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2">
              <a:extLst>
                <a:ext uri="{FF2B5EF4-FFF2-40B4-BE49-F238E27FC236}">
                  <a16:creationId xmlns:a16="http://schemas.microsoft.com/office/drawing/2014/main" id="{C19B4D9A-E95E-C24B-394B-1306271D148E}"/>
                </a:ext>
              </a:extLst>
            </p:cNvPr>
            <p:cNvSpPr/>
            <p:nvPr/>
          </p:nvSpPr>
          <p:spPr>
            <a:xfrm>
              <a:off x="3887537" y="2959892"/>
              <a:ext cx="72564" cy="134055"/>
            </a:xfrm>
            <a:custGeom>
              <a:avLst/>
              <a:gdLst/>
              <a:ahLst/>
              <a:cxnLst/>
              <a:rect l="l" t="t" r="r" b="b"/>
              <a:pathLst>
                <a:path w="1953" h="3608" extrusionOk="0">
                  <a:moveTo>
                    <a:pt x="607" y="0"/>
                  </a:moveTo>
                  <a:lnTo>
                    <a:pt x="607" y="0"/>
                  </a:lnTo>
                  <a:cubicBezTo>
                    <a:pt x="1012" y="834"/>
                    <a:pt x="929" y="2310"/>
                    <a:pt x="0" y="3572"/>
                  </a:cubicBezTo>
                  <a:lnTo>
                    <a:pt x="691" y="3608"/>
                  </a:lnTo>
                  <a:cubicBezTo>
                    <a:pt x="691" y="3608"/>
                    <a:pt x="1953" y="1786"/>
                    <a:pt x="60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2">
              <a:extLst>
                <a:ext uri="{FF2B5EF4-FFF2-40B4-BE49-F238E27FC236}">
                  <a16:creationId xmlns:a16="http://schemas.microsoft.com/office/drawing/2014/main" id="{3D2CF4EB-A783-4EA3-83D8-F90CB52F089B}"/>
                </a:ext>
              </a:extLst>
            </p:cNvPr>
            <p:cNvSpPr/>
            <p:nvPr/>
          </p:nvSpPr>
          <p:spPr>
            <a:xfrm>
              <a:off x="4025535" y="2943060"/>
              <a:ext cx="63758" cy="153673"/>
            </a:xfrm>
            <a:custGeom>
              <a:avLst/>
              <a:gdLst/>
              <a:ahLst/>
              <a:cxnLst/>
              <a:rect l="l" t="t" r="r" b="b"/>
              <a:pathLst>
                <a:path w="1716" h="413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311" y="1394"/>
                    <a:pt x="1013" y="2978"/>
                    <a:pt x="1" y="4085"/>
                  </a:cubicBezTo>
                  <a:cubicBezTo>
                    <a:pt x="138" y="4114"/>
                    <a:pt x="275" y="4136"/>
                    <a:pt x="412" y="4136"/>
                  </a:cubicBezTo>
                  <a:cubicBezTo>
                    <a:pt x="442" y="4136"/>
                    <a:pt x="471" y="4135"/>
                    <a:pt x="501" y="4132"/>
                  </a:cubicBezTo>
                  <a:cubicBezTo>
                    <a:pt x="1239" y="3406"/>
                    <a:pt x="1715" y="1584"/>
                    <a:pt x="7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2">
              <a:extLst>
                <a:ext uri="{FF2B5EF4-FFF2-40B4-BE49-F238E27FC236}">
                  <a16:creationId xmlns:a16="http://schemas.microsoft.com/office/drawing/2014/main" id="{CE742D26-2218-53B2-5BBE-11ABDC0B1DCF}"/>
                </a:ext>
              </a:extLst>
            </p:cNvPr>
            <p:cNvSpPr/>
            <p:nvPr/>
          </p:nvSpPr>
          <p:spPr>
            <a:xfrm>
              <a:off x="4184378" y="2955025"/>
              <a:ext cx="62383" cy="143678"/>
            </a:xfrm>
            <a:custGeom>
              <a:avLst/>
              <a:gdLst/>
              <a:ahLst/>
              <a:cxnLst/>
              <a:rect l="l" t="t" r="r" b="b"/>
              <a:pathLst>
                <a:path w="1679" h="3867" extrusionOk="0">
                  <a:moveTo>
                    <a:pt x="786" y="0"/>
                  </a:moveTo>
                  <a:cubicBezTo>
                    <a:pt x="1274" y="1643"/>
                    <a:pt x="1024" y="2394"/>
                    <a:pt x="0" y="3810"/>
                  </a:cubicBezTo>
                  <a:cubicBezTo>
                    <a:pt x="134" y="3848"/>
                    <a:pt x="273" y="3866"/>
                    <a:pt x="413" y="3866"/>
                  </a:cubicBezTo>
                  <a:cubicBezTo>
                    <a:pt x="497" y="3866"/>
                    <a:pt x="582" y="3860"/>
                    <a:pt x="667" y="3846"/>
                  </a:cubicBezTo>
                  <a:cubicBezTo>
                    <a:pt x="1215" y="3310"/>
                    <a:pt x="1679" y="1239"/>
                    <a:pt x="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2">
              <a:extLst>
                <a:ext uri="{FF2B5EF4-FFF2-40B4-BE49-F238E27FC236}">
                  <a16:creationId xmlns:a16="http://schemas.microsoft.com/office/drawing/2014/main" id="{31D1683C-B537-9595-6B01-A18678D20B6F}"/>
                </a:ext>
              </a:extLst>
            </p:cNvPr>
            <p:cNvSpPr/>
            <p:nvPr/>
          </p:nvSpPr>
          <p:spPr>
            <a:xfrm>
              <a:off x="4313533" y="3003699"/>
              <a:ext cx="43843" cy="98684"/>
            </a:xfrm>
            <a:custGeom>
              <a:avLst/>
              <a:gdLst/>
              <a:ahLst/>
              <a:cxnLst/>
              <a:rect l="l" t="t" r="r" b="b"/>
              <a:pathLst>
                <a:path w="1180" h="2656" extrusionOk="0">
                  <a:moveTo>
                    <a:pt x="644" y="0"/>
                  </a:moveTo>
                  <a:cubicBezTo>
                    <a:pt x="882" y="929"/>
                    <a:pt x="572" y="1941"/>
                    <a:pt x="1" y="2655"/>
                  </a:cubicBezTo>
                  <a:lnTo>
                    <a:pt x="477" y="2596"/>
                  </a:lnTo>
                  <a:cubicBezTo>
                    <a:pt x="477" y="2596"/>
                    <a:pt x="1180" y="1072"/>
                    <a:pt x="6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2">
              <a:extLst>
                <a:ext uri="{FF2B5EF4-FFF2-40B4-BE49-F238E27FC236}">
                  <a16:creationId xmlns:a16="http://schemas.microsoft.com/office/drawing/2014/main" id="{06E33F54-BBCF-A29D-4494-0F57DCC4CCFD}"/>
                </a:ext>
              </a:extLst>
            </p:cNvPr>
            <p:cNvSpPr/>
            <p:nvPr/>
          </p:nvSpPr>
          <p:spPr>
            <a:xfrm>
              <a:off x="4424147" y="3025807"/>
              <a:ext cx="27903" cy="77431"/>
            </a:xfrm>
            <a:custGeom>
              <a:avLst/>
              <a:gdLst/>
              <a:ahLst/>
              <a:cxnLst/>
              <a:rect l="l" t="t" r="r" b="b"/>
              <a:pathLst>
                <a:path w="751" h="2084" extrusionOk="0">
                  <a:moveTo>
                    <a:pt x="262" y="0"/>
                  </a:moveTo>
                  <a:cubicBezTo>
                    <a:pt x="465" y="691"/>
                    <a:pt x="346" y="1572"/>
                    <a:pt x="0" y="2072"/>
                  </a:cubicBezTo>
                  <a:lnTo>
                    <a:pt x="286" y="2084"/>
                  </a:lnTo>
                  <a:cubicBezTo>
                    <a:pt x="286" y="2084"/>
                    <a:pt x="750" y="739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2">
              <a:extLst>
                <a:ext uri="{FF2B5EF4-FFF2-40B4-BE49-F238E27FC236}">
                  <a16:creationId xmlns:a16="http://schemas.microsoft.com/office/drawing/2014/main" id="{4FAB9FDD-5515-E800-40E8-0712F53283A6}"/>
                </a:ext>
              </a:extLst>
            </p:cNvPr>
            <p:cNvSpPr/>
            <p:nvPr/>
          </p:nvSpPr>
          <p:spPr>
            <a:xfrm>
              <a:off x="1177881" y="2025118"/>
              <a:ext cx="770223" cy="1093583"/>
            </a:xfrm>
            <a:custGeom>
              <a:avLst/>
              <a:gdLst/>
              <a:ahLst/>
              <a:cxnLst/>
              <a:rect l="l" t="t" r="r" b="b"/>
              <a:pathLst>
                <a:path w="20730" h="29433" extrusionOk="0">
                  <a:moveTo>
                    <a:pt x="465" y="1"/>
                  </a:moveTo>
                  <a:cubicBezTo>
                    <a:pt x="0" y="17443"/>
                    <a:pt x="7775" y="27159"/>
                    <a:pt x="18538" y="29433"/>
                  </a:cubicBezTo>
                  <a:cubicBezTo>
                    <a:pt x="20729" y="23706"/>
                    <a:pt x="19312" y="7359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2">
              <a:extLst>
                <a:ext uri="{FF2B5EF4-FFF2-40B4-BE49-F238E27FC236}">
                  <a16:creationId xmlns:a16="http://schemas.microsoft.com/office/drawing/2014/main" id="{8F1EF1CE-5D0E-67FC-F0DC-DE88CC86B96B}"/>
                </a:ext>
              </a:extLst>
            </p:cNvPr>
            <p:cNvSpPr/>
            <p:nvPr/>
          </p:nvSpPr>
          <p:spPr>
            <a:xfrm>
              <a:off x="1273855" y="2171996"/>
              <a:ext cx="592845" cy="946709"/>
            </a:xfrm>
            <a:custGeom>
              <a:avLst/>
              <a:gdLst/>
              <a:ahLst/>
              <a:cxnLst/>
              <a:rect l="l" t="t" r="r" b="b"/>
              <a:pathLst>
                <a:path w="15956" h="25480" extrusionOk="0">
                  <a:moveTo>
                    <a:pt x="1" y="0"/>
                  </a:moveTo>
                  <a:lnTo>
                    <a:pt x="1" y="0"/>
                  </a:lnTo>
                  <a:cubicBezTo>
                    <a:pt x="7621" y="14014"/>
                    <a:pt x="13776" y="23980"/>
                    <a:pt x="15955" y="25480"/>
                  </a:cubicBezTo>
                  <a:cubicBezTo>
                    <a:pt x="15396" y="22717"/>
                    <a:pt x="9335" y="1352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2">
              <a:extLst>
                <a:ext uri="{FF2B5EF4-FFF2-40B4-BE49-F238E27FC236}">
                  <a16:creationId xmlns:a16="http://schemas.microsoft.com/office/drawing/2014/main" id="{6318F31E-27B9-F144-4F92-EF88E152EFA8}"/>
                </a:ext>
              </a:extLst>
            </p:cNvPr>
            <p:cNvSpPr/>
            <p:nvPr/>
          </p:nvSpPr>
          <p:spPr>
            <a:xfrm>
              <a:off x="1780406" y="2895760"/>
              <a:ext cx="92479" cy="87166"/>
            </a:xfrm>
            <a:custGeom>
              <a:avLst/>
              <a:gdLst/>
              <a:ahLst/>
              <a:cxnLst/>
              <a:rect l="l" t="t" r="r" b="b"/>
              <a:pathLst>
                <a:path w="2489" h="2346" extrusionOk="0">
                  <a:moveTo>
                    <a:pt x="1915" y="1"/>
                  </a:moveTo>
                  <a:cubicBezTo>
                    <a:pt x="542" y="1"/>
                    <a:pt x="1" y="1738"/>
                    <a:pt x="1" y="1738"/>
                  </a:cubicBezTo>
                  <a:lnTo>
                    <a:pt x="239" y="2346"/>
                  </a:lnTo>
                  <a:cubicBezTo>
                    <a:pt x="320" y="1219"/>
                    <a:pt x="1341" y="93"/>
                    <a:pt x="2408" y="93"/>
                  </a:cubicBezTo>
                  <a:cubicBezTo>
                    <a:pt x="2435" y="93"/>
                    <a:pt x="2462" y="94"/>
                    <a:pt x="2489" y="95"/>
                  </a:cubicBezTo>
                  <a:cubicBezTo>
                    <a:pt x="2284" y="30"/>
                    <a:pt x="2093" y="1"/>
                    <a:pt x="191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2">
              <a:extLst>
                <a:ext uri="{FF2B5EF4-FFF2-40B4-BE49-F238E27FC236}">
                  <a16:creationId xmlns:a16="http://schemas.microsoft.com/office/drawing/2014/main" id="{EA57D6F5-49F9-A1FF-6F3F-6D1C8D701465}"/>
                </a:ext>
              </a:extLst>
            </p:cNvPr>
            <p:cNvSpPr/>
            <p:nvPr/>
          </p:nvSpPr>
          <p:spPr>
            <a:xfrm>
              <a:off x="1692829" y="2737475"/>
              <a:ext cx="156200" cy="120679"/>
            </a:xfrm>
            <a:custGeom>
              <a:avLst/>
              <a:gdLst/>
              <a:ahLst/>
              <a:cxnLst/>
              <a:rect l="l" t="t" r="r" b="b"/>
              <a:pathLst>
                <a:path w="4204" h="3248" extrusionOk="0">
                  <a:moveTo>
                    <a:pt x="3767" y="0"/>
                  </a:moveTo>
                  <a:cubicBezTo>
                    <a:pt x="1075" y="0"/>
                    <a:pt x="0" y="2462"/>
                    <a:pt x="0" y="2462"/>
                  </a:cubicBezTo>
                  <a:lnTo>
                    <a:pt x="512" y="3248"/>
                  </a:lnTo>
                  <a:cubicBezTo>
                    <a:pt x="1322" y="1283"/>
                    <a:pt x="2953" y="152"/>
                    <a:pt x="4203" y="21"/>
                  </a:cubicBezTo>
                  <a:cubicBezTo>
                    <a:pt x="4053" y="7"/>
                    <a:pt x="3908" y="0"/>
                    <a:pt x="3767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2">
              <a:extLst>
                <a:ext uri="{FF2B5EF4-FFF2-40B4-BE49-F238E27FC236}">
                  <a16:creationId xmlns:a16="http://schemas.microsoft.com/office/drawing/2014/main" id="{E6C09140-DE9B-386A-6B8D-91A8FEF5129F}"/>
                </a:ext>
              </a:extLst>
            </p:cNvPr>
            <p:cNvSpPr/>
            <p:nvPr/>
          </p:nvSpPr>
          <p:spPr>
            <a:xfrm>
              <a:off x="1596371" y="2561727"/>
              <a:ext cx="170356" cy="138960"/>
            </a:xfrm>
            <a:custGeom>
              <a:avLst/>
              <a:gdLst/>
              <a:ahLst/>
              <a:cxnLst/>
              <a:rect l="l" t="t" r="r" b="b"/>
              <a:pathLst>
                <a:path w="4585" h="3740" extrusionOk="0">
                  <a:moveTo>
                    <a:pt x="4585" y="1"/>
                  </a:moveTo>
                  <a:cubicBezTo>
                    <a:pt x="2084" y="1"/>
                    <a:pt x="322" y="1846"/>
                    <a:pt x="1" y="3204"/>
                  </a:cubicBezTo>
                  <a:cubicBezTo>
                    <a:pt x="120" y="3394"/>
                    <a:pt x="251" y="3585"/>
                    <a:pt x="417" y="3739"/>
                  </a:cubicBezTo>
                  <a:cubicBezTo>
                    <a:pt x="977" y="1799"/>
                    <a:pt x="2596" y="334"/>
                    <a:pt x="458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2">
              <a:extLst>
                <a:ext uri="{FF2B5EF4-FFF2-40B4-BE49-F238E27FC236}">
                  <a16:creationId xmlns:a16="http://schemas.microsoft.com/office/drawing/2014/main" id="{5F1D9F06-7E8F-DC12-D3F6-CC4A97043EDC}"/>
                </a:ext>
              </a:extLst>
            </p:cNvPr>
            <p:cNvSpPr/>
            <p:nvPr/>
          </p:nvSpPr>
          <p:spPr>
            <a:xfrm>
              <a:off x="1479143" y="2385793"/>
              <a:ext cx="161067" cy="133498"/>
            </a:xfrm>
            <a:custGeom>
              <a:avLst/>
              <a:gdLst/>
              <a:ahLst/>
              <a:cxnLst/>
              <a:rect l="l" t="t" r="r" b="b"/>
              <a:pathLst>
                <a:path w="4335" h="3593" extrusionOk="0">
                  <a:moveTo>
                    <a:pt x="4106" y="0"/>
                  </a:moveTo>
                  <a:cubicBezTo>
                    <a:pt x="2136" y="0"/>
                    <a:pt x="218" y="1880"/>
                    <a:pt x="0" y="2855"/>
                  </a:cubicBezTo>
                  <a:cubicBezTo>
                    <a:pt x="120" y="3128"/>
                    <a:pt x="286" y="3390"/>
                    <a:pt x="512" y="3593"/>
                  </a:cubicBezTo>
                  <a:cubicBezTo>
                    <a:pt x="1417" y="1426"/>
                    <a:pt x="2108" y="604"/>
                    <a:pt x="4334" y="9"/>
                  </a:cubicBezTo>
                  <a:cubicBezTo>
                    <a:pt x="4258" y="3"/>
                    <a:pt x="4182" y="0"/>
                    <a:pt x="41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2">
              <a:extLst>
                <a:ext uri="{FF2B5EF4-FFF2-40B4-BE49-F238E27FC236}">
                  <a16:creationId xmlns:a16="http://schemas.microsoft.com/office/drawing/2014/main" id="{6013974D-8115-E607-C001-C1490E284C36}"/>
                </a:ext>
              </a:extLst>
            </p:cNvPr>
            <p:cNvSpPr/>
            <p:nvPr/>
          </p:nvSpPr>
          <p:spPr>
            <a:xfrm>
              <a:off x="1390674" y="2277706"/>
              <a:ext cx="106189" cy="96937"/>
            </a:xfrm>
            <a:custGeom>
              <a:avLst/>
              <a:gdLst/>
              <a:ahLst/>
              <a:cxnLst/>
              <a:rect l="l" t="t" r="r" b="b"/>
              <a:pathLst>
                <a:path w="2858" h="2609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1262" y="132"/>
                    <a:pt x="0" y="2013"/>
                    <a:pt x="0" y="2013"/>
                  </a:cubicBezTo>
                  <a:lnTo>
                    <a:pt x="262" y="2608"/>
                  </a:lnTo>
                  <a:cubicBezTo>
                    <a:pt x="691" y="1454"/>
                    <a:pt x="1631" y="382"/>
                    <a:pt x="2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2">
              <a:extLst>
                <a:ext uri="{FF2B5EF4-FFF2-40B4-BE49-F238E27FC236}">
                  <a16:creationId xmlns:a16="http://schemas.microsoft.com/office/drawing/2014/main" id="{FE59C2DF-1E17-64BE-1E82-6BA7F9984FD0}"/>
                </a:ext>
              </a:extLst>
            </p:cNvPr>
            <p:cNvSpPr/>
            <p:nvPr/>
          </p:nvSpPr>
          <p:spPr>
            <a:xfrm>
              <a:off x="1313687" y="2182140"/>
              <a:ext cx="89841" cy="65987"/>
            </a:xfrm>
            <a:custGeom>
              <a:avLst/>
              <a:gdLst/>
              <a:ahLst/>
              <a:cxnLst/>
              <a:rect l="l" t="t" r="r" b="b"/>
              <a:pathLst>
                <a:path w="2418" h="1776" extrusionOk="0">
                  <a:moveTo>
                    <a:pt x="2389" y="1"/>
                  </a:moveTo>
                  <a:cubicBezTo>
                    <a:pt x="1207" y="1"/>
                    <a:pt x="1" y="1454"/>
                    <a:pt x="1" y="1454"/>
                  </a:cubicBezTo>
                  <a:lnTo>
                    <a:pt x="227" y="1775"/>
                  </a:lnTo>
                  <a:cubicBezTo>
                    <a:pt x="560" y="1013"/>
                    <a:pt x="1477" y="263"/>
                    <a:pt x="2417" y="1"/>
                  </a:cubicBezTo>
                  <a:cubicBezTo>
                    <a:pt x="2408" y="1"/>
                    <a:pt x="2398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2">
              <a:extLst>
                <a:ext uri="{FF2B5EF4-FFF2-40B4-BE49-F238E27FC236}">
                  <a16:creationId xmlns:a16="http://schemas.microsoft.com/office/drawing/2014/main" id="{8F3CCE05-F13B-1835-286A-7358AAED1F96}"/>
                </a:ext>
              </a:extLst>
            </p:cNvPr>
            <p:cNvSpPr/>
            <p:nvPr/>
          </p:nvSpPr>
          <p:spPr>
            <a:xfrm>
              <a:off x="1663178" y="2974792"/>
              <a:ext cx="111948" cy="57256"/>
            </a:xfrm>
            <a:custGeom>
              <a:avLst/>
              <a:gdLst/>
              <a:ahLst/>
              <a:cxnLst/>
              <a:rect l="l" t="t" r="r" b="b"/>
              <a:pathLst>
                <a:path w="3013" h="1541" extrusionOk="0">
                  <a:moveTo>
                    <a:pt x="2135" y="1"/>
                  </a:moveTo>
                  <a:cubicBezTo>
                    <a:pt x="1451" y="1"/>
                    <a:pt x="190" y="188"/>
                    <a:pt x="0" y="1540"/>
                  </a:cubicBezTo>
                  <a:cubicBezTo>
                    <a:pt x="319" y="788"/>
                    <a:pt x="1230" y="338"/>
                    <a:pt x="2122" y="338"/>
                  </a:cubicBezTo>
                  <a:cubicBezTo>
                    <a:pt x="2430" y="338"/>
                    <a:pt x="2735" y="391"/>
                    <a:pt x="3013" y="504"/>
                  </a:cubicBezTo>
                  <a:lnTo>
                    <a:pt x="2572" y="28"/>
                  </a:lnTo>
                  <a:cubicBezTo>
                    <a:pt x="2572" y="28"/>
                    <a:pt x="2396" y="1"/>
                    <a:pt x="2135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>
              <a:extLst>
                <a:ext uri="{FF2B5EF4-FFF2-40B4-BE49-F238E27FC236}">
                  <a16:creationId xmlns:a16="http://schemas.microsoft.com/office/drawing/2014/main" id="{8789EA76-DFBC-FED2-3AC3-BB5B0FED88FA}"/>
                </a:ext>
              </a:extLst>
            </p:cNvPr>
            <p:cNvSpPr/>
            <p:nvPr/>
          </p:nvSpPr>
          <p:spPr>
            <a:xfrm>
              <a:off x="1529118" y="2839097"/>
              <a:ext cx="168164" cy="100467"/>
            </a:xfrm>
            <a:custGeom>
              <a:avLst/>
              <a:gdLst/>
              <a:ahLst/>
              <a:cxnLst/>
              <a:rect l="l" t="t" r="r" b="b"/>
              <a:pathLst>
                <a:path w="4526" h="2704" extrusionOk="0">
                  <a:moveTo>
                    <a:pt x="3976" y="0"/>
                  </a:moveTo>
                  <a:cubicBezTo>
                    <a:pt x="3549" y="0"/>
                    <a:pt x="982" y="110"/>
                    <a:pt x="1" y="2704"/>
                  </a:cubicBezTo>
                  <a:cubicBezTo>
                    <a:pt x="626" y="1699"/>
                    <a:pt x="2183" y="799"/>
                    <a:pt x="4133" y="799"/>
                  </a:cubicBezTo>
                  <a:cubicBezTo>
                    <a:pt x="4262" y="799"/>
                    <a:pt x="4393" y="802"/>
                    <a:pt x="4525" y="811"/>
                  </a:cubicBezTo>
                  <a:lnTo>
                    <a:pt x="4037" y="1"/>
                  </a:lnTo>
                  <a:cubicBezTo>
                    <a:pt x="4037" y="1"/>
                    <a:pt x="4016" y="0"/>
                    <a:pt x="3976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>
              <a:extLst>
                <a:ext uri="{FF2B5EF4-FFF2-40B4-BE49-F238E27FC236}">
                  <a16:creationId xmlns:a16="http://schemas.microsoft.com/office/drawing/2014/main" id="{B5EEA484-E57C-528C-56C0-F650BB46C130}"/>
                </a:ext>
              </a:extLst>
            </p:cNvPr>
            <p:cNvSpPr/>
            <p:nvPr/>
          </p:nvSpPr>
          <p:spPr>
            <a:xfrm>
              <a:off x="1406131" y="2685383"/>
              <a:ext cx="192946" cy="102882"/>
            </a:xfrm>
            <a:custGeom>
              <a:avLst/>
              <a:gdLst/>
              <a:ahLst/>
              <a:cxnLst/>
              <a:rect l="l" t="t" r="r" b="b"/>
              <a:pathLst>
                <a:path w="5193" h="2769" extrusionOk="0">
                  <a:moveTo>
                    <a:pt x="4271" y="1"/>
                  </a:moveTo>
                  <a:cubicBezTo>
                    <a:pt x="2885" y="1"/>
                    <a:pt x="954" y="843"/>
                    <a:pt x="1" y="2769"/>
                  </a:cubicBezTo>
                  <a:cubicBezTo>
                    <a:pt x="1005" y="1383"/>
                    <a:pt x="2594" y="590"/>
                    <a:pt x="4260" y="590"/>
                  </a:cubicBezTo>
                  <a:cubicBezTo>
                    <a:pt x="4569" y="590"/>
                    <a:pt x="4881" y="617"/>
                    <a:pt x="5192" y="673"/>
                  </a:cubicBezTo>
                  <a:cubicBezTo>
                    <a:pt x="5121" y="447"/>
                    <a:pt x="5025" y="245"/>
                    <a:pt x="4894" y="66"/>
                  </a:cubicBezTo>
                  <a:cubicBezTo>
                    <a:pt x="4705" y="23"/>
                    <a:pt x="4495" y="1"/>
                    <a:pt x="4271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>
              <a:extLst>
                <a:ext uri="{FF2B5EF4-FFF2-40B4-BE49-F238E27FC236}">
                  <a16:creationId xmlns:a16="http://schemas.microsoft.com/office/drawing/2014/main" id="{90AEA802-6437-BDB3-2420-866F2BC54CCE}"/>
                </a:ext>
              </a:extLst>
            </p:cNvPr>
            <p:cNvSpPr/>
            <p:nvPr/>
          </p:nvSpPr>
          <p:spPr>
            <a:xfrm>
              <a:off x="1303952" y="2497707"/>
              <a:ext cx="181874" cy="99910"/>
            </a:xfrm>
            <a:custGeom>
              <a:avLst/>
              <a:gdLst/>
              <a:ahLst/>
              <a:cxnLst/>
              <a:rect l="l" t="t" r="r" b="b"/>
              <a:pathLst>
                <a:path w="4895" h="2689" extrusionOk="0">
                  <a:moveTo>
                    <a:pt x="4131" y="1"/>
                  </a:moveTo>
                  <a:cubicBezTo>
                    <a:pt x="2955" y="1"/>
                    <a:pt x="689" y="955"/>
                    <a:pt x="1" y="2688"/>
                  </a:cubicBezTo>
                  <a:cubicBezTo>
                    <a:pt x="1289" y="1209"/>
                    <a:pt x="2228" y="793"/>
                    <a:pt x="3897" y="793"/>
                  </a:cubicBezTo>
                  <a:cubicBezTo>
                    <a:pt x="4202" y="793"/>
                    <a:pt x="4533" y="807"/>
                    <a:pt x="4894" y="831"/>
                  </a:cubicBezTo>
                  <a:cubicBezTo>
                    <a:pt x="4823" y="533"/>
                    <a:pt x="4668" y="259"/>
                    <a:pt x="4465" y="33"/>
                  </a:cubicBezTo>
                  <a:cubicBezTo>
                    <a:pt x="4368" y="11"/>
                    <a:pt x="4256" y="1"/>
                    <a:pt x="4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>
              <a:extLst>
                <a:ext uri="{FF2B5EF4-FFF2-40B4-BE49-F238E27FC236}">
                  <a16:creationId xmlns:a16="http://schemas.microsoft.com/office/drawing/2014/main" id="{D9CB7DB9-0250-021F-DB6C-958E46780A4B}"/>
                </a:ext>
              </a:extLst>
            </p:cNvPr>
            <p:cNvSpPr/>
            <p:nvPr/>
          </p:nvSpPr>
          <p:spPr>
            <a:xfrm>
              <a:off x="1269879" y="2358669"/>
              <a:ext cx="129225" cy="62420"/>
            </a:xfrm>
            <a:custGeom>
              <a:avLst/>
              <a:gdLst/>
              <a:ahLst/>
              <a:cxnLst/>
              <a:rect l="l" t="t" r="r" b="b"/>
              <a:pathLst>
                <a:path w="3478" h="1680" extrusionOk="0">
                  <a:moveTo>
                    <a:pt x="3061" y="1"/>
                  </a:moveTo>
                  <a:cubicBezTo>
                    <a:pt x="3061" y="1"/>
                    <a:pt x="822" y="310"/>
                    <a:pt x="1" y="1680"/>
                  </a:cubicBezTo>
                  <a:cubicBezTo>
                    <a:pt x="772" y="867"/>
                    <a:pt x="1917" y="464"/>
                    <a:pt x="3013" y="464"/>
                  </a:cubicBezTo>
                  <a:cubicBezTo>
                    <a:pt x="3169" y="464"/>
                    <a:pt x="3324" y="473"/>
                    <a:pt x="3477" y="489"/>
                  </a:cubicBezTo>
                  <a:lnTo>
                    <a:pt x="30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2">
              <a:extLst>
                <a:ext uri="{FF2B5EF4-FFF2-40B4-BE49-F238E27FC236}">
                  <a16:creationId xmlns:a16="http://schemas.microsoft.com/office/drawing/2014/main" id="{8F079A7A-5A15-B86C-C004-4199C2EA5E68}"/>
                </a:ext>
              </a:extLst>
            </p:cNvPr>
            <p:cNvSpPr/>
            <p:nvPr/>
          </p:nvSpPr>
          <p:spPr>
            <a:xfrm>
              <a:off x="1224772" y="2238357"/>
              <a:ext cx="95154" cy="57107"/>
            </a:xfrm>
            <a:custGeom>
              <a:avLst/>
              <a:gdLst/>
              <a:ahLst/>
              <a:cxnLst/>
              <a:rect l="l" t="t" r="r" b="b"/>
              <a:pathLst>
                <a:path w="2561" h="1537" extrusionOk="0">
                  <a:moveTo>
                    <a:pt x="2370" y="0"/>
                  </a:moveTo>
                  <a:cubicBezTo>
                    <a:pt x="2370" y="0"/>
                    <a:pt x="500" y="441"/>
                    <a:pt x="0" y="1536"/>
                  </a:cubicBezTo>
                  <a:cubicBezTo>
                    <a:pt x="622" y="834"/>
                    <a:pt x="1656" y="332"/>
                    <a:pt x="2477" y="332"/>
                  </a:cubicBezTo>
                  <a:cubicBezTo>
                    <a:pt x="2505" y="332"/>
                    <a:pt x="2533" y="333"/>
                    <a:pt x="2560" y="334"/>
                  </a:cubicBezTo>
                  <a:lnTo>
                    <a:pt x="2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2">
              <a:extLst>
                <a:ext uri="{FF2B5EF4-FFF2-40B4-BE49-F238E27FC236}">
                  <a16:creationId xmlns:a16="http://schemas.microsoft.com/office/drawing/2014/main" id="{63A9EB03-50B0-3A87-3361-A32429BD4384}"/>
                </a:ext>
              </a:extLst>
            </p:cNvPr>
            <p:cNvSpPr/>
            <p:nvPr/>
          </p:nvSpPr>
          <p:spPr>
            <a:xfrm>
              <a:off x="968617" y="3817753"/>
              <a:ext cx="883472" cy="636539"/>
            </a:xfrm>
            <a:custGeom>
              <a:avLst/>
              <a:gdLst/>
              <a:ahLst/>
              <a:cxnLst/>
              <a:rect l="l" t="t" r="r" b="b"/>
              <a:pathLst>
                <a:path w="23778" h="17132" extrusionOk="0">
                  <a:moveTo>
                    <a:pt x="20549" y="1"/>
                  </a:moveTo>
                  <a:cubicBezTo>
                    <a:pt x="14409" y="1"/>
                    <a:pt x="4308" y="3707"/>
                    <a:pt x="1" y="17132"/>
                  </a:cubicBezTo>
                  <a:cubicBezTo>
                    <a:pt x="14669" y="16608"/>
                    <a:pt x="22408" y="9571"/>
                    <a:pt x="23777" y="427"/>
                  </a:cubicBezTo>
                  <a:cubicBezTo>
                    <a:pt x="22931" y="161"/>
                    <a:pt x="21826" y="1"/>
                    <a:pt x="20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2">
              <a:extLst>
                <a:ext uri="{FF2B5EF4-FFF2-40B4-BE49-F238E27FC236}">
                  <a16:creationId xmlns:a16="http://schemas.microsoft.com/office/drawing/2014/main" id="{527AFA0C-696D-736B-C852-9CFFCF45C3BF}"/>
                </a:ext>
              </a:extLst>
            </p:cNvPr>
            <p:cNvSpPr/>
            <p:nvPr/>
          </p:nvSpPr>
          <p:spPr>
            <a:xfrm>
              <a:off x="1088074" y="3833618"/>
              <a:ext cx="764018" cy="546364"/>
            </a:xfrm>
            <a:custGeom>
              <a:avLst/>
              <a:gdLst/>
              <a:ahLst/>
              <a:cxnLst/>
              <a:rect l="l" t="t" r="r" b="b"/>
              <a:pathLst>
                <a:path w="20563" h="14705" extrusionOk="0">
                  <a:moveTo>
                    <a:pt x="20562" y="0"/>
                  </a:moveTo>
                  <a:cubicBezTo>
                    <a:pt x="18276" y="607"/>
                    <a:pt x="10871" y="6180"/>
                    <a:pt x="0" y="14704"/>
                  </a:cubicBezTo>
                  <a:cubicBezTo>
                    <a:pt x="11371" y="7584"/>
                    <a:pt x="19408" y="1905"/>
                    <a:pt x="205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2">
              <a:extLst>
                <a:ext uri="{FF2B5EF4-FFF2-40B4-BE49-F238E27FC236}">
                  <a16:creationId xmlns:a16="http://schemas.microsoft.com/office/drawing/2014/main" id="{B4CF72A8-BDA1-1F54-DA64-7887FE9D52F4}"/>
                </a:ext>
              </a:extLst>
            </p:cNvPr>
            <p:cNvSpPr/>
            <p:nvPr/>
          </p:nvSpPr>
          <p:spPr>
            <a:xfrm>
              <a:off x="1652997" y="3839786"/>
              <a:ext cx="88949" cy="74384"/>
            </a:xfrm>
            <a:custGeom>
              <a:avLst/>
              <a:gdLst/>
              <a:ahLst/>
              <a:cxnLst/>
              <a:rect l="l" t="t" r="r" b="b"/>
              <a:pathLst>
                <a:path w="2394" h="2002" extrusionOk="0">
                  <a:moveTo>
                    <a:pt x="394" y="1"/>
                  </a:moveTo>
                  <a:cubicBezTo>
                    <a:pt x="1" y="1537"/>
                    <a:pt x="1906" y="2001"/>
                    <a:pt x="1906" y="2001"/>
                  </a:cubicBezTo>
                  <a:lnTo>
                    <a:pt x="2394" y="1775"/>
                  </a:lnTo>
                  <a:cubicBezTo>
                    <a:pt x="1417" y="1763"/>
                    <a:pt x="394" y="918"/>
                    <a:pt x="39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2">
              <a:extLst>
                <a:ext uri="{FF2B5EF4-FFF2-40B4-BE49-F238E27FC236}">
                  <a16:creationId xmlns:a16="http://schemas.microsoft.com/office/drawing/2014/main" id="{D883A95C-4CDB-27C7-EA60-8C10E2C2D22F}"/>
                </a:ext>
              </a:extLst>
            </p:cNvPr>
            <p:cNvSpPr/>
            <p:nvPr/>
          </p:nvSpPr>
          <p:spPr>
            <a:xfrm>
              <a:off x="1530456" y="3868099"/>
              <a:ext cx="111093" cy="126587"/>
            </a:xfrm>
            <a:custGeom>
              <a:avLst/>
              <a:gdLst/>
              <a:ahLst/>
              <a:cxnLst/>
              <a:rect l="l" t="t" r="r" b="b"/>
              <a:pathLst>
                <a:path w="2990" h="3407" extrusionOk="0">
                  <a:moveTo>
                    <a:pt x="84" y="1"/>
                  </a:moveTo>
                  <a:cubicBezTo>
                    <a:pt x="1" y="2549"/>
                    <a:pt x="2346" y="3406"/>
                    <a:pt x="2346" y="3406"/>
                  </a:cubicBezTo>
                  <a:lnTo>
                    <a:pt x="2989" y="2930"/>
                  </a:lnTo>
                  <a:cubicBezTo>
                    <a:pt x="1298" y="2346"/>
                    <a:pt x="251" y="1049"/>
                    <a:pt x="84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>
              <a:extLst>
                <a:ext uri="{FF2B5EF4-FFF2-40B4-BE49-F238E27FC236}">
                  <a16:creationId xmlns:a16="http://schemas.microsoft.com/office/drawing/2014/main" id="{0004C473-0F26-11EC-3032-85B08AF05BD9}"/>
                </a:ext>
              </a:extLst>
            </p:cNvPr>
            <p:cNvSpPr/>
            <p:nvPr/>
          </p:nvSpPr>
          <p:spPr>
            <a:xfrm>
              <a:off x="1389337" y="3946424"/>
              <a:ext cx="124804" cy="136730"/>
            </a:xfrm>
            <a:custGeom>
              <a:avLst/>
              <a:gdLst/>
              <a:ahLst/>
              <a:cxnLst/>
              <a:rect l="l" t="t" r="r" b="b"/>
              <a:pathLst>
                <a:path w="3359" h="3680" extrusionOk="0">
                  <a:moveTo>
                    <a:pt x="0" y="0"/>
                  </a:moveTo>
                  <a:lnTo>
                    <a:pt x="0" y="0"/>
                  </a:lnTo>
                  <a:cubicBezTo>
                    <a:pt x="143" y="2096"/>
                    <a:pt x="1775" y="3477"/>
                    <a:pt x="2929" y="3679"/>
                  </a:cubicBezTo>
                  <a:cubicBezTo>
                    <a:pt x="3096" y="3572"/>
                    <a:pt x="3239" y="3441"/>
                    <a:pt x="3358" y="3298"/>
                  </a:cubicBezTo>
                  <a:cubicBezTo>
                    <a:pt x="1703" y="2929"/>
                    <a:pt x="393" y="1655"/>
                    <a:pt x="0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>
              <a:extLst>
                <a:ext uri="{FF2B5EF4-FFF2-40B4-BE49-F238E27FC236}">
                  <a16:creationId xmlns:a16="http://schemas.microsoft.com/office/drawing/2014/main" id="{F0BC8A8E-87E6-1796-C77C-700A7C88946E}"/>
                </a:ext>
              </a:extLst>
            </p:cNvPr>
            <p:cNvSpPr/>
            <p:nvPr/>
          </p:nvSpPr>
          <p:spPr>
            <a:xfrm>
              <a:off x="1247771" y="4061422"/>
              <a:ext cx="119936" cy="130117"/>
            </a:xfrm>
            <a:custGeom>
              <a:avLst/>
              <a:gdLst/>
              <a:ahLst/>
              <a:cxnLst/>
              <a:rect l="l" t="t" r="r" b="b"/>
              <a:pathLst>
                <a:path w="3228" h="3502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739"/>
                    <a:pt x="1775" y="3358"/>
                    <a:pt x="2632" y="3501"/>
                  </a:cubicBezTo>
                  <a:cubicBezTo>
                    <a:pt x="2870" y="3382"/>
                    <a:pt x="3072" y="3227"/>
                    <a:pt x="3227" y="3025"/>
                  </a:cubicBezTo>
                  <a:cubicBezTo>
                    <a:pt x="1358" y="2382"/>
                    <a:pt x="643" y="1846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>
              <a:extLst>
                <a:ext uri="{FF2B5EF4-FFF2-40B4-BE49-F238E27FC236}">
                  <a16:creationId xmlns:a16="http://schemas.microsoft.com/office/drawing/2014/main" id="{3E214EE6-EEEE-8ED0-1886-E14819D96F96}"/>
                </a:ext>
              </a:extLst>
            </p:cNvPr>
            <p:cNvSpPr/>
            <p:nvPr/>
          </p:nvSpPr>
          <p:spPr>
            <a:xfrm>
              <a:off x="1165062" y="4187530"/>
              <a:ext cx="86274" cy="85419"/>
            </a:xfrm>
            <a:custGeom>
              <a:avLst/>
              <a:gdLst/>
              <a:ahLst/>
              <a:cxnLst/>
              <a:rect l="l" t="t" r="r" b="b"/>
              <a:pathLst>
                <a:path w="2322" h="229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1346"/>
                    <a:pt x="1845" y="2298"/>
                    <a:pt x="1845" y="2298"/>
                  </a:cubicBezTo>
                  <a:lnTo>
                    <a:pt x="2322" y="2048"/>
                  </a:lnTo>
                  <a:cubicBezTo>
                    <a:pt x="1334" y="1750"/>
                    <a:pt x="393" y="100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>
              <a:extLst>
                <a:ext uri="{FF2B5EF4-FFF2-40B4-BE49-F238E27FC236}">
                  <a16:creationId xmlns:a16="http://schemas.microsoft.com/office/drawing/2014/main" id="{FEFFA626-339F-5F50-F49C-C54F3BA0D558}"/>
                </a:ext>
              </a:extLst>
            </p:cNvPr>
            <p:cNvSpPr/>
            <p:nvPr/>
          </p:nvSpPr>
          <p:spPr>
            <a:xfrm>
              <a:off x="1089820" y="4270686"/>
              <a:ext cx="59337" cy="72601"/>
            </a:xfrm>
            <a:custGeom>
              <a:avLst/>
              <a:gdLst/>
              <a:ahLst/>
              <a:cxnLst/>
              <a:rect l="l" t="t" r="r" b="b"/>
              <a:pathLst>
                <a:path w="1597" h="1954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1013"/>
                    <a:pt x="1334" y="1953"/>
                    <a:pt x="1334" y="1953"/>
                  </a:cubicBezTo>
                  <a:lnTo>
                    <a:pt x="1596" y="1751"/>
                  </a:lnTo>
                  <a:cubicBezTo>
                    <a:pt x="942" y="1513"/>
                    <a:pt x="275" y="77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>
              <a:extLst>
                <a:ext uri="{FF2B5EF4-FFF2-40B4-BE49-F238E27FC236}">
                  <a16:creationId xmlns:a16="http://schemas.microsoft.com/office/drawing/2014/main" id="{BF58C961-073B-69D1-20DE-D1E8C3C79A6E}"/>
                </a:ext>
              </a:extLst>
            </p:cNvPr>
            <p:cNvSpPr/>
            <p:nvPr/>
          </p:nvSpPr>
          <p:spPr>
            <a:xfrm>
              <a:off x="1730877" y="3916774"/>
              <a:ext cx="58854" cy="92070"/>
            </a:xfrm>
            <a:custGeom>
              <a:avLst/>
              <a:gdLst/>
              <a:ahLst/>
              <a:cxnLst/>
              <a:rect l="l" t="t" r="r" b="b"/>
              <a:pathLst>
                <a:path w="1584" h="2478" extrusionOk="0">
                  <a:moveTo>
                    <a:pt x="560" y="1"/>
                  </a:moveTo>
                  <a:lnTo>
                    <a:pt x="179" y="393"/>
                  </a:lnTo>
                  <a:cubicBezTo>
                    <a:pt x="179" y="393"/>
                    <a:pt x="0" y="2358"/>
                    <a:pt x="1584" y="2477"/>
                  </a:cubicBezTo>
                  <a:cubicBezTo>
                    <a:pt x="703" y="2167"/>
                    <a:pt x="250" y="929"/>
                    <a:pt x="560" y="1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>
              <a:extLst>
                <a:ext uri="{FF2B5EF4-FFF2-40B4-BE49-F238E27FC236}">
                  <a16:creationId xmlns:a16="http://schemas.microsoft.com/office/drawing/2014/main" id="{68B3EFAA-C698-4C39-885A-2FAE3F7B1D26}"/>
                </a:ext>
              </a:extLst>
            </p:cNvPr>
            <p:cNvSpPr/>
            <p:nvPr/>
          </p:nvSpPr>
          <p:spPr>
            <a:xfrm>
              <a:off x="1626914" y="3988894"/>
              <a:ext cx="92033" cy="137622"/>
            </a:xfrm>
            <a:custGeom>
              <a:avLst/>
              <a:gdLst/>
              <a:ahLst/>
              <a:cxnLst/>
              <a:rect l="l" t="t" r="r" b="b"/>
              <a:pathLst>
                <a:path w="2477" h="3704" extrusionOk="0">
                  <a:moveTo>
                    <a:pt x="655" y="0"/>
                  </a:moveTo>
                  <a:lnTo>
                    <a:pt x="0" y="453"/>
                  </a:lnTo>
                  <a:cubicBezTo>
                    <a:pt x="0" y="453"/>
                    <a:pt x="48" y="2953"/>
                    <a:pt x="2477" y="3703"/>
                  </a:cubicBezTo>
                  <a:cubicBezTo>
                    <a:pt x="1548" y="3203"/>
                    <a:pt x="655" y="1786"/>
                    <a:pt x="655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>
              <a:extLst>
                <a:ext uri="{FF2B5EF4-FFF2-40B4-BE49-F238E27FC236}">
                  <a16:creationId xmlns:a16="http://schemas.microsoft.com/office/drawing/2014/main" id="{E676B24C-B467-E701-42EF-6DC641F69198}"/>
                </a:ext>
              </a:extLst>
            </p:cNvPr>
            <p:cNvSpPr/>
            <p:nvPr/>
          </p:nvSpPr>
          <p:spPr>
            <a:xfrm>
              <a:off x="1497721" y="4079146"/>
              <a:ext cx="100913" cy="157946"/>
            </a:xfrm>
            <a:custGeom>
              <a:avLst/>
              <a:gdLst/>
              <a:ahLst/>
              <a:cxnLst/>
              <a:rect l="l" t="t" r="r" b="b"/>
              <a:pathLst>
                <a:path w="2716" h="4251" extrusionOk="0">
                  <a:moveTo>
                    <a:pt x="679" y="0"/>
                  </a:moveTo>
                  <a:cubicBezTo>
                    <a:pt x="501" y="72"/>
                    <a:pt x="334" y="167"/>
                    <a:pt x="179" y="286"/>
                  </a:cubicBezTo>
                  <a:cubicBezTo>
                    <a:pt x="1" y="1441"/>
                    <a:pt x="774" y="3441"/>
                    <a:pt x="2715" y="4251"/>
                  </a:cubicBezTo>
                  <a:cubicBezTo>
                    <a:pt x="1274" y="3346"/>
                    <a:pt x="477" y="1691"/>
                    <a:pt x="679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>
              <a:extLst>
                <a:ext uri="{FF2B5EF4-FFF2-40B4-BE49-F238E27FC236}">
                  <a16:creationId xmlns:a16="http://schemas.microsoft.com/office/drawing/2014/main" id="{CA74395A-2A7F-13FD-F611-8E216F4C5F4C}"/>
                </a:ext>
              </a:extLst>
            </p:cNvPr>
            <p:cNvSpPr/>
            <p:nvPr/>
          </p:nvSpPr>
          <p:spPr>
            <a:xfrm>
              <a:off x="1346867" y="4183555"/>
              <a:ext cx="96900" cy="149549"/>
            </a:xfrm>
            <a:custGeom>
              <a:avLst/>
              <a:gdLst/>
              <a:ahLst/>
              <a:cxnLst/>
              <a:rect l="l" t="t" r="r" b="b"/>
              <a:pathLst>
                <a:path w="2608" h="4025" extrusionOk="0">
                  <a:moveTo>
                    <a:pt x="798" y="0"/>
                  </a:moveTo>
                  <a:cubicBezTo>
                    <a:pt x="548" y="83"/>
                    <a:pt x="334" y="226"/>
                    <a:pt x="155" y="417"/>
                  </a:cubicBezTo>
                  <a:cubicBezTo>
                    <a:pt x="0" y="1262"/>
                    <a:pt x="965" y="3477"/>
                    <a:pt x="2608" y="4024"/>
                  </a:cubicBezTo>
                  <a:cubicBezTo>
                    <a:pt x="1060" y="2834"/>
                    <a:pt x="798" y="1976"/>
                    <a:pt x="798" y="0"/>
                  </a:cubicBezTo>
                  <a:close/>
                </a:path>
              </a:pathLst>
            </a:custGeom>
            <a:solidFill>
              <a:srgbClr val="264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>
              <a:extLst>
                <a:ext uri="{FF2B5EF4-FFF2-40B4-BE49-F238E27FC236}">
                  <a16:creationId xmlns:a16="http://schemas.microsoft.com/office/drawing/2014/main" id="{18D270AE-19A3-E562-854C-2B19C56E5964}"/>
                </a:ext>
              </a:extLst>
            </p:cNvPr>
            <p:cNvSpPr/>
            <p:nvPr/>
          </p:nvSpPr>
          <p:spPr>
            <a:xfrm>
              <a:off x="1238928" y="4264481"/>
              <a:ext cx="58408" cy="106226"/>
            </a:xfrm>
            <a:custGeom>
              <a:avLst/>
              <a:gdLst/>
              <a:ahLst/>
              <a:cxnLst/>
              <a:rect l="l" t="t" r="r" b="b"/>
              <a:pathLst>
                <a:path w="1572" h="2859" extrusionOk="0">
                  <a:moveTo>
                    <a:pt x="393" y="1"/>
                  </a:moveTo>
                  <a:lnTo>
                    <a:pt x="0" y="382"/>
                  </a:lnTo>
                  <a:cubicBezTo>
                    <a:pt x="0" y="382"/>
                    <a:pt x="381" y="2239"/>
                    <a:pt x="1572" y="2858"/>
                  </a:cubicBezTo>
                  <a:cubicBezTo>
                    <a:pt x="739" y="2168"/>
                    <a:pt x="346" y="1037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>
              <a:extLst>
                <a:ext uri="{FF2B5EF4-FFF2-40B4-BE49-F238E27FC236}">
                  <a16:creationId xmlns:a16="http://schemas.microsoft.com/office/drawing/2014/main" id="{FBD17899-119C-3D9D-AAF4-79A433153B99}"/>
                </a:ext>
              </a:extLst>
            </p:cNvPr>
            <p:cNvSpPr/>
            <p:nvPr/>
          </p:nvSpPr>
          <p:spPr>
            <a:xfrm>
              <a:off x="1141579" y="4337492"/>
              <a:ext cx="52686" cy="77431"/>
            </a:xfrm>
            <a:custGeom>
              <a:avLst/>
              <a:gdLst/>
              <a:ahLst/>
              <a:cxnLst/>
              <a:rect l="l" t="t" r="r" b="b"/>
              <a:pathLst>
                <a:path w="1418" h="2084" extrusionOk="0">
                  <a:moveTo>
                    <a:pt x="275" y="0"/>
                  </a:moveTo>
                  <a:lnTo>
                    <a:pt x="1" y="179"/>
                  </a:lnTo>
                  <a:cubicBezTo>
                    <a:pt x="1" y="179"/>
                    <a:pt x="477" y="1715"/>
                    <a:pt x="1418" y="2084"/>
                  </a:cubicBezTo>
                  <a:cubicBezTo>
                    <a:pt x="763" y="1584"/>
                    <a:pt x="287" y="703"/>
                    <a:pt x="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>
              <a:extLst>
                <a:ext uri="{FF2B5EF4-FFF2-40B4-BE49-F238E27FC236}">
                  <a16:creationId xmlns:a16="http://schemas.microsoft.com/office/drawing/2014/main" id="{BBF13936-E164-43E8-9BEA-F8ADD36D60DD}"/>
                </a:ext>
              </a:extLst>
            </p:cNvPr>
            <p:cNvSpPr/>
            <p:nvPr/>
          </p:nvSpPr>
          <p:spPr>
            <a:xfrm>
              <a:off x="670884" y="3474133"/>
              <a:ext cx="1328960" cy="539008"/>
            </a:xfrm>
            <a:custGeom>
              <a:avLst/>
              <a:gdLst/>
              <a:ahLst/>
              <a:cxnLst/>
              <a:rect l="l" t="t" r="r" b="b"/>
              <a:pathLst>
                <a:path w="35768" h="14507" extrusionOk="0">
                  <a:moveTo>
                    <a:pt x="15699" y="0"/>
                  </a:moveTo>
                  <a:cubicBezTo>
                    <a:pt x="11030" y="0"/>
                    <a:pt x="5738" y="1177"/>
                    <a:pt x="1" y="4234"/>
                  </a:cubicBezTo>
                  <a:cubicBezTo>
                    <a:pt x="7884" y="11370"/>
                    <a:pt x="15591" y="14507"/>
                    <a:pt x="22463" y="14507"/>
                  </a:cubicBezTo>
                  <a:cubicBezTo>
                    <a:pt x="27412" y="14507"/>
                    <a:pt x="31929" y="12880"/>
                    <a:pt x="35767" y="9949"/>
                  </a:cubicBezTo>
                  <a:cubicBezTo>
                    <a:pt x="33645" y="6034"/>
                    <a:pt x="26269" y="0"/>
                    <a:pt x="15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>
              <a:extLst>
                <a:ext uri="{FF2B5EF4-FFF2-40B4-BE49-F238E27FC236}">
                  <a16:creationId xmlns:a16="http://schemas.microsoft.com/office/drawing/2014/main" id="{D5A11834-4CC1-394D-FFAF-976A65C671CD}"/>
                </a:ext>
              </a:extLst>
            </p:cNvPr>
            <p:cNvSpPr/>
            <p:nvPr/>
          </p:nvSpPr>
          <p:spPr>
            <a:xfrm>
              <a:off x="841654" y="3669054"/>
              <a:ext cx="1158196" cy="180276"/>
            </a:xfrm>
            <a:custGeom>
              <a:avLst/>
              <a:gdLst/>
              <a:ahLst/>
              <a:cxnLst/>
              <a:rect l="l" t="t" r="r" b="b"/>
              <a:pathLst>
                <a:path w="31172" h="4852" extrusionOk="0">
                  <a:moveTo>
                    <a:pt x="1" y="0"/>
                  </a:moveTo>
                  <a:lnTo>
                    <a:pt x="1" y="0"/>
                  </a:lnTo>
                  <a:cubicBezTo>
                    <a:pt x="14076" y="3012"/>
                    <a:pt x="25022" y="4851"/>
                    <a:pt x="29510" y="4851"/>
                  </a:cubicBezTo>
                  <a:cubicBezTo>
                    <a:pt x="30239" y="4851"/>
                    <a:pt x="30797" y="4803"/>
                    <a:pt x="31171" y="4703"/>
                  </a:cubicBezTo>
                  <a:cubicBezTo>
                    <a:pt x="28587" y="3274"/>
                    <a:pt x="17134" y="181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>
              <a:extLst>
                <a:ext uri="{FF2B5EF4-FFF2-40B4-BE49-F238E27FC236}">
                  <a16:creationId xmlns:a16="http://schemas.microsoft.com/office/drawing/2014/main" id="{01DD2D69-09A1-1E4A-BACD-2890C19AC10E}"/>
                </a:ext>
              </a:extLst>
            </p:cNvPr>
            <p:cNvSpPr/>
            <p:nvPr/>
          </p:nvSpPr>
          <p:spPr>
            <a:xfrm>
              <a:off x="1766695" y="3689378"/>
              <a:ext cx="72155" cy="123912"/>
            </a:xfrm>
            <a:custGeom>
              <a:avLst/>
              <a:gdLst/>
              <a:ahLst/>
              <a:cxnLst/>
              <a:rect l="l" t="t" r="r" b="b"/>
              <a:pathLst>
                <a:path w="1942" h="3335" extrusionOk="0">
                  <a:moveTo>
                    <a:pt x="1691" y="1"/>
                  </a:moveTo>
                  <a:lnTo>
                    <a:pt x="1691" y="1"/>
                  </a:lnTo>
                  <a:cubicBezTo>
                    <a:pt x="1" y="1037"/>
                    <a:pt x="1298" y="3096"/>
                    <a:pt x="1298" y="3096"/>
                  </a:cubicBezTo>
                  <a:lnTo>
                    <a:pt x="1941" y="3335"/>
                  </a:lnTo>
                  <a:cubicBezTo>
                    <a:pt x="1072" y="2465"/>
                    <a:pt x="893" y="834"/>
                    <a:pt x="169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2">
              <a:extLst>
                <a:ext uri="{FF2B5EF4-FFF2-40B4-BE49-F238E27FC236}">
                  <a16:creationId xmlns:a16="http://schemas.microsoft.com/office/drawing/2014/main" id="{2B820B51-9075-9989-4FBB-6F1DC34EF329}"/>
                </a:ext>
              </a:extLst>
            </p:cNvPr>
            <p:cNvSpPr/>
            <p:nvPr/>
          </p:nvSpPr>
          <p:spPr>
            <a:xfrm>
              <a:off x="1599901" y="3598271"/>
              <a:ext cx="87203" cy="191125"/>
            </a:xfrm>
            <a:custGeom>
              <a:avLst/>
              <a:gdLst/>
              <a:ahLst/>
              <a:cxnLst/>
              <a:rect l="l" t="t" r="r" b="b"/>
              <a:pathLst>
                <a:path w="2347" h="5144" extrusionOk="0">
                  <a:moveTo>
                    <a:pt x="2287" y="0"/>
                  </a:moveTo>
                  <a:lnTo>
                    <a:pt x="2287" y="0"/>
                  </a:lnTo>
                  <a:cubicBezTo>
                    <a:pt x="1" y="2203"/>
                    <a:pt x="1358" y="5013"/>
                    <a:pt x="1358" y="5013"/>
                  </a:cubicBezTo>
                  <a:lnTo>
                    <a:pt x="2346" y="5144"/>
                  </a:lnTo>
                  <a:cubicBezTo>
                    <a:pt x="1334" y="3155"/>
                    <a:pt x="1537" y="1084"/>
                    <a:pt x="2287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2">
              <a:extLst>
                <a:ext uri="{FF2B5EF4-FFF2-40B4-BE49-F238E27FC236}">
                  <a16:creationId xmlns:a16="http://schemas.microsoft.com/office/drawing/2014/main" id="{3D5C29B3-C95E-6298-520F-C8BE1B3D7DCF}"/>
                </a:ext>
              </a:extLst>
            </p:cNvPr>
            <p:cNvSpPr/>
            <p:nvPr/>
          </p:nvSpPr>
          <p:spPr>
            <a:xfrm>
              <a:off x="1425155" y="3542946"/>
              <a:ext cx="68179" cy="218583"/>
            </a:xfrm>
            <a:custGeom>
              <a:avLst/>
              <a:gdLst/>
              <a:ahLst/>
              <a:cxnLst/>
              <a:rect l="l" t="t" r="r" b="b"/>
              <a:pathLst>
                <a:path w="1835" h="5883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" y="1989"/>
                    <a:pt x="263" y="4644"/>
                    <a:pt x="1120" y="5835"/>
                  </a:cubicBezTo>
                  <a:cubicBezTo>
                    <a:pt x="1271" y="5867"/>
                    <a:pt x="1432" y="5882"/>
                    <a:pt x="1594" y="5882"/>
                  </a:cubicBezTo>
                  <a:cubicBezTo>
                    <a:pt x="1674" y="5882"/>
                    <a:pt x="1755" y="5879"/>
                    <a:pt x="1834" y="5871"/>
                  </a:cubicBezTo>
                  <a:cubicBezTo>
                    <a:pt x="656" y="4097"/>
                    <a:pt x="608" y="1822"/>
                    <a:pt x="170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2">
              <a:extLst>
                <a:ext uri="{FF2B5EF4-FFF2-40B4-BE49-F238E27FC236}">
                  <a16:creationId xmlns:a16="http://schemas.microsoft.com/office/drawing/2014/main" id="{EA613AA9-B2CA-B055-209B-D121673E67F7}"/>
                </a:ext>
              </a:extLst>
            </p:cNvPr>
            <p:cNvSpPr/>
            <p:nvPr/>
          </p:nvSpPr>
          <p:spPr>
            <a:xfrm>
              <a:off x="1205748" y="3523476"/>
              <a:ext cx="65504" cy="204761"/>
            </a:xfrm>
            <a:custGeom>
              <a:avLst/>
              <a:gdLst/>
              <a:ahLst/>
              <a:cxnLst/>
              <a:rect l="l" t="t" r="r" b="b"/>
              <a:pathLst>
                <a:path w="1763" h="5511" extrusionOk="0">
                  <a:moveTo>
                    <a:pt x="1524" y="1"/>
                  </a:moveTo>
                  <a:lnTo>
                    <a:pt x="1524" y="1"/>
                  </a:lnTo>
                  <a:cubicBezTo>
                    <a:pt x="0" y="1537"/>
                    <a:pt x="179" y="4525"/>
                    <a:pt x="822" y="5394"/>
                  </a:cubicBezTo>
                  <a:cubicBezTo>
                    <a:pt x="1033" y="5470"/>
                    <a:pt x="1255" y="5510"/>
                    <a:pt x="1482" y="5510"/>
                  </a:cubicBezTo>
                  <a:cubicBezTo>
                    <a:pt x="1575" y="5510"/>
                    <a:pt x="1669" y="5504"/>
                    <a:pt x="1763" y="5490"/>
                  </a:cubicBezTo>
                  <a:cubicBezTo>
                    <a:pt x="655" y="3287"/>
                    <a:pt x="477" y="2192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2">
              <a:extLst>
                <a:ext uri="{FF2B5EF4-FFF2-40B4-BE49-F238E27FC236}">
                  <a16:creationId xmlns:a16="http://schemas.microsoft.com/office/drawing/2014/main" id="{A901E87C-1556-DE5D-1483-71543CAB1570}"/>
                </a:ext>
              </a:extLst>
            </p:cNvPr>
            <p:cNvSpPr/>
            <p:nvPr/>
          </p:nvSpPr>
          <p:spPr>
            <a:xfrm>
              <a:off x="1041629" y="3563753"/>
              <a:ext cx="47818" cy="142935"/>
            </a:xfrm>
            <a:custGeom>
              <a:avLst/>
              <a:gdLst/>
              <a:ahLst/>
              <a:cxnLst/>
              <a:rect l="l" t="t" r="r" b="b"/>
              <a:pathLst>
                <a:path w="1287" h="3847" extrusionOk="0">
                  <a:moveTo>
                    <a:pt x="988" y="0"/>
                  </a:moveTo>
                  <a:lnTo>
                    <a:pt x="988" y="0"/>
                  </a:lnTo>
                  <a:cubicBezTo>
                    <a:pt x="0" y="1358"/>
                    <a:pt x="631" y="3644"/>
                    <a:pt x="631" y="3644"/>
                  </a:cubicBezTo>
                  <a:lnTo>
                    <a:pt x="1286" y="3846"/>
                  </a:lnTo>
                  <a:cubicBezTo>
                    <a:pt x="643" y="2715"/>
                    <a:pt x="453" y="1239"/>
                    <a:pt x="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2">
              <a:extLst>
                <a:ext uri="{FF2B5EF4-FFF2-40B4-BE49-F238E27FC236}">
                  <a16:creationId xmlns:a16="http://schemas.microsoft.com/office/drawing/2014/main" id="{1263CEFA-F24E-0288-61F6-EF7B901F7203}"/>
                </a:ext>
              </a:extLst>
            </p:cNvPr>
            <p:cNvSpPr/>
            <p:nvPr/>
          </p:nvSpPr>
          <p:spPr>
            <a:xfrm>
              <a:off x="907123" y="3572596"/>
              <a:ext cx="31433" cy="109756"/>
            </a:xfrm>
            <a:custGeom>
              <a:avLst/>
              <a:gdLst/>
              <a:ahLst/>
              <a:cxnLst/>
              <a:rect l="l" t="t" r="r" b="b"/>
              <a:pathLst>
                <a:path w="846" h="2954" extrusionOk="0">
                  <a:moveTo>
                    <a:pt x="846" y="1"/>
                  </a:moveTo>
                  <a:cubicBezTo>
                    <a:pt x="1" y="941"/>
                    <a:pt x="346" y="2918"/>
                    <a:pt x="346" y="2918"/>
                  </a:cubicBezTo>
                  <a:lnTo>
                    <a:pt x="751" y="2953"/>
                  </a:lnTo>
                  <a:cubicBezTo>
                    <a:pt x="370" y="2179"/>
                    <a:pt x="405" y="929"/>
                    <a:pt x="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2">
              <a:extLst>
                <a:ext uri="{FF2B5EF4-FFF2-40B4-BE49-F238E27FC236}">
                  <a16:creationId xmlns:a16="http://schemas.microsoft.com/office/drawing/2014/main" id="{E53F4701-87A4-4609-6526-E30F2499E184}"/>
                </a:ext>
              </a:extLst>
            </p:cNvPr>
            <p:cNvSpPr/>
            <p:nvPr/>
          </p:nvSpPr>
          <p:spPr>
            <a:xfrm>
              <a:off x="1743250" y="3831389"/>
              <a:ext cx="94262" cy="115515"/>
            </a:xfrm>
            <a:custGeom>
              <a:avLst/>
              <a:gdLst/>
              <a:ahLst/>
              <a:cxnLst/>
              <a:rect l="l" t="t" r="r" b="b"/>
              <a:pathLst>
                <a:path w="2537" h="3109" extrusionOk="0">
                  <a:moveTo>
                    <a:pt x="2537" y="1"/>
                  </a:moveTo>
                  <a:lnTo>
                    <a:pt x="1858" y="24"/>
                  </a:lnTo>
                  <a:cubicBezTo>
                    <a:pt x="1858" y="24"/>
                    <a:pt x="0" y="1620"/>
                    <a:pt x="1298" y="3108"/>
                  </a:cubicBezTo>
                  <a:cubicBezTo>
                    <a:pt x="786" y="2072"/>
                    <a:pt x="1453" y="560"/>
                    <a:pt x="2537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2">
              <a:extLst>
                <a:ext uri="{FF2B5EF4-FFF2-40B4-BE49-F238E27FC236}">
                  <a16:creationId xmlns:a16="http://schemas.microsoft.com/office/drawing/2014/main" id="{7C668B1A-BBEF-BD37-5417-86F5B436BC34}"/>
                </a:ext>
              </a:extLst>
            </p:cNvPr>
            <p:cNvSpPr/>
            <p:nvPr/>
          </p:nvSpPr>
          <p:spPr>
            <a:xfrm>
              <a:off x="1569842" y="3802184"/>
              <a:ext cx="115478" cy="188041"/>
            </a:xfrm>
            <a:custGeom>
              <a:avLst/>
              <a:gdLst/>
              <a:ahLst/>
              <a:cxnLst/>
              <a:rect l="l" t="t" r="r" b="b"/>
              <a:pathLst>
                <a:path w="3108" h="5061" extrusionOk="0">
                  <a:moveTo>
                    <a:pt x="2131" y="1"/>
                  </a:moveTo>
                  <a:cubicBezTo>
                    <a:pt x="2131" y="1"/>
                    <a:pt x="0" y="2287"/>
                    <a:pt x="1524" y="5061"/>
                  </a:cubicBezTo>
                  <a:cubicBezTo>
                    <a:pt x="1131" y="3811"/>
                    <a:pt x="1548" y="1775"/>
                    <a:pt x="3108" y="179"/>
                  </a:cubicBezTo>
                  <a:lnTo>
                    <a:pt x="213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2">
              <a:extLst>
                <a:ext uri="{FF2B5EF4-FFF2-40B4-BE49-F238E27FC236}">
                  <a16:creationId xmlns:a16="http://schemas.microsoft.com/office/drawing/2014/main" id="{3654DCF0-F844-9D57-A35C-987C4BCE5186}"/>
                </a:ext>
              </a:extLst>
            </p:cNvPr>
            <p:cNvSpPr/>
            <p:nvPr/>
          </p:nvSpPr>
          <p:spPr>
            <a:xfrm>
              <a:off x="1384023" y="3771233"/>
              <a:ext cx="107972" cy="213270"/>
            </a:xfrm>
            <a:custGeom>
              <a:avLst/>
              <a:gdLst/>
              <a:ahLst/>
              <a:cxnLst/>
              <a:rect l="l" t="t" r="r" b="b"/>
              <a:pathLst>
                <a:path w="2906" h="5740" extrusionOk="0">
                  <a:moveTo>
                    <a:pt x="2215" y="0"/>
                  </a:moveTo>
                  <a:cubicBezTo>
                    <a:pt x="1036" y="870"/>
                    <a:pt x="1" y="3334"/>
                    <a:pt x="1036" y="5739"/>
                  </a:cubicBezTo>
                  <a:cubicBezTo>
                    <a:pt x="536" y="3679"/>
                    <a:pt x="1263" y="1512"/>
                    <a:pt x="2906" y="179"/>
                  </a:cubicBezTo>
                  <a:cubicBezTo>
                    <a:pt x="2680" y="84"/>
                    <a:pt x="2453" y="24"/>
                    <a:pt x="2215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2">
              <a:extLst>
                <a:ext uri="{FF2B5EF4-FFF2-40B4-BE49-F238E27FC236}">
                  <a16:creationId xmlns:a16="http://schemas.microsoft.com/office/drawing/2014/main" id="{F4A03736-3694-1D7D-F67E-6419857F870B}"/>
                </a:ext>
              </a:extLst>
            </p:cNvPr>
            <p:cNvSpPr/>
            <p:nvPr/>
          </p:nvSpPr>
          <p:spPr>
            <a:xfrm>
              <a:off x="1163724" y="3736678"/>
              <a:ext cx="106635" cy="199151"/>
            </a:xfrm>
            <a:custGeom>
              <a:avLst/>
              <a:gdLst/>
              <a:ahLst/>
              <a:cxnLst/>
              <a:rect l="l" t="t" r="r" b="b"/>
              <a:pathLst>
                <a:path w="2870" h="5360" extrusionOk="0">
                  <a:moveTo>
                    <a:pt x="2021" y="0"/>
                  </a:moveTo>
                  <a:cubicBezTo>
                    <a:pt x="1994" y="0"/>
                    <a:pt x="1968" y="1"/>
                    <a:pt x="1941" y="2"/>
                  </a:cubicBezTo>
                  <a:cubicBezTo>
                    <a:pt x="1060" y="633"/>
                    <a:pt x="0" y="3443"/>
                    <a:pt x="1000" y="5360"/>
                  </a:cubicBezTo>
                  <a:cubicBezTo>
                    <a:pt x="643" y="2954"/>
                    <a:pt x="1143" y="1954"/>
                    <a:pt x="2870" y="192"/>
                  </a:cubicBezTo>
                  <a:cubicBezTo>
                    <a:pt x="2597" y="61"/>
                    <a:pt x="2314" y="0"/>
                    <a:pt x="2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>
              <a:extLst>
                <a:ext uri="{FF2B5EF4-FFF2-40B4-BE49-F238E27FC236}">
                  <a16:creationId xmlns:a16="http://schemas.microsoft.com/office/drawing/2014/main" id="{A002E9A5-B79C-10BE-6158-C7616DD833BA}"/>
                </a:ext>
              </a:extLst>
            </p:cNvPr>
            <p:cNvSpPr/>
            <p:nvPr/>
          </p:nvSpPr>
          <p:spPr>
            <a:xfrm>
              <a:off x="1016845" y="3708848"/>
              <a:ext cx="73455" cy="133201"/>
            </a:xfrm>
            <a:custGeom>
              <a:avLst/>
              <a:gdLst/>
              <a:ahLst/>
              <a:cxnLst/>
              <a:rect l="l" t="t" r="r" b="b"/>
              <a:pathLst>
                <a:path w="1977" h="3585" extrusionOk="0">
                  <a:moveTo>
                    <a:pt x="1286" y="1"/>
                  </a:moveTo>
                  <a:cubicBezTo>
                    <a:pt x="1286" y="1"/>
                    <a:pt x="0" y="1989"/>
                    <a:pt x="536" y="3584"/>
                  </a:cubicBezTo>
                  <a:cubicBezTo>
                    <a:pt x="405" y="2251"/>
                    <a:pt x="1036" y="906"/>
                    <a:pt x="1977" y="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>
              <a:extLst>
                <a:ext uri="{FF2B5EF4-FFF2-40B4-BE49-F238E27FC236}">
                  <a16:creationId xmlns:a16="http://schemas.microsoft.com/office/drawing/2014/main" id="{EC7EB004-4888-A70A-2CD5-DC61C13D55A9}"/>
                </a:ext>
              </a:extLst>
            </p:cNvPr>
            <p:cNvSpPr/>
            <p:nvPr/>
          </p:nvSpPr>
          <p:spPr>
            <a:xfrm>
              <a:off x="886761" y="3683619"/>
              <a:ext cx="48710" cy="108864"/>
            </a:xfrm>
            <a:custGeom>
              <a:avLst/>
              <a:gdLst/>
              <a:ahLst/>
              <a:cxnLst/>
              <a:rect l="l" t="t" r="r" b="b"/>
              <a:pathLst>
                <a:path w="1311" h="2930" extrusionOk="0">
                  <a:moveTo>
                    <a:pt x="918" y="1"/>
                  </a:moveTo>
                  <a:cubicBezTo>
                    <a:pt x="918" y="1"/>
                    <a:pt x="1" y="1787"/>
                    <a:pt x="525" y="2930"/>
                  </a:cubicBezTo>
                  <a:cubicBezTo>
                    <a:pt x="394" y="1918"/>
                    <a:pt x="715" y="715"/>
                    <a:pt x="1311" y="84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2">
              <a:extLst>
                <a:ext uri="{FF2B5EF4-FFF2-40B4-BE49-F238E27FC236}">
                  <a16:creationId xmlns:a16="http://schemas.microsoft.com/office/drawing/2014/main" id="{2A88E558-AEF2-BE5F-2509-B75A5D93AFC4}"/>
                </a:ext>
              </a:extLst>
            </p:cNvPr>
            <p:cNvSpPr/>
            <p:nvPr/>
          </p:nvSpPr>
          <p:spPr>
            <a:xfrm>
              <a:off x="3661441" y="3440061"/>
              <a:ext cx="839257" cy="546922"/>
            </a:xfrm>
            <a:custGeom>
              <a:avLst/>
              <a:gdLst/>
              <a:ahLst/>
              <a:cxnLst/>
              <a:rect l="l" t="t" r="r" b="b"/>
              <a:pathLst>
                <a:path w="22588" h="14720" extrusionOk="0">
                  <a:moveTo>
                    <a:pt x="21827" y="1"/>
                  </a:moveTo>
                  <a:cubicBezTo>
                    <a:pt x="8841" y="1"/>
                    <a:pt x="1660" y="5999"/>
                    <a:pt x="1" y="14152"/>
                  </a:cubicBezTo>
                  <a:cubicBezTo>
                    <a:pt x="927" y="14498"/>
                    <a:pt x="2210" y="14719"/>
                    <a:pt x="3711" y="14719"/>
                  </a:cubicBezTo>
                  <a:cubicBezTo>
                    <a:pt x="9393" y="14719"/>
                    <a:pt x="18199" y="11553"/>
                    <a:pt x="22587" y="8"/>
                  </a:cubicBezTo>
                  <a:cubicBezTo>
                    <a:pt x="22331" y="3"/>
                    <a:pt x="22078" y="1"/>
                    <a:pt x="218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2">
              <a:extLst>
                <a:ext uri="{FF2B5EF4-FFF2-40B4-BE49-F238E27FC236}">
                  <a16:creationId xmlns:a16="http://schemas.microsoft.com/office/drawing/2014/main" id="{46756D14-B8B3-FA26-28D9-E78A683C585F}"/>
                </a:ext>
              </a:extLst>
            </p:cNvPr>
            <p:cNvSpPr/>
            <p:nvPr/>
          </p:nvSpPr>
          <p:spPr>
            <a:xfrm>
              <a:off x="3661441" y="3502260"/>
              <a:ext cx="726009" cy="463657"/>
            </a:xfrm>
            <a:custGeom>
              <a:avLst/>
              <a:gdLst/>
              <a:ahLst/>
              <a:cxnLst/>
              <a:rect l="l" t="t" r="r" b="b"/>
              <a:pathLst>
                <a:path w="19540" h="12479" extrusionOk="0">
                  <a:moveTo>
                    <a:pt x="19539" y="0"/>
                  </a:moveTo>
                  <a:lnTo>
                    <a:pt x="19539" y="0"/>
                  </a:lnTo>
                  <a:cubicBezTo>
                    <a:pt x="8788" y="5977"/>
                    <a:pt x="1144" y="10787"/>
                    <a:pt x="1" y="12478"/>
                  </a:cubicBezTo>
                  <a:cubicBezTo>
                    <a:pt x="2120" y="12038"/>
                    <a:pt x="9181" y="7287"/>
                    <a:pt x="19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>
              <a:extLst>
                <a:ext uri="{FF2B5EF4-FFF2-40B4-BE49-F238E27FC236}">
                  <a16:creationId xmlns:a16="http://schemas.microsoft.com/office/drawing/2014/main" id="{DCB5AB03-080D-11C5-C4BA-F9153D149741}"/>
                </a:ext>
              </a:extLst>
            </p:cNvPr>
            <p:cNvSpPr/>
            <p:nvPr/>
          </p:nvSpPr>
          <p:spPr>
            <a:xfrm>
              <a:off x="3765850" y="3898641"/>
              <a:ext cx="80998" cy="70817"/>
            </a:xfrm>
            <a:custGeom>
              <a:avLst/>
              <a:gdLst/>
              <a:ahLst/>
              <a:cxnLst/>
              <a:rect l="l" t="t" r="r" b="b"/>
              <a:pathLst>
                <a:path w="2180" h="1906" extrusionOk="0">
                  <a:moveTo>
                    <a:pt x="453" y="0"/>
                  </a:moveTo>
                  <a:lnTo>
                    <a:pt x="1" y="179"/>
                  </a:lnTo>
                  <a:cubicBezTo>
                    <a:pt x="894" y="239"/>
                    <a:pt x="1787" y="1060"/>
                    <a:pt x="1751" y="1905"/>
                  </a:cubicBezTo>
                  <a:cubicBezTo>
                    <a:pt x="2180" y="512"/>
                    <a:pt x="453" y="0"/>
                    <a:pt x="453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>
              <a:extLst>
                <a:ext uri="{FF2B5EF4-FFF2-40B4-BE49-F238E27FC236}">
                  <a16:creationId xmlns:a16="http://schemas.microsoft.com/office/drawing/2014/main" id="{4A421624-DBD3-466B-E41D-D9BAA512B835}"/>
                </a:ext>
              </a:extLst>
            </p:cNvPr>
            <p:cNvSpPr/>
            <p:nvPr/>
          </p:nvSpPr>
          <p:spPr>
            <a:xfrm>
              <a:off x="3861416" y="3830051"/>
              <a:ext cx="100913" cy="119490"/>
            </a:xfrm>
            <a:custGeom>
              <a:avLst/>
              <a:gdLst/>
              <a:ahLst/>
              <a:cxnLst/>
              <a:rect l="l" t="t" r="r" b="b"/>
              <a:pathLst>
                <a:path w="2716" h="3216" extrusionOk="0">
                  <a:moveTo>
                    <a:pt x="608" y="1"/>
                  </a:moveTo>
                  <a:lnTo>
                    <a:pt x="1" y="406"/>
                  </a:lnTo>
                  <a:cubicBezTo>
                    <a:pt x="1525" y="1013"/>
                    <a:pt x="2406" y="2251"/>
                    <a:pt x="2513" y="3216"/>
                  </a:cubicBezTo>
                  <a:cubicBezTo>
                    <a:pt x="2715" y="894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>
              <a:extLst>
                <a:ext uri="{FF2B5EF4-FFF2-40B4-BE49-F238E27FC236}">
                  <a16:creationId xmlns:a16="http://schemas.microsoft.com/office/drawing/2014/main" id="{AA674372-0FB8-0CD0-2EF3-8DA06F464C91}"/>
                </a:ext>
              </a:extLst>
            </p:cNvPr>
            <p:cNvSpPr/>
            <p:nvPr/>
          </p:nvSpPr>
          <p:spPr>
            <a:xfrm>
              <a:off x="3982211" y="3754847"/>
              <a:ext cx="108418" cy="130117"/>
            </a:xfrm>
            <a:custGeom>
              <a:avLst/>
              <a:gdLst/>
              <a:ahLst/>
              <a:cxnLst/>
              <a:rect l="l" t="t" r="r" b="b"/>
              <a:pathLst>
                <a:path w="2918" h="3502" extrusionOk="0">
                  <a:moveTo>
                    <a:pt x="417" y="1"/>
                  </a:moveTo>
                  <a:cubicBezTo>
                    <a:pt x="262" y="84"/>
                    <a:pt x="119" y="191"/>
                    <a:pt x="0" y="322"/>
                  </a:cubicBezTo>
                  <a:cubicBezTo>
                    <a:pt x="1500" y="727"/>
                    <a:pt x="2631" y="1965"/>
                    <a:pt x="2917" y="3501"/>
                  </a:cubicBezTo>
                  <a:cubicBezTo>
                    <a:pt x="2893" y="1573"/>
                    <a:pt x="1464" y="227"/>
                    <a:pt x="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>
              <a:extLst>
                <a:ext uri="{FF2B5EF4-FFF2-40B4-BE49-F238E27FC236}">
                  <a16:creationId xmlns:a16="http://schemas.microsoft.com/office/drawing/2014/main" id="{94436284-F980-363E-F003-CC8D5520B7EB}"/>
                </a:ext>
              </a:extLst>
            </p:cNvPr>
            <p:cNvSpPr/>
            <p:nvPr/>
          </p:nvSpPr>
          <p:spPr>
            <a:xfrm>
              <a:off x="4121547" y="3662849"/>
              <a:ext cx="107527" cy="123466"/>
            </a:xfrm>
            <a:custGeom>
              <a:avLst/>
              <a:gdLst/>
              <a:ahLst/>
              <a:cxnLst/>
              <a:rect l="l" t="t" r="r" b="b"/>
              <a:pathLst>
                <a:path w="2894" h="3323" extrusionOk="0">
                  <a:moveTo>
                    <a:pt x="560" y="0"/>
                  </a:moveTo>
                  <a:cubicBezTo>
                    <a:pt x="346" y="84"/>
                    <a:pt x="155" y="227"/>
                    <a:pt x="0" y="405"/>
                  </a:cubicBezTo>
                  <a:cubicBezTo>
                    <a:pt x="1679" y="1084"/>
                    <a:pt x="2310" y="1608"/>
                    <a:pt x="2787" y="3322"/>
                  </a:cubicBezTo>
                  <a:cubicBezTo>
                    <a:pt x="2894" y="1739"/>
                    <a:pt x="1334" y="167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>
              <a:extLst>
                <a:ext uri="{FF2B5EF4-FFF2-40B4-BE49-F238E27FC236}">
                  <a16:creationId xmlns:a16="http://schemas.microsoft.com/office/drawing/2014/main" id="{B635BEC0-DB74-C9BA-29F6-DF0E89C1AA4E}"/>
                </a:ext>
              </a:extLst>
            </p:cNvPr>
            <p:cNvSpPr/>
            <p:nvPr/>
          </p:nvSpPr>
          <p:spPr>
            <a:xfrm>
              <a:off x="4232161" y="3593404"/>
              <a:ext cx="75648" cy="81407"/>
            </a:xfrm>
            <a:custGeom>
              <a:avLst/>
              <a:gdLst/>
              <a:ahLst/>
              <a:cxnLst/>
              <a:rect l="l" t="t" r="r" b="b"/>
              <a:pathLst>
                <a:path w="2036" h="2191" extrusionOk="0">
                  <a:moveTo>
                    <a:pt x="452" y="0"/>
                  </a:moveTo>
                  <a:lnTo>
                    <a:pt x="0" y="214"/>
                  </a:lnTo>
                  <a:cubicBezTo>
                    <a:pt x="893" y="536"/>
                    <a:pt x="1726" y="1250"/>
                    <a:pt x="2036" y="2191"/>
                  </a:cubicBezTo>
                  <a:cubicBezTo>
                    <a:pt x="1917" y="965"/>
                    <a:pt x="45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>
              <a:extLst>
                <a:ext uri="{FF2B5EF4-FFF2-40B4-BE49-F238E27FC236}">
                  <a16:creationId xmlns:a16="http://schemas.microsoft.com/office/drawing/2014/main" id="{56A5B009-782E-2F55-2B46-ACFF8857077E}"/>
                </a:ext>
              </a:extLst>
            </p:cNvPr>
            <p:cNvSpPr/>
            <p:nvPr/>
          </p:nvSpPr>
          <p:spPr>
            <a:xfrm>
              <a:off x="4329473" y="3533657"/>
              <a:ext cx="51348" cy="68625"/>
            </a:xfrm>
            <a:custGeom>
              <a:avLst/>
              <a:gdLst/>
              <a:ahLst/>
              <a:cxnLst/>
              <a:rect l="l" t="t" r="r" b="b"/>
              <a:pathLst>
                <a:path w="1382" h="1847" extrusionOk="0">
                  <a:moveTo>
                    <a:pt x="239" y="1"/>
                  </a:moveTo>
                  <a:lnTo>
                    <a:pt x="0" y="167"/>
                  </a:lnTo>
                  <a:cubicBezTo>
                    <a:pt x="584" y="417"/>
                    <a:pt x="1167" y="1132"/>
                    <a:pt x="1370" y="1846"/>
                  </a:cubicBezTo>
                  <a:cubicBezTo>
                    <a:pt x="1382" y="929"/>
                    <a:pt x="239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>
              <a:extLst>
                <a:ext uri="{FF2B5EF4-FFF2-40B4-BE49-F238E27FC236}">
                  <a16:creationId xmlns:a16="http://schemas.microsoft.com/office/drawing/2014/main" id="{6692088A-D2C0-CDDA-5C1D-B3EC62A63E61}"/>
                </a:ext>
              </a:extLst>
            </p:cNvPr>
            <p:cNvSpPr/>
            <p:nvPr/>
          </p:nvSpPr>
          <p:spPr>
            <a:xfrm>
              <a:off x="3726947" y="3808389"/>
              <a:ext cx="53540" cy="85865"/>
            </a:xfrm>
            <a:custGeom>
              <a:avLst/>
              <a:gdLst/>
              <a:ahLst/>
              <a:cxnLst/>
              <a:rect l="l" t="t" r="r" b="b"/>
              <a:pathLst>
                <a:path w="1441" h="2311" extrusionOk="0">
                  <a:moveTo>
                    <a:pt x="0" y="1"/>
                  </a:moveTo>
                  <a:cubicBezTo>
                    <a:pt x="786" y="322"/>
                    <a:pt x="1155" y="1477"/>
                    <a:pt x="822" y="2310"/>
                  </a:cubicBezTo>
                  <a:lnTo>
                    <a:pt x="1191" y="1977"/>
                  </a:lnTo>
                  <a:cubicBezTo>
                    <a:pt x="1191" y="1977"/>
                    <a:pt x="1441" y="191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>
              <a:extLst>
                <a:ext uri="{FF2B5EF4-FFF2-40B4-BE49-F238E27FC236}">
                  <a16:creationId xmlns:a16="http://schemas.microsoft.com/office/drawing/2014/main" id="{D498E2E3-3C0F-EBD6-C52E-F8499AE3A761}"/>
                </a:ext>
              </a:extLst>
            </p:cNvPr>
            <p:cNvSpPr/>
            <p:nvPr/>
          </p:nvSpPr>
          <p:spPr>
            <a:xfrm>
              <a:off x="3797284" y="3704426"/>
              <a:ext cx="81407" cy="128779"/>
            </a:xfrm>
            <a:custGeom>
              <a:avLst/>
              <a:gdLst/>
              <a:ahLst/>
              <a:cxnLst/>
              <a:rect l="l" t="t" r="r" b="b"/>
              <a:pathLst>
                <a:path w="2191" h="3466" extrusionOk="0">
                  <a:moveTo>
                    <a:pt x="0" y="1"/>
                  </a:moveTo>
                  <a:lnTo>
                    <a:pt x="0" y="1"/>
                  </a:lnTo>
                  <a:cubicBezTo>
                    <a:pt x="834" y="489"/>
                    <a:pt x="1584" y="1834"/>
                    <a:pt x="1488" y="3465"/>
                  </a:cubicBezTo>
                  <a:lnTo>
                    <a:pt x="2120" y="3096"/>
                  </a:lnTo>
                  <a:cubicBezTo>
                    <a:pt x="2120" y="3096"/>
                    <a:pt x="2191" y="798"/>
                    <a:pt x="0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>
              <a:extLst>
                <a:ext uri="{FF2B5EF4-FFF2-40B4-BE49-F238E27FC236}">
                  <a16:creationId xmlns:a16="http://schemas.microsoft.com/office/drawing/2014/main" id="{9219C6EF-D0BA-5787-CBB0-3927E28BCDB3}"/>
                </a:ext>
              </a:extLst>
            </p:cNvPr>
            <p:cNvSpPr/>
            <p:nvPr/>
          </p:nvSpPr>
          <p:spPr>
            <a:xfrm>
              <a:off x="3913174" y="3608415"/>
              <a:ext cx="87203" cy="148694"/>
            </a:xfrm>
            <a:custGeom>
              <a:avLst/>
              <a:gdLst/>
              <a:ahLst/>
              <a:cxnLst/>
              <a:rect l="l" t="t" r="r" b="b"/>
              <a:pathLst>
                <a:path w="2347" h="4002" extrusionOk="0">
                  <a:moveTo>
                    <a:pt x="1" y="1"/>
                  </a:moveTo>
                  <a:lnTo>
                    <a:pt x="1" y="1"/>
                  </a:lnTo>
                  <a:cubicBezTo>
                    <a:pt x="1275" y="906"/>
                    <a:pt x="1918" y="2454"/>
                    <a:pt x="1656" y="4001"/>
                  </a:cubicBezTo>
                  <a:cubicBezTo>
                    <a:pt x="1822" y="3942"/>
                    <a:pt x="1977" y="3859"/>
                    <a:pt x="2120" y="3751"/>
                  </a:cubicBezTo>
                  <a:cubicBezTo>
                    <a:pt x="2346" y="2704"/>
                    <a:pt x="1739" y="846"/>
                    <a:pt x="1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>
              <a:extLst>
                <a:ext uri="{FF2B5EF4-FFF2-40B4-BE49-F238E27FC236}">
                  <a16:creationId xmlns:a16="http://schemas.microsoft.com/office/drawing/2014/main" id="{96D19DCA-7070-3FA1-3276-B8A9F5A9DB0E}"/>
                </a:ext>
              </a:extLst>
            </p:cNvPr>
            <p:cNvSpPr/>
            <p:nvPr/>
          </p:nvSpPr>
          <p:spPr>
            <a:xfrm>
              <a:off x="4059607" y="3528343"/>
              <a:ext cx="83636" cy="139851"/>
            </a:xfrm>
            <a:custGeom>
              <a:avLst/>
              <a:gdLst/>
              <a:ahLst/>
              <a:cxnLst/>
              <a:rect l="l" t="t" r="r" b="b"/>
              <a:pathLst>
                <a:path w="2251" h="3764" extrusionOk="0">
                  <a:moveTo>
                    <a:pt x="1" y="1"/>
                  </a:moveTo>
                  <a:lnTo>
                    <a:pt x="1" y="1"/>
                  </a:lnTo>
                  <a:cubicBezTo>
                    <a:pt x="1358" y="1168"/>
                    <a:pt x="1560" y="1954"/>
                    <a:pt x="1465" y="3763"/>
                  </a:cubicBezTo>
                  <a:cubicBezTo>
                    <a:pt x="1691" y="3704"/>
                    <a:pt x="1894" y="3585"/>
                    <a:pt x="2072" y="3430"/>
                  </a:cubicBezTo>
                  <a:cubicBezTo>
                    <a:pt x="2251" y="2656"/>
                    <a:pt x="1489" y="5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>
              <a:extLst>
                <a:ext uri="{FF2B5EF4-FFF2-40B4-BE49-F238E27FC236}">
                  <a16:creationId xmlns:a16="http://schemas.microsoft.com/office/drawing/2014/main" id="{C29A3339-35A2-52DF-4EA8-46F8071D8915}"/>
                </a:ext>
              </a:extLst>
            </p:cNvPr>
            <p:cNvSpPr/>
            <p:nvPr/>
          </p:nvSpPr>
          <p:spPr>
            <a:xfrm>
              <a:off x="4195413" y="3500476"/>
              <a:ext cx="49156" cy="99575"/>
            </a:xfrm>
            <a:custGeom>
              <a:avLst/>
              <a:gdLst/>
              <a:ahLst/>
              <a:cxnLst/>
              <a:rect l="l" t="t" r="r" b="b"/>
              <a:pathLst>
                <a:path w="1323" h="2680" extrusionOk="0">
                  <a:moveTo>
                    <a:pt x="1" y="1"/>
                  </a:moveTo>
                  <a:cubicBezTo>
                    <a:pt x="727" y="679"/>
                    <a:pt x="1037" y="1739"/>
                    <a:pt x="941" y="2680"/>
                  </a:cubicBezTo>
                  <a:lnTo>
                    <a:pt x="1322" y="2358"/>
                  </a:lnTo>
                  <a:cubicBezTo>
                    <a:pt x="1322" y="2358"/>
                    <a:pt x="1072" y="63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>
              <a:extLst>
                <a:ext uri="{FF2B5EF4-FFF2-40B4-BE49-F238E27FC236}">
                  <a16:creationId xmlns:a16="http://schemas.microsoft.com/office/drawing/2014/main" id="{2E46ECC2-8A4E-DD08-4651-41AD2978CC1C}"/>
                </a:ext>
              </a:extLst>
            </p:cNvPr>
            <p:cNvSpPr/>
            <p:nvPr/>
          </p:nvSpPr>
          <p:spPr>
            <a:xfrm>
              <a:off x="4291871" y="3465104"/>
              <a:ext cx="44697" cy="73010"/>
            </a:xfrm>
            <a:custGeom>
              <a:avLst/>
              <a:gdLst/>
              <a:ahLst/>
              <a:cxnLst/>
              <a:rect l="l" t="t" r="r" b="b"/>
              <a:pathLst>
                <a:path w="1203" h="1965" extrusionOk="0">
                  <a:moveTo>
                    <a:pt x="0" y="0"/>
                  </a:moveTo>
                  <a:lnTo>
                    <a:pt x="0" y="0"/>
                  </a:lnTo>
                  <a:cubicBezTo>
                    <a:pt x="572" y="500"/>
                    <a:pt x="965" y="1322"/>
                    <a:pt x="953" y="1965"/>
                  </a:cubicBezTo>
                  <a:lnTo>
                    <a:pt x="1203" y="1822"/>
                  </a:lnTo>
                  <a:cubicBezTo>
                    <a:pt x="1203" y="1822"/>
                    <a:pt x="846" y="38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>
              <a:extLst>
                <a:ext uri="{FF2B5EF4-FFF2-40B4-BE49-F238E27FC236}">
                  <a16:creationId xmlns:a16="http://schemas.microsoft.com/office/drawing/2014/main" id="{65CD7C34-9152-A503-7903-15782E9AFE91}"/>
                </a:ext>
              </a:extLst>
            </p:cNvPr>
            <p:cNvSpPr/>
            <p:nvPr/>
          </p:nvSpPr>
          <p:spPr>
            <a:xfrm>
              <a:off x="3764549" y="4103595"/>
              <a:ext cx="461428" cy="420595"/>
            </a:xfrm>
            <a:custGeom>
              <a:avLst/>
              <a:gdLst/>
              <a:ahLst/>
              <a:cxnLst/>
              <a:rect l="l" t="t" r="r" b="b"/>
              <a:pathLst>
                <a:path w="12419" h="11320" extrusionOk="0">
                  <a:moveTo>
                    <a:pt x="946" y="1"/>
                  </a:moveTo>
                  <a:cubicBezTo>
                    <a:pt x="727" y="1"/>
                    <a:pt x="507" y="7"/>
                    <a:pt x="286" y="21"/>
                  </a:cubicBezTo>
                  <a:cubicBezTo>
                    <a:pt x="0" y="2950"/>
                    <a:pt x="2750" y="10332"/>
                    <a:pt x="12418" y="11320"/>
                  </a:cubicBezTo>
                  <a:cubicBezTo>
                    <a:pt x="10479" y="3529"/>
                    <a:pt x="5950" y="1"/>
                    <a:pt x="9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>
              <a:extLst>
                <a:ext uri="{FF2B5EF4-FFF2-40B4-BE49-F238E27FC236}">
                  <a16:creationId xmlns:a16="http://schemas.microsoft.com/office/drawing/2014/main" id="{08BC8C08-610F-5106-2CA5-69A78F262669}"/>
                </a:ext>
              </a:extLst>
            </p:cNvPr>
            <p:cNvSpPr/>
            <p:nvPr/>
          </p:nvSpPr>
          <p:spPr>
            <a:xfrm>
              <a:off x="3775139" y="4104338"/>
              <a:ext cx="395106" cy="361927"/>
            </a:xfrm>
            <a:custGeom>
              <a:avLst/>
              <a:gdLst/>
              <a:ahLst/>
              <a:cxnLst/>
              <a:rect l="l" t="t" r="r" b="b"/>
              <a:pathLst>
                <a:path w="10634" h="9741" extrusionOk="0">
                  <a:moveTo>
                    <a:pt x="1" y="1"/>
                  </a:moveTo>
                  <a:cubicBezTo>
                    <a:pt x="608" y="1203"/>
                    <a:pt x="4597" y="4680"/>
                    <a:pt x="10633" y="9740"/>
                  </a:cubicBezTo>
                  <a:cubicBezTo>
                    <a:pt x="5311" y="4228"/>
                    <a:pt x="1192" y="41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>
              <a:extLst>
                <a:ext uri="{FF2B5EF4-FFF2-40B4-BE49-F238E27FC236}">
                  <a16:creationId xmlns:a16="http://schemas.microsoft.com/office/drawing/2014/main" id="{1FE652F1-4DF5-2C2B-E9E5-3DFC9AC93081}"/>
                </a:ext>
              </a:extLst>
            </p:cNvPr>
            <p:cNvSpPr/>
            <p:nvPr/>
          </p:nvSpPr>
          <p:spPr>
            <a:xfrm>
              <a:off x="3800368" y="4156988"/>
              <a:ext cx="35000" cy="49602"/>
            </a:xfrm>
            <a:custGeom>
              <a:avLst/>
              <a:gdLst/>
              <a:ahLst/>
              <a:cxnLst/>
              <a:rect l="l" t="t" r="r" b="b"/>
              <a:pathLst>
                <a:path w="942" h="1335" extrusionOk="0">
                  <a:moveTo>
                    <a:pt x="751" y="1"/>
                  </a:moveTo>
                  <a:lnTo>
                    <a:pt x="751" y="1"/>
                  </a:lnTo>
                  <a:cubicBezTo>
                    <a:pt x="858" y="548"/>
                    <a:pt x="513" y="1227"/>
                    <a:pt x="1" y="1334"/>
                  </a:cubicBezTo>
                  <a:cubicBezTo>
                    <a:pt x="15" y="1335"/>
                    <a:pt x="29" y="1335"/>
                    <a:pt x="43" y="1335"/>
                  </a:cubicBezTo>
                  <a:cubicBezTo>
                    <a:pt x="907" y="1335"/>
                    <a:pt x="941" y="251"/>
                    <a:pt x="941" y="251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>
              <a:extLst>
                <a:ext uri="{FF2B5EF4-FFF2-40B4-BE49-F238E27FC236}">
                  <a16:creationId xmlns:a16="http://schemas.microsoft.com/office/drawing/2014/main" id="{D885B425-D737-4125-1A6D-22CF7BFB047C}"/>
                </a:ext>
              </a:extLst>
            </p:cNvPr>
            <p:cNvSpPr/>
            <p:nvPr/>
          </p:nvSpPr>
          <p:spPr>
            <a:xfrm>
              <a:off x="3832211" y="4204771"/>
              <a:ext cx="60228" cy="73455"/>
            </a:xfrm>
            <a:custGeom>
              <a:avLst/>
              <a:gdLst/>
              <a:ahLst/>
              <a:cxnLst/>
              <a:rect l="l" t="t" r="r" b="b"/>
              <a:pathLst>
                <a:path w="1621" h="1977" extrusionOk="0">
                  <a:moveTo>
                    <a:pt x="1287" y="1"/>
                  </a:moveTo>
                  <a:cubicBezTo>
                    <a:pt x="1168" y="1024"/>
                    <a:pt x="560" y="1751"/>
                    <a:pt x="1" y="1977"/>
                  </a:cubicBezTo>
                  <a:cubicBezTo>
                    <a:pt x="1430" y="1715"/>
                    <a:pt x="1620" y="310"/>
                    <a:pt x="1620" y="310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>
              <a:extLst>
                <a:ext uri="{FF2B5EF4-FFF2-40B4-BE49-F238E27FC236}">
                  <a16:creationId xmlns:a16="http://schemas.microsoft.com/office/drawing/2014/main" id="{5A3F8C3F-A031-2F19-9D67-84C8D063E5EE}"/>
                </a:ext>
              </a:extLst>
            </p:cNvPr>
            <p:cNvSpPr/>
            <p:nvPr/>
          </p:nvSpPr>
          <p:spPr>
            <a:xfrm>
              <a:off x="3892404" y="4264926"/>
              <a:ext cx="64613" cy="84082"/>
            </a:xfrm>
            <a:custGeom>
              <a:avLst/>
              <a:gdLst/>
              <a:ahLst/>
              <a:cxnLst/>
              <a:rect l="l" t="t" r="r" b="b"/>
              <a:pathLst>
                <a:path w="1739" h="2263" extrusionOk="0">
                  <a:moveTo>
                    <a:pt x="1453" y="1"/>
                  </a:moveTo>
                  <a:cubicBezTo>
                    <a:pt x="1441" y="977"/>
                    <a:pt x="881" y="1858"/>
                    <a:pt x="0" y="2263"/>
                  </a:cubicBezTo>
                  <a:cubicBezTo>
                    <a:pt x="1155" y="1941"/>
                    <a:pt x="1738" y="870"/>
                    <a:pt x="1715" y="203"/>
                  </a:cubicBezTo>
                  <a:cubicBezTo>
                    <a:pt x="1631" y="120"/>
                    <a:pt x="1548" y="60"/>
                    <a:pt x="1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>
              <a:extLst>
                <a:ext uri="{FF2B5EF4-FFF2-40B4-BE49-F238E27FC236}">
                  <a16:creationId xmlns:a16="http://schemas.microsoft.com/office/drawing/2014/main" id="{3E56C7A0-CA08-9CA6-BFBD-89799052C086}"/>
                </a:ext>
              </a:extLst>
            </p:cNvPr>
            <p:cNvSpPr/>
            <p:nvPr/>
          </p:nvSpPr>
          <p:spPr>
            <a:xfrm>
              <a:off x="3973776" y="4334408"/>
              <a:ext cx="61529" cy="79660"/>
            </a:xfrm>
            <a:custGeom>
              <a:avLst/>
              <a:gdLst/>
              <a:ahLst/>
              <a:cxnLst/>
              <a:rect l="l" t="t" r="r" b="b"/>
              <a:pathLst>
                <a:path w="1656" h="2144" extrusionOk="0">
                  <a:moveTo>
                    <a:pt x="1299" y="0"/>
                  </a:moveTo>
                  <a:cubicBezTo>
                    <a:pt x="1168" y="1119"/>
                    <a:pt x="953" y="1584"/>
                    <a:pt x="1" y="2143"/>
                  </a:cubicBezTo>
                  <a:cubicBezTo>
                    <a:pt x="965" y="1953"/>
                    <a:pt x="1656" y="774"/>
                    <a:pt x="1632" y="274"/>
                  </a:cubicBezTo>
                  <a:cubicBezTo>
                    <a:pt x="1549" y="155"/>
                    <a:pt x="1430" y="6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>
              <a:extLst>
                <a:ext uri="{FF2B5EF4-FFF2-40B4-BE49-F238E27FC236}">
                  <a16:creationId xmlns:a16="http://schemas.microsoft.com/office/drawing/2014/main" id="{C4212E95-7A09-0B43-C3D9-05324589750A}"/>
                </a:ext>
              </a:extLst>
            </p:cNvPr>
            <p:cNvSpPr/>
            <p:nvPr/>
          </p:nvSpPr>
          <p:spPr>
            <a:xfrm>
              <a:off x="4053848" y="4388805"/>
              <a:ext cx="39421" cy="57107"/>
            </a:xfrm>
            <a:custGeom>
              <a:avLst/>
              <a:gdLst/>
              <a:ahLst/>
              <a:cxnLst/>
              <a:rect l="l" t="t" r="r" b="b"/>
              <a:pathLst>
                <a:path w="1061" h="1537" extrusionOk="0">
                  <a:moveTo>
                    <a:pt x="870" y="0"/>
                  </a:moveTo>
                  <a:cubicBezTo>
                    <a:pt x="822" y="620"/>
                    <a:pt x="501" y="1179"/>
                    <a:pt x="1" y="1536"/>
                  </a:cubicBezTo>
                  <a:cubicBezTo>
                    <a:pt x="727" y="1274"/>
                    <a:pt x="1060" y="239"/>
                    <a:pt x="1060" y="239"/>
                  </a:cubicBez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>
              <a:extLst>
                <a:ext uri="{FF2B5EF4-FFF2-40B4-BE49-F238E27FC236}">
                  <a16:creationId xmlns:a16="http://schemas.microsoft.com/office/drawing/2014/main" id="{84B994BD-5A47-36A0-2C0E-04E36D1B8771}"/>
                </a:ext>
              </a:extLst>
            </p:cNvPr>
            <p:cNvSpPr/>
            <p:nvPr/>
          </p:nvSpPr>
          <p:spPr>
            <a:xfrm>
              <a:off x="4109174" y="4437480"/>
              <a:ext cx="34517" cy="40722"/>
            </a:xfrm>
            <a:custGeom>
              <a:avLst/>
              <a:gdLst/>
              <a:ahLst/>
              <a:cxnLst/>
              <a:rect l="l" t="t" r="r" b="b"/>
              <a:pathLst>
                <a:path w="929" h="1096" extrusionOk="0">
                  <a:moveTo>
                    <a:pt x="786" y="0"/>
                  </a:moveTo>
                  <a:cubicBezTo>
                    <a:pt x="691" y="453"/>
                    <a:pt x="405" y="846"/>
                    <a:pt x="0" y="1096"/>
                  </a:cubicBezTo>
                  <a:cubicBezTo>
                    <a:pt x="560" y="941"/>
                    <a:pt x="929" y="107"/>
                    <a:pt x="929" y="107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>
              <a:extLst>
                <a:ext uri="{FF2B5EF4-FFF2-40B4-BE49-F238E27FC236}">
                  <a16:creationId xmlns:a16="http://schemas.microsoft.com/office/drawing/2014/main" id="{05B609B2-01AF-77FE-6F33-7F5C3BB46417}"/>
                </a:ext>
              </a:extLst>
            </p:cNvPr>
            <p:cNvSpPr/>
            <p:nvPr/>
          </p:nvSpPr>
          <p:spPr>
            <a:xfrm>
              <a:off x="3833549" y="4118494"/>
              <a:ext cx="50902" cy="38084"/>
            </a:xfrm>
            <a:custGeom>
              <a:avLst/>
              <a:gdLst/>
              <a:ahLst/>
              <a:cxnLst/>
              <a:rect l="l" t="t" r="r" b="b"/>
              <a:pathLst>
                <a:path w="1370" h="1025" extrusionOk="0">
                  <a:moveTo>
                    <a:pt x="1263" y="1"/>
                  </a:moveTo>
                  <a:lnTo>
                    <a:pt x="1263" y="1"/>
                  </a:lnTo>
                  <a:cubicBezTo>
                    <a:pt x="1196" y="490"/>
                    <a:pt x="641" y="876"/>
                    <a:pt x="112" y="876"/>
                  </a:cubicBezTo>
                  <a:cubicBezTo>
                    <a:pt x="74" y="876"/>
                    <a:pt x="37" y="874"/>
                    <a:pt x="1" y="870"/>
                  </a:cubicBezTo>
                  <a:lnTo>
                    <a:pt x="1" y="870"/>
                  </a:lnTo>
                  <a:lnTo>
                    <a:pt x="262" y="1025"/>
                  </a:lnTo>
                  <a:cubicBezTo>
                    <a:pt x="262" y="1025"/>
                    <a:pt x="1370" y="894"/>
                    <a:pt x="1263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>
              <a:extLst>
                <a:ext uri="{FF2B5EF4-FFF2-40B4-BE49-F238E27FC236}">
                  <a16:creationId xmlns:a16="http://schemas.microsoft.com/office/drawing/2014/main" id="{BFE1C9E3-DB4F-D09D-8E20-2B3720232C02}"/>
                </a:ext>
              </a:extLst>
            </p:cNvPr>
            <p:cNvSpPr/>
            <p:nvPr/>
          </p:nvSpPr>
          <p:spPr>
            <a:xfrm>
              <a:off x="3885307" y="4144169"/>
              <a:ext cx="69034" cy="65504"/>
            </a:xfrm>
            <a:custGeom>
              <a:avLst/>
              <a:gdLst/>
              <a:ahLst/>
              <a:cxnLst/>
              <a:rect l="l" t="t" r="r" b="b"/>
              <a:pathLst>
                <a:path w="1858" h="1763" extrusionOk="0">
                  <a:moveTo>
                    <a:pt x="1858" y="0"/>
                  </a:moveTo>
                  <a:lnTo>
                    <a:pt x="1858" y="0"/>
                  </a:lnTo>
                  <a:cubicBezTo>
                    <a:pt x="1679" y="572"/>
                    <a:pt x="1001" y="1239"/>
                    <a:pt x="1" y="1441"/>
                  </a:cubicBezTo>
                  <a:lnTo>
                    <a:pt x="334" y="1762"/>
                  </a:lnTo>
                  <a:cubicBezTo>
                    <a:pt x="334" y="1762"/>
                    <a:pt x="1727" y="1441"/>
                    <a:pt x="1858" y="0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>
              <a:extLst>
                <a:ext uri="{FF2B5EF4-FFF2-40B4-BE49-F238E27FC236}">
                  <a16:creationId xmlns:a16="http://schemas.microsoft.com/office/drawing/2014/main" id="{9E7777D1-9237-4D4F-A50A-D420DCA2F03F}"/>
                </a:ext>
              </a:extLst>
            </p:cNvPr>
            <p:cNvSpPr/>
            <p:nvPr/>
          </p:nvSpPr>
          <p:spPr>
            <a:xfrm>
              <a:off x="3951222" y="4198120"/>
              <a:ext cx="79214" cy="69963"/>
            </a:xfrm>
            <a:custGeom>
              <a:avLst/>
              <a:gdLst/>
              <a:ahLst/>
              <a:cxnLst/>
              <a:rect l="l" t="t" r="r" b="b"/>
              <a:pathLst>
                <a:path w="2132" h="1883" extrusionOk="0">
                  <a:moveTo>
                    <a:pt x="2132" y="1"/>
                  </a:moveTo>
                  <a:cubicBezTo>
                    <a:pt x="1787" y="906"/>
                    <a:pt x="965" y="1549"/>
                    <a:pt x="1" y="1644"/>
                  </a:cubicBezTo>
                  <a:cubicBezTo>
                    <a:pt x="60" y="1727"/>
                    <a:pt x="132" y="1811"/>
                    <a:pt x="215" y="1882"/>
                  </a:cubicBezTo>
                  <a:cubicBezTo>
                    <a:pt x="882" y="1846"/>
                    <a:pt x="1906" y="1180"/>
                    <a:pt x="2132" y="1"/>
                  </a:cubicBezTo>
                  <a:close/>
                </a:path>
              </a:pathLst>
            </a:custGeom>
            <a:solidFill>
              <a:srgbClr val="2F52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>
              <a:extLst>
                <a:ext uri="{FF2B5EF4-FFF2-40B4-BE49-F238E27FC236}">
                  <a16:creationId xmlns:a16="http://schemas.microsoft.com/office/drawing/2014/main" id="{D61DE774-2130-27BA-98DC-296243E08BEC}"/>
                </a:ext>
              </a:extLst>
            </p:cNvPr>
            <p:cNvSpPr/>
            <p:nvPr/>
          </p:nvSpPr>
          <p:spPr>
            <a:xfrm>
              <a:off x="4026873" y="4273324"/>
              <a:ext cx="75239" cy="66842"/>
            </a:xfrm>
            <a:custGeom>
              <a:avLst/>
              <a:gdLst/>
              <a:ahLst/>
              <a:cxnLst/>
              <a:rect l="l" t="t" r="r" b="b"/>
              <a:pathLst>
                <a:path w="2025" h="1799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1548" y="1001"/>
                    <a:pt x="1096" y="1251"/>
                    <a:pt x="1" y="1489"/>
                  </a:cubicBezTo>
                  <a:cubicBezTo>
                    <a:pt x="72" y="1608"/>
                    <a:pt x="179" y="1715"/>
                    <a:pt x="298" y="1799"/>
                  </a:cubicBezTo>
                  <a:cubicBezTo>
                    <a:pt x="798" y="1775"/>
                    <a:pt x="1917" y="977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>
              <a:extLst>
                <a:ext uri="{FF2B5EF4-FFF2-40B4-BE49-F238E27FC236}">
                  <a16:creationId xmlns:a16="http://schemas.microsoft.com/office/drawing/2014/main" id="{A557239B-85BA-BDCE-72FE-6DBB0C122612}"/>
                </a:ext>
              </a:extLst>
            </p:cNvPr>
            <p:cNvSpPr/>
            <p:nvPr/>
          </p:nvSpPr>
          <p:spPr>
            <a:xfrm>
              <a:off x="4086137" y="4350311"/>
              <a:ext cx="54469" cy="43843"/>
            </a:xfrm>
            <a:custGeom>
              <a:avLst/>
              <a:gdLst/>
              <a:ahLst/>
              <a:cxnLst/>
              <a:rect l="l" t="t" r="r" b="b"/>
              <a:pathLst>
                <a:path w="1466" h="1180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56" y="536"/>
                    <a:pt x="620" y="906"/>
                    <a:pt x="1" y="1001"/>
                  </a:cubicBezTo>
                  <a:lnTo>
                    <a:pt x="263" y="1179"/>
                  </a:lnTo>
                  <a:cubicBezTo>
                    <a:pt x="263" y="1179"/>
                    <a:pt x="1263" y="75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>
              <a:extLst>
                <a:ext uri="{FF2B5EF4-FFF2-40B4-BE49-F238E27FC236}">
                  <a16:creationId xmlns:a16="http://schemas.microsoft.com/office/drawing/2014/main" id="{B6BFB3C6-BE0F-28FC-5811-C8DE9D9C1ACF}"/>
                </a:ext>
              </a:extLst>
            </p:cNvPr>
            <p:cNvSpPr/>
            <p:nvPr/>
          </p:nvSpPr>
          <p:spPr>
            <a:xfrm>
              <a:off x="4139233" y="4402961"/>
              <a:ext cx="38084" cy="37638"/>
            </a:xfrm>
            <a:custGeom>
              <a:avLst/>
              <a:gdLst/>
              <a:ahLst/>
              <a:cxnLst/>
              <a:rect l="l" t="t" r="r" b="b"/>
              <a:pathLst>
                <a:path w="1025" h="1013" extrusionOk="0">
                  <a:moveTo>
                    <a:pt x="1025" y="0"/>
                  </a:moveTo>
                  <a:lnTo>
                    <a:pt x="1025" y="0"/>
                  </a:lnTo>
                  <a:cubicBezTo>
                    <a:pt x="822" y="417"/>
                    <a:pt x="441" y="739"/>
                    <a:pt x="1" y="882"/>
                  </a:cubicBezTo>
                  <a:lnTo>
                    <a:pt x="132" y="1013"/>
                  </a:lnTo>
                  <a:cubicBezTo>
                    <a:pt x="132" y="1013"/>
                    <a:pt x="929" y="560"/>
                    <a:pt x="1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>
              <a:extLst>
                <a:ext uri="{FF2B5EF4-FFF2-40B4-BE49-F238E27FC236}">
                  <a16:creationId xmlns:a16="http://schemas.microsoft.com/office/drawing/2014/main" id="{8EB360F2-D2E8-FB79-E17B-125AB3794516}"/>
                </a:ext>
              </a:extLst>
            </p:cNvPr>
            <p:cNvSpPr/>
            <p:nvPr/>
          </p:nvSpPr>
          <p:spPr>
            <a:xfrm>
              <a:off x="991170" y="4617538"/>
              <a:ext cx="3388647" cy="137585"/>
            </a:xfrm>
            <a:custGeom>
              <a:avLst/>
              <a:gdLst/>
              <a:ahLst/>
              <a:cxnLst/>
              <a:rect l="l" t="t" r="r" b="b"/>
              <a:pathLst>
                <a:path w="91203" h="3703" extrusionOk="0">
                  <a:moveTo>
                    <a:pt x="45602" y="0"/>
                  </a:moveTo>
                  <a:cubicBezTo>
                    <a:pt x="20420" y="0"/>
                    <a:pt x="1" y="833"/>
                    <a:pt x="1" y="1857"/>
                  </a:cubicBezTo>
                  <a:cubicBezTo>
                    <a:pt x="1" y="2881"/>
                    <a:pt x="20420" y="3703"/>
                    <a:pt x="45602" y="3703"/>
                  </a:cubicBezTo>
                  <a:cubicBezTo>
                    <a:pt x="70784" y="3703"/>
                    <a:pt x="91203" y="2881"/>
                    <a:pt x="91203" y="1857"/>
                  </a:cubicBezTo>
                  <a:cubicBezTo>
                    <a:pt x="91203" y="833"/>
                    <a:pt x="70784" y="0"/>
                    <a:pt x="4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>
              <a:extLst>
                <a:ext uri="{FF2B5EF4-FFF2-40B4-BE49-F238E27FC236}">
                  <a16:creationId xmlns:a16="http://schemas.microsoft.com/office/drawing/2014/main" id="{64271198-0160-09AE-C0B0-33F586A95C4B}"/>
                </a:ext>
              </a:extLst>
            </p:cNvPr>
            <p:cNvSpPr/>
            <p:nvPr/>
          </p:nvSpPr>
          <p:spPr>
            <a:xfrm>
              <a:off x="2326306" y="4316685"/>
              <a:ext cx="718466" cy="326072"/>
            </a:xfrm>
            <a:custGeom>
              <a:avLst/>
              <a:gdLst/>
              <a:ahLst/>
              <a:cxnLst/>
              <a:rect l="l" t="t" r="r" b="b"/>
              <a:pathLst>
                <a:path w="19337" h="8776" extrusionOk="0">
                  <a:moveTo>
                    <a:pt x="2430" y="1"/>
                  </a:moveTo>
                  <a:lnTo>
                    <a:pt x="1" y="8776"/>
                  </a:lnTo>
                  <a:lnTo>
                    <a:pt x="19337" y="8776"/>
                  </a:lnTo>
                  <a:lnTo>
                    <a:pt x="1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>
              <a:extLst>
                <a:ext uri="{FF2B5EF4-FFF2-40B4-BE49-F238E27FC236}">
                  <a16:creationId xmlns:a16="http://schemas.microsoft.com/office/drawing/2014/main" id="{18B4DCC3-8D90-9A2B-EE75-AB9AE7E68B01}"/>
                </a:ext>
              </a:extLst>
            </p:cNvPr>
            <p:cNvSpPr/>
            <p:nvPr/>
          </p:nvSpPr>
          <p:spPr>
            <a:xfrm>
              <a:off x="2392667" y="4316685"/>
              <a:ext cx="585749" cy="85865"/>
            </a:xfrm>
            <a:custGeom>
              <a:avLst/>
              <a:gdLst/>
              <a:ahLst/>
              <a:cxnLst/>
              <a:rect l="l" t="t" r="r" b="b"/>
              <a:pathLst>
                <a:path w="15765" h="2311" extrusionOk="0">
                  <a:moveTo>
                    <a:pt x="644" y="1"/>
                  </a:moveTo>
                  <a:lnTo>
                    <a:pt x="1" y="2311"/>
                  </a:lnTo>
                  <a:lnTo>
                    <a:pt x="15765" y="2311"/>
                  </a:lnTo>
                  <a:lnTo>
                    <a:pt x="15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>
              <a:extLst>
                <a:ext uri="{FF2B5EF4-FFF2-40B4-BE49-F238E27FC236}">
                  <a16:creationId xmlns:a16="http://schemas.microsoft.com/office/drawing/2014/main" id="{59F04EC5-42F5-A69C-5278-E1D9D900949A}"/>
                </a:ext>
              </a:extLst>
            </p:cNvPr>
            <p:cNvSpPr/>
            <p:nvPr/>
          </p:nvSpPr>
          <p:spPr>
            <a:xfrm>
              <a:off x="2326306" y="4579044"/>
              <a:ext cx="718466" cy="63721"/>
            </a:xfrm>
            <a:custGeom>
              <a:avLst/>
              <a:gdLst/>
              <a:ahLst/>
              <a:cxnLst/>
              <a:rect l="l" t="t" r="r" b="b"/>
              <a:pathLst>
                <a:path w="19337" h="1715" extrusionOk="0">
                  <a:moveTo>
                    <a:pt x="477" y="0"/>
                  </a:moveTo>
                  <a:lnTo>
                    <a:pt x="1" y="1715"/>
                  </a:lnTo>
                  <a:lnTo>
                    <a:pt x="19337" y="1715"/>
                  </a:lnTo>
                  <a:lnTo>
                    <a:pt x="18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>
              <a:extLst>
                <a:ext uri="{FF2B5EF4-FFF2-40B4-BE49-F238E27FC236}">
                  <a16:creationId xmlns:a16="http://schemas.microsoft.com/office/drawing/2014/main" id="{471FFCC7-828C-2652-6189-F8D81AA1E782}"/>
                </a:ext>
              </a:extLst>
            </p:cNvPr>
            <p:cNvSpPr/>
            <p:nvPr/>
          </p:nvSpPr>
          <p:spPr>
            <a:xfrm>
              <a:off x="2223680" y="4621068"/>
              <a:ext cx="920627" cy="50011"/>
            </a:xfrm>
            <a:custGeom>
              <a:avLst/>
              <a:gdLst/>
              <a:ahLst/>
              <a:cxnLst/>
              <a:rect l="l" t="t" r="r" b="b"/>
              <a:pathLst>
                <a:path w="24778" h="1346" extrusionOk="0">
                  <a:moveTo>
                    <a:pt x="453" y="0"/>
                  </a:moveTo>
                  <a:cubicBezTo>
                    <a:pt x="203" y="0"/>
                    <a:pt x="1" y="203"/>
                    <a:pt x="1" y="453"/>
                  </a:cubicBezTo>
                  <a:lnTo>
                    <a:pt x="1" y="1346"/>
                  </a:lnTo>
                  <a:lnTo>
                    <a:pt x="24778" y="1346"/>
                  </a:lnTo>
                  <a:lnTo>
                    <a:pt x="24778" y="453"/>
                  </a:lnTo>
                  <a:cubicBezTo>
                    <a:pt x="24778" y="203"/>
                    <a:pt x="24575" y="0"/>
                    <a:pt x="2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>
              <a:extLst>
                <a:ext uri="{FF2B5EF4-FFF2-40B4-BE49-F238E27FC236}">
                  <a16:creationId xmlns:a16="http://schemas.microsoft.com/office/drawing/2014/main" id="{87558481-6295-6137-4611-40F83309D260}"/>
                </a:ext>
              </a:extLst>
            </p:cNvPr>
            <p:cNvSpPr/>
            <p:nvPr/>
          </p:nvSpPr>
          <p:spPr>
            <a:xfrm>
              <a:off x="1339770" y="4101700"/>
              <a:ext cx="2691917" cy="238015"/>
            </a:xfrm>
            <a:custGeom>
              <a:avLst/>
              <a:gdLst/>
              <a:ahLst/>
              <a:cxnLst/>
              <a:rect l="l" t="t" r="r" b="b"/>
              <a:pathLst>
                <a:path w="72451" h="6406" extrusionOk="0">
                  <a:moveTo>
                    <a:pt x="1" y="0"/>
                  </a:moveTo>
                  <a:lnTo>
                    <a:pt x="1" y="4465"/>
                  </a:lnTo>
                  <a:cubicBezTo>
                    <a:pt x="1" y="5537"/>
                    <a:pt x="858" y="6406"/>
                    <a:pt x="1930" y="6406"/>
                  </a:cubicBezTo>
                  <a:lnTo>
                    <a:pt x="70510" y="6406"/>
                  </a:lnTo>
                  <a:cubicBezTo>
                    <a:pt x="71581" y="6406"/>
                    <a:pt x="72451" y="5537"/>
                    <a:pt x="72451" y="4465"/>
                  </a:cubicBezTo>
                  <a:lnTo>
                    <a:pt x="72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>
              <a:extLst>
                <a:ext uri="{FF2B5EF4-FFF2-40B4-BE49-F238E27FC236}">
                  <a16:creationId xmlns:a16="http://schemas.microsoft.com/office/drawing/2014/main" id="{39C6E8F5-B41B-01BF-D6D8-D26F19B6B4E5}"/>
                </a:ext>
              </a:extLst>
            </p:cNvPr>
            <p:cNvSpPr/>
            <p:nvPr/>
          </p:nvSpPr>
          <p:spPr>
            <a:xfrm>
              <a:off x="1339362" y="2498933"/>
              <a:ext cx="2691880" cy="1602755"/>
            </a:xfrm>
            <a:custGeom>
              <a:avLst/>
              <a:gdLst/>
              <a:ahLst/>
              <a:cxnLst/>
              <a:rect l="l" t="t" r="r" b="b"/>
              <a:pathLst>
                <a:path w="72450" h="43137" extrusionOk="0">
                  <a:moveTo>
                    <a:pt x="1941" y="0"/>
                  </a:moveTo>
                  <a:cubicBezTo>
                    <a:pt x="869" y="0"/>
                    <a:pt x="0" y="869"/>
                    <a:pt x="0" y="1929"/>
                  </a:cubicBezTo>
                  <a:lnTo>
                    <a:pt x="0" y="43136"/>
                  </a:lnTo>
                  <a:lnTo>
                    <a:pt x="72450" y="43136"/>
                  </a:lnTo>
                  <a:lnTo>
                    <a:pt x="72450" y="1929"/>
                  </a:lnTo>
                  <a:cubicBezTo>
                    <a:pt x="72450" y="869"/>
                    <a:pt x="71580" y="0"/>
                    <a:pt x="70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>
              <a:extLst>
                <a:ext uri="{FF2B5EF4-FFF2-40B4-BE49-F238E27FC236}">
                  <a16:creationId xmlns:a16="http://schemas.microsoft.com/office/drawing/2014/main" id="{16CB9B4C-C3F0-2D15-E7D1-113F0CCB04C1}"/>
                </a:ext>
              </a:extLst>
            </p:cNvPr>
            <p:cNvSpPr/>
            <p:nvPr/>
          </p:nvSpPr>
          <p:spPr>
            <a:xfrm>
              <a:off x="1434036" y="2594461"/>
              <a:ext cx="2499454" cy="1409475"/>
            </a:xfrm>
            <a:custGeom>
              <a:avLst/>
              <a:gdLst/>
              <a:ahLst/>
              <a:cxnLst/>
              <a:rect l="l" t="t" r="r" b="b"/>
              <a:pathLst>
                <a:path w="67271" h="37935" extrusionOk="0">
                  <a:moveTo>
                    <a:pt x="0" y="1"/>
                  </a:moveTo>
                  <a:lnTo>
                    <a:pt x="67270" y="1"/>
                  </a:lnTo>
                  <a:lnTo>
                    <a:pt x="67270" y="37934"/>
                  </a:lnTo>
                  <a:lnTo>
                    <a:pt x="0" y="37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>
              <a:extLst>
                <a:ext uri="{FF2B5EF4-FFF2-40B4-BE49-F238E27FC236}">
                  <a16:creationId xmlns:a16="http://schemas.microsoft.com/office/drawing/2014/main" id="{81FA76B4-516D-DC74-5B23-DB36CCCC5927}"/>
                </a:ext>
              </a:extLst>
            </p:cNvPr>
            <p:cNvSpPr/>
            <p:nvPr/>
          </p:nvSpPr>
          <p:spPr>
            <a:xfrm>
              <a:off x="2647930" y="4171590"/>
              <a:ext cx="85419" cy="85865"/>
            </a:xfrm>
            <a:custGeom>
              <a:avLst/>
              <a:gdLst/>
              <a:ahLst/>
              <a:cxnLst/>
              <a:rect l="l" t="t" r="r" b="b"/>
              <a:pathLst>
                <a:path w="2299" h="2311" extrusionOk="0">
                  <a:moveTo>
                    <a:pt x="1144" y="1"/>
                  </a:moveTo>
                  <a:cubicBezTo>
                    <a:pt x="513" y="1"/>
                    <a:pt x="1" y="513"/>
                    <a:pt x="1" y="1155"/>
                  </a:cubicBezTo>
                  <a:cubicBezTo>
                    <a:pt x="1" y="1786"/>
                    <a:pt x="513" y="2310"/>
                    <a:pt x="1144" y="2310"/>
                  </a:cubicBezTo>
                  <a:cubicBezTo>
                    <a:pt x="1787" y="2310"/>
                    <a:pt x="2299" y="1786"/>
                    <a:pt x="2299" y="1155"/>
                  </a:cubicBezTo>
                  <a:cubicBezTo>
                    <a:pt x="2299" y="513"/>
                    <a:pt x="1787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>
              <a:extLst>
                <a:ext uri="{FF2B5EF4-FFF2-40B4-BE49-F238E27FC236}">
                  <a16:creationId xmlns:a16="http://schemas.microsoft.com/office/drawing/2014/main" id="{5D924BA5-DBEB-0E10-6E6E-2518F71B8860}"/>
                </a:ext>
              </a:extLst>
            </p:cNvPr>
            <p:cNvSpPr/>
            <p:nvPr/>
          </p:nvSpPr>
          <p:spPr>
            <a:xfrm>
              <a:off x="1443779" y="2597606"/>
              <a:ext cx="2499528" cy="1386459"/>
            </a:xfrm>
            <a:custGeom>
              <a:avLst/>
              <a:gdLst/>
              <a:ahLst/>
              <a:cxnLst/>
              <a:rect l="l" t="t" r="r" b="b"/>
              <a:pathLst>
                <a:path w="71903" h="39970" extrusionOk="0">
                  <a:moveTo>
                    <a:pt x="1394" y="0"/>
                  </a:moveTo>
                  <a:cubicBezTo>
                    <a:pt x="870" y="0"/>
                    <a:pt x="358" y="214"/>
                    <a:pt x="1" y="595"/>
                  </a:cubicBezTo>
                  <a:lnTo>
                    <a:pt x="71903" y="39969"/>
                  </a:lnTo>
                  <a:lnTo>
                    <a:pt x="71903" y="1929"/>
                  </a:lnTo>
                  <a:cubicBezTo>
                    <a:pt x="71903" y="869"/>
                    <a:pt x="71033" y="0"/>
                    <a:pt x="69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>
              <a:extLst>
                <a:ext uri="{FF2B5EF4-FFF2-40B4-BE49-F238E27FC236}">
                  <a16:creationId xmlns:a16="http://schemas.microsoft.com/office/drawing/2014/main" id="{9474D62F-44F3-43DD-C9FD-FD8B4FD89914}"/>
                </a:ext>
              </a:extLst>
            </p:cNvPr>
            <p:cNvSpPr/>
            <p:nvPr/>
          </p:nvSpPr>
          <p:spPr>
            <a:xfrm>
              <a:off x="1830827" y="2499379"/>
              <a:ext cx="1708944" cy="1165664"/>
            </a:xfrm>
            <a:custGeom>
              <a:avLst/>
              <a:gdLst/>
              <a:ahLst/>
              <a:cxnLst/>
              <a:rect l="l" t="t" r="r" b="b"/>
              <a:pathLst>
                <a:path w="45995" h="31373" extrusionOk="0">
                  <a:moveTo>
                    <a:pt x="1" y="0"/>
                  </a:moveTo>
                  <a:cubicBezTo>
                    <a:pt x="1751" y="7858"/>
                    <a:pt x="5537" y="15061"/>
                    <a:pt x="11324" y="21526"/>
                  </a:cubicBezTo>
                  <a:cubicBezTo>
                    <a:pt x="16134" y="26896"/>
                    <a:pt x="21015" y="30158"/>
                    <a:pt x="23004" y="31373"/>
                  </a:cubicBezTo>
                  <a:cubicBezTo>
                    <a:pt x="24980" y="30147"/>
                    <a:pt x="29862" y="26872"/>
                    <a:pt x="34684" y="21491"/>
                  </a:cubicBezTo>
                  <a:cubicBezTo>
                    <a:pt x="40470" y="15026"/>
                    <a:pt x="44245" y="7834"/>
                    <a:pt x="45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>
              <a:extLst>
                <a:ext uri="{FF2B5EF4-FFF2-40B4-BE49-F238E27FC236}">
                  <a16:creationId xmlns:a16="http://schemas.microsoft.com/office/drawing/2014/main" id="{3E50E592-6487-97CE-4936-3FD34FB2B675}"/>
                </a:ext>
              </a:extLst>
            </p:cNvPr>
            <p:cNvSpPr/>
            <p:nvPr/>
          </p:nvSpPr>
          <p:spPr>
            <a:xfrm>
              <a:off x="1790587" y="1550449"/>
              <a:ext cx="1789905" cy="1933658"/>
            </a:xfrm>
            <a:custGeom>
              <a:avLst/>
              <a:gdLst/>
              <a:ahLst/>
              <a:cxnLst/>
              <a:rect l="l" t="t" r="r" b="b"/>
              <a:pathLst>
                <a:path w="48174" h="52043" extrusionOk="0">
                  <a:moveTo>
                    <a:pt x="35767" y="42172"/>
                  </a:moveTo>
                  <a:cubicBezTo>
                    <a:pt x="30945" y="47554"/>
                    <a:pt x="26063" y="50828"/>
                    <a:pt x="24087" y="52042"/>
                  </a:cubicBezTo>
                  <a:cubicBezTo>
                    <a:pt x="22098" y="50828"/>
                    <a:pt x="17217" y="47566"/>
                    <a:pt x="12407" y="42196"/>
                  </a:cubicBezTo>
                  <a:cubicBezTo>
                    <a:pt x="4561" y="33445"/>
                    <a:pt x="393" y="23324"/>
                    <a:pt x="0" y="12061"/>
                  </a:cubicBezTo>
                  <a:cubicBezTo>
                    <a:pt x="12633" y="10466"/>
                    <a:pt x="20813" y="3382"/>
                    <a:pt x="24063" y="0"/>
                  </a:cubicBezTo>
                  <a:cubicBezTo>
                    <a:pt x="27135" y="3239"/>
                    <a:pt x="34802" y="9787"/>
                    <a:pt x="48173" y="11990"/>
                  </a:cubicBezTo>
                  <a:cubicBezTo>
                    <a:pt x="47792" y="23241"/>
                    <a:pt x="43625" y="33385"/>
                    <a:pt x="35767" y="42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>
              <a:extLst>
                <a:ext uri="{FF2B5EF4-FFF2-40B4-BE49-F238E27FC236}">
                  <a16:creationId xmlns:a16="http://schemas.microsoft.com/office/drawing/2014/main" id="{3DF1ABE1-D395-6038-B6F5-6A7F9079683F}"/>
                </a:ext>
              </a:extLst>
            </p:cNvPr>
            <p:cNvSpPr/>
            <p:nvPr/>
          </p:nvSpPr>
          <p:spPr>
            <a:xfrm>
              <a:off x="1838370" y="1615026"/>
              <a:ext cx="1693896" cy="1804061"/>
            </a:xfrm>
            <a:custGeom>
              <a:avLst/>
              <a:gdLst/>
              <a:ahLst/>
              <a:cxnLst/>
              <a:rect l="l" t="t" r="r" b="b"/>
              <a:pathLst>
                <a:path w="45590" h="48555" fill="none" extrusionOk="0">
                  <a:moveTo>
                    <a:pt x="33850" y="39351"/>
                  </a:moveTo>
                  <a:cubicBezTo>
                    <a:pt x="29290" y="44363"/>
                    <a:pt x="24670" y="47423"/>
                    <a:pt x="22801" y="48554"/>
                  </a:cubicBezTo>
                  <a:cubicBezTo>
                    <a:pt x="20920" y="47423"/>
                    <a:pt x="16300" y="44387"/>
                    <a:pt x="11752" y="39374"/>
                  </a:cubicBezTo>
                  <a:cubicBezTo>
                    <a:pt x="4322" y="31207"/>
                    <a:pt x="369" y="21765"/>
                    <a:pt x="0" y="11264"/>
                  </a:cubicBezTo>
                  <a:cubicBezTo>
                    <a:pt x="11966" y="9775"/>
                    <a:pt x="19705" y="3156"/>
                    <a:pt x="22765" y="0"/>
                  </a:cubicBezTo>
                  <a:cubicBezTo>
                    <a:pt x="25670" y="3025"/>
                    <a:pt x="32933" y="9144"/>
                    <a:pt x="45589" y="11192"/>
                  </a:cubicBezTo>
                  <a:cubicBezTo>
                    <a:pt x="45244" y="21694"/>
                    <a:pt x="41291" y="31147"/>
                    <a:pt x="33850" y="39351"/>
                  </a:cubicBezTo>
                  <a:close/>
                </a:path>
              </a:pathLst>
            </a:custGeom>
            <a:noFill/>
            <a:ln w="17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>
              <a:extLst>
                <a:ext uri="{FF2B5EF4-FFF2-40B4-BE49-F238E27FC236}">
                  <a16:creationId xmlns:a16="http://schemas.microsoft.com/office/drawing/2014/main" id="{7DB76BC4-E47F-6DFA-9532-21901C53C28E}"/>
                </a:ext>
              </a:extLst>
            </p:cNvPr>
            <p:cNvSpPr/>
            <p:nvPr/>
          </p:nvSpPr>
          <p:spPr>
            <a:xfrm>
              <a:off x="1790587" y="1550449"/>
              <a:ext cx="894952" cy="1933658"/>
            </a:xfrm>
            <a:custGeom>
              <a:avLst/>
              <a:gdLst/>
              <a:ahLst/>
              <a:cxnLst/>
              <a:rect l="l" t="t" r="r" b="b"/>
              <a:pathLst>
                <a:path w="24087" h="52043" extrusionOk="0">
                  <a:moveTo>
                    <a:pt x="24063" y="0"/>
                  </a:moveTo>
                  <a:cubicBezTo>
                    <a:pt x="20813" y="3382"/>
                    <a:pt x="12633" y="10466"/>
                    <a:pt x="0" y="12061"/>
                  </a:cubicBezTo>
                  <a:cubicBezTo>
                    <a:pt x="393" y="23324"/>
                    <a:pt x="4561" y="33445"/>
                    <a:pt x="12407" y="42196"/>
                  </a:cubicBezTo>
                  <a:cubicBezTo>
                    <a:pt x="17217" y="47566"/>
                    <a:pt x="22098" y="50828"/>
                    <a:pt x="24087" y="52042"/>
                  </a:cubicBezTo>
                  <a:cubicBezTo>
                    <a:pt x="24087" y="45518"/>
                    <a:pt x="24063" y="9275"/>
                    <a:pt x="240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>
              <a:extLst>
                <a:ext uri="{FF2B5EF4-FFF2-40B4-BE49-F238E27FC236}">
                  <a16:creationId xmlns:a16="http://schemas.microsoft.com/office/drawing/2014/main" id="{21BCF2DE-ED30-449A-1780-1C2E1CFC0D82}"/>
                </a:ext>
              </a:extLst>
            </p:cNvPr>
            <p:cNvSpPr/>
            <p:nvPr/>
          </p:nvSpPr>
          <p:spPr>
            <a:xfrm>
              <a:off x="1906477" y="1566559"/>
              <a:ext cx="22182" cy="22182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99" y="1"/>
                  </a:moveTo>
                  <a:cubicBezTo>
                    <a:pt x="132" y="1"/>
                    <a:pt x="1" y="132"/>
                    <a:pt x="1" y="299"/>
                  </a:cubicBezTo>
                  <a:cubicBezTo>
                    <a:pt x="1" y="465"/>
                    <a:pt x="132" y="596"/>
                    <a:pt x="299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>
              <a:extLst>
                <a:ext uri="{FF2B5EF4-FFF2-40B4-BE49-F238E27FC236}">
                  <a16:creationId xmlns:a16="http://schemas.microsoft.com/office/drawing/2014/main" id="{40F395E6-DB87-5978-F64F-53A3CC2F9ADF}"/>
                </a:ext>
              </a:extLst>
            </p:cNvPr>
            <p:cNvSpPr/>
            <p:nvPr/>
          </p:nvSpPr>
          <p:spPr>
            <a:xfrm>
              <a:off x="3436274" y="1566559"/>
              <a:ext cx="22144" cy="22182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298" y="1"/>
                  </a:moveTo>
                  <a:cubicBezTo>
                    <a:pt x="144" y="1"/>
                    <a:pt x="1" y="132"/>
                    <a:pt x="1" y="299"/>
                  </a:cubicBezTo>
                  <a:cubicBezTo>
                    <a:pt x="1" y="465"/>
                    <a:pt x="144" y="596"/>
                    <a:pt x="298" y="596"/>
                  </a:cubicBezTo>
                  <a:cubicBezTo>
                    <a:pt x="465" y="596"/>
                    <a:pt x="596" y="465"/>
                    <a:pt x="596" y="299"/>
                  </a:cubicBezTo>
                  <a:cubicBezTo>
                    <a:pt x="596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>
              <a:extLst>
                <a:ext uri="{FF2B5EF4-FFF2-40B4-BE49-F238E27FC236}">
                  <a16:creationId xmlns:a16="http://schemas.microsoft.com/office/drawing/2014/main" id="{F8C34F73-E516-D91A-0B27-02FB4F1C1548}"/>
                </a:ext>
              </a:extLst>
            </p:cNvPr>
            <p:cNvSpPr/>
            <p:nvPr/>
          </p:nvSpPr>
          <p:spPr>
            <a:xfrm>
              <a:off x="1514516" y="1933120"/>
              <a:ext cx="73047" cy="73455"/>
            </a:xfrm>
            <a:custGeom>
              <a:avLst/>
              <a:gdLst/>
              <a:ahLst/>
              <a:cxnLst/>
              <a:rect l="l" t="t" r="r" b="b"/>
              <a:pathLst>
                <a:path w="1966" h="1977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76"/>
                    <a:pt x="989" y="1976"/>
                  </a:cubicBezTo>
                  <a:cubicBezTo>
                    <a:pt x="1525" y="1976"/>
                    <a:pt x="1965" y="1536"/>
                    <a:pt x="1965" y="988"/>
                  </a:cubicBezTo>
                  <a:cubicBezTo>
                    <a:pt x="1965" y="441"/>
                    <a:pt x="1525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>
              <a:extLst>
                <a:ext uri="{FF2B5EF4-FFF2-40B4-BE49-F238E27FC236}">
                  <a16:creationId xmlns:a16="http://schemas.microsoft.com/office/drawing/2014/main" id="{35823727-C17A-AC90-FD73-D70DB81849E4}"/>
                </a:ext>
              </a:extLst>
            </p:cNvPr>
            <p:cNvSpPr/>
            <p:nvPr/>
          </p:nvSpPr>
          <p:spPr>
            <a:xfrm>
              <a:off x="1343783" y="1891059"/>
              <a:ext cx="18615" cy="18652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07" y="1"/>
                    <a:pt x="0" y="120"/>
                    <a:pt x="0" y="251"/>
                  </a:cubicBezTo>
                  <a:cubicBezTo>
                    <a:pt x="0" y="394"/>
                    <a:pt x="107" y="501"/>
                    <a:pt x="250" y="501"/>
                  </a:cubicBezTo>
                  <a:cubicBezTo>
                    <a:pt x="393" y="501"/>
                    <a:pt x="500" y="394"/>
                    <a:pt x="500" y="251"/>
                  </a:cubicBezTo>
                  <a:cubicBezTo>
                    <a:pt x="500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>
              <a:extLst>
                <a:ext uri="{FF2B5EF4-FFF2-40B4-BE49-F238E27FC236}">
                  <a16:creationId xmlns:a16="http://schemas.microsoft.com/office/drawing/2014/main" id="{D3263F2C-1FB1-22AB-434C-BA19C878C4D4}"/>
                </a:ext>
              </a:extLst>
            </p:cNvPr>
            <p:cNvSpPr/>
            <p:nvPr/>
          </p:nvSpPr>
          <p:spPr>
            <a:xfrm>
              <a:off x="1020821" y="2187045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19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19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>
              <a:extLst>
                <a:ext uri="{FF2B5EF4-FFF2-40B4-BE49-F238E27FC236}">
                  <a16:creationId xmlns:a16="http://schemas.microsoft.com/office/drawing/2014/main" id="{2AC41688-B90C-4995-230A-7B42B61B5A27}"/>
                </a:ext>
              </a:extLst>
            </p:cNvPr>
            <p:cNvSpPr/>
            <p:nvPr/>
          </p:nvSpPr>
          <p:spPr>
            <a:xfrm>
              <a:off x="884123" y="2302935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70" y="1"/>
                  </a:moveTo>
                  <a:cubicBezTo>
                    <a:pt x="167" y="1"/>
                    <a:pt x="1" y="167"/>
                    <a:pt x="1" y="358"/>
                  </a:cubicBezTo>
                  <a:cubicBezTo>
                    <a:pt x="1" y="560"/>
                    <a:pt x="167" y="727"/>
                    <a:pt x="370" y="727"/>
                  </a:cubicBezTo>
                  <a:cubicBezTo>
                    <a:pt x="572" y="727"/>
                    <a:pt x="727" y="560"/>
                    <a:pt x="727" y="358"/>
                  </a:cubicBezTo>
                  <a:cubicBezTo>
                    <a:pt x="727" y="167"/>
                    <a:pt x="572" y="1"/>
                    <a:pt x="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>
              <a:extLst>
                <a:ext uri="{FF2B5EF4-FFF2-40B4-BE49-F238E27FC236}">
                  <a16:creationId xmlns:a16="http://schemas.microsoft.com/office/drawing/2014/main" id="{1FED837D-C6F6-E041-4192-8B32AFAE8711}"/>
                </a:ext>
              </a:extLst>
            </p:cNvPr>
            <p:cNvSpPr/>
            <p:nvPr/>
          </p:nvSpPr>
          <p:spPr>
            <a:xfrm>
              <a:off x="633727" y="3342117"/>
              <a:ext cx="45589" cy="45589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20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53"/>
                    <a:pt x="274" y="1227"/>
                    <a:pt x="620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>
              <a:extLst>
                <a:ext uri="{FF2B5EF4-FFF2-40B4-BE49-F238E27FC236}">
                  <a16:creationId xmlns:a16="http://schemas.microsoft.com/office/drawing/2014/main" id="{96C01042-3C4B-5FCE-0689-2A5945967658}"/>
                </a:ext>
              </a:extLst>
            </p:cNvPr>
            <p:cNvSpPr/>
            <p:nvPr/>
          </p:nvSpPr>
          <p:spPr>
            <a:xfrm>
              <a:off x="538607" y="3190817"/>
              <a:ext cx="16868" cy="16831"/>
            </a:xfrm>
            <a:custGeom>
              <a:avLst/>
              <a:gdLst/>
              <a:ahLst/>
              <a:cxnLst/>
              <a:rect l="l" t="t" r="r" b="b"/>
              <a:pathLst>
                <a:path w="454" h="453" extrusionOk="0">
                  <a:moveTo>
                    <a:pt x="227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46"/>
                    <a:pt x="453" y="227"/>
                  </a:cubicBezTo>
                  <a:cubicBezTo>
                    <a:pt x="453" y="108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>
              <a:extLst>
                <a:ext uri="{FF2B5EF4-FFF2-40B4-BE49-F238E27FC236}">
                  <a16:creationId xmlns:a16="http://schemas.microsoft.com/office/drawing/2014/main" id="{EA0B32A2-A9DB-9FC9-7244-0158A10916F7}"/>
                </a:ext>
              </a:extLst>
            </p:cNvPr>
            <p:cNvSpPr/>
            <p:nvPr/>
          </p:nvSpPr>
          <p:spPr>
            <a:xfrm>
              <a:off x="470500" y="3607114"/>
              <a:ext cx="18615" cy="1861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7" y="0"/>
                    <a:pt x="0" y="107"/>
                    <a:pt x="0" y="250"/>
                  </a:cubicBezTo>
                  <a:cubicBezTo>
                    <a:pt x="0" y="381"/>
                    <a:pt x="107" y="500"/>
                    <a:pt x="250" y="500"/>
                  </a:cubicBezTo>
                  <a:cubicBezTo>
                    <a:pt x="381" y="500"/>
                    <a:pt x="500" y="381"/>
                    <a:pt x="500" y="250"/>
                  </a:cubicBezTo>
                  <a:cubicBezTo>
                    <a:pt x="500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>
              <a:extLst>
                <a:ext uri="{FF2B5EF4-FFF2-40B4-BE49-F238E27FC236}">
                  <a16:creationId xmlns:a16="http://schemas.microsoft.com/office/drawing/2014/main" id="{449A37C9-B321-DC83-00D8-51249EC00C85}"/>
                </a:ext>
              </a:extLst>
            </p:cNvPr>
            <p:cNvSpPr/>
            <p:nvPr/>
          </p:nvSpPr>
          <p:spPr>
            <a:xfrm>
              <a:off x="869967" y="4043736"/>
              <a:ext cx="30987" cy="31024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417" y="1"/>
                  </a:moveTo>
                  <a:cubicBezTo>
                    <a:pt x="179" y="1"/>
                    <a:pt x="1" y="179"/>
                    <a:pt x="1" y="417"/>
                  </a:cubicBezTo>
                  <a:cubicBezTo>
                    <a:pt x="1" y="644"/>
                    <a:pt x="179" y="834"/>
                    <a:pt x="417" y="834"/>
                  </a:cubicBezTo>
                  <a:cubicBezTo>
                    <a:pt x="643" y="834"/>
                    <a:pt x="834" y="644"/>
                    <a:pt x="834" y="417"/>
                  </a:cubicBezTo>
                  <a:cubicBezTo>
                    <a:pt x="834" y="179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>
              <a:extLst>
                <a:ext uri="{FF2B5EF4-FFF2-40B4-BE49-F238E27FC236}">
                  <a16:creationId xmlns:a16="http://schemas.microsoft.com/office/drawing/2014/main" id="{7F886036-7FBE-419C-424A-454AFEF43119}"/>
                </a:ext>
              </a:extLst>
            </p:cNvPr>
            <p:cNvSpPr/>
            <p:nvPr/>
          </p:nvSpPr>
          <p:spPr>
            <a:xfrm>
              <a:off x="617379" y="4132651"/>
              <a:ext cx="22590" cy="22590"/>
            </a:xfrm>
            <a:custGeom>
              <a:avLst/>
              <a:gdLst/>
              <a:ahLst/>
              <a:cxnLst/>
              <a:rect l="l" t="t" r="r" b="b"/>
              <a:pathLst>
                <a:path w="608" h="608" extrusionOk="0">
                  <a:moveTo>
                    <a:pt x="310" y="1"/>
                  </a:moveTo>
                  <a:cubicBezTo>
                    <a:pt x="131" y="1"/>
                    <a:pt x="0" y="132"/>
                    <a:pt x="0" y="310"/>
                  </a:cubicBezTo>
                  <a:cubicBezTo>
                    <a:pt x="0" y="477"/>
                    <a:pt x="131" y="608"/>
                    <a:pt x="310" y="608"/>
                  </a:cubicBezTo>
                  <a:cubicBezTo>
                    <a:pt x="476" y="608"/>
                    <a:pt x="607" y="477"/>
                    <a:pt x="607" y="310"/>
                  </a:cubicBezTo>
                  <a:cubicBezTo>
                    <a:pt x="607" y="132"/>
                    <a:pt x="476" y="1"/>
                    <a:pt x="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>
              <a:extLst>
                <a:ext uri="{FF2B5EF4-FFF2-40B4-BE49-F238E27FC236}">
                  <a16:creationId xmlns:a16="http://schemas.microsoft.com/office/drawing/2014/main" id="{12C23E3F-4B83-2BCB-344C-53DF623F6214}"/>
                </a:ext>
              </a:extLst>
            </p:cNvPr>
            <p:cNvSpPr/>
            <p:nvPr/>
          </p:nvSpPr>
          <p:spPr>
            <a:xfrm>
              <a:off x="813787" y="4393227"/>
              <a:ext cx="29241" cy="29241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393" y="1"/>
                  </a:moveTo>
                  <a:cubicBezTo>
                    <a:pt x="179" y="1"/>
                    <a:pt x="0" y="179"/>
                    <a:pt x="0" y="393"/>
                  </a:cubicBezTo>
                  <a:cubicBezTo>
                    <a:pt x="0" y="608"/>
                    <a:pt x="179" y="786"/>
                    <a:pt x="393" y="786"/>
                  </a:cubicBezTo>
                  <a:cubicBezTo>
                    <a:pt x="608" y="786"/>
                    <a:pt x="786" y="608"/>
                    <a:pt x="786" y="393"/>
                  </a:cubicBezTo>
                  <a:cubicBezTo>
                    <a:pt x="786" y="179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>
              <a:extLst>
                <a:ext uri="{FF2B5EF4-FFF2-40B4-BE49-F238E27FC236}">
                  <a16:creationId xmlns:a16="http://schemas.microsoft.com/office/drawing/2014/main" id="{76E9947A-D8F8-DDE7-C5A7-620655C2BBE7}"/>
                </a:ext>
              </a:extLst>
            </p:cNvPr>
            <p:cNvSpPr/>
            <p:nvPr/>
          </p:nvSpPr>
          <p:spPr>
            <a:xfrm>
              <a:off x="4672759" y="3340334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67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4478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>
              <a:extLst>
                <a:ext uri="{FF2B5EF4-FFF2-40B4-BE49-F238E27FC236}">
                  <a16:creationId xmlns:a16="http://schemas.microsoft.com/office/drawing/2014/main" id="{510C5AEB-F02B-5D74-9CFC-A028AAB42999}"/>
                </a:ext>
              </a:extLst>
            </p:cNvPr>
            <p:cNvSpPr/>
            <p:nvPr/>
          </p:nvSpPr>
          <p:spPr>
            <a:xfrm>
              <a:off x="4696205" y="3654897"/>
              <a:ext cx="51794" cy="51348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703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703" y="1381"/>
                  </a:cubicBezTo>
                  <a:cubicBezTo>
                    <a:pt x="1084" y="1381"/>
                    <a:pt x="1394" y="1072"/>
                    <a:pt x="1394" y="691"/>
                  </a:cubicBezTo>
                  <a:cubicBezTo>
                    <a:pt x="1394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>
              <a:extLst>
                <a:ext uri="{FF2B5EF4-FFF2-40B4-BE49-F238E27FC236}">
                  <a16:creationId xmlns:a16="http://schemas.microsoft.com/office/drawing/2014/main" id="{F2362E40-6D79-E3F3-B88D-C55CD2D03CDF}"/>
                </a:ext>
              </a:extLst>
            </p:cNvPr>
            <p:cNvSpPr/>
            <p:nvPr/>
          </p:nvSpPr>
          <p:spPr>
            <a:xfrm>
              <a:off x="4672759" y="1919372"/>
              <a:ext cx="28349" cy="28349"/>
            </a:xfrm>
            <a:custGeom>
              <a:avLst/>
              <a:gdLst/>
              <a:ahLst/>
              <a:cxnLst/>
              <a:rect l="l" t="t" r="r" b="b"/>
              <a:pathLst>
                <a:path w="763" h="763" extrusionOk="0">
                  <a:moveTo>
                    <a:pt x="382" y="1"/>
                  </a:moveTo>
                  <a:cubicBezTo>
                    <a:pt x="179" y="1"/>
                    <a:pt x="1" y="180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cubicBezTo>
                    <a:pt x="596" y="763"/>
                    <a:pt x="763" y="596"/>
                    <a:pt x="763" y="382"/>
                  </a:cubicBezTo>
                  <a:cubicBezTo>
                    <a:pt x="763" y="180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>
              <a:extLst>
                <a:ext uri="{FF2B5EF4-FFF2-40B4-BE49-F238E27FC236}">
                  <a16:creationId xmlns:a16="http://schemas.microsoft.com/office/drawing/2014/main" id="{5931148E-D212-FF72-D876-2B73CC2ADBC1}"/>
                </a:ext>
              </a:extLst>
            </p:cNvPr>
            <p:cNvSpPr/>
            <p:nvPr/>
          </p:nvSpPr>
          <p:spPr>
            <a:xfrm>
              <a:off x="3828681" y="1844614"/>
              <a:ext cx="56661" cy="56216"/>
            </a:xfrm>
            <a:custGeom>
              <a:avLst/>
              <a:gdLst/>
              <a:ahLst/>
              <a:cxnLst/>
              <a:rect l="l" t="t" r="r" b="b"/>
              <a:pathLst>
                <a:path w="1525" h="1513" extrusionOk="0">
                  <a:moveTo>
                    <a:pt x="763" y="1"/>
                  </a:moveTo>
                  <a:cubicBezTo>
                    <a:pt x="346" y="1"/>
                    <a:pt x="1" y="334"/>
                    <a:pt x="1" y="751"/>
                  </a:cubicBezTo>
                  <a:cubicBezTo>
                    <a:pt x="1" y="1180"/>
                    <a:pt x="346" y="1513"/>
                    <a:pt x="763" y="1513"/>
                  </a:cubicBezTo>
                  <a:cubicBezTo>
                    <a:pt x="1179" y="1513"/>
                    <a:pt x="1525" y="1180"/>
                    <a:pt x="1525" y="751"/>
                  </a:cubicBezTo>
                  <a:cubicBezTo>
                    <a:pt x="1525" y="334"/>
                    <a:pt x="1179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>
              <a:extLst>
                <a:ext uri="{FF2B5EF4-FFF2-40B4-BE49-F238E27FC236}">
                  <a16:creationId xmlns:a16="http://schemas.microsoft.com/office/drawing/2014/main" id="{CDF9E0FD-2BB2-C5A6-CC8A-0BD07AC6BBFA}"/>
                </a:ext>
              </a:extLst>
            </p:cNvPr>
            <p:cNvSpPr/>
            <p:nvPr/>
          </p:nvSpPr>
          <p:spPr>
            <a:xfrm>
              <a:off x="4293208" y="1417727"/>
              <a:ext cx="46927" cy="46927"/>
            </a:xfrm>
            <a:custGeom>
              <a:avLst/>
              <a:gdLst/>
              <a:ahLst/>
              <a:cxnLst/>
              <a:rect l="l" t="t" r="r" b="b"/>
              <a:pathLst>
                <a:path w="1263" h="1263" extrusionOk="0">
                  <a:moveTo>
                    <a:pt x="631" y="0"/>
                  </a:moveTo>
                  <a:cubicBezTo>
                    <a:pt x="274" y="0"/>
                    <a:pt x="0" y="286"/>
                    <a:pt x="0" y="631"/>
                  </a:cubicBezTo>
                  <a:cubicBezTo>
                    <a:pt x="0" y="977"/>
                    <a:pt x="274" y="1262"/>
                    <a:pt x="631" y="1262"/>
                  </a:cubicBezTo>
                  <a:cubicBezTo>
                    <a:pt x="976" y="1262"/>
                    <a:pt x="1262" y="977"/>
                    <a:pt x="1262" y="631"/>
                  </a:cubicBezTo>
                  <a:cubicBezTo>
                    <a:pt x="1262" y="286"/>
                    <a:pt x="976" y="0"/>
                    <a:pt x="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>
              <a:extLst>
                <a:ext uri="{FF2B5EF4-FFF2-40B4-BE49-F238E27FC236}">
                  <a16:creationId xmlns:a16="http://schemas.microsoft.com/office/drawing/2014/main" id="{DC2E5548-A622-CA45-052D-C08AB617F294}"/>
                </a:ext>
              </a:extLst>
            </p:cNvPr>
            <p:cNvSpPr/>
            <p:nvPr/>
          </p:nvSpPr>
          <p:spPr>
            <a:xfrm>
              <a:off x="1115604" y="4878581"/>
              <a:ext cx="15225" cy="78042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0" y="0"/>
                  </a:moveTo>
                  <a:lnTo>
                    <a:pt x="0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>
              <a:extLst>
                <a:ext uri="{FF2B5EF4-FFF2-40B4-BE49-F238E27FC236}">
                  <a16:creationId xmlns:a16="http://schemas.microsoft.com/office/drawing/2014/main" id="{6883F02F-E2B1-C1DC-6E8A-2C7168AD0EC5}"/>
                </a:ext>
              </a:extLst>
            </p:cNvPr>
            <p:cNvSpPr/>
            <p:nvPr/>
          </p:nvSpPr>
          <p:spPr>
            <a:xfrm>
              <a:off x="1084379" y="4909772"/>
              <a:ext cx="77673" cy="15259"/>
            </a:xfrm>
            <a:custGeom>
              <a:avLst/>
              <a:gdLst/>
              <a:ahLst/>
              <a:cxnLst/>
              <a:rect l="l" t="t" r="r" b="b"/>
              <a:pathLst>
                <a:path w="2311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310" y="453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>
              <a:extLst>
                <a:ext uri="{FF2B5EF4-FFF2-40B4-BE49-F238E27FC236}">
                  <a16:creationId xmlns:a16="http://schemas.microsoft.com/office/drawing/2014/main" id="{58E3C354-64B5-F69D-5AA6-D08B10FA7F87}"/>
                </a:ext>
              </a:extLst>
            </p:cNvPr>
            <p:cNvSpPr/>
            <p:nvPr/>
          </p:nvSpPr>
          <p:spPr>
            <a:xfrm>
              <a:off x="4423255" y="4679440"/>
              <a:ext cx="16831" cy="86311"/>
            </a:xfrm>
            <a:custGeom>
              <a:avLst/>
              <a:gdLst/>
              <a:ahLst/>
              <a:cxnLst/>
              <a:rect l="l" t="t" r="r" b="b"/>
              <a:pathLst>
                <a:path w="453" h="2323" extrusionOk="0">
                  <a:moveTo>
                    <a:pt x="1" y="1"/>
                  </a:moveTo>
                  <a:lnTo>
                    <a:pt x="1" y="2323"/>
                  </a:lnTo>
                  <a:lnTo>
                    <a:pt x="453" y="232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>
              <a:extLst>
                <a:ext uri="{FF2B5EF4-FFF2-40B4-BE49-F238E27FC236}">
                  <a16:creationId xmlns:a16="http://schemas.microsoft.com/office/drawing/2014/main" id="{94C9CAFB-258E-467F-089E-770C7C5851BF}"/>
                </a:ext>
              </a:extLst>
            </p:cNvPr>
            <p:cNvSpPr/>
            <p:nvPr/>
          </p:nvSpPr>
          <p:spPr>
            <a:xfrm>
              <a:off x="4388291" y="4713958"/>
              <a:ext cx="86311" cy="16831"/>
            </a:xfrm>
            <a:custGeom>
              <a:avLst/>
              <a:gdLst/>
              <a:ahLst/>
              <a:cxnLst/>
              <a:rect l="l" t="t" r="r" b="b"/>
              <a:pathLst>
                <a:path w="2323" h="453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>
              <a:extLst>
                <a:ext uri="{FF2B5EF4-FFF2-40B4-BE49-F238E27FC236}">
                  <a16:creationId xmlns:a16="http://schemas.microsoft.com/office/drawing/2014/main" id="{2897CA72-3CEC-AD2B-4532-324BE051C44D}"/>
                </a:ext>
              </a:extLst>
            </p:cNvPr>
            <p:cNvSpPr/>
            <p:nvPr/>
          </p:nvSpPr>
          <p:spPr>
            <a:xfrm>
              <a:off x="1923273" y="1251245"/>
              <a:ext cx="16831" cy="86274"/>
            </a:xfrm>
            <a:custGeom>
              <a:avLst/>
              <a:gdLst/>
              <a:ahLst/>
              <a:cxnLst/>
              <a:rect l="l" t="t" r="r" b="b"/>
              <a:pathLst>
                <a:path w="453" h="2322" extrusionOk="0">
                  <a:moveTo>
                    <a:pt x="1" y="0"/>
                  </a:moveTo>
                  <a:lnTo>
                    <a:pt x="1" y="2322"/>
                  </a:lnTo>
                  <a:lnTo>
                    <a:pt x="453" y="232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>
              <a:extLst>
                <a:ext uri="{FF2B5EF4-FFF2-40B4-BE49-F238E27FC236}">
                  <a16:creationId xmlns:a16="http://schemas.microsoft.com/office/drawing/2014/main" id="{E44ECBCE-CD79-A677-30F7-4A70C1BF29B2}"/>
                </a:ext>
              </a:extLst>
            </p:cNvPr>
            <p:cNvSpPr/>
            <p:nvPr/>
          </p:nvSpPr>
          <p:spPr>
            <a:xfrm>
              <a:off x="1888309" y="1286171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>
              <a:extLst>
                <a:ext uri="{FF2B5EF4-FFF2-40B4-BE49-F238E27FC236}">
                  <a16:creationId xmlns:a16="http://schemas.microsoft.com/office/drawing/2014/main" id="{C5EDDA1C-36DF-69DB-7274-B88BE84EBB60}"/>
                </a:ext>
              </a:extLst>
            </p:cNvPr>
            <p:cNvSpPr/>
            <p:nvPr/>
          </p:nvSpPr>
          <p:spPr>
            <a:xfrm>
              <a:off x="3097855" y="1150745"/>
              <a:ext cx="16831" cy="85828"/>
            </a:xfrm>
            <a:custGeom>
              <a:avLst/>
              <a:gdLst/>
              <a:ahLst/>
              <a:cxnLst/>
              <a:rect l="l" t="t" r="r" b="b"/>
              <a:pathLst>
                <a:path w="453" h="2310" extrusionOk="0">
                  <a:moveTo>
                    <a:pt x="0" y="0"/>
                  </a:moveTo>
                  <a:lnTo>
                    <a:pt x="0" y="2310"/>
                  </a:lnTo>
                  <a:lnTo>
                    <a:pt x="453" y="231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>
              <a:extLst>
                <a:ext uri="{FF2B5EF4-FFF2-40B4-BE49-F238E27FC236}">
                  <a16:creationId xmlns:a16="http://schemas.microsoft.com/office/drawing/2014/main" id="{09E65B20-F015-F688-6D7B-E2537360218F}"/>
                </a:ext>
              </a:extLst>
            </p:cNvPr>
            <p:cNvSpPr/>
            <p:nvPr/>
          </p:nvSpPr>
          <p:spPr>
            <a:xfrm>
              <a:off x="3062891" y="1185225"/>
              <a:ext cx="86311" cy="16868"/>
            </a:xfrm>
            <a:custGeom>
              <a:avLst/>
              <a:gdLst/>
              <a:ahLst/>
              <a:cxnLst/>
              <a:rect l="l" t="t" r="r" b="b"/>
              <a:pathLst>
                <a:path w="2323" h="454" extrusionOk="0">
                  <a:moveTo>
                    <a:pt x="1" y="1"/>
                  </a:moveTo>
                  <a:lnTo>
                    <a:pt x="1" y="453"/>
                  </a:lnTo>
                  <a:lnTo>
                    <a:pt x="2323" y="453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>
              <a:extLst>
                <a:ext uri="{FF2B5EF4-FFF2-40B4-BE49-F238E27FC236}">
                  <a16:creationId xmlns:a16="http://schemas.microsoft.com/office/drawing/2014/main" id="{74EFC1A9-CF39-1354-EEA9-84ECFC2E7E5D}"/>
                </a:ext>
              </a:extLst>
            </p:cNvPr>
            <p:cNvSpPr/>
            <p:nvPr/>
          </p:nvSpPr>
          <p:spPr>
            <a:xfrm>
              <a:off x="4455990" y="1713676"/>
              <a:ext cx="30133" cy="154416"/>
            </a:xfrm>
            <a:custGeom>
              <a:avLst/>
              <a:gdLst/>
              <a:ahLst/>
              <a:cxnLst/>
              <a:rect l="l" t="t" r="r" b="b"/>
              <a:pathLst>
                <a:path w="811" h="4156" extrusionOk="0">
                  <a:moveTo>
                    <a:pt x="1" y="1"/>
                  </a:moveTo>
                  <a:lnTo>
                    <a:pt x="1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>
              <a:extLst>
                <a:ext uri="{FF2B5EF4-FFF2-40B4-BE49-F238E27FC236}">
                  <a16:creationId xmlns:a16="http://schemas.microsoft.com/office/drawing/2014/main" id="{FCB945B2-C46F-0A6E-8CF5-DB0EDC130A12}"/>
                </a:ext>
              </a:extLst>
            </p:cNvPr>
            <p:cNvSpPr/>
            <p:nvPr/>
          </p:nvSpPr>
          <p:spPr>
            <a:xfrm>
              <a:off x="4393605" y="1776061"/>
              <a:ext cx="154453" cy="30096"/>
            </a:xfrm>
            <a:custGeom>
              <a:avLst/>
              <a:gdLst/>
              <a:ahLst/>
              <a:cxnLst/>
              <a:rect l="l" t="t" r="r" b="b"/>
              <a:pathLst>
                <a:path w="4157" h="810" extrusionOk="0">
                  <a:moveTo>
                    <a:pt x="1" y="0"/>
                  </a:moveTo>
                  <a:lnTo>
                    <a:pt x="1" y="810"/>
                  </a:lnTo>
                  <a:lnTo>
                    <a:pt x="4156" y="810"/>
                  </a:lnTo>
                  <a:lnTo>
                    <a:pt x="4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>
              <a:extLst>
                <a:ext uri="{FF2B5EF4-FFF2-40B4-BE49-F238E27FC236}">
                  <a16:creationId xmlns:a16="http://schemas.microsoft.com/office/drawing/2014/main" id="{D4C33512-B322-DC26-E745-6F9E25C85287}"/>
                </a:ext>
              </a:extLst>
            </p:cNvPr>
            <p:cNvSpPr/>
            <p:nvPr/>
          </p:nvSpPr>
          <p:spPr>
            <a:xfrm>
              <a:off x="4789987" y="4308163"/>
              <a:ext cx="16423" cy="84973"/>
            </a:xfrm>
            <a:custGeom>
              <a:avLst/>
              <a:gdLst/>
              <a:ahLst/>
              <a:cxnLst/>
              <a:rect l="l" t="t" r="r" b="b"/>
              <a:pathLst>
                <a:path w="442" h="2287" extrusionOk="0">
                  <a:moveTo>
                    <a:pt x="1" y="0"/>
                  </a:moveTo>
                  <a:lnTo>
                    <a:pt x="1" y="2286"/>
                  </a:lnTo>
                  <a:lnTo>
                    <a:pt x="441" y="228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>
              <a:extLst>
                <a:ext uri="{FF2B5EF4-FFF2-40B4-BE49-F238E27FC236}">
                  <a16:creationId xmlns:a16="http://schemas.microsoft.com/office/drawing/2014/main" id="{BBB637C3-E8ED-6EC6-E820-F32B4B6F0B37}"/>
                </a:ext>
              </a:extLst>
            </p:cNvPr>
            <p:cNvSpPr/>
            <p:nvPr/>
          </p:nvSpPr>
          <p:spPr>
            <a:xfrm>
              <a:off x="4755506" y="4342198"/>
              <a:ext cx="85419" cy="16868"/>
            </a:xfrm>
            <a:custGeom>
              <a:avLst/>
              <a:gdLst/>
              <a:ahLst/>
              <a:cxnLst/>
              <a:rect l="l" t="t" r="r" b="b"/>
              <a:pathLst>
                <a:path w="2299" h="454" extrusionOk="0">
                  <a:moveTo>
                    <a:pt x="0" y="1"/>
                  </a:moveTo>
                  <a:lnTo>
                    <a:pt x="0" y="453"/>
                  </a:lnTo>
                  <a:lnTo>
                    <a:pt x="2298" y="453"/>
                  </a:lnTo>
                  <a:lnTo>
                    <a:pt x="2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>
              <a:extLst>
                <a:ext uri="{FF2B5EF4-FFF2-40B4-BE49-F238E27FC236}">
                  <a16:creationId xmlns:a16="http://schemas.microsoft.com/office/drawing/2014/main" id="{AB8AF03A-27C1-076B-00A2-369EB8F2320E}"/>
                </a:ext>
              </a:extLst>
            </p:cNvPr>
            <p:cNvSpPr/>
            <p:nvPr/>
          </p:nvSpPr>
          <p:spPr>
            <a:xfrm>
              <a:off x="697004" y="1448678"/>
              <a:ext cx="30096" cy="154416"/>
            </a:xfrm>
            <a:custGeom>
              <a:avLst/>
              <a:gdLst/>
              <a:ahLst/>
              <a:cxnLst/>
              <a:rect l="l" t="t" r="r" b="b"/>
              <a:pathLst>
                <a:path w="810" h="4156" extrusionOk="0">
                  <a:moveTo>
                    <a:pt x="0" y="1"/>
                  </a:moveTo>
                  <a:lnTo>
                    <a:pt x="0" y="4156"/>
                  </a:lnTo>
                  <a:lnTo>
                    <a:pt x="810" y="4156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>
              <a:extLst>
                <a:ext uri="{FF2B5EF4-FFF2-40B4-BE49-F238E27FC236}">
                  <a16:creationId xmlns:a16="http://schemas.microsoft.com/office/drawing/2014/main" id="{86118D7B-1C12-42F5-C892-EFACB6692C80}"/>
                </a:ext>
              </a:extLst>
            </p:cNvPr>
            <p:cNvSpPr/>
            <p:nvPr/>
          </p:nvSpPr>
          <p:spPr>
            <a:xfrm>
              <a:off x="635065" y="1510617"/>
              <a:ext cx="154416" cy="30133"/>
            </a:xfrm>
            <a:custGeom>
              <a:avLst/>
              <a:gdLst/>
              <a:ahLst/>
              <a:cxnLst/>
              <a:rect l="l" t="t" r="r" b="b"/>
              <a:pathLst>
                <a:path w="4156" h="811" extrusionOk="0">
                  <a:moveTo>
                    <a:pt x="0" y="1"/>
                  </a:moveTo>
                  <a:lnTo>
                    <a:pt x="0" y="810"/>
                  </a:lnTo>
                  <a:lnTo>
                    <a:pt x="4156" y="810"/>
                  </a:lnTo>
                  <a:lnTo>
                    <a:pt x="4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>
              <a:extLst>
                <a:ext uri="{FF2B5EF4-FFF2-40B4-BE49-F238E27FC236}">
                  <a16:creationId xmlns:a16="http://schemas.microsoft.com/office/drawing/2014/main" id="{8C51C66B-E00E-8321-08C4-75A87A45109D}"/>
                </a:ext>
              </a:extLst>
            </p:cNvPr>
            <p:cNvSpPr/>
            <p:nvPr/>
          </p:nvSpPr>
          <p:spPr>
            <a:xfrm>
              <a:off x="2382932" y="2258719"/>
              <a:ext cx="624687" cy="503004"/>
            </a:xfrm>
            <a:custGeom>
              <a:avLst/>
              <a:gdLst/>
              <a:ahLst/>
              <a:cxnLst/>
              <a:rect l="l" t="t" r="r" b="b"/>
              <a:pathLst>
                <a:path w="16813" h="13538" extrusionOk="0">
                  <a:moveTo>
                    <a:pt x="14681" y="0"/>
                  </a:moveTo>
                  <a:cubicBezTo>
                    <a:pt x="9097" y="5251"/>
                    <a:pt x="6335" y="10311"/>
                    <a:pt x="6335" y="10311"/>
                  </a:cubicBezTo>
                  <a:lnTo>
                    <a:pt x="3632" y="5763"/>
                  </a:lnTo>
                  <a:lnTo>
                    <a:pt x="1" y="5763"/>
                  </a:lnTo>
                  <a:lnTo>
                    <a:pt x="5764" y="13537"/>
                  </a:lnTo>
                  <a:lnTo>
                    <a:pt x="7442" y="13537"/>
                  </a:lnTo>
                  <a:cubicBezTo>
                    <a:pt x="11574" y="4727"/>
                    <a:pt x="16813" y="0"/>
                    <a:pt x="16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2">
              <a:extLst>
                <a:ext uri="{FF2B5EF4-FFF2-40B4-BE49-F238E27FC236}">
                  <a16:creationId xmlns:a16="http://schemas.microsoft.com/office/drawing/2014/main" id="{A57D9B28-B591-48EB-05A8-B2211DEAB753}"/>
                </a:ext>
              </a:extLst>
            </p:cNvPr>
            <p:cNvSpPr/>
            <p:nvPr/>
          </p:nvSpPr>
          <p:spPr>
            <a:xfrm>
              <a:off x="2295800" y="2060937"/>
              <a:ext cx="820642" cy="820642"/>
            </a:xfrm>
            <a:custGeom>
              <a:avLst/>
              <a:gdLst/>
              <a:ahLst/>
              <a:cxnLst/>
              <a:rect l="l" t="t" r="r" b="b"/>
              <a:pathLst>
                <a:path w="22087" h="22087" fill="none" extrusionOk="0">
                  <a:moveTo>
                    <a:pt x="22086" y="11050"/>
                  </a:moveTo>
                  <a:cubicBezTo>
                    <a:pt x="22086" y="17146"/>
                    <a:pt x="17145" y="22087"/>
                    <a:pt x="11049" y="22087"/>
                  </a:cubicBezTo>
                  <a:cubicBezTo>
                    <a:pt x="4953" y="22087"/>
                    <a:pt x="0" y="17146"/>
                    <a:pt x="0" y="11050"/>
                  </a:cubicBezTo>
                  <a:cubicBezTo>
                    <a:pt x="0" y="4954"/>
                    <a:pt x="4953" y="1"/>
                    <a:pt x="11049" y="1"/>
                  </a:cubicBezTo>
                  <a:cubicBezTo>
                    <a:pt x="17145" y="1"/>
                    <a:pt x="22086" y="4954"/>
                    <a:pt x="22086" y="11050"/>
                  </a:cubicBezTo>
                  <a:close/>
                </a:path>
              </a:pathLst>
            </a:custGeom>
            <a:noFill/>
            <a:ln w="3875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22">
            <a:extLst>
              <a:ext uri="{FF2B5EF4-FFF2-40B4-BE49-F238E27FC236}">
                <a16:creationId xmlns:a16="http://schemas.microsoft.com/office/drawing/2014/main" id="{416271B4-A657-3885-8E9F-C9AC5BFD3C7E}"/>
              </a:ext>
            </a:extLst>
          </p:cNvPr>
          <p:cNvGrpSpPr/>
          <p:nvPr/>
        </p:nvGrpSpPr>
        <p:grpSpPr>
          <a:xfrm>
            <a:off x="5157216" y="1465519"/>
            <a:ext cx="3712850" cy="682514"/>
            <a:chOff x="5157216" y="1465519"/>
            <a:chExt cx="3712850" cy="682514"/>
          </a:xfrm>
        </p:grpSpPr>
        <p:sp>
          <p:nvSpPr>
            <p:cNvPr id="850" name="Google Shape;850;p22">
              <a:extLst>
                <a:ext uri="{FF2B5EF4-FFF2-40B4-BE49-F238E27FC236}">
                  <a16:creationId xmlns:a16="http://schemas.microsoft.com/office/drawing/2014/main" id="{CEB620E6-C01D-BBFB-EE12-F98F707EC5B0}"/>
                </a:ext>
              </a:extLst>
            </p:cNvPr>
            <p:cNvSpPr/>
            <p:nvPr/>
          </p:nvSpPr>
          <p:spPr>
            <a:xfrm>
              <a:off x="5542385" y="1466487"/>
              <a:ext cx="3327682" cy="681546"/>
            </a:xfrm>
            <a:custGeom>
              <a:avLst/>
              <a:gdLst/>
              <a:ahLst/>
              <a:cxnLst/>
              <a:rect l="l" t="t" r="r" b="b"/>
              <a:pathLst>
                <a:path w="94799" h="25301" extrusionOk="0">
                  <a:moveTo>
                    <a:pt x="1" y="0"/>
                  </a:moveTo>
                  <a:lnTo>
                    <a:pt x="1" y="25301"/>
                  </a:lnTo>
                  <a:lnTo>
                    <a:pt x="94798" y="25301"/>
                  </a:lnTo>
                  <a:lnTo>
                    <a:pt x="947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2">
              <a:extLst>
                <a:ext uri="{FF2B5EF4-FFF2-40B4-BE49-F238E27FC236}">
                  <a16:creationId xmlns:a16="http://schemas.microsoft.com/office/drawing/2014/main" id="{2D0A9B84-B8B9-9F88-F0AA-DD4F8B324009}"/>
                </a:ext>
              </a:extLst>
            </p:cNvPr>
            <p:cNvSpPr/>
            <p:nvPr/>
          </p:nvSpPr>
          <p:spPr>
            <a:xfrm>
              <a:off x="5157216" y="1465519"/>
              <a:ext cx="681249" cy="681249"/>
            </a:xfrm>
            <a:custGeom>
              <a:avLst/>
              <a:gdLst/>
              <a:ahLst/>
              <a:cxnLst/>
              <a:rect l="l" t="t" r="r" b="b"/>
              <a:pathLst>
                <a:path w="25290" h="25290" extrusionOk="0">
                  <a:moveTo>
                    <a:pt x="12645" y="0"/>
                  </a:moveTo>
                  <a:cubicBezTo>
                    <a:pt x="5656" y="0"/>
                    <a:pt x="0" y="5668"/>
                    <a:pt x="0" y="12645"/>
                  </a:cubicBezTo>
                  <a:cubicBezTo>
                    <a:pt x="0" y="19634"/>
                    <a:pt x="5656" y="25289"/>
                    <a:pt x="12645" y="25289"/>
                  </a:cubicBezTo>
                  <a:cubicBezTo>
                    <a:pt x="19634" y="25289"/>
                    <a:pt x="25289" y="19634"/>
                    <a:pt x="25289" y="12645"/>
                  </a:cubicBezTo>
                  <a:cubicBezTo>
                    <a:pt x="25289" y="5668"/>
                    <a:pt x="19634" y="0"/>
                    <a:pt x="1264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2">
              <a:extLst>
                <a:ext uri="{FF2B5EF4-FFF2-40B4-BE49-F238E27FC236}">
                  <a16:creationId xmlns:a16="http://schemas.microsoft.com/office/drawing/2014/main" id="{393584E5-E005-A4CF-E0D3-ABEA31664DC6}"/>
                </a:ext>
              </a:extLst>
            </p:cNvPr>
            <p:cNvSpPr/>
            <p:nvPr/>
          </p:nvSpPr>
          <p:spPr>
            <a:xfrm>
              <a:off x="5219738" y="1528068"/>
              <a:ext cx="556179" cy="556475"/>
            </a:xfrm>
            <a:custGeom>
              <a:avLst/>
              <a:gdLst/>
              <a:ahLst/>
              <a:cxnLst/>
              <a:rect l="l" t="t" r="r" b="b"/>
              <a:pathLst>
                <a:path w="20647" h="20658" fill="none" extrusionOk="0">
                  <a:moveTo>
                    <a:pt x="20646" y="10323"/>
                  </a:moveTo>
                  <a:cubicBezTo>
                    <a:pt x="20646" y="16026"/>
                    <a:pt x="16027" y="20657"/>
                    <a:pt x="10324" y="20657"/>
                  </a:cubicBezTo>
                  <a:cubicBezTo>
                    <a:pt x="4621" y="20657"/>
                    <a:pt x="1" y="16026"/>
                    <a:pt x="1" y="10323"/>
                  </a:cubicBezTo>
                  <a:cubicBezTo>
                    <a:pt x="1" y="4620"/>
                    <a:pt x="4621" y="0"/>
                    <a:pt x="10324" y="0"/>
                  </a:cubicBezTo>
                  <a:cubicBezTo>
                    <a:pt x="16027" y="0"/>
                    <a:pt x="20646" y="4620"/>
                    <a:pt x="20646" y="103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2">
              <a:extLst>
                <a:ext uri="{FF2B5EF4-FFF2-40B4-BE49-F238E27FC236}">
                  <a16:creationId xmlns:a16="http://schemas.microsoft.com/office/drawing/2014/main" id="{D58CBDB0-36DB-017B-1493-EA5BA5D59B3A}"/>
                </a:ext>
              </a:extLst>
            </p:cNvPr>
            <p:cNvSpPr/>
            <p:nvPr/>
          </p:nvSpPr>
          <p:spPr>
            <a:xfrm>
              <a:off x="5248615" y="1556918"/>
              <a:ext cx="498425" cy="498425"/>
            </a:xfrm>
            <a:custGeom>
              <a:avLst/>
              <a:gdLst/>
              <a:ahLst/>
              <a:cxnLst/>
              <a:rect l="l" t="t" r="r" b="b"/>
              <a:pathLst>
                <a:path w="18503" h="18503" extrusionOk="0">
                  <a:moveTo>
                    <a:pt x="9252" y="1"/>
                  </a:moveTo>
                  <a:cubicBezTo>
                    <a:pt x="4144" y="1"/>
                    <a:pt x="0" y="4144"/>
                    <a:pt x="0" y="9252"/>
                  </a:cubicBezTo>
                  <a:cubicBezTo>
                    <a:pt x="0" y="14359"/>
                    <a:pt x="4144" y="18503"/>
                    <a:pt x="9252" y="18503"/>
                  </a:cubicBezTo>
                  <a:cubicBezTo>
                    <a:pt x="14359" y="18503"/>
                    <a:pt x="18503" y="14359"/>
                    <a:pt x="18503" y="9252"/>
                  </a:cubicBezTo>
                  <a:cubicBezTo>
                    <a:pt x="18503" y="4144"/>
                    <a:pt x="14359" y="1"/>
                    <a:pt x="9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2">
              <a:extLst>
                <a:ext uri="{FF2B5EF4-FFF2-40B4-BE49-F238E27FC236}">
                  <a16:creationId xmlns:a16="http://schemas.microsoft.com/office/drawing/2014/main" id="{0B37C26B-BA14-C268-A96A-F006AEF14E77}"/>
                </a:ext>
              </a:extLst>
            </p:cNvPr>
            <p:cNvSpPr/>
            <p:nvPr/>
          </p:nvSpPr>
          <p:spPr>
            <a:xfrm>
              <a:off x="5339071" y="1745831"/>
              <a:ext cx="119010" cy="119010"/>
            </a:xfrm>
            <a:custGeom>
              <a:avLst/>
              <a:gdLst/>
              <a:ahLst/>
              <a:cxnLst/>
              <a:rect l="l" t="t" r="r" b="b"/>
              <a:pathLst>
                <a:path w="4418" h="4418" fill="none" extrusionOk="0">
                  <a:moveTo>
                    <a:pt x="4417" y="2203"/>
                  </a:moveTo>
                  <a:cubicBezTo>
                    <a:pt x="4417" y="3429"/>
                    <a:pt x="3429" y="4418"/>
                    <a:pt x="2215" y="4418"/>
                  </a:cubicBezTo>
                  <a:cubicBezTo>
                    <a:pt x="1000" y="4418"/>
                    <a:pt x="0" y="3429"/>
                    <a:pt x="0" y="2203"/>
                  </a:cubicBezTo>
                  <a:cubicBezTo>
                    <a:pt x="0" y="989"/>
                    <a:pt x="1000" y="0"/>
                    <a:pt x="2215" y="0"/>
                  </a:cubicBezTo>
                  <a:cubicBezTo>
                    <a:pt x="3429" y="0"/>
                    <a:pt x="4417" y="989"/>
                    <a:pt x="4417" y="2203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2">
              <a:extLst>
                <a:ext uri="{FF2B5EF4-FFF2-40B4-BE49-F238E27FC236}">
                  <a16:creationId xmlns:a16="http://schemas.microsoft.com/office/drawing/2014/main" id="{D98257AE-C677-5CE5-51ED-6DF3E6BEDB1B}"/>
                </a:ext>
              </a:extLst>
            </p:cNvPr>
            <p:cNvSpPr/>
            <p:nvPr/>
          </p:nvSpPr>
          <p:spPr>
            <a:xfrm>
              <a:off x="5458054" y="1806117"/>
              <a:ext cx="167443" cy="27"/>
            </a:xfrm>
            <a:custGeom>
              <a:avLst/>
              <a:gdLst/>
              <a:ahLst/>
              <a:cxnLst/>
              <a:rect l="l" t="t" r="r" b="b"/>
              <a:pathLst>
                <a:path w="6216" h="1" fill="none" extrusionOk="0">
                  <a:moveTo>
                    <a:pt x="6215" y="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2">
              <a:extLst>
                <a:ext uri="{FF2B5EF4-FFF2-40B4-BE49-F238E27FC236}">
                  <a16:creationId xmlns:a16="http://schemas.microsoft.com/office/drawing/2014/main" id="{E477EDC8-6298-EA03-CE47-0968B507FB4F}"/>
                </a:ext>
              </a:extLst>
            </p:cNvPr>
            <p:cNvSpPr/>
            <p:nvPr/>
          </p:nvSpPr>
          <p:spPr>
            <a:xfrm>
              <a:off x="5568067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0" y="1548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2">
              <a:extLst>
                <a:ext uri="{FF2B5EF4-FFF2-40B4-BE49-F238E27FC236}">
                  <a16:creationId xmlns:a16="http://schemas.microsoft.com/office/drawing/2014/main" id="{95E327A6-4643-8CA7-DC5B-75E3278B1FD2}"/>
                </a:ext>
              </a:extLst>
            </p:cNvPr>
            <p:cNvSpPr/>
            <p:nvPr/>
          </p:nvSpPr>
          <p:spPr>
            <a:xfrm>
              <a:off x="5614238" y="1810292"/>
              <a:ext cx="27" cy="41726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1548"/>
                  </a:moveTo>
                  <a:lnTo>
                    <a:pt x="1" y="0"/>
                  </a:lnTo>
                </a:path>
              </a:pathLst>
            </a:custGeom>
            <a:noFill/>
            <a:ln w="113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>
              <a:extLst>
                <a:ext uri="{FF2B5EF4-FFF2-40B4-BE49-F238E27FC236}">
                  <a16:creationId xmlns:a16="http://schemas.microsoft.com/office/drawing/2014/main" id="{A95F0036-7762-7343-2B70-53E59B7CD74A}"/>
                </a:ext>
              </a:extLst>
            </p:cNvPr>
            <p:cNvSpPr txBox="1"/>
            <p:nvPr/>
          </p:nvSpPr>
          <p:spPr>
            <a:xfrm>
              <a:off x="5934371" y="1653038"/>
              <a:ext cx="10476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NI</a:t>
              </a:r>
              <a:endParaRPr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9" name="Google Shape;859;p22">
              <a:extLst>
                <a:ext uri="{FF2B5EF4-FFF2-40B4-BE49-F238E27FC236}">
                  <a16:creationId xmlns:a16="http://schemas.microsoft.com/office/drawing/2014/main" id="{9CF37347-46BA-5781-EE84-793EE181236C}"/>
                </a:ext>
              </a:extLst>
            </p:cNvPr>
            <p:cNvSpPr txBox="1"/>
            <p:nvPr/>
          </p:nvSpPr>
          <p:spPr>
            <a:xfrm>
              <a:off x="6909853" y="1566044"/>
              <a:ext cx="1823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Network Intrusion (parent node (Network Intrusion))</a:t>
              </a:r>
            </a:p>
          </p:txBody>
        </p:sp>
      </p:grpSp>
      <p:grpSp>
        <p:nvGrpSpPr>
          <p:cNvPr id="860" name="Google Shape;860;p22">
            <a:extLst>
              <a:ext uri="{FF2B5EF4-FFF2-40B4-BE49-F238E27FC236}">
                <a16:creationId xmlns:a16="http://schemas.microsoft.com/office/drawing/2014/main" id="{AB4A3216-B4C3-6BED-5AE3-237706DCC29A}"/>
              </a:ext>
            </a:extLst>
          </p:cNvPr>
          <p:cNvGrpSpPr/>
          <p:nvPr/>
        </p:nvGrpSpPr>
        <p:grpSpPr>
          <a:xfrm>
            <a:off x="5157216" y="3233519"/>
            <a:ext cx="3712850" cy="683180"/>
            <a:chOff x="5157216" y="3233519"/>
            <a:chExt cx="3712850" cy="683180"/>
          </a:xfrm>
        </p:grpSpPr>
        <p:grpSp>
          <p:nvGrpSpPr>
            <p:cNvPr id="861" name="Google Shape;861;p22">
              <a:extLst>
                <a:ext uri="{FF2B5EF4-FFF2-40B4-BE49-F238E27FC236}">
                  <a16:creationId xmlns:a16="http://schemas.microsoft.com/office/drawing/2014/main" id="{4D65E19C-356C-B697-48E7-20FFDA1DDA80}"/>
                </a:ext>
              </a:extLst>
            </p:cNvPr>
            <p:cNvGrpSpPr/>
            <p:nvPr/>
          </p:nvGrpSpPr>
          <p:grpSpPr>
            <a:xfrm>
              <a:off x="5157216" y="3233519"/>
              <a:ext cx="3712850" cy="683180"/>
              <a:chOff x="5157216" y="3334819"/>
              <a:chExt cx="3712850" cy="683180"/>
            </a:xfrm>
          </p:grpSpPr>
          <p:sp>
            <p:nvSpPr>
              <p:cNvPr id="862" name="Google Shape;862;p22">
                <a:extLst>
                  <a:ext uri="{FF2B5EF4-FFF2-40B4-BE49-F238E27FC236}">
                    <a16:creationId xmlns:a16="http://schemas.microsoft.com/office/drawing/2014/main" id="{46EF60B2-2B7C-69D8-1239-0E8AE7A675E0}"/>
                  </a:ext>
                </a:extLst>
              </p:cNvPr>
              <p:cNvSpPr/>
              <p:nvPr/>
            </p:nvSpPr>
            <p:spPr>
              <a:xfrm>
                <a:off x="5542385" y="3336427"/>
                <a:ext cx="3327682" cy="681573"/>
              </a:xfrm>
              <a:custGeom>
                <a:avLst/>
                <a:gdLst/>
                <a:ahLst/>
                <a:cxnLst/>
                <a:rect l="l" t="t" r="r" b="b"/>
                <a:pathLst>
                  <a:path w="94799" h="25302" extrusionOk="0">
                    <a:moveTo>
                      <a:pt x="1" y="0"/>
                    </a:moveTo>
                    <a:lnTo>
                      <a:pt x="1" y="25301"/>
                    </a:lnTo>
                    <a:lnTo>
                      <a:pt x="94798" y="25301"/>
                    </a:lnTo>
                    <a:lnTo>
                      <a:pt x="94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2">
                <a:extLst>
                  <a:ext uri="{FF2B5EF4-FFF2-40B4-BE49-F238E27FC236}">
                    <a16:creationId xmlns:a16="http://schemas.microsoft.com/office/drawing/2014/main" id="{BD952020-F100-C01F-60C0-ECF610F068E7}"/>
                  </a:ext>
                </a:extLst>
              </p:cNvPr>
              <p:cNvSpPr/>
              <p:nvPr/>
            </p:nvSpPr>
            <p:spPr>
              <a:xfrm>
                <a:off x="5157216" y="3334819"/>
                <a:ext cx="681249" cy="681249"/>
              </a:xfrm>
              <a:custGeom>
                <a:avLst/>
                <a:gdLst/>
                <a:ahLst/>
                <a:cxnLst/>
                <a:rect l="l" t="t" r="r" b="b"/>
                <a:pathLst>
                  <a:path w="25290" h="25290" extrusionOk="0">
                    <a:moveTo>
                      <a:pt x="12645" y="1"/>
                    </a:moveTo>
                    <a:cubicBezTo>
                      <a:pt x="5656" y="1"/>
                      <a:pt x="0" y="5656"/>
                      <a:pt x="0" y="12645"/>
                    </a:cubicBezTo>
                    <a:cubicBezTo>
                      <a:pt x="0" y="19634"/>
                      <a:pt x="5656" y="25290"/>
                      <a:pt x="12645" y="25290"/>
                    </a:cubicBezTo>
                    <a:cubicBezTo>
                      <a:pt x="19634" y="25290"/>
                      <a:pt x="25289" y="19634"/>
                      <a:pt x="25289" y="12645"/>
                    </a:cubicBezTo>
                    <a:cubicBezTo>
                      <a:pt x="25289" y="5656"/>
                      <a:pt x="19634" y="1"/>
                      <a:pt x="12645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2">
                <a:extLst>
                  <a:ext uri="{FF2B5EF4-FFF2-40B4-BE49-F238E27FC236}">
                    <a16:creationId xmlns:a16="http://schemas.microsoft.com/office/drawing/2014/main" id="{A82D53D0-3B2C-B501-CAEA-207519045D20}"/>
                  </a:ext>
                </a:extLst>
              </p:cNvPr>
              <p:cNvSpPr/>
              <p:nvPr/>
            </p:nvSpPr>
            <p:spPr>
              <a:xfrm>
                <a:off x="5219738" y="3397368"/>
                <a:ext cx="556179" cy="556152"/>
              </a:xfrm>
              <a:custGeom>
                <a:avLst/>
                <a:gdLst/>
                <a:ahLst/>
                <a:cxnLst/>
                <a:rect l="l" t="t" r="r" b="b"/>
                <a:pathLst>
                  <a:path w="20647" h="20646" fill="none" extrusionOk="0">
                    <a:moveTo>
                      <a:pt x="20646" y="10323"/>
                    </a:moveTo>
                    <a:cubicBezTo>
                      <a:pt x="20646" y="16026"/>
                      <a:pt x="16027" y="20646"/>
                      <a:pt x="10324" y="20646"/>
                    </a:cubicBezTo>
                    <a:cubicBezTo>
                      <a:pt x="4621" y="20646"/>
                      <a:pt x="1" y="16026"/>
                      <a:pt x="1" y="10323"/>
                    </a:cubicBezTo>
                    <a:cubicBezTo>
                      <a:pt x="1" y="4620"/>
                      <a:pt x="4621" y="0"/>
                      <a:pt x="10324" y="0"/>
                    </a:cubicBezTo>
                    <a:cubicBezTo>
                      <a:pt x="16027" y="0"/>
                      <a:pt x="20646" y="4620"/>
                      <a:pt x="20646" y="103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2">
                <a:extLst>
                  <a:ext uri="{FF2B5EF4-FFF2-40B4-BE49-F238E27FC236}">
                    <a16:creationId xmlns:a16="http://schemas.microsoft.com/office/drawing/2014/main" id="{2CD6C184-350D-C754-AE89-E0067AF8E04F}"/>
                  </a:ext>
                </a:extLst>
              </p:cNvPr>
              <p:cNvSpPr/>
              <p:nvPr/>
            </p:nvSpPr>
            <p:spPr>
              <a:xfrm>
                <a:off x="5248615" y="3426245"/>
                <a:ext cx="498425" cy="498425"/>
              </a:xfrm>
              <a:custGeom>
                <a:avLst/>
                <a:gdLst/>
                <a:ahLst/>
                <a:cxnLst/>
                <a:rect l="l" t="t" r="r" b="b"/>
                <a:pathLst>
                  <a:path w="18503" h="18503" extrusionOk="0">
                    <a:moveTo>
                      <a:pt x="9252" y="0"/>
                    </a:moveTo>
                    <a:cubicBezTo>
                      <a:pt x="4144" y="0"/>
                      <a:pt x="0" y="4143"/>
                      <a:pt x="0" y="9251"/>
                    </a:cubicBezTo>
                    <a:cubicBezTo>
                      <a:pt x="0" y="14359"/>
                      <a:pt x="4144" y="18502"/>
                      <a:pt x="9252" y="18502"/>
                    </a:cubicBezTo>
                    <a:cubicBezTo>
                      <a:pt x="14359" y="18502"/>
                      <a:pt x="18503" y="14359"/>
                      <a:pt x="18503" y="9251"/>
                    </a:cubicBezTo>
                    <a:cubicBezTo>
                      <a:pt x="18503" y="4143"/>
                      <a:pt x="14359" y="0"/>
                      <a:pt x="9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2">
                <a:extLst>
                  <a:ext uri="{FF2B5EF4-FFF2-40B4-BE49-F238E27FC236}">
                    <a16:creationId xmlns:a16="http://schemas.microsoft.com/office/drawing/2014/main" id="{F7979A6C-7090-48C1-3782-1639CC46FD32}"/>
                  </a:ext>
                </a:extLst>
              </p:cNvPr>
              <p:cNvSpPr/>
              <p:nvPr/>
            </p:nvSpPr>
            <p:spPr>
              <a:xfrm>
                <a:off x="5366332" y="3637112"/>
                <a:ext cx="43315" cy="36419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352" extrusionOk="0">
                    <a:moveTo>
                      <a:pt x="804" y="161"/>
                    </a:moveTo>
                    <a:cubicBezTo>
                      <a:pt x="1128" y="161"/>
                      <a:pt x="1453" y="375"/>
                      <a:pt x="1453" y="804"/>
                    </a:cubicBezTo>
                    <a:lnTo>
                      <a:pt x="1453" y="1197"/>
                    </a:lnTo>
                    <a:lnTo>
                      <a:pt x="155" y="1197"/>
                    </a:lnTo>
                    <a:lnTo>
                      <a:pt x="155" y="804"/>
                    </a:lnTo>
                    <a:cubicBezTo>
                      <a:pt x="155" y="375"/>
                      <a:pt x="479" y="161"/>
                      <a:pt x="804" y="161"/>
                    </a:cubicBezTo>
                    <a:close/>
                    <a:moveTo>
                      <a:pt x="804" y="0"/>
                    </a:moveTo>
                    <a:cubicBezTo>
                      <a:pt x="402" y="0"/>
                      <a:pt x="0" y="268"/>
                      <a:pt x="0" y="804"/>
                    </a:cubicBezTo>
                    <a:lnTo>
                      <a:pt x="0" y="1352"/>
                    </a:lnTo>
                    <a:lnTo>
                      <a:pt x="1607" y="1352"/>
                    </a:lnTo>
                    <a:lnTo>
                      <a:pt x="1607" y="804"/>
                    </a:lnTo>
                    <a:cubicBezTo>
                      <a:pt x="1607" y="268"/>
                      <a:pt x="1206" y="0"/>
                      <a:pt x="80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2">
                <a:extLst>
                  <a:ext uri="{FF2B5EF4-FFF2-40B4-BE49-F238E27FC236}">
                    <a16:creationId xmlns:a16="http://schemas.microsoft.com/office/drawing/2014/main" id="{2BC8F413-CE27-5D9B-B5E1-7580230406A8}"/>
                  </a:ext>
                </a:extLst>
              </p:cNvPr>
              <p:cNvSpPr/>
              <p:nvPr/>
            </p:nvSpPr>
            <p:spPr>
              <a:xfrm>
                <a:off x="5358951" y="3668063"/>
                <a:ext cx="58077" cy="46844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739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lnTo>
                      <a:pt x="0" y="1584"/>
                    </a:lnTo>
                    <a:cubicBezTo>
                      <a:pt x="0" y="1667"/>
                      <a:pt x="60" y="1739"/>
                      <a:pt x="143" y="1739"/>
                    </a:cubicBezTo>
                    <a:lnTo>
                      <a:pt x="2000" y="1739"/>
                    </a:lnTo>
                    <a:cubicBezTo>
                      <a:pt x="2084" y="1739"/>
                      <a:pt x="2155" y="1667"/>
                      <a:pt x="2155" y="1584"/>
                    </a:cubicBezTo>
                    <a:lnTo>
                      <a:pt x="2155" y="155"/>
                    </a:lnTo>
                    <a:cubicBezTo>
                      <a:pt x="2155" y="72"/>
                      <a:pt x="2084" y="0"/>
                      <a:pt x="2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2">
                <a:extLst>
                  <a:ext uri="{FF2B5EF4-FFF2-40B4-BE49-F238E27FC236}">
                    <a16:creationId xmlns:a16="http://schemas.microsoft.com/office/drawing/2014/main" id="{AEFADD34-2DD8-F9D0-C877-96DA9F7ACA04}"/>
                  </a:ext>
                </a:extLst>
              </p:cNvPr>
              <p:cNvSpPr/>
              <p:nvPr/>
            </p:nvSpPr>
            <p:spPr>
              <a:xfrm>
                <a:off x="5381713" y="3679296"/>
                <a:ext cx="14465" cy="2534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941" extrusionOk="0">
                    <a:moveTo>
                      <a:pt x="215" y="0"/>
                    </a:moveTo>
                    <a:cubicBezTo>
                      <a:pt x="96" y="12"/>
                      <a:pt x="1" y="107"/>
                      <a:pt x="1" y="226"/>
                    </a:cubicBezTo>
                    <a:cubicBezTo>
                      <a:pt x="12" y="298"/>
                      <a:pt x="36" y="357"/>
                      <a:pt x="84" y="393"/>
                    </a:cubicBezTo>
                    <a:cubicBezTo>
                      <a:pt x="108" y="417"/>
                      <a:pt x="120" y="441"/>
                      <a:pt x="120" y="476"/>
                    </a:cubicBezTo>
                    <a:lnTo>
                      <a:pt x="48" y="881"/>
                    </a:lnTo>
                    <a:cubicBezTo>
                      <a:pt x="48" y="905"/>
                      <a:pt x="72" y="941"/>
                      <a:pt x="96" y="941"/>
                    </a:cubicBezTo>
                    <a:lnTo>
                      <a:pt x="346" y="941"/>
                    </a:lnTo>
                    <a:cubicBezTo>
                      <a:pt x="382" y="941"/>
                      <a:pt x="405" y="905"/>
                      <a:pt x="393" y="881"/>
                    </a:cubicBezTo>
                    <a:lnTo>
                      <a:pt x="334" y="476"/>
                    </a:lnTo>
                    <a:cubicBezTo>
                      <a:pt x="334" y="441"/>
                      <a:pt x="346" y="417"/>
                      <a:pt x="370" y="393"/>
                    </a:cubicBezTo>
                    <a:cubicBezTo>
                      <a:pt x="536" y="262"/>
                      <a:pt x="429" y="0"/>
                      <a:pt x="215" y="0"/>
                    </a:cubicBezTo>
                    <a:close/>
                  </a:path>
                </a:pathLst>
              </a:custGeom>
              <a:solidFill>
                <a:srgbClr val="323D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2">
                <a:extLst>
                  <a:ext uri="{FF2B5EF4-FFF2-40B4-BE49-F238E27FC236}">
                    <a16:creationId xmlns:a16="http://schemas.microsoft.com/office/drawing/2014/main" id="{CD5B4FC1-5BD3-A8C4-92E8-145105D6DE81}"/>
                  </a:ext>
                </a:extLst>
              </p:cNvPr>
              <p:cNvSpPr/>
              <p:nvPr/>
            </p:nvSpPr>
            <p:spPr>
              <a:xfrm>
                <a:off x="5309224" y="3600719"/>
                <a:ext cx="156857" cy="15685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5823" fill="none" extrusionOk="0">
                    <a:moveTo>
                      <a:pt x="4870" y="1179"/>
                    </a:moveTo>
                    <a:cubicBezTo>
                      <a:pt x="5823" y="2250"/>
                      <a:pt x="5728" y="3905"/>
                      <a:pt x="4644" y="4870"/>
                    </a:cubicBezTo>
                    <a:cubicBezTo>
                      <a:pt x="3573" y="5822"/>
                      <a:pt x="1918" y="5727"/>
                      <a:pt x="953" y="4643"/>
                    </a:cubicBezTo>
                    <a:cubicBezTo>
                      <a:pt x="1" y="3572"/>
                      <a:pt x="96" y="1917"/>
                      <a:pt x="1179" y="953"/>
                    </a:cubicBezTo>
                    <a:cubicBezTo>
                      <a:pt x="2251" y="0"/>
                      <a:pt x="3906" y="95"/>
                      <a:pt x="4870" y="1179"/>
                    </a:cubicBezTo>
                    <a:close/>
                  </a:path>
                </a:pathLst>
              </a:custGeom>
              <a:noFill/>
              <a:ln w="7450" cap="flat" cmpd="sng">
                <a:solidFill>
                  <a:srgbClr val="F5F5F5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2">
                <a:extLst>
                  <a:ext uri="{FF2B5EF4-FFF2-40B4-BE49-F238E27FC236}">
                    <a16:creationId xmlns:a16="http://schemas.microsoft.com/office/drawing/2014/main" id="{708D0C52-6481-2A47-E1B8-4662D0795C0A}"/>
                  </a:ext>
                </a:extLst>
              </p:cNvPr>
              <p:cNvSpPr/>
              <p:nvPr/>
            </p:nvSpPr>
            <p:spPr>
              <a:xfrm>
                <a:off x="5428531" y="3727083"/>
                <a:ext cx="29874" cy="31113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155" extrusionOk="0">
                    <a:moveTo>
                      <a:pt x="418" y="0"/>
                    </a:moveTo>
                    <a:lnTo>
                      <a:pt x="1" y="369"/>
                    </a:lnTo>
                    <a:lnTo>
                      <a:pt x="691" y="1155"/>
                    </a:lnTo>
                    <a:lnTo>
                      <a:pt x="1108" y="774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2">
                <a:extLst>
                  <a:ext uri="{FF2B5EF4-FFF2-40B4-BE49-F238E27FC236}">
                    <a16:creationId xmlns:a16="http://schemas.microsoft.com/office/drawing/2014/main" id="{4FABFC83-27A2-2700-905E-C5ED79EDFEEA}"/>
                  </a:ext>
                </a:extLst>
              </p:cNvPr>
              <p:cNvSpPr/>
              <p:nvPr/>
            </p:nvSpPr>
            <p:spPr>
              <a:xfrm>
                <a:off x="5441380" y="3743407"/>
                <a:ext cx="81648" cy="79493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2951" extrusionOk="0">
                    <a:moveTo>
                      <a:pt x="798" y="1"/>
                    </a:moveTo>
                    <a:cubicBezTo>
                      <a:pt x="772" y="1"/>
                      <a:pt x="747" y="10"/>
                      <a:pt x="726" y="25"/>
                    </a:cubicBezTo>
                    <a:lnTo>
                      <a:pt x="60" y="620"/>
                    </a:lnTo>
                    <a:cubicBezTo>
                      <a:pt x="12" y="668"/>
                      <a:pt x="0" y="739"/>
                      <a:pt x="48" y="787"/>
                    </a:cubicBezTo>
                    <a:lnTo>
                      <a:pt x="1762" y="2716"/>
                    </a:lnTo>
                    <a:cubicBezTo>
                      <a:pt x="1889" y="2882"/>
                      <a:pt x="2045" y="2951"/>
                      <a:pt x="2197" y="2951"/>
                    </a:cubicBezTo>
                    <a:cubicBezTo>
                      <a:pt x="2631" y="2951"/>
                      <a:pt x="3031" y="2392"/>
                      <a:pt x="2608" y="1978"/>
                    </a:cubicBezTo>
                    <a:lnTo>
                      <a:pt x="893" y="49"/>
                    </a:lnTo>
                    <a:cubicBezTo>
                      <a:pt x="866" y="15"/>
                      <a:pt x="832" y="1"/>
                      <a:pt x="798" y="1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2">
                <a:extLst>
                  <a:ext uri="{FF2B5EF4-FFF2-40B4-BE49-F238E27FC236}">
                    <a16:creationId xmlns:a16="http://schemas.microsoft.com/office/drawing/2014/main" id="{14176498-F7BC-643D-EC5E-EB8406685B67}"/>
                  </a:ext>
                </a:extLst>
              </p:cNvPr>
              <p:cNvSpPr txBox="1"/>
              <p:nvPr/>
            </p:nvSpPr>
            <p:spPr>
              <a:xfrm>
                <a:off x="5934371" y="3518799"/>
                <a:ext cx="1047600" cy="30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b="1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FL</a:t>
                </a:r>
                <a:endParaRPr b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73" name="Google Shape;873;p22">
                <a:extLst>
                  <a:ext uri="{FF2B5EF4-FFF2-40B4-BE49-F238E27FC236}">
                    <a16:creationId xmlns:a16="http://schemas.microsoft.com/office/drawing/2014/main" id="{3F075126-43CA-B811-C89A-DAFCB8EE42F6}"/>
                  </a:ext>
                </a:extLst>
              </p:cNvPr>
              <p:cNvSpPr txBox="1"/>
              <p:nvPr/>
            </p:nvSpPr>
            <p:spPr>
              <a:xfrm>
                <a:off x="6909853" y="3431796"/>
                <a:ext cx="18231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Frequent Logins (child node)</a:t>
                </a:r>
              </a:p>
            </p:txBody>
          </p:sp>
        </p:grpSp>
        <p:sp>
          <p:nvSpPr>
            <p:cNvPr id="874" name="Google Shape;874;p22">
              <a:extLst>
                <a:ext uri="{FF2B5EF4-FFF2-40B4-BE49-F238E27FC236}">
                  <a16:creationId xmlns:a16="http://schemas.microsoft.com/office/drawing/2014/main" id="{C8B74297-8EFD-C050-5564-03DAEAB7932D}"/>
                </a:ext>
              </a:extLst>
            </p:cNvPr>
            <p:cNvSpPr/>
            <p:nvPr/>
          </p:nvSpPr>
          <p:spPr>
            <a:xfrm>
              <a:off x="5494675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3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2">
              <a:extLst>
                <a:ext uri="{FF2B5EF4-FFF2-40B4-BE49-F238E27FC236}">
                  <a16:creationId xmlns:a16="http://schemas.microsoft.com/office/drawing/2014/main" id="{3AF454B9-942F-69AF-3D10-360839248264}"/>
                </a:ext>
              </a:extLst>
            </p:cNvPr>
            <p:cNvSpPr/>
            <p:nvPr/>
          </p:nvSpPr>
          <p:spPr>
            <a:xfrm>
              <a:off x="5560278" y="3539480"/>
              <a:ext cx="61745" cy="46143"/>
            </a:xfrm>
            <a:custGeom>
              <a:avLst/>
              <a:gdLst/>
              <a:ahLst/>
              <a:cxnLst/>
              <a:rect l="l" t="t" r="r" b="b"/>
              <a:pathLst>
                <a:path w="4001" h="2990" extrusionOk="0">
                  <a:moveTo>
                    <a:pt x="0" y="1"/>
                  </a:moveTo>
                  <a:lnTo>
                    <a:pt x="870" y="2989"/>
                  </a:lnTo>
                  <a:lnTo>
                    <a:pt x="1286" y="2989"/>
                  </a:lnTo>
                  <a:lnTo>
                    <a:pt x="1989" y="715"/>
                  </a:lnTo>
                  <a:lnTo>
                    <a:pt x="2715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7" y="2275"/>
                  </a:lnTo>
                  <a:lnTo>
                    <a:pt x="2203" y="1"/>
                  </a:lnTo>
                  <a:lnTo>
                    <a:pt x="1798" y="1"/>
                  </a:lnTo>
                  <a:lnTo>
                    <a:pt x="1096" y="2227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2">
              <a:extLst>
                <a:ext uri="{FF2B5EF4-FFF2-40B4-BE49-F238E27FC236}">
                  <a16:creationId xmlns:a16="http://schemas.microsoft.com/office/drawing/2014/main" id="{C9D1F606-F76E-4FCB-C944-443001309131}"/>
                </a:ext>
              </a:extLst>
            </p:cNvPr>
            <p:cNvSpPr/>
            <p:nvPr/>
          </p:nvSpPr>
          <p:spPr>
            <a:xfrm>
              <a:off x="5625866" y="3539480"/>
              <a:ext cx="61761" cy="46143"/>
            </a:xfrm>
            <a:custGeom>
              <a:avLst/>
              <a:gdLst/>
              <a:ahLst/>
              <a:cxnLst/>
              <a:rect l="l" t="t" r="r" b="b"/>
              <a:pathLst>
                <a:path w="4002" h="2990" extrusionOk="0">
                  <a:moveTo>
                    <a:pt x="1" y="1"/>
                  </a:moveTo>
                  <a:lnTo>
                    <a:pt x="870" y="2989"/>
                  </a:lnTo>
                  <a:lnTo>
                    <a:pt x="1287" y="2989"/>
                  </a:lnTo>
                  <a:lnTo>
                    <a:pt x="1989" y="715"/>
                  </a:lnTo>
                  <a:lnTo>
                    <a:pt x="2716" y="2989"/>
                  </a:lnTo>
                  <a:lnTo>
                    <a:pt x="3132" y="2989"/>
                  </a:lnTo>
                  <a:lnTo>
                    <a:pt x="4001" y="1"/>
                  </a:lnTo>
                  <a:lnTo>
                    <a:pt x="3489" y="1"/>
                  </a:lnTo>
                  <a:lnTo>
                    <a:pt x="2918" y="2275"/>
                  </a:lnTo>
                  <a:lnTo>
                    <a:pt x="2204" y="1"/>
                  </a:lnTo>
                  <a:lnTo>
                    <a:pt x="1799" y="1"/>
                  </a:lnTo>
                  <a:lnTo>
                    <a:pt x="1096" y="2227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DB1821-C03F-0F78-1722-A1FB9BF9DC96}"/>
              </a:ext>
            </a:extLst>
          </p:cNvPr>
          <p:cNvSpPr txBox="1"/>
          <p:nvPr/>
        </p:nvSpPr>
        <p:spPr>
          <a:xfrm>
            <a:off x="4035104" y="647211"/>
            <a:ext cx="5268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DiscreteBayesianNetwork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2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37736DB1-56DE-2B73-0EED-53937FC2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3402BACC-957D-81A2-966C-A4E2662FA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Defining CPDs (Probability Tables)</a:t>
            </a:r>
          </a:p>
        </p:txBody>
      </p: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4972FD7A-3204-2172-7A61-E91C67155F4C}"/>
              </a:ext>
            </a:extLst>
          </p:cNvPr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67" name="Google Shape;3367;p37">
            <a:extLst>
              <a:ext uri="{FF2B5EF4-FFF2-40B4-BE49-F238E27FC236}">
                <a16:creationId xmlns:a16="http://schemas.microsoft.com/office/drawing/2014/main" id="{09DC5C59-7E59-DFCE-F204-C5CABFF43F24}"/>
              </a:ext>
            </a:extLst>
          </p:cNvPr>
          <p:cNvGrpSpPr/>
          <p:nvPr/>
        </p:nvGrpSpPr>
        <p:grpSpPr>
          <a:xfrm>
            <a:off x="-1661515" y="802827"/>
            <a:ext cx="4357952" cy="5991287"/>
            <a:chOff x="-1006072" y="1271750"/>
            <a:chExt cx="4357952" cy="5991287"/>
          </a:xfrm>
        </p:grpSpPr>
        <p:sp>
          <p:nvSpPr>
            <p:cNvPr id="3368" name="Google Shape;3368;p37">
              <a:extLst>
                <a:ext uri="{FF2B5EF4-FFF2-40B4-BE49-F238E27FC236}">
                  <a16:creationId xmlns:a16="http://schemas.microsoft.com/office/drawing/2014/main" id="{5DE7B7F1-69CC-721B-3866-CC87CA6D6C0B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>
              <a:extLst>
                <a:ext uri="{FF2B5EF4-FFF2-40B4-BE49-F238E27FC236}">
                  <a16:creationId xmlns:a16="http://schemas.microsoft.com/office/drawing/2014/main" id="{9780E574-6867-B6AA-43E6-23F9E52AE2C4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>
              <a:extLst>
                <a:ext uri="{FF2B5EF4-FFF2-40B4-BE49-F238E27FC236}">
                  <a16:creationId xmlns:a16="http://schemas.microsoft.com/office/drawing/2014/main" id="{91E3A5A1-D207-1DD2-90DB-A659C5C89B30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>
              <a:extLst>
                <a:ext uri="{FF2B5EF4-FFF2-40B4-BE49-F238E27FC236}">
                  <a16:creationId xmlns:a16="http://schemas.microsoft.com/office/drawing/2014/main" id="{8CFE0E66-01DA-FDC9-6C0C-259710914BA1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>
              <a:extLst>
                <a:ext uri="{FF2B5EF4-FFF2-40B4-BE49-F238E27FC236}">
                  <a16:creationId xmlns:a16="http://schemas.microsoft.com/office/drawing/2014/main" id="{86D1193F-26BC-388F-5BE7-26D541C49382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>
              <a:extLst>
                <a:ext uri="{FF2B5EF4-FFF2-40B4-BE49-F238E27FC236}">
                  <a16:creationId xmlns:a16="http://schemas.microsoft.com/office/drawing/2014/main" id="{7B2603EC-7412-FF52-BA2C-AB6407532897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>
              <a:extLst>
                <a:ext uri="{FF2B5EF4-FFF2-40B4-BE49-F238E27FC236}">
                  <a16:creationId xmlns:a16="http://schemas.microsoft.com/office/drawing/2014/main" id="{6858CADF-FE0C-A83C-F31F-F1DA191A212A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>
              <a:extLst>
                <a:ext uri="{FF2B5EF4-FFF2-40B4-BE49-F238E27FC236}">
                  <a16:creationId xmlns:a16="http://schemas.microsoft.com/office/drawing/2014/main" id="{6889C19E-55FC-92DE-AF7F-A570A254E42E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>
              <a:extLst>
                <a:ext uri="{FF2B5EF4-FFF2-40B4-BE49-F238E27FC236}">
                  <a16:creationId xmlns:a16="http://schemas.microsoft.com/office/drawing/2014/main" id="{916104DE-920C-B897-6365-F3566991E3E0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>
              <a:extLst>
                <a:ext uri="{FF2B5EF4-FFF2-40B4-BE49-F238E27FC236}">
                  <a16:creationId xmlns:a16="http://schemas.microsoft.com/office/drawing/2014/main" id="{2F8A77AE-8547-AED1-3CAC-5D5710DD43F9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>
              <a:extLst>
                <a:ext uri="{FF2B5EF4-FFF2-40B4-BE49-F238E27FC236}">
                  <a16:creationId xmlns:a16="http://schemas.microsoft.com/office/drawing/2014/main" id="{F9A76B88-6975-5A84-01C5-79126ACF7673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>
              <a:extLst>
                <a:ext uri="{FF2B5EF4-FFF2-40B4-BE49-F238E27FC236}">
                  <a16:creationId xmlns:a16="http://schemas.microsoft.com/office/drawing/2014/main" id="{EC2F41E5-18DF-3A80-6A91-9AA655AEA27B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>
              <a:extLst>
                <a:ext uri="{FF2B5EF4-FFF2-40B4-BE49-F238E27FC236}">
                  <a16:creationId xmlns:a16="http://schemas.microsoft.com/office/drawing/2014/main" id="{5CC9EC9F-ED18-4488-5587-3005AF848F8F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>
              <a:extLst>
                <a:ext uri="{FF2B5EF4-FFF2-40B4-BE49-F238E27FC236}">
                  <a16:creationId xmlns:a16="http://schemas.microsoft.com/office/drawing/2014/main" id="{C0A919B9-7EE3-7E6A-4038-BA2EAD87C199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>
              <a:extLst>
                <a:ext uri="{FF2B5EF4-FFF2-40B4-BE49-F238E27FC236}">
                  <a16:creationId xmlns:a16="http://schemas.microsoft.com/office/drawing/2014/main" id="{EECE6858-5D97-580E-7EE2-57F23E0A75B1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>
              <a:extLst>
                <a:ext uri="{FF2B5EF4-FFF2-40B4-BE49-F238E27FC236}">
                  <a16:creationId xmlns:a16="http://schemas.microsoft.com/office/drawing/2014/main" id="{38CFAC8D-D1D4-BBD3-4C6A-154C0949249F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>
              <a:extLst>
                <a:ext uri="{FF2B5EF4-FFF2-40B4-BE49-F238E27FC236}">
                  <a16:creationId xmlns:a16="http://schemas.microsoft.com/office/drawing/2014/main" id="{DB511397-A884-30C6-C8CA-BD75C058CA1C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>
              <a:extLst>
                <a:ext uri="{FF2B5EF4-FFF2-40B4-BE49-F238E27FC236}">
                  <a16:creationId xmlns:a16="http://schemas.microsoft.com/office/drawing/2014/main" id="{E1B54ADE-73B6-870D-65E1-31C19DFADFED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>
              <a:extLst>
                <a:ext uri="{FF2B5EF4-FFF2-40B4-BE49-F238E27FC236}">
                  <a16:creationId xmlns:a16="http://schemas.microsoft.com/office/drawing/2014/main" id="{8391D443-1B62-61F1-BEA5-74ED4B4FC119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>
              <a:extLst>
                <a:ext uri="{FF2B5EF4-FFF2-40B4-BE49-F238E27FC236}">
                  <a16:creationId xmlns:a16="http://schemas.microsoft.com/office/drawing/2014/main" id="{B8576699-0372-FB8A-6501-B40F50163723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>
              <a:extLst>
                <a:ext uri="{FF2B5EF4-FFF2-40B4-BE49-F238E27FC236}">
                  <a16:creationId xmlns:a16="http://schemas.microsoft.com/office/drawing/2014/main" id="{2AC3A276-93CE-D384-57A1-281369A55A89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>
              <a:extLst>
                <a:ext uri="{FF2B5EF4-FFF2-40B4-BE49-F238E27FC236}">
                  <a16:creationId xmlns:a16="http://schemas.microsoft.com/office/drawing/2014/main" id="{BDFE8871-B8BA-6616-79D7-C79776685EED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>
              <a:extLst>
                <a:ext uri="{FF2B5EF4-FFF2-40B4-BE49-F238E27FC236}">
                  <a16:creationId xmlns:a16="http://schemas.microsoft.com/office/drawing/2014/main" id="{0AF4EC15-ABB7-8E4C-7620-BEB2F1B0EECF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>
              <a:extLst>
                <a:ext uri="{FF2B5EF4-FFF2-40B4-BE49-F238E27FC236}">
                  <a16:creationId xmlns:a16="http://schemas.microsoft.com/office/drawing/2014/main" id="{7050DF06-E99D-6745-5B26-F7674299054C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>
              <a:extLst>
                <a:ext uri="{FF2B5EF4-FFF2-40B4-BE49-F238E27FC236}">
                  <a16:creationId xmlns:a16="http://schemas.microsoft.com/office/drawing/2014/main" id="{6704260D-7C07-708F-372E-35280433C32C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>
              <a:extLst>
                <a:ext uri="{FF2B5EF4-FFF2-40B4-BE49-F238E27FC236}">
                  <a16:creationId xmlns:a16="http://schemas.microsoft.com/office/drawing/2014/main" id="{EAC81B7B-92F1-11B2-96CD-C5BCF299C001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>
              <a:extLst>
                <a:ext uri="{FF2B5EF4-FFF2-40B4-BE49-F238E27FC236}">
                  <a16:creationId xmlns:a16="http://schemas.microsoft.com/office/drawing/2014/main" id="{3ACBCF93-EC57-73FB-00BD-12B09F8B94DA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>
              <a:extLst>
                <a:ext uri="{FF2B5EF4-FFF2-40B4-BE49-F238E27FC236}">
                  <a16:creationId xmlns:a16="http://schemas.microsoft.com/office/drawing/2014/main" id="{A854536D-C7C5-7DE5-C7BC-8D7864BB0D70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>
              <a:extLst>
                <a:ext uri="{FF2B5EF4-FFF2-40B4-BE49-F238E27FC236}">
                  <a16:creationId xmlns:a16="http://schemas.microsoft.com/office/drawing/2014/main" id="{FF7CE250-1215-116F-5643-F1EB43B4C1CC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>
              <a:extLst>
                <a:ext uri="{FF2B5EF4-FFF2-40B4-BE49-F238E27FC236}">
                  <a16:creationId xmlns:a16="http://schemas.microsoft.com/office/drawing/2014/main" id="{DEA573CF-CF62-C787-8E67-DD87A07F3E33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>
              <a:extLst>
                <a:ext uri="{FF2B5EF4-FFF2-40B4-BE49-F238E27FC236}">
                  <a16:creationId xmlns:a16="http://schemas.microsoft.com/office/drawing/2014/main" id="{D2D00A96-0A86-9F8E-9047-ECB9D632B120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>
              <a:extLst>
                <a:ext uri="{FF2B5EF4-FFF2-40B4-BE49-F238E27FC236}">
                  <a16:creationId xmlns:a16="http://schemas.microsoft.com/office/drawing/2014/main" id="{AA056E93-2918-8DEF-ABEB-E774E9EF428C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>
              <a:extLst>
                <a:ext uri="{FF2B5EF4-FFF2-40B4-BE49-F238E27FC236}">
                  <a16:creationId xmlns:a16="http://schemas.microsoft.com/office/drawing/2014/main" id="{E21A113C-1776-A01A-8FA2-80F759AECDBE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>
              <a:extLst>
                <a:ext uri="{FF2B5EF4-FFF2-40B4-BE49-F238E27FC236}">
                  <a16:creationId xmlns:a16="http://schemas.microsoft.com/office/drawing/2014/main" id="{1B85A900-FA08-7ACF-1C45-108088A7B8E8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>
              <a:extLst>
                <a:ext uri="{FF2B5EF4-FFF2-40B4-BE49-F238E27FC236}">
                  <a16:creationId xmlns:a16="http://schemas.microsoft.com/office/drawing/2014/main" id="{5329261D-C680-C2E8-D9B0-858E29A18F02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>
              <a:extLst>
                <a:ext uri="{FF2B5EF4-FFF2-40B4-BE49-F238E27FC236}">
                  <a16:creationId xmlns:a16="http://schemas.microsoft.com/office/drawing/2014/main" id="{32A400F6-AC09-48EB-6B5C-D3F067E046C3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>
              <a:extLst>
                <a:ext uri="{FF2B5EF4-FFF2-40B4-BE49-F238E27FC236}">
                  <a16:creationId xmlns:a16="http://schemas.microsoft.com/office/drawing/2014/main" id="{7BC7DD46-7858-75FA-4B01-099266EEEFD4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>
              <a:extLst>
                <a:ext uri="{FF2B5EF4-FFF2-40B4-BE49-F238E27FC236}">
                  <a16:creationId xmlns:a16="http://schemas.microsoft.com/office/drawing/2014/main" id="{3286DC37-DAA3-A31E-62EF-B1EDBBF91C97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>
              <a:extLst>
                <a:ext uri="{FF2B5EF4-FFF2-40B4-BE49-F238E27FC236}">
                  <a16:creationId xmlns:a16="http://schemas.microsoft.com/office/drawing/2014/main" id="{56B28889-93CB-5536-4563-2DB46777548C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>
              <a:extLst>
                <a:ext uri="{FF2B5EF4-FFF2-40B4-BE49-F238E27FC236}">
                  <a16:creationId xmlns:a16="http://schemas.microsoft.com/office/drawing/2014/main" id="{4DB42F49-78B7-9FA6-99D4-DAA5FEEAA653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>
              <a:extLst>
                <a:ext uri="{FF2B5EF4-FFF2-40B4-BE49-F238E27FC236}">
                  <a16:creationId xmlns:a16="http://schemas.microsoft.com/office/drawing/2014/main" id="{F2DBFC37-B8D5-4F6F-AED6-D6E5A4EB6D04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>
              <a:extLst>
                <a:ext uri="{FF2B5EF4-FFF2-40B4-BE49-F238E27FC236}">
                  <a16:creationId xmlns:a16="http://schemas.microsoft.com/office/drawing/2014/main" id="{C655AA72-478F-FFBB-D3FF-B89B0CDFB0E2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>
              <a:extLst>
                <a:ext uri="{FF2B5EF4-FFF2-40B4-BE49-F238E27FC236}">
                  <a16:creationId xmlns:a16="http://schemas.microsoft.com/office/drawing/2014/main" id="{8BF7794B-6765-106F-DBD2-392AF0CBE438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>
              <a:extLst>
                <a:ext uri="{FF2B5EF4-FFF2-40B4-BE49-F238E27FC236}">
                  <a16:creationId xmlns:a16="http://schemas.microsoft.com/office/drawing/2014/main" id="{6B98FC07-77E9-5DA5-54D2-D147016E13D4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>
              <a:extLst>
                <a:ext uri="{FF2B5EF4-FFF2-40B4-BE49-F238E27FC236}">
                  <a16:creationId xmlns:a16="http://schemas.microsoft.com/office/drawing/2014/main" id="{A3FA5A05-E77C-938B-A487-07E49E86257E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>
              <a:extLst>
                <a:ext uri="{FF2B5EF4-FFF2-40B4-BE49-F238E27FC236}">
                  <a16:creationId xmlns:a16="http://schemas.microsoft.com/office/drawing/2014/main" id="{EB4B5833-6551-8D04-C200-9ED6EA80D041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>
              <a:extLst>
                <a:ext uri="{FF2B5EF4-FFF2-40B4-BE49-F238E27FC236}">
                  <a16:creationId xmlns:a16="http://schemas.microsoft.com/office/drawing/2014/main" id="{6B7CF197-E825-C4B5-A579-39BF94110FB4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>
              <a:extLst>
                <a:ext uri="{FF2B5EF4-FFF2-40B4-BE49-F238E27FC236}">
                  <a16:creationId xmlns:a16="http://schemas.microsoft.com/office/drawing/2014/main" id="{B2768498-0156-B02F-ED23-CD0835D55FE9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>
              <a:extLst>
                <a:ext uri="{FF2B5EF4-FFF2-40B4-BE49-F238E27FC236}">
                  <a16:creationId xmlns:a16="http://schemas.microsoft.com/office/drawing/2014/main" id="{6BAE1495-9A59-C7C7-A624-8530996EA07D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>
              <a:extLst>
                <a:ext uri="{FF2B5EF4-FFF2-40B4-BE49-F238E27FC236}">
                  <a16:creationId xmlns:a16="http://schemas.microsoft.com/office/drawing/2014/main" id="{8E3E28F7-822D-1A55-A594-13F7651918E0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>
              <a:extLst>
                <a:ext uri="{FF2B5EF4-FFF2-40B4-BE49-F238E27FC236}">
                  <a16:creationId xmlns:a16="http://schemas.microsoft.com/office/drawing/2014/main" id="{ABC6A2C1-2869-5BF4-829D-9A6E2D3A67E9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>
              <a:extLst>
                <a:ext uri="{FF2B5EF4-FFF2-40B4-BE49-F238E27FC236}">
                  <a16:creationId xmlns:a16="http://schemas.microsoft.com/office/drawing/2014/main" id="{9D83C0C3-B908-6578-B391-CDBF00D7F4F4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>
              <a:extLst>
                <a:ext uri="{FF2B5EF4-FFF2-40B4-BE49-F238E27FC236}">
                  <a16:creationId xmlns:a16="http://schemas.microsoft.com/office/drawing/2014/main" id="{12307D56-3368-1164-60A4-D4D464E40D4A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>
              <a:extLst>
                <a:ext uri="{FF2B5EF4-FFF2-40B4-BE49-F238E27FC236}">
                  <a16:creationId xmlns:a16="http://schemas.microsoft.com/office/drawing/2014/main" id="{FE103C94-9472-3EBA-DF12-6FCFF34CB07A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>
              <a:extLst>
                <a:ext uri="{FF2B5EF4-FFF2-40B4-BE49-F238E27FC236}">
                  <a16:creationId xmlns:a16="http://schemas.microsoft.com/office/drawing/2014/main" id="{57C7FF77-DD3D-1069-84B4-17EB23033BE3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>
              <a:extLst>
                <a:ext uri="{FF2B5EF4-FFF2-40B4-BE49-F238E27FC236}">
                  <a16:creationId xmlns:a16="http://schemas.microsoft.com/office/drawing/2014/main" id="{CAC4C551-40D7-3BF8-4703-CB2076A1C283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>
              <a:extLst>
                <a:ext uri="{FF2B5EF4-FFF2-40B4-BE49-F238E27FC236}">
                  <a16:creationId xmlns:a16="http://schemas.microsoft.com/office/drawing/2014/main" id="{01415B17-48F1-C918-96CD-3FCED5A469F3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>
              <a:extLst>
                <a:ext uri="{FF2B5EF4-FFF2-40B4-BE49-F238E27FC236}">
                  <a16:creationId xmlns:a16="http://schemas.microsoft.com/office/drawing/2014/main" id="{3DDDDDA3-A5A5-BBC1-01C5-9F8B864AD854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>
              <a:extLst>
                <a:ext uri="{FF2B5EF4-FFF2-40B4-BE49-F238E27FC236}">
                  <a16:creationId xmlns:a16="http://schemas.microsoft.com/office/drawing/2014/main" id="{B5C3D821-641C-B5C2-57E3-5A7E6C4AF174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>
              <a:extLst>
                <a:ext uri="{FF2B5EF4-FFF2-40B4-BE49-F238E27FC236}">
                  <a16:creationId xmlns:a16="http://schemas.microsoft.com/office/drawing/2014/main" id="{27642F4B-83D9-6F28-D5BD-8E04599DD470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>
              <a:extLst>
                <a:ext uri="{FF2B5EF4-FFF2-40B4-BE49-F238E27FC236}">
                  <a16:creationId xmlns:a16="http://schemas.microsoft.com/office/drawing/2014/main" id="{EF7BBF87-D2AA-5355-AFAE-7145A247A847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>
              <a:extLst>
                <a:ext uri="{FF2B5EF4-FFF2-40B4-BE49-F238E27FC236}">
                  <a16:creationId xmlns:a16="http://schemas.microsoft.com/office/drawing/2014/main" id="{84B8467D-81CC-2D99-1053-F3AF3DD19B37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>
              <a:extLst>
                <a:ext uri="{FF2B5EF4-FFF2-40B4-BE49-F238E27FC236}">
                  <a16:creationId xmlns:a16="http://schemas.microsoft.com/office/drawing/2014/main" id="{AB914B87-0430-4A89-0670-197E35F0C1A8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>
              <a:extLst>
                <a:ext uri="{FF2B5EF4-FFF2-40B4-BE49-F238E27FC236}">
                  <a16:creationId xmlns:a16="http://schemas.microsoft.com/office/drawing/2014/main" id="{FDD18A10-E6B9-408A-F89A-F446EC7CBB7B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>
              <a:extLst>
                <a:ext uri="{FF2B5EF4-FFF2-40B4-BE49-F238E27FC236}">
                  <a16:creationId xmlns:a16="http://schemas.microsoft.com/office/drawing/2014/main" id="{1DB27332-9DFB-4F95-C844-ACDB666C5091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>
              <a:extLst>
                <a:ext uri="{FF2B5EF4-FFF2-40B4-BE49-F238E27FC236}">
                  <a16:creationId xmlns:a16="http://schemas.microsoft.com/office/drawing/2014/main" id="{2E935F8B-919D-EBB0-6F75-C2090347CCD9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>
              <a:extLst>
                <a:ext uri="{FF2B5EF4-FFF2-40B4-BE49-F238E27FC236}">
                  <a16:creationId xmlns:a16="http://schemas.microsoft.com/office/drawing/2014/main" id="{5121281D-0C76-BFFB-54AF-8FB7EFE72EF1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>
              <a:extLst>
                <a:ext uri="{FF2B5EF4-FFF2-40B4-BE49-F238E27FC236}">
                  <a16:creationId xmlns:a16="http://schemas.microsoft.com/office/drawing/2014/main" id="{8938ECE6-AD2C-CE46-8219-945CABB25CB7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>
              <a:extLst>
                <a:ext uri="{FF2B5EF4-FFF2-40B4-BE49-F238E27FC236}">
                  <a16:creationId xmlns:a16="http://schemas.microsoft.com/office/drawing/2014/main" id="{F3DA0DB6-C850-73AD-3B75-CF824F0F3560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>
              <a:extLst>
                <a:ext uri="{FF2B5EF4-FFF2-40B4-BE49-F238E27FC236}">
                  <a16:creationId xmlns:a16="http://schemas.microsoft.com/office/drawing/2014/main" id="{5C2046E9-6F73-FA9E-1AEC-8A4B640AEC79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>
              <a:extLst>
                <a:ext uri="{FF2B5EF4-FFF2-40B4-BE49-F238E27FC236}">
                  <a16:creationId xmlns:a16="http://schemas.microsoft.com/office/drawing/2014/main" id="{90D0541A-3777-2B83-BF55-1492549EE282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>
              <a:extLst>
                <a:ext uri="{FF2B5EF4-FFF2-40B4-BE49-F238E27FC236}">
                  <a16:creationId xmlns:a16="http://schemas.microsoft.com/office/drawing/2014/main" id="{EC31F5EA-EE4B-C25F-556C-CC0C53835D8C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>
              <a:extLst>
                <a:ext uri="{FF2B5EF4-FFF2-40B4-BE49-F238E27FC236}">
                  <a16:creationId xmlns:a16="http://schemas.microsoft.com/office/drawing/2014/main" id="{BD0D51F0-2882-5DEE-CC7A-B9F8C201823A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>
              <a:extLst>
                <a:ext uri="{FF2B5EF4-FFF2-40B4-BE49-F238E27FC236}">
                  <a16:creationId xmlns:a16="http://schemas.microsoft.com/office/drawing/2014/main" id="{8A1A844D-2BA9-CDDB-51F4-51D81A5DCA50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>
              <a:extLst>
                <a:ext uri="{FF2B5EF4-FFF2-40B4-BE49-F238E27FC236}">
                  <a16:creationId xmlns:a16="http://schemas.microsoft.com/office/drawing/2014/main" id="{DB1A6EBF-5B52-7EEA-3A50-B669428F64AA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>
              <a:extLst>
                <a:ext uri="{FF2B5EF4-FFF2-40B4-BE49-F238E27FC236}">
                  <a16:creationId xmlns:a16="http://schemas.microsoft.com/office/drawing/2014/main" id="{0B014EF6-47FE-26A3-9363-F56415E910E2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>
              <a:extLst>
                <a:ext uri="{FF2B5EF4-FFF2-40B4-BE49-F238E27FC236}">
                  <a16:creationId xmlns:a16="http://schemas.microsoft.com/office/drawing/2014/main" id="{DEFA9FBF-51D6-A12E-7093-8B92CE04E811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62B79582-86A3-7D01-5D53-228DEC6E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245" y="641845"/>
            <a:ext cx="456042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CPDs?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how likely a variable is to be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its parent.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6E899-5A9A-BB70-3E35-EE005EE3F5FF}"/>
              </a:ext>
            </a:extLst>
          </p:cNvPr>
          <p:cNvSpPr txBox="1"/>
          <p:nvPr/>
        </p:nvSpPr>
        <p:spPr>
          <a:xfrm>
            <a:off x="2711938" y="1778431"/>
            <a:ext cx="60491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cpd_ni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TabularCPD(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variable=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variable_card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values=[[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P(NI=False)=90%, P(NI=True)=10%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state_names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)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90% chance = No intrusion (False)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10% chance = Intrusion (True)</a:t>
            </a:r>
          </a:p>
          <a:p>
            <a:pPr>
              <a:lnSpc>
                <a:spcPts val="1425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02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7DDE3D62-614F-3749-8850-9BE053BF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4C58894D-9600-E285-E77E-6AE4CDA1E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Defining CPDs (Probability Tables)</a:t>
            </a:r>
          </a:p>
        </p:txBody>
      </p: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42EFAB08-768F-3EB2-2B9E-E9D1AD32B05A}"/>
              </a:ext>
            </a:extLst>
          </p:cNvPr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67" name="Google Shape;3367;p37">
            <a:extLst>
              <a:ext uri="{FF2B5EF4-FFF2-40B4-BE49-F238E27FC236}">
                <a16:creationId xmlns:a16="http://schemas.microsoft.com/office/drawing/2014/main" id="{0D26A831-9734-F8FD-0AE9-876C4F4CA366}"/>
              </a:ext>
            </a:extLst>
          </p:cNvPr>
          <p:cNvGrpSpPr/>
          <p:nvPr/>
        </p:nvGrpSpPr>
        <p:grpSpPr>
          <a:xfrm>
            <a:off x="-1661515" y="802827"/>
            <a:ext cx="4357952" cy="5991287"/>
            <a:chOff x="-1006072" y="1271750"/>
            <a:chExt cx="4357952" cy="5991287"/>
          </a:xfrm>
        </p:grpSpPr>
        <p:sp>
          <p:nvSpPr>
            <p:cNvPr id="3368" name="Google Shape;3368;p37">
              <a:extLst>
                <a:ext uri="{FF2B5EF4-FFF2-40B4-BE49-F238E27FC236}">
                  <a16:creationId xmlns:a16="http://schemas.microsoft.com/office/drawing/2014/main" id="{228128AB-41DF-3030-D27B-B1F74DF9E881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>
              <a:extLst>
                <a:ext uri="{FF2B5EF4-FFF2-40B4-BE49-F238E27FC236}">
                  <a16:creationId xmlns:a16="http://schemas.microsoft.com/office/drawing/2014/main" id="{DA45F3DB-8FEA-5C7D-2715-7FAEF607595D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>
              <a:extLst>
                <a:ext uri="{FF2B5EF4-FFF2-40B4-BE49-F238E27FC236}">
                  <a16:creationId xmlns:a16="http://schemas.microsoft.com/office/drawing/2014/main" id="{10EE53A2-1D31-D803-7478-A13B966DE3D5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>
              <a:extLst>
                <a:ext uri="{FF2B5EF4-FFF2-40B4-BE49-F238E27FC236}">
                  <a16:creationId xmlns:a16="http://schemas.microsoft.com/office/drawing/2014/main" id="{AAF352F6-0AB5-358C-C7EA-9882DE8242C8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>
              <a:extLst>
                <a:ext uri="{FF2B5EF4-FFF2-40B4-BE49-F238E27FC236}">
                  <a16:creationId xmlns:a16="http://schemas.microsoft.com/office/drawing/2014/main" id="{692C02F0-36D5-813B-1C2C-880187A1B0D9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>
              <a:extLst>
                <a:ext uri="{FF2B5EF4-FFF2-40B4-BE49-F238E27FC236}">
                  <a16:creationId xmlns:a16="http://schemas.microsoft.com/office/drawing/2014/main" id="{43314E71-AADD-B01E-638E-802F0C07953F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>
              <a:extLst>
                <a:ext uri="{FF2B5EF4-FFF2-40B4-BE49-F238E27FC236}">
                  <a16:creationId xmlns:a16="http://schemas.microsoft.com/office/drawing/2014/main" id="{53E5CDC7-27C4-05CB-CD88-7574F3D1B340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>
              <a:extLst>
                <a:ext uri="{FF2B5EF4-FFF2-40B4-BE49-F238E27FC236}">
                  <a16:creationId xmlns:a16="http://schemas.microsoft.com/office/drawing/2014/main" id="{A824DB72-6521-BD41-053A-10620C34AA13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>
              <a:extLst>
                <a:ext uri="{FF2B5EF4-FFF2-40B4-BE49-F238E27FC236}">
                  <a16:creationId xmlns:a16="http://schemas.microsoft.com/office/drawing/2014/main" id="{7B001340-7098-6F92-A2BC-A3283D87FE56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>
              <a:extLst>
                <a:ext uri="{FF2B5EF4-FFF2-40B4-BE49-F238E27FC236}">
                  <a16:creationId xmlns:a16="http://schemas.microsoft.com/office/drawing/2014/main" id="{E10758A0-4828-65A9-646D-289FB1A0F2FA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>
              <a:extLst>
                <a:ext uri="{FF2B5EF4-FFF2-40B4-BE49-F238E27FC236}">
                  <a16:creationId xmlns:a16="http://schemas.microsoft.com/office/drawing/2014/main" id="{BB2206ED-FB2C-4B63-CDB9-FC49D66E801F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>
              <a:extLst>
                <a:ext uri="{FF2B5EF4-FFF2-40B4-BE49-F238E27FC236}">
                  <a16:creationId xmlns:a16="http://schemas.microsoft.com/office/drawing/2014/main" id="{02938AA2-3CD2-6A6B-E5EA-493E7EB7F7CF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>
              <a:extLst>
                <a:ext uri="{FF2B5EF4-FFF2-40B4-BE49-F238E27FC236}">
                  <a16:creationId xmlns:a16="http://schemas.microsoft.com/office/drawing/2014/main" id="{5DACE14F-14AB-BEFC-1CB3-B6762583C84A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>
              <a:extLst>
                <a:ext uri="{FF2B5EF4-FFF2-40B4-BE49-F238E27FC236}">
                  <a16:creationId xmlns:a16="http://schemas.microsoft.com/office/drawing/2014/main" id="{1ED47694-DA6B-FD6D-2D48-A307AF5A04F2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>
              <a:extLst>
                <a:ext uri="{FF2B5EF4-FFF2-40B4-BE49-F238E27FC236}">
                  <a16:creationId xmlns:a16="http://schemas.microsoft.com/office/drawing/2014/main" id="{78E2B96A-BAB6-17CB-4BB8-71CB99FB21B9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>
              <a:extLst>
                <a:ext uri="{FF2B5EF4-FFF2-40B4-BE49-F238E27FC236}">
                  <a16:creationId xmlns:a16="http://schemas.microsoft.com/office/drawing/2014/main" id="{332C48B1-A945-CCA6-A7EE-B0F40E5C7E21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>
              <a:extLst>
                <a:ext uri="{FF2B5EF4-FFF2-40B4-BE49-F238E27FC236}">
                  <a16:creationId xmlns:a16="http://schemas.microsoft.com/office/drawing/2014/main" id="{5C411181-F289-509D-443C-5053A054C436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>
              <a:extLst>
                <a:ext uri="{FF2B5EF4-FFF2-40B4-BE49-F238E27FC236}">
                  <a16:creationId xmlns:a16="http://schemas.microsoft.com/office/drawing/2014/main" id="{A3469570-4BA6-70DB-248E-1254B1340F4D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>
              <a:extLst>
                <a:ext uri="{FF2B5EF4-FFF2-40B4-BE49-F238E27FC236}">
                  <a16:creationId xmlns:a16="http://schemas.microsoft.com/office/drawing/2014/main" id="{4DA48ABD-1D9D-F087-E3D2-11FC89A609A2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>
              <a:extLst>
                <a:ext uri="{FF2B5EF4-FFF2-40B4-BE49-F238E27FC236}">
                  <a16:creationId xmlns:a16="http://schemas.microsoft.com/office/drawing/2014/main" id="{F5335269-74AF-E1E2-C975-2EA802C64B3B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>
              <a:extLst>
                <a:ext uri="{FF2B5EF4-FFF2-40B4-BE49-F238E27FC236}">
                  <a16:creationId xmlns:a16="http://schemas.microsoft.com/office/drawing/2014/main" id="{8B4AE659-C583-8961-EF7E-C4FA035EA107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>
              <a:extLst>
                <a:ext uri="{FF2B5EF4-FFF2-40B4-BE49-F238E27FC236}">
                  <a16:creationId xmlns:a16="http://schemas.microsoft.com/office/drawing/2014/main" id="{4D722E4E-5A05-7466-CF4C-1C3CFAC225E9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>
              <a:extLst>
                <a:ext uri="{FF2B5EF4-FFF2-40B4-BE49-F238E27FC236}">
                  <a16:creationId xmlns:a16="http://schemas.microsoft.com/office/drawing/2014/main" id="{B04FA4CB-D301-5B10-3F07-9E299ADE17C4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>
              <a:extLst>
                <a:ext uri="{FF2B5EF4-FFF2-40B4-BE49-F238E27FC236}">
                  <a16:creationId xmlns:a16="http://schemas.microsoft.com/office/drawing/2014/main" id="{B0F185E3-77F5-DB61-931F-0D87FFE1C22A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>
              <a:extLst>
                <a:ext uri="{FF2B5EF4-FFF2-40B4-BE49-F238E27FC236}">
                  <a16:creationId xmlns:a16="http://schemas.microsoft.com/office/drawing/2014/main" id="{BD86CC36-4E9C-49D7-F992-212085D61C50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>
              <a:extLst>
                <a:ext uri="{FF2B5EF4-FFF2-40B4-BE49-F238E27FC236}">
                  <a16:creationId xmlns:a16="http://schemas.microsoft.com/office/drawing/2014/main" id="{5554DE3D-4F84-43C9-D3DC-C406AD4325D7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>
              <a:extLst>
                <a:ext uri="{FF2B5EF4-FFF2-40B4-BE49-F238E27FC236}">
                  <a16:creationId xmlns:a16="http://schemas.microsoft.com/office/drawing/2014/main" id="{C7B44818-431F-AB0E-7B1C-71D84E991B82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>
              <a:extLst>
                <a:ext uri="{FF2B5EF4-FFF2-40B4-BE49-F238E27FC236}">
                  <a16:creationId xmlns:a16="http://schemas.microsoft.com/office/drawing/2014/main" id="{92D4022C-A3E6-AF27-5172-84FE4631FDDC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>
              <a:extLst>
                <a:ext uri="{FF2B5EF4-FFF2-40B4-BE49-F238E27FC236}">
                  <a16:creationId xmlns:a16="http://schemas.microsoft.com/office/drawing/2014/main" id="{7310DB0E-69D3-C8C9-B127-4EA55ED5ADB7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>
              <a:extLst>
                <a:ext uri="{FF2B5EF4-FFF2-40B4-BE49-F238E27FC236}">
                  <a16:creationId xmlns:a16="http://schemas.microsoft.com/office/drawing/2014/main" id="{2C51E034-8372-7B57-61E5-C99BF4F32BA9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>
              <a:extLst>
                <a:ext uri="{FF2B5EF4-FFF2-40B4-BE49-F238E27FC236}">
                  <a16:creationId xmlns:a16="http://schemas.microsoft.com/office/drawing/2014/main" id="{749745CC-963E-2386-98ED-5C26810928D2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>
              <a:extLst>
                <a:ext uri="{FF2B5EF4-FFF2-40B4-BE49-F238E27FC236}">
                  <a16:creationId xmlns:a16="http://schemas.microsoft.com/office/drawing/2014/main" id="{7A56391F-2BD9-4E4A-0401-AB095C7B5943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>
              <a:extLst>
                <a:ext uri="{FF2B5EF4-FFF2-40B4-BE49-F238E27FC236}">
                  <a16:creationId xmlns:a16="http://schemas.microsoft.com/office/drawing/2014/main" id="{956F5F7D-CCC0-E1D0-4A2B-1C41B95A2A2B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>
              <a:extLst>
                <a:ext uri="{FF2B5EF4-FFF2-40B4-BE49-F238E27FC236}">
                  <a16:creationId xmlns:a16="http://schemas.microsoft.com/office/drawing/2014/main" id="{11741CA0-7798-BC60-89FB-7D4D895F0A28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>
              <a:extLst>
                <a:ext uri="{FF2B5EF4-FFF2-40B4-BE49-F238E27FC236}">
                  <a16:creationId xmlns:a16="http://schemas.microsoft.com/office/drawing/2014/main" id="{1B27A8F1-F439-7321-EA81-70096B81F315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>
              <a:extLst>
                <a:ext uri="{FF2B5EF4-FFF2-40B4-BE49-F238E27FC236}">
                  <a16:creationId xmlns:a16="http://schemas.microsoft.com/office/drawing/2014/main" id="{028A5C25-D1B5-0E9D-FC38-CFC5759A96EB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>
              <a:extLst>
                <a:ext uri="{FF2B5EF4-FFF2-40B4-BE49-F238E27FC236}">
                  <a16:creationId xmlns:a16="http://schemas.microsoft.com/office/drawing/2014/main" id="{F86C87DA-2A40-8E14-BF33-ABAA00476813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>
              <a:extLst>
                <a:ext uri="{FF2B5EF4-FFF2-40B4-BE49-F238E27FC236}">
                  <a16:creationId xmlns:a16="http://schemas.microsoft.com/office/drawing/2014/main" id="{C18571CE-F823-64DC-5358-5D4F6617380D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>
              <a:extLst>
                <a:ext uri="{FF2B5EF4-FFF2-40B4-BE49-F238E27FC236}">
                  <a16:creationId xmlns:a16="http://schemas.microsoft.com/office/drawing/2014/main" id="{09F25CCC-0848-B190-E65C-F2F15C3000FA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>
              <a:extLst>
                <a:ext uri="{FF2B5EF4-FFF2-40B4-BE49-F238E27FC236}">
                  <a16:creationId xmlns:a16="http://schemas.microsoft.com/office/drawing/2014/main" id="{C46039C2-2796-2F77-0F00-8C6F82C8FAFB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>
              <a:extLst>
                <a:ext uri="{FF2B5EF4-FFF2-40B4-BE49-F238E27FC236}">
                  <a16:creationId xmlns:a16="http://schemas.microsoft.com/office/drawing/2014/main" id="{9C043D39-2A4C-EEF2-63DE-27B652EBD17D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>
              <a:extLst>
                <a:ext uri="{FF2B5EF4-FFF2-40B4-BE49-F238E27FC236}">
                  <a16:creationId xmlns:a16="http://schemas.microsoft.com/office/drawing/2014/main" id="{B036442F-5D41-2EA9-26F4-5D0C266C64FA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>
              <a:extLst>
                <a:ext uri="{FF2B5EF4-FFF2-40B4-BE49-F238E27FC236}">
                  <a16:creationId xmlns:a16="http://schemas.microsoft.com/office/drawing/2014/main" id="{59BF3555-972E-0E18-ABD1-CA7492D6E33D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>
              <a:extLst>
                <a:ext uri="{FF2B5EF4-FFF2-40B4-BE49-F238E27FC236}">
                  <a16:creationId xmlns:a16="http://schemas.microsoft.com/office/drawing/2014/main" id="{415423B2-B097-A76F-985C-A2B37FD0B3E9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>
              <a:extLst>
                <a:ext uri="{FF2B5EF4-FFF2-40B4-BE49-F238E27FC236}">
                  <a16:creationId xmlns:a16="http://schemas.microsoft.com/office/drawing/2014/main" id="{1D18FBCE-CC84-3410-7E07-21461B772AAF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>
              <a:extLst>
                <a:ext uri="{FF2B5EF4-FFF2-40B4-BE49-F238E27FC236}">
                  <a16:creationId xmlns:a16="http://schemas.microsoft.com/office/drawing/2014/main" id="{C5F34DDA-0CC9-F235-BE71-BE00BF6C60B1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>
              <a:extLst>
                <a:ext uri="{FF2B5EF4-FFF2-40B4-BE49-F238E27FC236}">
                  <a16:creationId xmlns:a16="http://schemas.microsoft.com/office/drawing/2014/main" id="{65453676-3C07-CF03-2579-50BC37B1E8B7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>
              <a:extLst>
                <a:ext uri="{FF2B5EF4-FFF2-40B4-BE49-F238E27FC236}">
                  <a16:creationId xmlns:a16="http://schemas.microsoft.com/office/drawing/2014/main" id="{C2F48EE9-7BF4-D38A-D2AB-C7F8E4C461FF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>
              <a:extLst>
                <a:ext uri="{FF2B5EF4-FFF2-40B4-BE49-F238E27FC236}">
                  <a16:creationId xmlns:a16="http://schemas.microsoft.com/office/drawing/2014/main" id="{7747D59A-A443-CDFB-6BE6-6E632DE06991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>
              <a:extLst>
                <a:ext uri="{FF2B5EF4-FFF2-40B4-BE49-F238E27FC236}">
                  <a16:creationId xmlns:a16="http://schemas.microsoft.com/office/drawing/2014/main" id="{7173C25D-6087-5C00-7581-362E7CFA59A6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>
              <a:extLst>
                <a:ext uri="{FF2B5EF4-FFF2-40B4-BE49-F238E27FC236}">
                  <a16:creationId xmlns:a16="http://schemas.microsoft.com/office/drawing/2014/main" id="{C7304F1A-27C3-1131-9071-15843482E43D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>
              <a:extLst>
                <a:ext uri="{FF2B5EF4-FFF2-40B4-BE49-F238E27FC236}">
                  <a16:creationId xmlns:a16="http://schemas.microsoft.com/office/drawing/2014/main" id="{73EF2EBA-7C92-5F0B-400E-373120AD7ACC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>
              <a:extLst>
                <a:ext uri="{FF2B5EF4-FFF2-40B4-BE49-F238E27FC236}">
                  <a16:creationId xmlns:a16="http://schemas.microsoft.com/office/drawing/2014/main" id="{1D8D18C3-D5D7-22CF-0CF2-69C3914771B1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>
              <a:extLst>
                <a:ext uri="{FF2B5EF4-FFF2-40B4-BE49-F238E27FC236}">
                  <a16:creationId xmlns:a16="http://schemas.microsoft.com/office/drawing/2014/main" id="{3228F256-478B-BF37-5591-9CDB30AADB32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>
              <a:extLst>
                <a:ext uri="{FF2B5EF4-FFF2-40B4-BE49-F238E27FC236}">
                  <a16:creationId xmlns:a16="http://schemas.microsoft.com/office/drawing/2014/main" id="{9BC77676-ED45-67A1-1B81-B4EE971B727C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>
              <a:extLst>
                <a:ext uri="{FF2B5EF4-FFF2-40B4-BE49-F238E27FC236}">
                  <a16:creationId xmlns:a16="http://schemas.microsoft.com/office/drawing/2014/main" id="{47AF284D-D80F-6782-14D2-F2AD752C3308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>
              <a:extLst>
                <a:ext uri="{FF2B5EF4-FFF2-40B4-BE49-F238E27FC236}">
                  <a16:creationId xmlns:a16="http://schemas.microsoft.com/office/drawing/2014/main" id="{23414A79-8387-7625-B56A-5A013F1CFFAB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>
              <a:extLst>
                <a:ext uri="{FF2B5EF4-FFF2-40B4-BE49-F238E27FC236}">
                  <a16:creationId xmlns:a16="http://schemas.microsoft.com/office/drawing/2014/main" id="{06F5FEC9-FCFB-8AC8-3B62-01D7DC322811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>
              <a:extLst>
                <a:ext uri="{FF2B5EF4-FFF2-40B4-BE49-F238E27FC236}">
                  <a16:creationId xmlns:a16="http://schemas.microsoft.com/office/drawing/2014/main" id="{B0658D75-9CEA-87FE-BC8E-6D23897EDA35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>
              <a:extLst>
                <a:ext uri="{FF2B5EF4-FFF2-40B4-BE49-F238E27FC236}">
                  <a16:creationId xmlns:a16="http://schemas.microsoft.com/office/drawing/2014/main" id="{8B737097-94BF-69DC-2693-117AAEAC7B72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>
              <a:extLst>
                <a:ext uri="{FF2B5EF4-FFF2-40B4-BE49-F238E27FC236}">
                  <a16:creationId xmlns:a16="http://schemas.microsoft.com/office/drawing/2014/main" id="{7D8F49DF-A851-CFFE-41A6-B9A13A55B620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>
              <a:extLst>
                <a:ext uri="{FF2B5EF4-FFF2-40B4-BE49-F238E27FC236}">
                  <a16:creationId xmlns:a16="http://schemas.microsoft.com/office/drawing/2014/main" id="{57CDF0B1-C786-6AAE-7A59-F49C5B5F10BA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>
              <a:extLst>
                <a:ext uri="{FF2B5EF4-FFF2-40B4-BE49-F238E27FC236}">
                  <a16:creationId xmlns:a16="http://schemas.microsoft.com/office/drawing/2014/main" id="{4EB906EB-AF9C-D88A-3AB1-DF468C13589A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>
              <a:extLst>
                <a:ext uri="{FF2B5EF4-FFF2-40B4-BE49-F238E27FC236}">
                  <a16:creationId xmlns:a16="http://schemas.microsoft.com/office/drawing/2014/main" id="{6F9BC675-C2AF-5E5D-16B0-69212F48CA01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>
              <a:extLst>
                <a:ext uri="{FF2B5EF4-FFF2-40B4-BE49-F238E27FC236}">
                  <a16:creationId xmlns:a16="http://schemas.microsoft.com/office/drawing/2014/main" id="{403986FD-C5BE-D409-7446-64D8DC2A210A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>
              <a:extLst>
                <a:ext uri="{FF2B5EF4-FFF2-40B4-BE49-F238E27FC236}">
                  <a16:creationId xmlns:a16="http://schemas.microsoft.com/office/drawing/2014/main" id="{331D00B0-A29D-7B1A-09CB-CA2B4DA5DEC7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>
              <a:extLst>
                <a:ext uri="{FF2B5EF4-FFF2-40B4-BE49-F238E27FC236}">
                  <a16:creationId xmlns:a16="http://schemas.microsoft.com/office/drawing/2014/main" id="{C614C357-E375-341D-577A-C17580591A23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>
              <a:extLst>
                <a:ext uri="{FF2B5EF4-FFF2-40B4-BE49-F238E27FC236}">
                  <a16:creationId xmlns:a16="http://schemas.microsoft.com/office/drawing/2014/main" id="{B62C9D73-55E2-B229-98BD-A643641EFE2D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>
              <a:extLst>
                <a:ext uri="{FF2B5EF4-FFF2-40B4-BE49-F238E27FC236}">
                  <a16:creationId xmlns:a16="http://schemas.microsoft.com/office/drawing/2014/main" id="{551CFCC5-44D0-5D91-7237-605498F34F2D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>
              <a:extLst>
                <a:ext uri="{FF2B5EF4-FFF2-40B4-BE49-F238E27FC236}">
                  <a16:creationId xmlns:a16="http://schemas.microsoft.com/office/drawing/2014/main" id="{80A9420C-DCA6-3D0D-3683-E87DC4D72FC3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>
              <a:extLst>
                <a:ext uri="{FF2B5EF4-FFF2-40B4-BE49-F238E27FC236}">
                  <a16:creationId xmlns:a16="http://schemas.microsoft.com/office/drawing/2014/main" id="{726A86E1-94B1-EBAD-2465-3A17CA8F9B11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>
              <a:extLst>
                <a:ext uri="{FF2B5EF4-FFF2-40B4-BE49-F238E27FC236}">
                  <a16:creationId xmlns:a16="http://schemas.microsoft.com/office/drawing/2014/main" id="{1323A044-A7BA-7437-6DB2-F49DF84DF6ED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>
              <a:extLst>
                <a:ext uri="{FF2B5EF4-FFF2-40B4-BE49-F238E27FC236}">
                  <a16:creationId xmlns:a16="http://schemas.microsoft.com/office/drawing/2014/main" id="{5AD2A24A-F76F-B4F1-8658-FABEA80ACE10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>
              <a:extLst>
                <a:ext uri="{FF2B5EF4-FFF2-40B4-BE49-F238E27FC236}">
                  <a16:creationId xmlns:a16="http://schemas.microsoft.com/office/drawing/2014/main" id="{8D1A92E0-63DF-C743-B790-B54FE932C1F8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>
              <a:extLst>
                <a:ext uri="{FF2B5EF4-FFF2-40B4-BE49-F238E27FC236}">
                  <a16:creationId xmlns:a16="http://schemas.microsoft.com/office/drawing/2014/main" id="{7B7F6AAC-948B-67DD-BAA4-89912D1DD30F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>
              <a:extLst>
                <a:ext uri="{FF2B5EF4-FFF2-40B4-BE49-F238E27FC236}">
                  <a16:creationId xmlns:a16="http://schemas.microsoft.com/office/drawing/2014/main" id="{2FE4537F-6551-DBBB-9FB0-5BBC2637B0B1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>
              <a:extLst>
                <a:ext uri="{FF2B5EF4-FFF2-40B4-BE49-F238E27FC236}">
                  <a16:creationId xmlns:a16="http://schemas.microsoft.com/office/drawing/2014/main" id="{31D0AF29-4D58-8429-314D-BFBE26DF3679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E17907BB-D99C-595C-76B8-8D7A82EF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603" y="678279"/>
            <a:ext cx="616421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cpd_ht = TabularCPD(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variable=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variable_card=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values=[[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P(HT=False|NI=False), P(HT=False|NI=True)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[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P(HT=True|NI=False), P(HT=True|NI=True)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evidence=[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evidence_card=[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state_names={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492C7-BED5-23FE-F08B-67B6C6DE1A2C}"/>
              </a:ext>
            </a:extLst>
          </p:cNvPr>
          <p:cNvSpPr txBox="1"/>
          <p:nvPr/>
        </p:nvSpPr>
        <p:spPr>
          <a:xfrm>
            <a:off x="3109549" y="3494190"/>
            <a:ext cx="530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If NI = False (no attack), HT is True only 20% of the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If NI = True (attack), HT is True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70%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7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/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</a:p>
        </p:txBody>
      </p:sp>
      <p:grpSp>
        <p:nvGrpSpPr>
          <p:cNvPr id="3657" name="Google Shape;3657;p40"/>
          <p:cNvGrpSpPr/>
          <p:nvPr/>
        </p:nvGrpSpPr>
        <p:grpSpPr>
          <a:xfrm>
            <a:off x="155578" y="903066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/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/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/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/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/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/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/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/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/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/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/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/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/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/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/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/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/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/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/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/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/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/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/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/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/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/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/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/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/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/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/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/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/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/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/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/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/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/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/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/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/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/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/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/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/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/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/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/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/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/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/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/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/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/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/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/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/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/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/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/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/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/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/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/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/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/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/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/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/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/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/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/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/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/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/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6" name="Google Shape;3736;p40"/>
          <p:cNvSpPr txBox="1"/>
          <p:nvPr/>
        </p:nvSpPr>
        <p:spPr>
          <a:xfrm>
            <a:off x="3786216" y="749019"/>
            <a:ext cx="3514646" cy="98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To detect cyber attacks in a dataset using unsupervised and probabilistic machine learning techniques.</a:t>
            </a:r>
            <a:endParaRPr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765" name="Google Shape;3765;p40"/>
          <p:cNvGrpSpPr/>
          <p:nvPr/>
        </p:nvGrpSpPr>
        <p:grpSpPr>
          <a:xfrm>
            <a:off x="2846921" y="1839768"/>
            <a:ext cx="499812" cy="500370"/>
            <a:chOff x="3718027" y="1864365"/>
            <a:chExt cx="499812" cy="500370"/>
          </a:xfrm>
        </p:grpSpPr>
        <p:sp>
          <p:nvSpPr>
            <p:cNvPr id="3766" name="Google Shape;3766;p40"/>
            <p:cNvSpPr/>
            <p:nvPr/>
          </p:nvSpPr>
          <p:spPr>
            <a:xfrm>
              <a:off x="3718027" y="1864365"/>
              <a:ext cx="499812" cy="500370"/>
            </a:xfrm>
            <a:custGeom>
              <a:avLst/>
              <a:gdLst/>
              <a:ahLst/>
              <a:cxnLst/>
              <a:rect l="l" t="t" r="r" b="b"/>
              <a:pathLst>
                <a:path w="11633" h="11646" extrusionOk="0">
                  <a:moveTo>
                    <a:pt x="5823" y="1"/>
                  </a:moveTo>
                  <a:cubicBezTo>
                    <a:pt x="2608" y="1"/>
                    <a:pt x="1" y="2608"/>
                    <a:pt x="1" y="5823"/>
                  </a:cubicBezTo>
                  <a:cubicBezTo>
                    <a:pt x="1" y="9038"/>
                    <a:pt x="2608" y="11645"/>
                    <a:pt x="5823" y="11645"/>
                  </a:cubicBezTo>
                  <a:cubicBezTo>
                    <a:pt x="9037" y="11645"/>
                    <a:pt x="11633" y="9038"/>
                    <a:pt x="11633" y="5823"/>
                  </a:cubicBezTo>
                  <a:cubicBezTo>
                    <a:pt x="11633" y="2608"/>
                    <a:pt x="9037" y="1"/>
                    <a:pt x="5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7" name="Google Shape;3767;p40"/>
            <p:cNvGrpSpPr/>
            <p:nvPr/>
          </p:nvGrpSpPr>
          <p:grpSpPr>
            <a:xfrm>
              <a:off x="3827014" y="1965968"/>
              <a:ext cx="293443" cy="291870"/>
              <a:chOff x="-3031325" y="3597450"/>
              <a:chExt cx="293825" cy="292250"/>
            </a:xfrm>
          </p:grpSpPr>
          <p:sp>
            <p:nvSpPr>
              <p:cNvPr id="3768" name="Google Shape;3768;p40"/>
              <p:cNvSpPr/>
              <p:nvPr/>
            </p:nvSpPr>
            <p:spPr>
              <a:xfrm>
                <a:off x="-3029750" y="3597450"/>
                <a:ext cx="29225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11" extrusionOk="0">
                    <a:moveTo>
                      <a:pt x="1702" y="1387"/>
                    </a:moveTo>
                    <a:cubicBezTo>
                      <a:pt x="1891" y="1387"/>
                      <a:pt x="2049" y="1545"/>
                      <a:pt x="2049" y="1734"/>
                    </a:cubicBezTo>
                    <a:cubicBezTo>
                      <a:pt x="2049" y="1923"/>
                      <a:pt x="1891" y="2080"/>
                      <a:pt x="1702" y="2080"/>
                    </a:cubicBezTo>
                    <a:cubicBezTo>
                      <a:pt x="1513" y="2080"/>
                      <a:pt x="1356" y="1923"/>
                      <a:pt x="1356" y="1734"/>
                    </a:cubicBezTo>
                    <a:cubicBezTo>
                      <a:pt x="1356" y="1545"/>
                      <a:pt x="1513" y="1387"/>
                      <a:pt x="1702" y="1387"/>
                    </a:cubicBezTo>
                    <a:close/>
                    <a:moveTo>
                      <a:pt x="3120" y="1387"/>
                    </a:moveTo>
                    <a:cubicBezTo>
                      <a:pt x="3309" y="1387"/>
                      <a:pt x="3466" y="1545"/>
                      <a:pt x="3466" y="1734"/>
                    </a:cubicBezTo>
                    <a:cubicBezTo>
                      <a:pt x="3466" y="1923"/>
                      <a:pt x="3309" y="2080"/>
                      <a:pt x="3120" y="2080"/>
                    </a:cubicBezTo>
                    <a:cubicBezTo>
                      <a:pt x="2931" y="2080"/>
                      <a:pt x="2773" y="1923"/>
                      <a:pt x="2773" y="1734"/>
                    </a:cubicBezTo>
                    <a:cubicBezTo>
                      <a:pt x="2773" y="1545"/>
                      <a:pt x="2931" y="1387"/>
                      <a:pt x="3120" y="1387"/>
                    </a:cubicBezTo>
                    <a:close/>
                    <a:moveTo>
                      <a:pt x="9985" y="1417"/>
                    </a:moveTo>
                    <a:cubicBezTo>
                      <a:pt x="10400" y="1417"/>
                      <a:pt x="10449" y="2080"/>
                      <a:pt x="9956" y="2080"/>
                    </a:cubicBezTo>
                    <a:lnTo>
                      <a:pt x="5861" y="2080"/>
                    </a:lnTo>
                    <a:cubicBezTo>
                      <a:pt x="5451" y="2080"/>
                      <a:pt x="5388" y="1418"/>
                      <a:pt x="5861" y="1418"/>
                    </a:cubicBezTo>
                    <a:lnTo>
                      <a:pt x="9956" y="1418"/>
                    </a:lnTo>
                    <a:cubicBezTo>
                      <a:pt x="9966" y="1418"/>
                      <a:pt x="9976" y="1417"/>
                      <a:pt x="9985" y="141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10"/>
                    </a:lnTo>
                    <a:lnTo>
                      <a:pt x="11689" y="2710"/>
                    </a:lnTo>
                    <a:lnTo>
                      <a:pt x="11689" y="1040"/>
                    </a:lnTo>
                    <a:cubicBezTo>
                      <a:pt x="11658" y="473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0"/>
              <p:cNvSpPr/>
              <p:nvPr/>
            </p:nvSpPr>
            <p:spPr>
              <a:xfrm>
                <a:off x="-3031325" y="3687250"/>
                <a:ext cx="29225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6144" extrusionOk="0">
                    <a:moveTo>
                      <a:pt x="1" y="0"/>
                    </a:moveTo>
                    <a:lnTo>
                      <a:pt x="1" y="5104"/>
                    </a:lnTo>
                    <a:lnTo>
                      <a:pt x="64" y="5104"/>
                    </a:lnTo>
                    <a:cubicBezTo>
                      <a:pt x="64" y="5671"/>
                      <a:pt x="536" y="6144"/>
                      <a:pt x="1104" y="6144"/>
                    </a:cubicBezTo>
                    <a:lnTo>
                      <a:pt x="4475" y="6144"/>
                    </a:lnTo>
                    <a:cubicBezTo>
                      <a:pt x="4317" y="5671"/>
                      <a:pt x="4223" y="5199"/>
                      <a:pt x="4223" y="4695"/>
                    </a:cubicBezTo>
                    <a:lnTo>
                      <a:pt x="4223" y="2395"/>
                    </a:lnTo>
                    <a:cubicBezTo>
                      <a:pt x="4223" y="1790"/>
                      <a:pt x="4686" y="1366"/>
                      <a:pt x="5227" y="1366"/>
                    </a:cubicBezTo>
                    <a:cubicBezTo>
                      <a:pt x="5362" y="1366"/>
                      <a:pt x="5502" y="1393"/>
                      <a:pt x="5640" y="1450"/>
                    </a:cubicBezTo>
                    <a:cubicBezTo>
                      <a:pt x="5735" y="1481"/>
                      <a:pt x="5861" y="1544"/>
                      <a:pt x="5987" y="1544"/>
                    </a:cubicBezTo>
                    <a:cubicBezTo>
                      <a:pt x="6144" y="1544"/>
                      <a:pt x="6365" y="1450"/>
                      <a:pt x="6900" y="977"/>
                    </a:cubicBezTo>
                    <a:cubicBezTo>
                      <a:pt x="7090" y="788"/>
                      <a:pt x="7349" y="693"/>
                      <a:pt x="7613" y="693"/>
                    </a:cubicBezTo>
                    <a:cubicBezTo>
                      <a:pt x="7877" y="693"/>
                      <a:pt x="8145" y="788"/>
                      <a:pt x="8350" y="977"/>
                    </a:cubicBezTo>
                    <a:cubicBezTo>
                      <a:pt x="8822" y="1450"/>
                      <a:pt x="9106" y="1544"/>
                      <a:pt x="9263" y="1544"/>
                    </a:cubicBezTo>
                    <a:cubicBezTo>
                      <a:pt x="9358" y="1544"/>
                      <a:pt x="9484" y="1481"/>
                      <a:pt x="9610" y="1450"/>
                    </a:cubicBezTo>
                    <a:cubicBezTo>
                      <a:pt x="9742" y="1393"/>
                      <a:pt x="9878" y="1366"/>
                      <a:pt x="10011" y="1366"/>
                    </a:cubicBezTo>
                    <a:cubicBezTo>
                      <a:pt x="10544" y="1366"/>
                      <a:pt x="11028" y="1790"/>
                      <a:pt x="11028" y="2395"/>
                    </a:cubicBezTo>
                    <a:lnTo>
                      <a:pt x="11028" y="4695"/>
                    </a:lnTo>
                    <a:cubicBezTo>
                      <a:pt x="11028" y="5199"/>
                      <a:pt x="10933" y="5671"/>
                      <a:pt x="10744" y="6144"/>
                    </a:cubicBezTo>
                    <a:cubicBezTo>
                      <a:pt x="11248" y="6112"/>
                      <a:pt x="11689" y="5671"/>
                      <a:pt x="11689" y="5104"/>
                    </a:cubicBezTo>
                    <a:lnTo>
                      <a:pt x="116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0"/>
              <p:cNvSpPr/>
              <p:nvPr/>
            </p:nvSpPr>
            <p:spPr>
              <a:xfrm>
                <a:off x="-2908450" y="3724275"/>
                <a:ext cx="59900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6585" extrusionOk="0">
                    <a:moveTo>
                      <a:pt x="2395" y="0"/>
                    </a:moveTo>
                    <a:cubicBezTo>
                      <a:pt x="1904" y="491"/>
                      <a:pt x="1500" y="721"/>
                      <a:pt x="1085" y="721"/>
                    </a:cubicBezTo>
                    <a:cubicBezTo>
                      <a:pt x="887" y="721"/>
                      <a:pt x="687" y="669"/>
                      <a:pt x="473" y="567"/>
                    </a:cubicBezTo>
                    <a:cubicBezTo>
                      <a:pt x="423" y="548"/>
                      <a:pt x="374" y="539"/>
                      <a:pt x="327" y="539"/>
                    </a:cubicBezTo>
                    <a:cubicBezTo>
                      <a:pt x="142" y="539"/>
                      <a:pt x="1" y="681"/>
                      <a:pt x="1" y="882"/>
                    </a:cubicBezTo>
                    <a:lnTo>
                      <a:pt x="1" y="3214"/>
                    </a:lnTo>
                    <a:cubicBezTo>
                      <a:pt x="1" y="3718"/>
                      <a:pt x="127" y="4222"/>
                      <a:pt x="316" y="4663"/>
                    </a:cubicBezTo>
                    <a:cubicBezTo>
                      <a:pt x="725" y="5513"/>
                      <a:pt x="1387" y="6238"/>
                      <a:pt x="2395" y="6585"/>
                    </a:cubicBezTo>
                    <a:lnTo>
                      <a:pt x="2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0"/>
              <p:cNvSpPr/>
              <p:nvPr/>
            </p:nvSpPr>
            <p:spPr>
              <a:xfrm>
                <a:off x="-2831250" y="3725850"/>
                <a:ext cx="59875" cy="1638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6554" extrusionOk="0">
                    <a:moveTo>
                      <a:pt x="0" y="0"/>
                    </a:moveTo>
                    <a:lnTo>
                      <a:pt x="0" y="6553"/>
                    </a:lnTo>
                    <a:cubicBezTo>
                      <a:pt x="1008" y="6175"/>
                      <a:pt x="1670" y="5450"/>
                      <a:pt x="2079" y="4631"/>
                    </a:cubicBezTo>
                    <a:cubicBezTo>
                      <a:pt x="2269" y="4159"/>
                      <a:pt x="2395" y="3686"/>
                      <a:pt x="2395" y="3182"/>
                    </a:cubicBezTo>
                    <a:lnTo>
                      <a:pt x="2395" y="851"/>
                    </a:lnTo>
                    <a:cubicBezTo>
                      <a:pt x="2395" y="623"/>
                      <a:pt x="2212" y="477"/>
                      <a:pt x="2042" y="477"/>
                    </a:cubicBezTo>
                    <a:cubicBezTo>
                      <a:pt x="2000" y="477"/>
                      <a:pt x="1959" y="485"/>
                      <a:pt x="1922" y="504"/>
                    </a:cubicBezTo>
                    <a:cubicBezTo>
                      <a:pt x="1704" y="598"/>
                      <a:pt x="1496" y="647"/>
                      <a:pt x="1291" y="647"/>
                    </a:cubicBezTo>
                    <a:cubicBezTo>
                      <a:pt x="873" y="647"/>
                      <a:pt x="465" y="44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99A1C2-8F9E-5B30-A916-9D479C633B37}"/>
              </a:ext>
            </a:extLst>
          </p:cNvPr>
          <p:cNvSpPr txBox="1"/>
          <p:nvPr/>
        </p:nvSpPr>
        <p:spPr>
          <a:xfrm>
            <a:off x="3673231" y="2340138"/>
            <a:ext cx="4798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Techniques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Hierarchical Agglomerative Clustering (HAC)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K-Nearest Neighbors (KNN)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Bayesian Networks</a:t>
            </a:r>
          </a:p>
          <a:p>
            <a:r>
              <a:rPr lang="en-US" b="1" dirty="0"/>
              <a:t>Dataset:</a:t>
            </a:r>
            <a:r>
              <a:rPr lang="en-US" dirty="0"/>
              <a:t> NSL-KDD (network intrusion dataset)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57FDADF3-72B6-5D7B-4D00-2C8127152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34B8ECCA-2610-0C6F-3282-60CA3ABE9F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Defining CPDs (Probability Tables)</a:t>
            </a:r>
          </a:p>
        </p:txBody>
      </p: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44675FC3-1C49-48BD-3674-8710335C0E1B}"/>
              </a:ext>
            </a:extLst>
          </p:cNvPr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67" name="Google Shape;3367;p37">
            <a:extLst>
              <a:ext uri="{FF2B5EF4-FFF2-40B4-BE49-F238E27FC236}">
                <a16:creationId xmlns:a16="http://schemas.microsoft.com/office/drawing/2014/main" id="{16124C52-F816-8AB8-DC09-3C42368F51BC}"/>
              </a:ext>
            </a:extLst>
          </p:cNvPr>
          <p:cNvGrpSpPr/>
          <p:nvPr/>
        </p:nvGrpSpPr>
        <p:grpSpPr>
          <a:xfrm>
            <a:off x="-1661515" y="802827"/>
            <a:ext cx="4357952" cy="5991287"/>
            <a:chOff x="-1006072" y="1271750"/>
            <a:chExt cx="4357952" cy="5991287"/>
          </a:xfrm>
        </p:grpSpPr>
        <p:sp>
          <p:nvSpPr>
            <p:cNvPr id="3368" name="Google Shape;3368;p37">
              <a:extLst>
                <a:ext uri="{FF2B5EF4-FFF2-40B4-BE49-F238E27FC236}">
                  <a16:creationId xmlns:a16="http://schemas.microsoft.com/office/drawing/2014/main" id="{2F8185A1-A400-4B54-279F-662CE31FC9E1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>
              <a:extLst>
                <a:ext uri="{FF2B5EF4-FFF2-40B4-BE49-F238E27FC236}">
                  <a16:creationId xmlns:a16="http://schemas.microsoft.com/office/drawing/2014/main" id="{4E4104DD-ED1F-A874-43EA-C80A3D6B31A3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>
              <a:extLst>
                <a:ext uri="{FF2B5EF4-FFF2-40B4-BE49-F238E27FC236}">
                  <a16:creationId xmlns:a16="http://schemas.microsoft.com/office/drawing/2014/main" id="{4A6057D8-2ABC-53CE-0986-AF7633873E99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>
              <a:extLst>
                <a:ext uri="{FF2B5EF4-FFF2-40B4-BE49-F238E27FC236}">
                  <a16:creationId xmlns:a16="http://schemas.microsoft.com/office/drawing/2014/main" id="{2E310DA4-A055-9025-2B60-72A8F0984964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>
              <a:extLst>
                <a:ext uri="{FF2B5EF4-FFF2-40B4-BE49-F238E27FC236}">
                  <a16:creationId xmlns:a16="http://schemas.microsoft.com/office/drawing/2014/main" id="{EFFCD22B-F51A-2CC0-7320-DD110B171BFA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>
              <a:extLst>
                <a:ext uri="{FF2B5EF4-FFF2-40B4-BE49-F238E27FC236}">
                  <a16:creationId xmlns:a16="http://schemas.microsoft.com/office/drawing/2014/main" id="{53B357E7-61B8-129A-59F5-9491A9337926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>
              <a:extLst>
                <a:ext uri="{FF2B5EF4-FFF2-40B4-BE49-F238E27FC236}">
                  <a16:creationId xmlns:a16="http://schemas.microsoft.com/office/drawing/2014/main" id="{24DA65A6-05B2-F4E2-2BB1-BC5BFD94AC1B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>
              <a:extLst>
                <a:ext uri="{FF2B5EF4-FFF2-40B4-BE49-F238E27FC236}">
                  <a16:creationId xmlns:a16="http://schemas.microsoft.com/office/drawing/2014/main" id="{4F69FE70-DFE1-AF9E-395C-50484203A653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>
              <a:extLst>
                <a:ext uri="{FF2B5EF4-FFF2-40B4-BE49-F238E27FC236}">
                  <a16:creationId xmlns:a16="http://schemas.microsoft.com/office/drawing/2014/main" id="{2011A9C1-C2A0-7799-238A-DD1670FD0BF0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>
              <a:extLst>
                <a:ext uri="{FF2B5EF4-FFF2-40B4-BE49-F238E27FC236}">
                  <a16:creationId xmlns:a16="http://schemas.microsoft.com/office/drawing/2014/main" id="{B153E61E-8150-07C8-CBE0-FAC57265A85C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>
              <a:extLst>
                <a:ext uri="{FF2B5EF4-FFF2-40B4-BE49-F238E27FC236}">
                  <a16:creationId xmlns:a16="http://schemas.microsoft.com/office/drawing/2014/main" id="{F0EC205B-48CC-D278-1A9C-E5B26FFAABCA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>
              <a:extLst>
                <a:ext uri="{FF2B5EF4-FFF2-40B4-BE49-F238E27FC236}">
                  <a16:creationId xmlns:a16="http://schemas.microsoft.com/office/drawing/2014/main" id="{5BC1E995-6089-A241-69E3-3B10C577BA30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>
              <a:extLst>
                <a:ext uri="{FF2B5EF4-FFF2-40B4-BE49-F238E27FC236}">
                  <a16:creationId xmlns:a16="http://schemas.microsoft.com/office/drawing/2014/main" id="{2752EE6E-8692-2FB0-1E17-0B4C149BD393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>
              <a:extLst>
                <a:ext uri="{FF2B5EF4-FFF2-40B4-BE49-F238E27FC236}">
                  <a16:creationId xmlns:a16="http://schemas.microsoft.com/office/drawing/2014/main" id="{38FB95B2-9FAB-55E5-951E-8A4C3506CF41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>
              <a:extLst>
                <a:ext uri="{FF2B5EF4-FFF2-40B4-BE49-F238E27FC236}">
                  <a16:creationId xmlns:a16="http://schemas.microsoft.com/office/drawing/2014/main" id="{BE3E0C57-8DC9-9E2E-47A9-7D81B17666BC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>
              <a:extLst>
                <a:ext uri="{FF2B5EF4-FFF2-40B4-BE49-F238E27FC236}">
                  <a16:creationId xmlns:a16="http://schemas.microsoft.com/office/drawing/2014/main" id="{DCE3E83B-4EDA-36C0-D078-3CFE67B84567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>
              <a:extLst>
                <a:ext uri="{FF2B5EF4-FFF2-40B4-BE49-F238E27FC236}">
                  <a16:creationId xmlns:a16="http://schemas.microsoft.com/office/drawing/2014/main" id="{20FB1CBE-D1A4-FE20-95E4-09813A6007CD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>
              <a:extLst>
                <a:ext uri="{FF2B5EF4-FFF2-40B4-BE49-F238E27FC236}">
                  <a16:creationId xmlns:a16="http://schemas.microsoft.com/office/drawing/2014/main" id="{26637024-B303-DC57-1801-18FA4DE7FC13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>
              <a:extLst>
                <a:ext uri="{FF2B5EF4-FFF2-40B4-BE49-F238E27FC236}">
                  <a16:creationId xmlns:a16="http://schemas.microsoft.com/office/drawing/2014/main" id="{AEA71A89-4810-1282-6AC4-A4BF31DF60B2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>
              <a:extLst>
                <a:ext uri="{FF2B5EF4-FFF2-40B4-BE49-F238E27FC236}">
                  <a16:creationId xmlns:a16="http://schemas.microsoft.com/office/drawing/2014/main" id="{719BC1A3-EB48-5309-8CB1-6C415787C7FD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>
              <a:extLst>
                <a:ext uri="{FF2B5EF4-FFF2-40B4-BE49-F238E27FC236}">
                  <a16:creationId xmlns:a16="http://schemas.microsoft.com/office/drawing/2014/main" id="{2AD23B6A-F0A7-F87F-EC12-7FFD1F1D534D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>
              <a:extLst>
                <a:ext uri="{FF2B5EF4-FFF2-40B4-BE49-F238E27FC236}">
                  <a16:creationId xmlns:a16="http://schemas.microsoft.com/office/drawing/2014/main" id="{A8CFC914-C56A-C496-2B95-14FFCCE71A22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>
              <a:extLst>
                <a:ext uri="{FF2B5EF4-FFF2-40B4-BE49-F238E27FC236}">
                  <a16:creationId xmlns:a16="http://schemas.microsoft.com/office/drawing/2014/main" id="{A075AAEE-2081-5ACF-FB05-BABC22373CFD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>
              <a:extLst>
                <a:ext uri="{FF2B5EF4-FFF2-40B4-BE49-F238E27FC236}">
                  <a16:creationId xmlns:a16="http://schemas.microsoft.com/office/drawing/2014/main" id="{23B034F6-C3C4-7E17-57EF-2D2985B01DE3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>
              <a:extLst>
                <a:ext uri="{FF2B5EF4-FFF2-40B4-BE49-F238E27FC236}">
                  <a16:creationId xmlns:a16="http://schemas.microsoft.com/office/drawing/2014/main" id="{FEBB2760-47D2-72F7-4E3A-373179672E9F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>
              <a:extLst>
                <a:ext uri="{FF2B5EF4-FFF2-40B4-BE49-F238E27FC236}">
                  <a16:creationId xmlns:a16="http://schemas.microsoft.com/office/drawing/2014/main" id="{A7D336C3-4C0F-75C3-2BFD-C651609D47AE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>
              <a:extLst>
                <a:ext uri="{FF2B5EF4-FFF2-40B4-BE49-F238E27FC236}">
                  <a16:creationId xmlns:a16="http://schemas.microsoft.com/office/drawing/2014/main" id="{0F20D687-8BF2-DF73-635D-3673D2C05EB9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>
              <a:extLst>
                <a:ext uri="{FF2B5EF4-FFF2-40B4-BE49-F238E27FC236}">
                  <a16:creationId xmlns:a16="http://schemas.microsoft.com/office/drawing/2014/main" id="{8B63A040-9C84-C1E8-A66E-107D3588CB2F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>
              <a:extLst>
                <a:ext uri="{FF2B5EF4-FFF2-40B4-BE49-F238E27FC236}">
                  <a16:creationId xmlns:a16="http://schemas.microsoft.com/office/drawing/2014/main" id="{D6BE7393-FECF-EBBD-633C-CFFE2EE08F39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>
              <a:extLst>
                <a:ext uri="{FF2B5EF4-FFF2-40B4-BE49-F238E27FC236}">
                  <a16:creationId xmlns:a16="http://schemas.microsoft.com/office/drawing/2014/main" id="{86C82F52-3D36-75F3-47D8-74077026D892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>
              <a:extLst>
                <a:ext uri="{FF2B5EF4-FFF2-40B4-BE49-F238E27FC236}">
                  <a16:creationId xmlns:a16="http://schemas.microsoft.com/office/drawing/2014/main" id="{1F24C673-5C85-7B6D-828C-C37D596E0A5B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>
              <a:extLst>
                <a:ext uri="{FF2B5EF4-FFF2-40B4-BE49-F238E27FC236}">
                  <a16:creationId xmlns:a16="http://schemas.microsoft.com/office/drawing/2014/main" id="{5C79ED02-989C-BEB9-1B12-1C323AB31A4A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>
              <a:extLst>
                <a:ext uri="{FF2B5EF4-FFF2-40B4-BE49-F238E27FC236}">
                  <a16:creationId xmlns:a16="http://schemas.microsoft.com/office/drawing/2014/main" id="{E458B329-FAEC-A564-938D-CA1378462D0D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>
              <a:extLst>
                <a:ext uri="{FF2B5EF4-FFF2-40B4-BE49-F238E27FC236}">
                  <a16:creationId xmlns:a16="http://schemas.microsoft.com/office/drawing/2014/main" id="{4627DE1F-D0C7-872A-C0A2-4A95980A33CF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>
              <a:extLst>
                <a:ext uri="{FF2B5EF4-FFF2-40B4-BE49-F238E27FC236}">
                  <a16:creationId xmlns:a16="http://schemas.microsoft.com/office/drawing/2014/main" id="{C91419C9-6128-EDAE-084A-735FC499FE40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>
              <a:extLst>
                <a:ext uri="{FF2B5EF4-FFF2-40B4-BE49-F238E27FC236}">
                  <a16:creationId xmlns:a16="http://schemas.microsoft.com/office/drawing/2014/main" id="{7C0702AC-3AA5-B251-7C85-65DD6C80C7FB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>
              <a:extLst>
                <a:ext uri="{FF2B5EF4-FFF2-40B4-BE49-F238E27FC236}">
                  <a16:creationId xmlns:a16="http://schemas.microsoft.com/office/drawing/2014/main" id="{F9741EB2-9731-5F68-8D14-324F69D4716C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>
              <a:extLst>
                <a:ext uri="{FF2B5EF4-FFF2-40B4-BE49-F238E27FC236}">
                  <a16:creationId xmlns:a16="http://schemas.microsoft.com/office/drawing/2014/main" id="{8AB5CD47-42EC-7E4A-A232-553FA16CAAC7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>
              <a:extLst>
                <a:ext uri="{FF2B5EF4-FFF2-40B4-BE49-F238E27FC236}">
                  <a16:creationId xmlns:a16="http://schemas.microsoft.com/office/drawing/2014/main" id="{B9E48320-B101-EC78-1672-1B1232999176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>
              <a:extLst>
                <a:ext uri="{FF2B5EF4-FFF2-40B4-BE49-F238E27FC236}">
                  <a16:creationId xmlns:a16="http://schemas.microsoft.com/office/drawing/2014/main" id="{285C52EF-6BCD-EE05-75EA-2ED32D4BE38D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>
              <a:extLst>
                <a:ext uri="{FF2B5EF4-FFF2-40B4-BE49-F238E27FC236}">
                  <a16:creationId xmlns:a16="http://schemas.microsoft.com/office/drawing/2014/main" id="{B44D3EED-6C44-4D0C-D0E1-1D3D8D8A56A9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>
              <a:extLst>
                <a:ext uri="{FF2B5EF4-FFF2-40B4-BE49-F238E27FC236}">
                  <a16:creationId xmlns:a16="http://schemas.microsoft.com/office/drawing/2014/main" id="{9A6D0C50-F4EA-8878-E693-B90391D3373B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>
              <a:extLst>
                <a:ext uri="{FF2B5EF4-FFF2-40B4-BE49-F238E27FC236}">
                  <a16:creationId xmlns:a16="http://schemas.microsoft.com/office/drawing/2014/main" id="{5E7465DF-0407-20BB-1B8B-C7C889373144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>
              <a:extLst>
                <a:ext uri="{FF2B5EF4-FFF2-40B4-BE49-F238E27FC236}">
                  <a16:creationId xmlns:a16="http://schemas.microsoft.com/office/drawing/2014/main" id="{CAE00D1E-B41C-DEC1-0E6F-B9CBE6EDC915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>
              <a:extLst>
                <a:ext uri="{FF2B5EF4-FFF2-40B4-BE49-F238E27FC236}">
                  <a16:creationId xmlns:a16="http://schemas.microsoft.com/office/drawing/2014/main" id="{2316C5D1-FAB3-8247-CD9B-C385E04E2934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>
              <a:extLst>
                <a:ext uri="{FF2B5EF4-FFF2-40B4-BE49-F238E27FC236}">
                  <a16:creationId xmlns:a16="http://schemas.microsoft.com/office/drawing/2014/main" id="{AC7137BD-055A-B6A3-92CB-8ADD4817A124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>
              <a:extLst>
                <a:ext uri="{FF2B5EF4-FFF2-40B4-BE49-F238E27FC236}">
                  <a16:creationId xmlns:a16="http://schemas.microsoft.com/office/drawing/2014/main" id="{8D8738EA-2E5C-9A45-8663-099971D775A5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>
              <a:extLst>
                <a:ext uri="{FF2B5EF4-FFF2-40B4-BE49-F238E27FC236}">
                  <a16:creationId xmlns:a16="http://schemas.microsoft.com/office/drawing/2014/main" id="{27419059-B92C-3455-87F1-6BA6EF7FE633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>
              <a:extLst>
                <a:ext uri="{FF2B5EF4-FFF2-40B4-BE49-F238E27FC236}">
                  <a16:creationId xmlns:a16="http://schemas.microsoft.com/office/drawing/2014/main" id="{E9A3F3B4-1121-B8A8-E1C4-392610FA06EB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>
              <a:extLst>
                <a:ext uri="{FF2B5EF4-FFF2-40B4-BE49-F238E27FC236}">
                  <a16:creationId xmlns:a16="http://schemas.microsoft.com/office/drawing/2014/main" id="{968B8904-242D-F432-A69D-D3C13685D110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>
              <a:extLst>
                <a:ext uri="{FF2B5EF4-FFF2-40B4-BE49-F238E27FC236}">
                  <a16:creationId xmlns:a16="http://schemas.microsoft.com/office/drawing/2014/main" id="{FE23C922-A886-6D6E-E124-A6C4DF2CAF4C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>
              <a:extLst>
                <a:ext uri="{FF2B5EF4-FFF2-40B4-BE49-F238E27FC236}">
                  <a16:creationId xmlns:a16="http://schemas.microsoft.com/office/drawing/2014/main" id="{F878685B-8D6E-0605-AA80-54A12684A9D2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>
              <a:extLst>
                <a:ext uri="{FF2B5EF4-FFF2-40B4-BE49-F238E27FC236}">
                  <a16:creationId xmlns:a16="http://schemas.microsoft.com/office/drawing/2014/main" id="{B8EB42F8-954F-020D-75E0-E023CDE5E0DF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>
              <a:extLst>
                <a:ext uri="{FF2B5EF4-FFF2-40B4-BE49-F238E27FC236}">
                  <a16:creationId xmlns:a16="http://schemas.microsoft.com/office/drawing/2014/main" id="{59432768-0E81-5448-F4BA-CB610597BA1F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>
              <a:extLst>
                <a:ext uri="{FF2B5EF4-FFF2-40B4-BE49-F238E27FC236}">
                  <a16:creationId xmlns:a16="http://schemas.microsoft.com/office/drawing/2014/main" id="{82A1159A-B6A1-3EFB-56BF-9D7FC9659B34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>
              <a:extLst>
                <a:ext uri="{FF2B5EF4-FFF2-40B4-BE49-F238E27FC236}">
                  <a16:creationId xmlns:a16="http://schemas.microsoft.com/office/drawing/2014/main" id="{66442503-3DD6-6EFB-8BAD-ED2CFEC68F64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>
              <a:extLst>
                <a:ext uri="{FF2B5EF4-FFF2-40B4-BE49-F238E27FC236}">
                  <a16:creationId xmlns:a16="http://schemas.microsoft.com/office/drawing/2014/main" id="{4FB41666-F3CA-BBB6-F074-5F0D19617E32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>
              <a:extLst>
                <a:ext uri="{FF2B5EF4-FFF2-40B4-BE49-F238E27FC236}">
                  <a16:creationId xmlns:a16="http://schemas.microsoft.com/office/drawing/2014/main" id="{C505EA19-772B-AE86-45BA-A61C4C3ED7AD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>
              <a:extLst>
                <a:ext uri="{FF2B5EF4-FFF2-40B4-BE49-F238E27FC236}">
                  <a16:creationId xmlns:a16="http://schemas.microsoft.com/office/drawing/2014/main" id="{128D3A56-A3A9-6B8D-744D-7FA1A5A30A12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>
              <a:extLst>
                <a:ext uri="{FF2B5EF4-FFF2-40B4-BE49-F238E27FC236}">
                  <a16:creationId xmlns:a16="http://schemas.microsoft.com/office/drawing/2014/main" id="{AC4E5555-7200-91EF-2199-D8E79BC51F59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>
              <a:extLst>
                <a:ext uri="{FF2B5EF4-FFF2-40B4-BE49-F238E27FC236}">
                  <a16:creationId xmlns:a16="http://schemas.microsoft.com/office/drawing/2014/main" id="{77DE5932-0138-9951-F3FF-4A73F7B02F2B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>
              <a:extLst>
                <a:ext uri="{FF2B5EF4-FFF2-40B4-BE49-F238E27FC236}">
                  <a16:creationId xmlns:a16="http://schemas.microsoft.com/office/drawing/2014/main" id="{3E7C56EA-38CF-5D2C-5776-81F45A75D2DB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>
              <a:extLst>
                <a:ext uri="{FF2B5EF4-FFF2-40B4-BE49-F238E27FC236}">
                  <a16:creationId xmlns:a16="http://schemas.microsoft.com/office/drawing/2014/main" id="{FA3AA74A-DFAE-7E7A-E6C0-A01AEDB995C8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>
              <a:extLst>
                <a:ext uri="{FF2B5EF4-FFF2-40B4-BE49-F238E27FC236}">
                  <a16:creationId xmlns:a16="http://schemas.microsoft.com/office/drawing/2014/main" id="{5791DB04-D803-496D-0027-5C726FDB8D46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>
              <a:extLst>
                <a:ext uri="{FF2B5EF4-FFF2-40B4-BE49-F238E27FC236}">
                  <a16:creationId xmlns:a16="http://schemas.microsoft.com/office/drawing/2014/main" id="{E3CA1555-8B79-E76E-C598-E2436EE02284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>
              <a:extLst>
                <a:ext uri="{FF2B5EF4-FFF2-40B4-BE49-F238E27FC236}">
                  <a16:creationId xmlns:a16="http://schemas.microsoft.com/office/drawing/2014/main" id="{2868EAA5-6D8F-E537-E254-6DF9209C9F03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>
              <a:extLst>
                <a:ext uri="{FF2B5EF4-FFF2-40B4-BE49-F238E27FC236}">
                  <a16:creationId xmlns:a16="http://schemas.microsoft.com/office/drawing/2014/main" id="{FF5E7DB9-CFF5-273A-A716-CF96FDE83C00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>
              <a:extLst>
                <a:ext uri="{FF2B5EF4-FFF2-40B4-BE49-F238E27FC236}">
                  <a16:creationId xmlns:a16="http://schemas.microsoft.com/office/drawing/2014/main" id="{4CA70D38-A493-6EB7-247B-78341F7437F7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>
              <a:extLst>
                <a:ext uri="{FF2B5EF4-FFF2-40B4-BE49-F238E27FC236}">
                  <a16:creationId xmlns:a16="http://schemas.microsoft.com/office/drawing/2014/main" id="{4C26923E-71CD-23BE-3902-0901721C6DDB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>
              <a:extLst>
                <a:ext uri="{FF2B5EF4-FFF2-40B4-BE49-F238E27FC236}">
                  <a16:creationId xmlns:a16="http://schemas.microsoft.com/office/drawing/2014/main" id="{E3DF90C9-FE16-D2AE-50DF-5613A9AD47B4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>
              <a:extLst>
                <a:ext uri="{FF2B5EF4-FFF2-40B4-BE49-F238E27FC236}">
                  <a16:creationId xmlns:a16="http://schemas.microsoft.com/office/drawing/2014/main" id="{71D8D068-A7E0-FEC9-80CF-F5D90FCB0928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>
              <a:extLst>
                <a:ext uri="{FF2B5EF4-FFF2-40B4-BE49-F238E27FC236}">
                  <a16:creationId xmlns:a16="http://schemas.microsoft.com/office/drawing/2014/main" id="{71760EE4-1EFC-FCE6-8384-123D1605F21C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>
              <a:extLst>
                <a:ext uri="{FF2B5EF4-FFF2-40B4-BE49-F238E27FC236}">
                  <a16:creationId xmlns:a16="http://schemas.microsoft.com/office/drawing/2014/main" id="{32C7AAF7-FC65-45FF-451E-CAE187061121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>
              <a:extLst>
                <a:ext uri="{FF2B5EF4-FFF2-40B4-BE49-F238E27FC236}">
                  <a16:creationId xmlns:a16="http://schemas.microsoft.com/office/drawing/2014/main" id="{B586B4AE-49D0-F8F9-F9E5-73CF17C61AC5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>
              <a:extLst>
                <a:ext uri="{FF2B5EF4-FFF2-40B4-BE49-F238E27FC236}">
                  <a16:creationId xmlns:a16="http://schemas.microsoft.com/office/drawing/2014/main" id="{8015B2A0-C3A0-7BE5-BA4D-9B2F4BBDDA07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>
              <a:extLst>
                <a:ext uri="{FF2B5EF4-FFF2-40B4-BE49-F238E27FC236}">
                  <a16:creationId xmlns:a16="http://schemas.microsoft.com/office/drawing/2014/main" id="{651E89BD-6748-0A91-8098-1A62D21EBC1A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>
              <a:extLst>
                <a:ext uri="{FF2B5EF4-FFF2-40B4-BE49-F238E27FC236}">
                  <a16:creationId xmlns:a16="http://schemas.microsoft.com/office/drawing/2014/main" id="{5DCD6906-23F8-DC9E-B2FA-BE8088B57376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0FEDC90D-FBAC-6E7F-835B-8DFADEF59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603" y="678279"/>
            <a:ext cx="616421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cpd_fl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TabularCPD(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variable=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variable_card=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values=[[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0.95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P(FL=False|NI=False), P(FL=False|NI=True)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[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P(FL=True|NI=False), P(FL=True|NI=True)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evidence=[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evidence_card=[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state_names={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F7A84-80E5-49A5-5031-DDE2E30A3CBD}"/>
              </a:ext>
            </a:extLst>
          </p:cNvPr>
          <p:cNvSpPr txBox="1"/>
          <p:nvPr/>
        </p:nvSpPr>
        <p:spPr>
          <a:xfrm>
            <a:off x="3109549" y="3494190"/>
            <a:ext cx="53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FL is very rare if no attack (5%), but common if an attack (80%)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9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5E6241E9-47D5-0E85-A57A-2A1FB9D3E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B35159F9-95DE-14CB-774F-7D14686CB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Defining CPDs (Probability Tables)</a:t>
            </a:r>
          </a:p>
        </p:txBody>
      </p: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8427531C-C0FD-3E3C-F06C-6BE7F20510B3}"/>
              </a:ext>
            </a:extLst>
          </p:cNvPr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367" name="Google Shape;3367;p37">
            <a:extLst>
              <a:ext uri="{FF2B5EF4-FFF2-40B4-BE49-F238E27FC236}">
                <a16:creationId xmlns:a16="http://schemas.microsoft.com/office/drawing/2014/main" id="{5912E8DF-9B18-00AC-4CB7-4EF61F4398E4}"/>
              </a:ext>
            </a:extLst>
          </p:cNvPr>
          <p:cNvGrpSpPr/>
          <p:nvPr/>
        </p:nvGrpSpPr>
        <p:grpSpPr>
          <a:xfrm>
            <a:off x="-1661515" y="802827"/>
            <a:ext cx="4357952" cy="5991287"/>
            <a:chOff x="-1006072" y="1271750"/>
            <a:chExt cx="4357952" cy="5991287"/>
          </a:xfrm>
        </p:grpSpPr>
        <p:sp>
          <p:nvSpPr>
            <p:cNvPr id="3368" name="Google Shape;3368;p37">
              <a:extLst>
                <a:ext uri="{FF2B5EF4-FFF2-40B4-BE49-F238E27FC236}">
                  <a16:creationId xmlns:a16="http://schemas.microsoft.com/office/drawing/2014/main" id="{B2EDC610-FB21-9BD7-9041-6C866E7B7761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>
              <a:extLst>
                <a:ext uri="{FF2B5EF4-FFF2-40B4-BE49-F238E27FC236}">
                  <a16:creationId xmlns:a16="http://schemas.microsoft.com/office/drawing/2014/main" id="{09175471-8055-5640-6DD7-BAE3465373A1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>
              <a:extLst>
                <a:ext uri="{FF2B5EF4-FFF2-40B4-BE49-F238E27FC236}">
                  <a16:creationId xmlns:a16="http://schemas.microsoft.com/office/drawing/2014/main" id="{AD9C0F47-4286-93AB-E564-25AF66AB4E16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>
              <a:extLst>
                <a:ext uri="{FF2B5EF4-FFF2-40B4-BE49-F238E27FC236}">
                  <a16:creationId xmlns:a16="http://schemas.microsoft.com/office/drawing/2014/main" id="{6CDBF757-22E2-3C27-63A3-0673623B3513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>
              <a:extLst>
                <a:ext uri="{FF2B5EF4-FFF2-40B4-BE49-F238E27FC236}">
                  <a16:creationId xmlns:a16="http://schemas.microsoft.com/office/drawing/2014/main" id="{0E6AD7A6-2F5B-FC33-52AF-D467E8146412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>
              <a:extLst>
                <a:ext uri="{FF2B5EF4-FFF2-40B4-BE49-F238E27FC236}">
                  <a16:creationId xmlns:a16="http://schemas.microsoft.com/office/drawing/2014/main" id="{115D068E-3270-63EA-E6B2-2C0559292244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>
              <a:extLst>
                <a:ext uri="{FF2B5EF4-FFF2-40B4-BE49-F238E27FC236}">
                  <a16:creationId xmlns:a16="http://schemas.microsoft.com/office/drawing/2014/main" id="{F46BB525-83A2-90A3-48FC-6425B6E683CA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>
              <a:extLst>
                <a:ext uri="{FF2B5EF4-FFF2-40B4-BE49-F238E27FC236}">
                  <a16:creationId xmlns:a16="http://schemas.microsoft.com/office/drawing/2014/main" id="{D06753E1-2D9F-C6CC-B200-4C177D7365F2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>
              <a:extLst>
                <a:ext uri="{FF2B5EF4-FFF2-40B4-BE49-F238E27FC236}">
                  <a16:creationId xmlns:a16="http://schemas.microsoft.com/office/drawing/2014/main" id="{98FAD472-10E0-2AF3-3150-C5B18029AF03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>
              <a:extLst>
                <a:ext uri="{FF2B5EF4-FFF2-40B4-BE49-F238E27FC236}">
                  <a16:creationId xmlns:a16="http://schemas.microsoft.com/office/drawing/2014/main" id="{4F2556F7-F6E4-2824-85A5-4CF7E6606B63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>
              <a:extLst>
                <a:ext uri="{FF2B5EF4-FFF2-40B4-BE49-F238E27FC236}">
                  <a16:creationId xmlns:a16="http://schemas.microsoft.com/office/drawing/2014/main" id="{96880632-9675-B048-69BB-93686727617D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>
              <a:extLst>
                <a:ext uri="{FF2B5EF4-FFF2-40B4-BE49-F238E27FC236}">
                  <a16:creationId xmlns:a16="http://schemas.microsoft.com/office/drawing/2014/main" id="{B2BCA2CA-5F8C-9AEA-0DA6-A949E43753F8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>
              <a:extLst>
                <a:ext uri="{FF2B5EF4-FFF2-40B4-BE49-F238E27FC236}">
                  <a16:creationId xmlns:a16="http://schemas.microsoft.com/office/drawing/2014/main" id="{78DFE04A-0225-279A-7C66-B64944AA94B1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>
              <a:extLst>
                <a:ext uri="{FF2B5EF4-FFF2-40B4-BE49-F238E27FC236}">
                  <a16:creationId xmlns:a16="http://schemas.microsoft.com/office/drawing/2014/main" id="{FE33462C-B0F1-F57C-B835-5EF703F26196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>
              <a:extLst>
                <a:ext uri="{FF2B5EF4-FFF2-40B4-BE49-F238E27FC236}">
                  <a16:creationId xmlns:a16="http://schemas.microsoft.com/office/drawing/2014/main" id="{1704DAD2-BA86-46F2-DCDD-D12B05177723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>
              <a:extLst>
                <a:ext uri="{FF2B5EF4-FFF2-40B4-BE49-F238E27FC236}">
                  <a16:creationId xmlns:a16="http://schemas.microsoft.com/office/drawing/2014/main" id="{9DC9807E-5642-9757-7B0A-E34713ED5378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>
              <a:extLst>
                <a:ext uri="{FF2B5EF4-FFF2-40B4-BE49-F238E27FC236}">
                  <a16:creationId xmlns:a16="http://schemas.microsoft.com/office/drawing/2014/main" id="{9B75783D-152C-4842-47B4-B7A2F4775C97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>
              <a:extLst>
                <a:ext uri="{FF2B5EF4-FFF2-40B4-BE49-F238E27FC236}">
                  <a16:creationId xmlns:a16="http://schemas.microsoft.com/office/drawing/2014/main" id="{4F80A8DD-3B2B-547F-DF1B-0D0112C2A938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>
              <a:extLst>
                <a:ext uri="{FF2B5EF4-FFF2-40B4-BE49-F238E27FC236}">
                  <a16:creationId xmlns:a16="http://schemas.microsoft.com/office/drawing/2014/main" id="{5E376586-BEF1-F6AD-6A4E-964EC8D34EC7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>
              <a:extLst>
                <a:ext uri="{FF2B5EF4-FFF2-40B4-BE49-F238E27FC236}">
                  <a16:creationId xmlns:a16="http://schemas.microsoft.com/office/drawing/2014/main" id="{73B24B72-C45B-78FB-7AE2-66DB53913103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>
              <a:extLst>
                <a:ext uri="{FF2B5EF4-FFF2-40B4-BE49-F238E27FC236}">
                  <a16:creationId xmlns:a16="http://schemas.microsoft.com/office/drawing/2014/main" id="{DF51B550-0F24-7F5C-1F44-BD5B18AD82AF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>
              <a:extLst>
                <a:ext uri="{FF2B5EF4-FFF2-40B4-BE49-F238E27FC236}">
                  <a16:creationId xmlns:a16="http://schemas.microsoft.com/office/drawing/2014/main" id="{42726A46-9E69-5464-7265-26B1930BBC16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>
              <a:extLst>
                <a:ext uri="{FF2B5EF4-FFF2-40B4-BE49-F238E27FC236}">
                  <a16:creationId xmlns:a16="http://schemas.microsoft.com/office/drawing/2014/main" id="{1D875E61-8E6B-FE6E-98E1-8A37C2A50C73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>
              <a:extLst>
                <a:ext uri="{FF2B5EF4-FFF2-40B4-BE49-F238E27FC236}">
                  <a16:creationId xmlns:a16="http://schemas.microsoft.com/office/drawing/2014/main" id="{BBDA5ED2-6FE4-B10F-4239-C901BB14F7F1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>
              <a:extLst>
                <a:ext uri="{FF2B5EF4-FFF2-40B4-BE49-F238E27FC236}">
                  <a16:creationId xmlns:a16="http://schemas.microsoft.com/office/drawing/2014/main" id="{17DD36C3-6773-2341-5C43-3A570701C60F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>
              <a:extLst>
                <a:ext uri="{FF2B5EF4-FFF2-40B4-BE49-F238E27FC236}">
                  <a16:creationId xmlns:a16="http://schemas.microsoft.com/office/drawing/2014/main" id="{605EADD8-7F79-358C-07F8-67989193750D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>
              <a:extLst>
                <a:ext uri="{FF2B5EF4-FFF2-40B4-BE49-F238E27FC236}">
                  <a16:creationId xmlns:a16="http://schemas.microsoft.com/office/drawing/2014/main" id="{70AE67D5-AB99-A59A-2990-27100CDE3105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>
              <a:extLst>
                <a:ext uri="{FF2B5EF4-FFF2-40B4-BE49-F238E27FC236}">
                  <a16:creationId xmlns:a16="http://schemas.microsoft.com/office/drawing/2014/main" id="{DEFE7AC6-052E-5874-A43A-9978011E1AD1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>
              <a:extLst>
                <a:ext uri="{FF2B5EF4-FFF2-40B4-BE49-F238E27FC236}">
                  <a16:creationId xmlns:a16="http://schemas.microsoft.com/office/drawing/2014/main" id="{2BBBFCFF-1E72-4C28-0E11-DD5851132D8B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>
              <a:extLst>
                <a:ext uri="{FF2B5EF4-FFF2-40B4-BE49-F238E27FC236}">
                  <a16:creationId xmlns:a16="http://schemas.microsoft.com/office/drawing/2014/main" id="{077C1D70-5A9F-C430-409C-CB2D0BCC3E8C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>
              <a:extLst>
                <a:ext uri="{FF2B5EF4-FFF2-40B4-BE49-F238E27FC236}">
                  <a16:creationId xmlns:a16="http://schemas.microsoft.com/office/drawing/2014/main" id="{1AE41198-F0F5-D92C-1CB3-66BF29046743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>
              <a:extLst>
                <a:ext uri="{FF2B5EF4-FFF2-40B4-BE49-F238E27FC236}">
                  <a16:creationId xmlns:a16="http://schemas.microsoft.com/office/drawing/2014/main" id="{E6F12EAE-2F4E-D993-4D14-23E2FEFFCFF8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>
              <a:extLst>
                <a:ext uri="{FF2B5EF4-FFF2-40B4-BE49-F238E27FC236}">
                  <a16:creationId xmlns:a16="http://schemas.microsoft.com/office/drawing/2014/main" id="{0A3CA278-A2F4-7553-398E-01493031B2CF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>
              <a:extLst>
                <a:ext uri="{FF2B5EF4-FFF2-40B4-BE49-F238E27FC236}">
                  <a16:creationId xmlns:a16="http://schemas.microsoft.com/office/drawing/2014/main" id="{F39451E4-7F81-E879-26DA-4B16353100C7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>
              <a:extLst>
                <a:ext uri="{FF2B5EF4-FFF2-40B4-BE49-F238E27FC236}">
                  <a16:creationId xmlns:a16="http://schemas.microsoft.com/office/drawing/2014/main" id="{4055424F-D924-17D4-9522-1FA313DAC952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>
              <a:extLst>
                <a:ext uri="{FF2B5EF4-FFF2-40B4-BE49-F238E27FC236}">
                  <a16:creationId xmlns:a16="http://schemas.microsoft.com/office/drawing/2014/main" id="{75434151-9EB2-1523-9FA4-6F276F7F0270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>
              <a:extLst>
                <a:ext uri="{FF2B5EF4-FFF2-40B4-BE49-F238E27FC236}">
                  <a16:creationId xmlns:a16="http://schemas.microsoft.com/office/drawing/2014/main" id="{1EDC88A4-5556-BCF6-8604-5CF0A38872BE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>
              <a:extLst>
                <a:ext uri="{FF2B5EF4-FFF2-40B4-BE49-F238E27FC236}">
                  <a16:creationId xmlns:a16="http://schemas.microsoft.com/office/drawing/2014/main" id="{B60C3D80-A20C-0F48-ED20-9D2B10AE7E42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>
              <a:extLst>
                <a:ext uri="{FF2B5EF4-FFF2-40B4-BE49-F238E27FC236}">
                  <a16:creationId xmlns:a16="http://schemas.microsoft.com/office/drawing/2014/main" id="{607F0098-8035-2987-3BA2-C3AB6F86B4E4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>
              <a:extLst>
                <a:ext uri="{FF2B5EF4-FFF2-40B4-BE49-F238E27FC236}">
                  <a16:creationId xmlns:a16="http://schemas.microsoft.com/office/drawing/2014/main" id="{DAC4D389-0D38-0AC8-5AAF-C61BB98D9201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>
              <a:extLst>
                <a:ext uri="{FF2B5EF4-FFF2-40B4-BE49-F238E27FC236}">
                  <a16:creationId xmlns:a16="http://schemas.microsoft.com/office/drawing/2014/main" id="{762BC3F5-0F15-87E4-E227-C83B404CFDE4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>
              <a:extLst>
                <a:ext uri="{FF2B5EF4-FFF2-40B4-BE49-F238E27FC236}">
                  <a16:creationId xmlns:a16="http://schemas.microsoft.com/office/drawing/2014/main" id="{608F2396-1D35-C548-A60B-A699100C4317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>
              <a:extLst>
                <a:ext uri="{FF2B5EF4-FFF2-40B4-BE49-F238E27FC236}">
                  <a16:creationId xmlns:a16="http://schemas.microsoft.com/office/drawing/2014/main" id="{3DD076AE-FFAC-162A-068D-035BC2B99240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>
              <a:extLst>
                <a:ext uri="{FF2B5EF4-FFF2-40B4-BE49-F238E27FC236}">
                  <a16:creationId xmlns:a16="http://schemas.microsoft.com/office/drawing/2014/main" id="{DBCB034E-89E1-9C70-E902-7C7EC79CD581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>
              <a:extLst>
                <a:ext uri="{FF2B5EF4-FFF2-40B4-BE49-F238E27FC236}">
                  <a16:creationId xmlns:a16="http://schemas.microsoft.com/office/drawing/2014/main" id="{F3338AF4-50DF-3765-20A5-CF4B0C477EE1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>
              <a:extLst>
                <a:ext uri="{FF2B5EF4-FFF2-40B4-BE49-F238E27FC236}">
                  <a16:creationId xmlns:a16="http://schemas.microsoft.com/office/drawing/2014/main" id="{2AA8CC61-E821-1ABE-1DF3-FAF9F85BFC42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>
              <a:extLst>
                <a:ext uri="{FF2B5EF4-FFF2-40B4-BE49-F238E27FC236}">
                  <a16:creationId xmlns:a16="http://schemas.microsoft.com/office/drawing/2014/main" id="{1E031E04-AB5E-AECA-3039-3C10F338ED62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>
              <a:extLst>
                <a:ext uri="{FF2B5EF4-FFF2-40B4-BE49-F238E27FC236}">
                  <a16:creationId xmlns:a16="http://schemas.microsoft.com/office/drawing/2014/main" id="{FD4BBD8B-E1EB-2D17-F14A-0B550E50AF70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>
              <a:extLst>
                <a:ext uri="{FF2B5EF4-FFF2-40B4-BE49-F238E27FC236}">
                  <a16:creationId xmlns:a16="http://schemas.microsoft.com/office/drawing/2014/main" id="{A393CFF3-8072-BA20-B8A1-CF4EB98550BE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>
              <a:extLst>
                <a:ext uri="{FF2B5EF4-FFF2-40B4-BE49-F238E27FC236}">
                  <a16:creationId xmlns:a16="http://schemas.microsoft.com/office/drawing/2014/main" id="{010AD209-62BD-EBF7-5DE2-216B253D5FF8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>
              <a:extLst>
                <a:ext uri="{FF2B5EF4-FFF2-40B4-BE49-F238E27FC236}">
                  <a16:creationId xmlns:a16="http://schemas.microsoft.com/office/drawing/2014/main" id="{14FCA8BA-B70E-6F13-5C9B-F34063D2CAAF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>
              <a:extLst>
                <a:ext uri="{FF2B5EF4-FFF2-40B4-BE49-F238E27FC236}">
                  <a16:creationId xmlns:a16="http://schemas.microsoft.com/office/drawing/2014/main" id="{5EDC2764-D322-372C-FF66-E6424569F781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>
              <a:extLst>
                <a:ext uri="{FF2B5EF4-FFF2-40B4-BE49-F238E27FC236}">
                  <a16:creationId xmlns:a16="http://schemas.microsoft.com/office/drawing/2014/main" id="{1466EB45-9A8A-E5ED-2CFE-9719BBF5B1E6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>
              <a:extLst>
                <a:ext uri="{FF2B5EF4-FFF2-40B4-BE49-F238E27FC236}">
                  <a16:creationId xmlns:a16="http://schemas.microsoft.com/office/drawing/2014/main" id="{5E5D30AA-E80F-34D2-FF05-B57F9D92BA88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>
              <a:extLst>
                <a:ext uri="{FF2B5EF4-FFF2-40B4-BE49-F238E27FC236}">
                  <a16:creationId xmlns:a16="http://schemas.microsoft.com/office/drawing/2014/main" id="{4F6AFAA8-339B-6452-457D-18B36576ECAB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>
              <a:extLst>
                <a:ext uri="{FF2B5EF4-FFF2-40B4-BE49-F238E27FC236}">
                  <a16:creationId xmlns:a16="http://schemas.microsoft.com/office/drawing/2014/main" id="{4626CF06-4D64-114A-F71C-8BD2ED4C6AA6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>
              <a:extLst>
                <a:ext uri="{FF2B5EF4-FFF2-40B4-BE49-F238E27FC236}">
                  <a16:creationId xmlns:a16="http://schemas.microsoft.com/office/drawing/2014/main" id="{2C82770A-9265-48F7-76AE-1A31221A27E5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>
              <a:extLst>
                <a:ext uri="{FF2B5EF4-FFF2-40B4-BE49-F238E27FC236}">
                  <a16:creationId xmlns:a16="http://schemas.microsoft.com/office/drawing/2014/main" id="{55E1F8B8-DEA2-56B6-0983-F97633DEB4F1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>
              <a:extLst>
                <a:ext uri="{FF2B5EF4-FFF2-40B4-BE49-F238E27FC236}">
                  <a16:creationId xmlns:a16="http://schemas.microsoft.com/office/drawing/2014/main" id="{038D763B-6ADC-1FC5-B8C0-3ECA1A3FBD83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>
              <a:extLst>
                <a:ext uri="{FF2B5EF4-FFF2-40B4-BE49-F238E27FC236}">
                  <a16:creationId xmlns:a16="http://schemas.microsoft.com/office/drawing/2014/main" id="{60BB6D30-4761-EC59-B7D9-22BF02C46192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>
              <a:extLst>
                <a:ext uri="{FF2B5EF4-FFF2-40B4-BE49-F238E27FC236}">
                  <a16:creationId xmlns:a16="http://schemas.microsoft.com/office/drawing/2014/main" id="{C4288AE8-3B89-8D8F-38C9-4ECD4FAF768F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>
              <a:extLst>
                <a:ext uri="{FF2B5EF4-FFF2-40B4-BE49-F238E27FC236}">
                  <a16:creationId xmlns:a16="http://schemas.microsoft.com/office/drawing/2014/main" id="{FE04CB8D-2A00-6FCA-59A7-152D66977FEC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>
              <a:extLst>
                <a:ext uri="{FF2B5EF4-FFF2-40B4-BE49-F238E27FC236}">
                  <a16:creationId xmlns:a16="http://schemas.microsoft.com/office/drawing/2014/main" id="{77551E40-8B45-0918-8940-E61FC121EEA4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>
              <a:extLst>
                <a:ext uri="{FF2B5EF4-FFF2-40B4-BE49-F238E27FC236}">
                  <a16:creationId xmlns:a16="http://schemas.microsoft.com/office/drawing/2014/main" id="{6434813D-1327-AC68-5055-2B0C1D52D415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>
              <a:extLst>
                <a:ext uri="{FF2B5EF4-FFF2-40B4-BE49-F238E27FC236}">
                  <a16:creationId xmlns:a16="http://schemas.microsoft.com/office/drawing/2014/main" id="{0579ECA4-EF98-4F25-7AB6-005FB71FE4FB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>
              <a:extLst>
                <a:ext uri="{FF2B5EF4-FFF2-40B4-BE49-F238E27FC236}">
                  <a16:creationId xmlns:a16="http://schemas.microsoft.com/office/drawing/2014/main" id="{8BF8D5E2-7BC2-8C56-08F4-4BF56D204D7F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>
              <a:extLst>
                <a:ext uri="{FF2B5EF4-FFF2-40B4-BE49-F238E27FC236}">
                  <a16:creationId xmlns:a16="http://schemas.microsoft.com/office/drawing/2014/main" id="{885C8A06-9EE5-C601-8355-9D9F2BBC11FB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>
              <a:extLst>
                <a:ext uri="{FF2B5EF4-FFF2-40B4-BE49-F238E27FC236}">
                  <a16:creationId xmlns:a16="http://schemas.microsoft.com/office/drawing/2014/main" id="{F856211C-4B59-11C5-429F-51EA9B28CC34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>
              <a:extLst>
                <a:ext uri="{FF2B5EF4-FFF2-40B4-BE49-F238E27FC236}">
                  <a16:creationId xmlns:a16="http://schemas.microsoft.com/office/drawing/2014/main" id="{A6911966-2D52-0940-C137-47470E1784D7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>
              <a:extLst>
                <a:ext uri="{FF2B5EF4-FFF2-40B4-BE49-F238E27FC236}">
                  <a16:creationId xmlns:a16="http://schemas.microsoft.com/office/drawing/2014/main" id="{0D31B55E-3E72-B980-8746-78CB2332E7E6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>
              <a:extLst>
                <a:ext uri="{FF2B5EF4-FFF2-40B4-BE49-F238E27FC236}">
                  <a16:creationId xmlns:a16="http://schemas.microsoft.com/office/drawing/2014/main" id="{15607180-51D0-0377-BEE9-146680167102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>
              <a:extLst>
                <a:ext uri="{FF2B5EF4-FFF2-40B4-BE49-F238E27FC236}">
                  <a16:creationId xmlns:a16="http://schemas.microsoft.com/office/drawing/2014/main" id="{CF1BF8D7-4B69-5EC4-0B43-653215901AF4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>
              <a:extLst>
                <a:ext uri="{FF2B5EF4-FFF2-40B4-BE49-F238E27FC236}">
                  <a16:creationId xmlns:a16="http://schemas.microsoft.com/office/drawing/2014/main" id="{E15F0101-3AE8-8808-8B38-D72589B4C13A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>
              <a:extLst>
                <a:ext uri="{FF2B5EF4-FFF2-40B4-BE49-F238E27FC236}">
                  <a16:creationId xmlns:a16="http://schemas.microsoft.com/office/drawing/2014/main" id="{9F70A6DC-8452-4AF0-E3B8-8D2B4B5B9C67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>
              <a:extLst>
                <a:ext uri="{FF2B5EF4-FFF2-40B4-BE49-F238E27FC236}">
                  <a16:creationId xmlns:a16="http://schemas.microsoft.com/office/drawing/2014/main" id="{56EFB5DB-91DB-C7E5-6C53-A1F669D4DCA2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>
              <a:extLst>
                <a:ext uri="{FF2B5EF4-FFF2-40B4-BE49-F238E27FC236}">
                  <a16:creationId xmlns:a16="http://schemas.microsoft.com/office/drawing/2014/main" id="{2F5A2881-45A1-34A6-95A0-AA38EC2DE21E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>
              <a:extLst>
                <a:ext uri="{FF2B5EF4-FFF2-40B4-BE49-F238E27FC236}">
                  <a16:creationId xmlns:a16="http://schemas.microsoft.com/office/drawing/2014/main" id="{1F51C03D-CC4B-BBDF-1919-FA52A28950B5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1763A9B8-2BA9-9A4D-A585-3FAACE85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603" y="768047"/>
            <a:ext cx="6164215" cy="234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cpd_ud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TabularCPD(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variable=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'UD'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variable_card=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values=[[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0.98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P(UD=False|NI=False), P(UD=False|NI=True)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[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P(UD=True|NI=False), P(UD=True|NI=True)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evidence=[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evidence_card=[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state_names={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'UD'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'False'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DEE94-D0AC-809A-C624-E03975ECD5CD}"/>
              </a:ext>
            </a:extLst>
          </p:cNvPr>
          <p:cNvSpPr txBox="1"/>
          <p:nvPr/>
        </p:nvSpPr>
        <p:spPr>
          <a:xfrm>
            <a:off x="3109549" y="3494190"/>
            <a:ext cx="53094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Rarely occurs without an attack (2%)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Very likely during attack (90%)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9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742C3E3D-74AB-4186-99C4-087E34F3F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>
            <a:extLst>
              <a:ext uri="{FF2B5EF4-FFF2-40B4-BE49-F238E27FC236}">
                <a16:creationId xmlns:a16="http://schemas.microsoft.com/office/drawing/2014/main" id="{13389908-2EC4-DE60-0CC6-AD475EDD88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Inference with Bayesian</a:t>
            </a:r>
          </a:p>
        </p:txBody>
      </p:sp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6B55EE18-E428-2CC7-5D5A-8D8A94DB9584}"/>
              </a:ext>
            </a:extLst>
          </p:cNvPr>
          <p:cNvGrpSpPr/>
          <p:nvPr/>
        </p:nvGrpSpPr>
        <p:grpSpPr>
          <a:xfrm>
            <a:off x="155578" y="903066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1A0A7AEC-BFF0-AA62-58EA-4662BCEF5B85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CC05CB6C-EA09-8F7F-35F4-A4EF06780183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3CF54220-96B0-FD25-84D5-EA5DAE796876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4BF947BD-3636-9F39-307B-81B44EE6259E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43FE8E70-343B-B76B-11DB-F0A6C35DEB5B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6C98FAE3-314C-C328-B532-5664387378D2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39940254-A1A9-8450-8997-38B3A39171FD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BDBEA28C-E0D1-94AA-09E8-58E6F6F9589F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435BCEB6-649E-8472-3D72-8DE24E5BB202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EA46E27E-174D-5F94-DFAE-1DD98E301D73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7FE636F1-8EAB-14AD-E9FF-6479EDF9E21D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7486A5DA-78A7-B782-0275-38D66357B100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F03EEBD4-D2F2-2B17-E33B-7F118BFE88A5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04C88D2C-8891-BB14-A824-891D08AC349F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C4245ADE-136D-F692-078F-E5FEB477BD36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478CDBEC-39FC-B3A1-1FD9-0704F3F7C41F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3D0C5A23-1649-185E-3A24-52A4D876B81D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5D23EF14-BB7E-44D8-5260-6F6802E3111B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CD47C0FB-1FD7-75F5-1041-A436EDD4BA75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C2FCB34E-AB4B-6905-166C-A4B6B5E0F231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AC8A61B5-DE88-2540-55F0-C3AA2AE966A3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E75A29FC-B68C-844A-0394-5DB43F12F28B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63D43659-7FB2-46BF-CBCB-231AF8B159ED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57BB81A7-2DBB-13D7-FE6D-4CA61B90770D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8382CBFD-61E8-4F09-0E76-9E56D414BD00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F1F8A924-58AE-23D4-35D1-3BBF0357B7A8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B1F9F621-FB4A-FBD3-0E35-C59DBA20F05F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941FC554-673D-E64B-CA1F-7EA91DE5F28D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0C89F3A7-D84D-A11D-43B3-326D56B8E3C2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B8E7F356-5707-FD3A-C04D-3BD0AE06C60A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0CF7CC16-1451-F507-3A3F-B5CE01863B16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8167AFEA-52BE-15F0-DA49-6136D52B66C7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F063E4F3-FD28-9D87-5147-607430112EE0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27B50C56-10A8-57BB-9D44-4D4831BD3487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109C6BB8-BEEB-4055-692C-EBAADE7F4476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CA07E4D9-98B8-1E25-4661-6F93E99BD7D6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E700C523-4582-78CE-276E-6A34BEA87F3B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4DC9CEC7-A462-6972-0A8A-D5FFC7C938F3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685E4E26-5667-578B-DC41-5D76A45EF636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FF4CE26C-B9C2-350B-A144-B70252CAEEA4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4BCBF5E3-7910-AF68-B69C-6F65790A913E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6A2D8D11-4BF9-1AAF-2D6A-5D6D8EFF03DF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9BB5B153-3D54-8A52-A51B-8ABA60B096EC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861721CA-01EA-66A1-DA4A-CA014FE49BF6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9C41DA2E-91F5-2D62-F127-65ACDA39FEF3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AD175235-BC63-167E-3288-61C8C61F2BFC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4990165B-FCE9-AEC8-A5D8-17F7B7D3FF77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77C5ED3C-A8CF-00F8-95E0-6ED48E7B5B34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B470F2DB-E479-1E1B-ED5E-8BF2BFE555B7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07B72F1C-FCCB-C361-9DA0-6A4C208D0D65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1EFB52BE-3AA1-EE6A-FD60-EFC123D20651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B50C5804-7DC8-39AE-68FD-33DE2DEB9CF7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22A01133-8B45-1623-04D1-759BD51D6BF8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EBAA9909-FDBF-BA06-EA7F-1CAB62EF955A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50F2551E-E54D-44A5-5387-90EFB85FC7F3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76EA29E9-EE3B-0BF3-34C2-B71D26358DE1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2BAE4B66-1BFE-4ED7-4E04-4FABF940E0E0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CBE55775-A156-4F24-3F7E-6905A1AC9841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17E313AE-2B4D-B009-77F3-D377296A4FC5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95B5B3AA-04F3-848D-3FAA-4156F756EBA7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B9B16149-483D-1B4F-AF6B-E9457B01FB02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281B4C69-BEFE-CE39-8E12-E9CBC53B6FC5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0F7AA338-A8BF-D401-422C-28B6F2C89CC0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CF73C77A-0895-C2D7-E75F-BE752C269A40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16DE8BAA-92A1-0417-633B-82ED7520DCF2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4C3DCE02-76B5-2386-7C31-6935E198032C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A3F95F94-4A26-DE9F-BC1C-B054F24BCFCD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BD358A90-9431-A09A-1679-0E850B793385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6D53925E-6682-BA9B-0285-3B5EBBB359B4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7113A1AA-3410-685B-3CF1-BE298C26CC36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DCE2965A-0311-534D-C0B2-B7F298AF6A10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C6F8E1CC-869B-27FB-F243-E3EFCF0C7E1D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87682E76-5341-BF79-2B3E-A39F12BF044B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33C6070B-CA1A-7628-37C2-CF68255CEADF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9C85772D-BEEB-9588-BB54-72EE58C4357B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6" name="Google Shape;3736;p40">
            <a:extLst>
              <a:ext uri="{FF2B5EF4-FFF2-40B4-BE49-F238E27FC236}">
                <a16:creationId xmlns:a16="http://schemas.microsoft.com/office/drawing/2014/main" id="{D2A7C52B-9D49-E00C-DC6A-703157902772}"/>
              </a:ext>
            </a:extLst>
          </p:cNvPr>
          <p:cNvSpPr txBox="1"/>
          <p:nvPr/>
        </p:nvSpPr>
        <p:spPr>
          <a:xfrm>
            <a:off x="3140155" y="1050074"/>
            <a:ext cx="5065476" cy="98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infer = VariableElimination(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bn_model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result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infer.query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(variables=[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'NI'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evidence={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'True'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3C8DA-551B-47A8-CD85-AEFF29B35D2D}"/>
              </a:ext>
            </a:extLst>
          </p:cNvPr>
          <p:cNvSpPr txBox="1"/>
          <p:nvPr/>
        </p:nvSpPr>
        <p:spPr>
          <a:xfrm>
            <a:off x="2667784" y="2451107"/>
            <a:ext cx="36020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It’s Doing: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We're using a technique called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Elimination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ask the model a question.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question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"If I know </a:t>
            </a:r>
            <a:r>
              <a:rPr lang="en-US" b="1" dirty="0"/>
              <a:t>that High Traffic is True (HT=True), what is the probability that there's a Network Intrusion (NI)?“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1C4B0-7C56-ACB7-9549-DA843AA1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67" y="2451107"/>
            <a:ext cx="312463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27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61B9E5B2-E98A-3D96-5EBE-17F9C7BD8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44CCC4C7-9333-34F3-16B3-0B7C2CB8B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Attack Packet Simulation (generate_attacks)</a:t>
            </a:r>
            <a:endParaRPr lang="en-US" dirty="0"/>
          </a:p>
        </p:txBody>
      </p: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9B57BE0A-31A7-E295-95EB-40223CFEFE3B}"/>
              </a:ext>
            </a:extLst>
          </p:cNvPr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0C9C0-BFA2-CC7B-8178-9F0F51B1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967"/>
            <a:ext cx="6027420" cy="4320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DD6749-4B86-F21E-A3E9-D8E81B768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205" y="602153"/>
            <a:ext cx="4243155" cy="2148667"/>
          </a:xfrm>
          <a:prstGeom prst="rect">
            <a:avLst/>
          </a:prstGeom>
        </p:spPr>
      </p:pic>
      <p:grpSp>
        <p:nvGrpSpPr>
          <p:cNvPr id="9" name="Google Shape;3367;p37">
            <a:extLst>
              <a:ext uri="{FF2B5EF4-FFF2-40B4-BE49-F238E27FC236}">
                <a16:creationId xmlns:a16="http://schemas.microsoft.com/office/drawing/2014/main" id="{1144DCB6-66B3-13F9-E148-674A5C0E8A31}"/>
              </a:ext>
            </a:extLst>
          </p:cNvPr>
          <p:cNvGrpSpPr/>
          <p:nvPr/>
        </p:nvGrpSpPr>
        <p:grpSpPr>
          <a:xfrm>
            <a:off x="4655465" y="2819399"/>
            <a:ext cx="4357952" cy="5991287"/>
            <a:chOff x="-1006072" y="1271750"/>
            <a:chExt cx="4357952" cy="5991287"/>
          </a:xfrm>
        </p:grpSpPr>
        <p:sp>
          <p:nvSpPr>
            <p:cNvPr id="10" name="Google Shape;3368;p37">
              <a:extLst>
                <a:ext uri="{FF2B5EF4-FFF2-40B4-BE49-F238E27FC236}">
                  <a16:creationId xmlns:a16="http://schemas.microsoft.com/office/drawing/2014/main" id="{0688337A-93F0-38BF-BD20-50397043C40C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69;p37">
              <a:extLst>
                <a:ext uri="{FF2B5EF4-FFF2-40B4-BE49-F238E27FC236}">
                  <a16:creationId xmlns:a16="http://schemas.microsoft.com/office/drawing/2014/main" id="{0C93F8C5-78AB-3982-0CDE-8F3CA8AFDDCC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0;p37">
              <a:extLst>
                <a:ext uri="{FF2B5EF4-FFF2-40B4-BE49-F238E27FC236}">
                  <a16:creationId xmlns:a16="http://schemas.microsoft.com/office/drawing/2014/main" id="{E6B40146-C4CC-8A32-9907-B29F880125FA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1;p37">
              <a:extLst>
                <a:ext uri="{FF2B5EF4-FFF2-40B4-BE49-F238E27FC236}">
                  <a16:creationId xmlns:a16="http://schemas.microsoft.com/office/drawing/2014/main" id="{2DBD22D0-92F6-EC7C-1A30-F81AEAAC6199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2;p37">
              <a:extLst>
                <a:ext uri="{FF2B5EF4-FFF2-40B4-BE49-F238E27FC236}">
                  <a16:creationId xmlns:a16="http://schemas.microsoft.com/office/drawing/2014/main" id="{FC043F57-07D5-1CBA-9E7C-9D7F734D7DAB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3;p37">
              <a:extLst>
                <a:ext uri="{FF2B5EF4-FFF2-40B4-BE49-F238E27FC236}">
                  <a16:creationId xmlns:a16="http://schemas.microsoft.com/office/drawing/2014/main" id="{B1FAF1CC-1394-E464-C359-58D2CE928F34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4;p37">
              <a:extLst>
                <a:ext uri="{FF2B5EF4-FFF2-40B4-BE49-F238E27FC236}">
                  <a16:creationId xmlns:a16="http://schemas.microsoft.com/office/drawing/2014/main" id="{E66BCE05-D86A-9843-A5F7-3FC9FC824E24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5;p37">
              <a:extLst>
                <a:ext uri="{FF2B5EF4-FFF2-40B4-BE49-F238E27FC236}">
                  <a16:creationId xmlns:a16="http://schemas.microsoft.com/office/drawing/2014/main" id="{2715D3BC-9EAC-A157-695D-8FBBA893766C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76;p37">
              <a:extLst>
                <a:ext uri="{FF2B5EF4-FFF2-40B4-BE49-F238E27FC236}">
                  <a16:creationId xmlns:a16="http://schemas.microsoft.com/office/drawing/2014/main" id="{85C5A91B-385D-68C5-A110-7FB7E8DF4A3B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77;p37">
              <a:extLst>
                <a:ext uri="{FF2B5EF4-FFF2-40B4-BE49-F238E27FC236}">
                  <a16:creationId xmlns:a16="http://schemas.microsoft.com/office/drawing/2014/main" id="{DC9A3AF3-C061-8484-EFCC-2A2C7518B5A4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78;p37">
              <a:extLst>
                <a:ext uri="{FF2B5EF4-FFF2-40B4-BE49-F238E27FC236}">
                  <a16:creationId xmlns:a16="http://schemas.microsoft.com/office/drawing/2014/main" id="{6C348ECE-8C7C-4757-2F09-86E9BBFDB406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9;p37">
              <a:extLst>
                <a:ext uri="{FF2B5EF4-FFF2-40B4-BE49-F238E27FC236}">
                  <a16:creationId xmlns:a16="http://schemas.microsoft.com/office/drawing/2014/main" id="{7A4864AA-D49B-B300-2D8B-BF47F4022DB6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0;p37">
              <a:extLst>
                <a:ext uri="{FF2B5EF4-FFF2-40B4-BE49-F238E27FC236}">
                  <a16:creationId xmlns:a16="http://schemas.microsoft.com/office/drawing/2014/main" id="{446DBDD2-E490-6C5A-7361-8B11B11FFF18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1;p37">
              <a:extLst>
                <a:ext uri="{FF2B5EF4-FFF2-40B4-BE49-F238E27FC236}">
                  <a16:creationId xmlns:a16="http://schemas.microsoft.com/office/drawing/2014/main" id="{C9EBAB54-9E82-B12F-E107-09CA55CE9168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2;p37">
              <a:extLst>
                <a:ext uri="{FF2B5EF4-FFF2-40B4-BE49-F238E27FC236}">
                  <a16:creationId xmlns:a16="http://schemas.microsoft.com/office/drawing/2014/main" id="{38CDBEB8-82F6-231F-04C7-368959A5A473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3;p37">
              <a:extLst>
                <a:ext uri="{FF2B5EF4-FFF2-40B4-BE49-F238E27FC236}">
                  <a16:creationId xmlns:a16="http://schemas.microsoft.com/office/drawing/2014/main" id="{33A4C7B2-0066-4513-7C3C-1F303199AAAD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4;p37">
              <a:extLst>
                <a:ext uri="{FF2B5EF4-FFF2-40B4-BE49-F238E27FC236}">
                  <a16:creationId xmlns:a16="http://schemas.microsoft.com/office/drawing/2014/main" id="{C430D03C-CE61-DC53-F60A-77A4BFCCB3A7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85;p37">
              <a:extLst>
                <a:ext uri="{FF2B5EF4-FFF2-40B4-BE49-F238E27FC236}">
                  <a16:creationId xmlns:a16="http://schemas.microsoft.com/office/drawing/2014/main" id="{9940837C-9EC0-A810-6FB5-7F84AE7AA13F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6;p37">
              <a:extLst>
                <a:ext uri="{FF2B5EF4-FFF2-40B4-BE49-F238E27FC236}">
                  <a16:creationId xmlns:a16="http://schemas.microsoft.com/office/drawing/2014/main" id="{3D10DBDE-57EF-92D2-B879-39269AC602E9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7;p37">
              <a:extLst>
                <a:ext uri="{FF2B5EF4-FFF2-40B4-BE49-F238E27FC236}">
                  <a16:creationId xmlns:a16="http://schemas.microsoft.com/office/drawing/2014/main" id="{546BE0CC-77B8-9C5A-2EE2-0DC7F726EA5A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88;p37">
              <a:extLst>
                <a:ext uri="{FF2B5EF4-FFF2-40B4-BE49-F238E27FC236}">
                  <a16:creationId xmlns:a16="http://schemas.microsoft.com/office/drawing/2014/main" id="{AB5FE1F8-B2E0-D424-E430-3FAC749F6BF4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89;p37">
              <a:extLst>
                <a:ext uri="{FF2B5EF4-FFF2-40B4-BE49-F238E27FC236}">
                  <a16:creationId xmlns:a16="http://schemas.microsoft.com/office/drawing/2014/main" id="{86F8D581-51B2-09BD-1C70-F4642C1FF380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0;p37">
              <a:extLst>
                <a:ext uri="{FF2B5EF4-FFF2-40B4-BE49-F238E27FC236}">
                  <a16:creationId xmlns:a16="http://schemas.microsoft.com/office/drawing/2014/main" id="{D36FD77A-19EA-93A0-0E12-E2B933394010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1;p37">
              <a:extLst>
                <a:ext uri="{FF2B5EF4-FFF2-40B4-BE49-F238E27FC236}">
                  <a16:creationId xmlns:a16="http://schemas.microsoft.com/office/drawing/2014/main" id="{AE7FE620-179D-DA58-3697-EE1F41D7E6E7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2;p37">
              <a:extLst>
                <a:ext uri="{FF2B5EF4-FFF2-40B4-BE49-F238E27FC236}">
                  <a16:creationId xmlns:a16="http://schemas.microsoft.com/office/drawing/2014/main" id="{D3FF8532-E144-08C8-8FBF-73D80BF47744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3;p37">
              <a:extLst>
                <a:ext uri="{FF2B5EF4-FFF2-40B4-BE49-F238E27FC236}">
                  <a16:creationId xmlns:a16="http://schemas.microsoft.com/office/drawing/2014/main" id="{598C4875-46DF-C2D6-A7C7-51574ED1D8D6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4;p37">
              <a:extLst>
                <a:ext uri="{FF2B5EF4-FFF2-40B4-BE49-F238E27FC236}">
                  <a16:creationId xmlns:a16="http://schemas.microsoft.com/office/drawing/2014/main" id="{676E9B37-C40D-828A-68AE-6A1F3F0C9944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95;p37">
              <a:extLst>
                <a:ext uri="{FF2B5EF4-FFF2-40B4-BE49-F238E27FC236}">
                  <a16:creationId xmlns:a16="http://schemas.microsoft.com/office/drawing/2014/main" id="{71A46A9A-9C4E-1230-455B-BC3DF3240966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96;p37">
              <a:extLst>
                <a:ext uri="{FF2B5EF4-FFF2-40B4-BE49-F238E27FC236}">
                  <a16:creationId xmlns:a16="http://schemas.microsoft.com/office/drawing/2014/main" id="{62FB1EEC-E0AB-FC93-726F-C6A5042C9E9F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97;p37">
              <a:extLst>
                <a:ext uri="{FF2B5EF4-FFF2-40B4-BE49-F238E27FC236}">
                  <a16:creationId xmlns:a16="http://schemas.microsoft.com/office/drawing/2014/main" id="{98262118-BE12-CE6E-1C22-C3A33834E5AB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98;p37">
              <a:extLst>
                <a:ext uri="{FF2B5EF4-FFF2-40B4-BE49-F238E27FC236}">
                  <a16:creationId xmlns:a16="http://schemas.microsoft.com/office/drawing/2014/main" id="{812B5F8B-3B72-AD0F-B63B-969E4E96F721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99;p37">
              <a:extLst>
                <a:ext uri="{FF2B5EF4-FFF2-40B4-BE49-F238E27FC236}">
                  <a16:creationId xmlns:a16="http://schemas.microsoft.com/office/drawing/2014/main" id="{5D2E3BE0-A9A6-063D-CA90-2B8ED7067524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0;p37">
              <a:extLst>
                <a:ext uri="{FF2B5EF4-FFF2-40B4-BE49-F238E27FC236}">
                  <a16:creationId xmlns:a16="http://schemas.microsoft.com/office/drawing/2014/main" id="{8AB7F277-DA6D-54B5-BC56-F494BEFC8065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1;p37">
              <a:extLst>
                <a:ext uri="{FF2B5EF4-FFF2-40B4-BE49-F238E27FC236}">
                  <a16:creationId xmlns:a16="http://schemas.microsoft.com/office/drawing/2014/main" id="{6351AA42-9A60-1F81-6BB7-CCC1DB27E5A5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2;p37">
              <a:extLst>
                <a:ext uri="{FF2B5EF4-FFF2-40B4-BE49-F238E27FC236}">
                  <a16:creationId xmlns:a16="http://schemas.microsoft.com/office/drawing/2014/main" id="{49BEAAA4-FBCA-9FEC-2790-8E187B37D3DA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3;p37">
              <a:extLst>
                <a:ext uri="{FF2B5EF4-FFF2-40B4-BE49-F238E27FC236}">
                  <a16:creationId xmlns:a16="http://schemas.microsoft.com/office/drawing/2014/main" id="{F5BE31BF-FA79-680F-B2A9-8458F3C0A27B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4;p37">
              <a:extLst>
                <a:ext uri="{FF2B5EF4-FFF2-40B4-BE49-F238E27FC236}">
                  <a16:creationId xmlns:a16="http://schemas.microsoft.com/office/drawing/2014/main" id="{5935037A-E632-0DB9-D449-8061FD6AF58B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05;p37">
              <a:extLst>
                <a:ext uri="{FF2B5EF4-FFF2-40B4-BE49-F238E27FC236}">
                  <a16:creationId xmlns:a16="http://schemas.microsoft.com/office/drawing/2014/main" id="{3461D412-5FE5-2EA0-97C3-2AD6A9F5C570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06;p37">
              <a:extLst>
                <a:ext uri="{FF2B5EF4-FFF2-40B4-BE49-F238E27FC236}">
                  <a16:creationId xmlns:a16="http://schemas.microsoft.com/office/drawing/2014/main" id="{0F5C0EE5-BEF3-B57D-09B1-B8DEBBDFA0B4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07;p37">
              <a:extLst>
                <a:ext uri="{FF2B5EF4-FFF2-40B4-BE49-F238E27FC236}">
                  <a16:creationId xmlns:a16="http://schemas.microsoft.com/office/drawing/2014/main" id="{7614B6ED-FAC8-A3D3-5DD5-4522914399DC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08;p37">
              <a:extLst>
                <a:ext uri="{FF2B5EF4-FFF2-40B4-BE49-F238E27FC236}">
                  <a16:creationId xmlns:a16="http://schemas.microsoft.com/office/drawing/2014/main" id="{243CAB85-F8E7-96D9-BD20-6BA2233A1AC9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09;p37">
              <a:extLst>
                <a:ext uri="{FF2B5EF4-FFF2-40B4-BE49-F238E27FC236}">
                  <a16:creationId xmlns:a16="http://schemas.microsoft.com/office/drawing/2014/main" id="{FE89084C-1489-697C-C58F-4F79A9FF5D78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0;p37">
              <a:extLst>
                <a:ext uri="{FF2B5EF4-FFF2-40B4-BE49-F238E27FC236}">
                  <a16:creationId xmlns:a16="http://schemas.microsoft.com/office/drawing/2014/main" id="{050D89C1-DAFB-0183-B3C2-59CC3CA1D3E6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1;p37">
              <a:extLst>
                <a:ext uri="{FF2B5EF4-FFF2-40B4-BE49-F238E27FC236}">
                  <a16:creationId xmlns:a16="http://schemas.microsoft.com/office/drawing/2014/main" id="{C1D7B2FB-1A9F-0798-8816-86262B7DA440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2;p37">
              <a:extLst>
                <a:ext uri="{FF2B5EF4-FFF2-40B4-BE49-F238E27FC236}">
                  <a16:creationId xmlns:a16="http://schemas.microsoft.com/office/drawing/2014/main" id="{ECA38ECC-0803-B788-E81D-94339F546643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3;p37">
              <a:extLst>
                <a:ext uri="{FF2B5EF4-FFF2-40B4-BE49-F238E27FC236}">
                  <a16:creationId xmlns:a16="http://schemas.microsoft.com/office/drawing/2014/main" id="{50864D25-7765-FB7A-9DB4-83CADEC91607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4;p37">
              <a:extLst>
                <a:ext uri="{FF2B5EF4-FFF2-40B4-BE49-F238E27FC236}">
                  <a16:creationId xmlns:a16="http://schemas.microsoft.com/office/drawing/2014/main" id="{2605DD65-273B-CE16-55B5-3280125534F1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15;p37">
              <a:extLst>
                <a:ext uri="{FF2B5EF4-FFF2-40B4-BE49-F238E27FC236}">
                  <a16:creationId xmlns:a16="http://schemas.microsoft.com/office/drawing/2014/main" id="{CB2CD019-27B5-86C8-9807-46FF7047EFB4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16;p37">
              <a:extLst>
                <a:ext uri="{FF2B5EF4-FFF2-40B4-BE49-F238E27FC236}">
                  <a16:creationId xmlns:a16="http://schemas.microsoft.com/office/drawing/2014/main" id="{FB82E23E-58D8-2E13-7F77-3138DDF5E5A0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17;p37">
              <a:extLst>
                <a:ext uri="{FF2B5EF4-FFF2-40B4-BE49-F238E27FC236}">
                  <a16:creationId xmlns:a16="http://schemas.microsoft.com/office/drawing/2014/main" id="{3BDC7EC4-A893-5B4E-941F-F65B56BFE36A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18;p37">
              <a:extLst>
                <a:ext uri="{FF2B5EF4-FFF2-40B4-BE49-F238E27FC236}">
                  <a16:creationId xmlns:a16="http://schemas.microsoft.com/office/drawing/2014/main" id="{D5C9A1D4-8FF1-F442-9D3C-E43E3778CDDF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19;p37">
              <a:extLst>
                <a:ext uri="{FF2B5EF4-FFF2-40B4-BE49-F238E27FC236}">
                  <a16:creationId xmlns:a16="http://schemas.microsoft.com/office/drawing/2014/main" id="{54D373B0-ED74-85F9-722A-C53032740290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0;p37">
              <a:extLst>
                <a:ext uri="{FF2B5EF4-FFF2-40B4-BE49-F238E27FC236}">
                  <a16:creationId xmlns:a16="http://schemas.microsoft.com/office/drawing/2014/main" id="{EDCC8B89-2A76-D710-1202-6F92EBD063B5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1;p37">
              <a:extLst>
                <a:ext uri="{FF2B5EF4-FFF2-40B4-BE49-F238E27FC236}">
                  <a16:creationId xmlns:a16="http://schemas.microsoft.com/office/drawing/2014/main" id="{13AEEDBA-DCD7-2ACC-07D5-367204E7A5BD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422;p37">
              <a:extLst>
                <a:ext uri="{FF2B5EF4-FFF2-40B4-BE49-F238E27FC236}">
                  <a16:creationId xmlns:a16="http://schemas.microsoft.com/office/drawing/2014/main" id="{8054CB7A-BD3B-D1F8-735A-FC0C43C4265E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423;p37">
              <a:extLst>
                <a:ext uri="{FF2B5EF4-FFF2-40B4-BE49-F238E27FC236}">
                  <a16:creationId xmlns:a16="http://schemas.microsoft.com/office/drawing/2014/main" id="{E41DA319-5D78-7770-1375-D739C7BC4400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424;p37">
              <a:extLst>
                <a:ext uri="{FF2B5EF4-FFF2-40B4-BE49-F238E27FC236}">
                  <a16:creationId xmlns:a16="http://schemas.microsoft.com/office/drawing/2014/main" id="{32E9FE1E-6F4A-F4C1-4132-DCA5461F225D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425;p37">
              <a:extLst>
                <a:ext uri="{FF2B5EF4-FFF2-40B4-BE49-F238E27FC236}">
                  <a16:creationId xmlns:a16="http://schemas.microsoft.com/office/drawing/2014/main" id="{ADEA0183-CF41-0C5A-2398-8E79C1ADF067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426;p37">
              <a:extLst>
                <a:ext uri="{FF2B5EF4-FFF2-40B4-BE49-F238E27FC236}">
                  <a16:creationId xmlns:a16="http://schemas.microsoft.com/office/drawing/2014/main" id="{640CE254-AA92-B16F-78C9-56E0DCA5203F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427;p37">
              <a:extLst>
                <a:ext uri="{FF2B5EF4-FFF2-40B4-BE49-F238E27FC236}">
                  <a16:creationId xmlns:a16="http://schemas.microsoft.com/office/drawing/2014/main" id="{D2CA8C79-4D7E-4E13-D240-5D46E1F11368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428;p37">
              <a:extLst>
                <a:ext uri="{FF2B5EF4-FFF2-40B4-BE49-F238E27FC236}">
                  <a16:creationId xmlns:a16="http://schemas.microsoft.com/office/drawing/2014/main" id="{F77E569C-DBE0-7FAB-523A-0436372BF5DE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429;p37">
              <a:extLst>
                <a:ext uri="{FF2B5EF4-FFF2-40B4-BE49-F238E27FC236}">
                  <a16:creationId xmlns:a16="http://schemas.microsoft.com/office/drawing/2014/main" id="{807D8218-A1A6-41C1-4CE2-DCBB558040DD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430;p37">
              <a:extLst>
                <a:ext uri="{FF2B5EF4-FFF2-40B4-BE49-F238E27FC236}">
                  <a16:creationId xmlns:a16="http://schemas.microsoft.com/office/drawing/2014/main" id="{BBEBB001-F246-4279-89D8-1B3EA14ADC17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431;p37">
              <a:extLst>
                <a:ext uri="{FF2B5EF4-FFF2-40B4-BE49-F238E27FC236}">
                  <a16:creationId xmlns:a16="http://schemas.microsoft.com/office/drawing/2014/main" id="{6765A32F-1448-E4E1-F7E1-ABA657F30C29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432;p37">
              <a:extLst>
                <a:ext uri="{FF2B5EF4-FFF2-40B4-BE49-F238E27FC236}">
                  <a16:creationId xmlns:a16="http://schemas.microsoft.com/office/drawing/2014/main" id="{F13DE549-ABC1-62A4-CA24-94DA9AEC897B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433;p37">
              <a:extLst>
                <a:ext uri="{FF2B5EF4-FFF2-40B4-BE49-F238E27FC236}">
                  <a16:creationId xmlns:a16="http://schemas.microsoft.com/office/drawing/2014/main" id="{65EEABCC-5894-237A-0013-6EC30E456A39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434;p37">
              <a:extLst>
                <a:ext uri="{FF2B5EF4-FFF2-40B4-BE49-F238E27FC236}">
                  <a16:creationId xmlns:a16="http://schemas.microsoft.com/office/drawing/2014/main" id="{D934EAAE-DE13-FD6A-ADED-97690EC64EE4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435;p37">
              <a:extLst>
                <a:ext uri="{FF2B5EF4-FFF2-40B4-BE49-F238E27FC236}">
                  <a16:creationId xmlns:a16="http://schemas.microsoft.com/office/drawing/2014/main" id="{40BF4344-237C-DEAF-9C39-425A186CAFF9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436;p37">
              <a:extLst>
                <a:ext uri="{FF2B5EF4-FFF2-40B4-BE49-F238E27FC236}">
                  <a16:creationId xmlns:a16="http://schemas.microsoft.com/office/drawing/2014/main" id="{7C25D012-C8C9-C2BA-D3B0-53FAF97F8F5E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437;p37">
              <a:extLst>
                <a:ext uri="{FF2B5EF4-FFF2-40B4-BE49-F238E27FC236}">
                  <a16:creationId xmlns:a16="http://schemas.microsoft.com/office/drawing/2014/main" id="{9275B67D-B077-D546-5B79-F6016D3FDB66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438;p37">
              <a:extLst>
                <a:ext uri="{FF2B5EF4-FFF2-40B4-BE49-F238E27FC236}">
                  <a16:creationId xmlns:a16="http://schemas.microsoft.com/office/drawing/2014/main" id="{BFC0232A-EF1E-09E8-1D03-0972F0CCD7BC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439;p37">
              <a:extLst>
                <a:ext uri="{FF2B5EF4-FFF2-40B4-BE49-F238E27FC236}">
                  <a16:creationId xmlns:a16="http://schemas.microsoft.com/office/drawing/2014/main" id="{456D8061-146B-9FAB-C6C7-8D22AF1D7DD9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440;p37">
              <a:extLst>
                <a:ext uri="{FF2B5EF4-FFF2-40B4-BE49-F238E27FC236}">
                  <a16:creationId xmlns:a16="http://schemas.microsoft.com/office/drawing/2014/main" id="{7C4E18C4-B742-10CD-8367-DAF21A9D63F2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441;p37">
              <a:extLst>
                <a:ext uri="{FF2B5EF4-FFF2-40B4-BE49-F238E27FC236}">
                  <a16:creationId xmlns:a16="http://schemas.microsoft.com/office/drawing/2014/main" id="{464AD15E-CF26-8F23-9C5B-3B76E2108659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442;p37">
              <a:extLst>
                <a:ext uri="{FF2B5EF4-FFF2-40B4-BE49-F238E27FC236}">
                  <a16:creationId xmlns:a16="http://schemas.microsoft.com/office/drawing/2014/main" id="{8F183AF9-3B95-4A1D-7199-AED56203EC2A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443;p37">
              <a:extLst>
                <a:ext uri="{FF2B5EF4-FFF2-40B4-BE49-F238E27FC236}">
                  <a16:creationId xmlns:a16="http://schemas.microsoft.com/office/drawing/2014/main" id="{6619F83F-72F7-87A2-DB80-BEC161694926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444;p37">
              <a:extLst>
                <a:ext uri="{FF2B5EF4-FFF2-40B4-BE49-F238E27FC236}">
                  <a16:creationId xmlns:a16="http://schemas.microsoft.com/office/drawing/2014/main" id="{2C1882D6-A2DE-4DBB-0115-63E260F07FA2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703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75BFD0B0-7E72-92C9-081D-31E78982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440FEAFE-973B-A217-18ED-044A90A549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Intrusion Detection &amp; Deception</a:t>
            </a:r>
          </a:p>
        </p:txBody>
      </p: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D7B0FAEE-28BA-E45C-B2CD-3D7119A42460}"/>
              </a:ext>
            </a:extLst>
          </p:cNvPr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DA50A-022D-D94B-9AD5-7BE5D9B4E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07720"/>
            <a:ext cx="5788479" cy="4294788"/>
          </a:xfrm>
          <a:prstGeom prst="rect">
            <a:avLst/>
          </a:prstGeom>
        </p:spPr>
      </p:pic>
      <p:grpSp>
        <p:nvGrpSpPr>
          <p:cNvPr id="9" name="Google Shape;3367;p37">
            <a:extLst>
              <a:ext uri="{FF2B5EF4-FFF2-40B4-BE49-F238E27FC236}">
                <a16:creationId xmlns:a16="http://schemas.microsoft.com/office/drawing/2014/main" id="{57FB198C-410F-5B0A-9082-3B1720C2162A}"/>
              </a:ext>
            </a:extLst>
          </p:cNvPr>
          <p:cNvGrpSpPr/>
          <p:nvPr/>
        </p:nvGrpSpPr>
        <p:grpSpPr>
          <a:xfrm>
            <a:off x="4645478" y="3082796"/>
            <a:ext cx="4357952" cy="5991287"/>
            <a:chOff x="-1006072" y="1271750"/>
            <a:chExt cx="4357952" cy="5991287"/>
          </a:xfrm>
        </p:grpSpPr>
        <p:sp>
          <p:nvSpPr>
            <p:cNvPr id="10" name="Google Shape;3368;p37">
              <a:extLst>
                <a:ext uri="{FF2B5EF4-FFF2-40B4-BE49-F238E27FC236}">
                  <a16:creationId xmlns:a16="http://schemas.microsoft.com/office/drawing/2014/main" id="{48574F1E-D91B-8308-986F-197E5B14E7F6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69;p37">
              <a:extLst>
                <a:ext uri="{FF2B5EF4-FFF2-40B4-BE49-F238E27FC236}">
                  <a16:creationId xmlns:a16="http://schemas.microsoft.com/office/drawing/2014/main" id="{EFAD84A4-9AB4-86B5-4F28-62D4326A3276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0;p37">
              <a:extLst>
                <a:ext uri="{FF2B5EF4-FFF2-40B4-BE49-F238E27FC236}">
                  <a16:creationId xmlns:a16="http://schemas.microsoft.com/office/drawing/2014/main" id="{FBC88C8F-B9F4-DD93-F82A-C6235F945C91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1;p37">
              <a:extLst>
                <a:ext uri="{FF2B5EF4-FFF2-40B4-BE49-F238E27FC236}">
                  <a16:creationId xmlns:a16="http://schemas.microsoft.com/office/drawing/2014/main" id="{ED4E257C-AA01-711D-EF43-6221FF4D7EA4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2;p37">
              <a:extLst>
                <a:ext uri="{FF2B5EF4-FFF2-40B4-BE49-F238E27FC236}">
                  <a16:creationId xmlns:a16="http://schemas.microsoft.com/office/drawing/2014/main" id="{6B5E73C2-39A6-2467-EF4F-445305D35D46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3;p37">
              <a:extLst>
                <a:ext uri="{FF2B5EF4-FFF2-40B4-BE49-F238E27FC236}">
                  <a16:creationId xmlns:a16="http://schemas.microsoft.com/office/drawing/2014/main" id="{805C0F19-ADCA-B571-8F41-824BA34B67F0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4;p37">
              <a:extLst>
                <a:ext uri="{FF2B5EF4-FFF2-40B4-BE49-F238E27FC236}">
                  <a16:creationId xmlns:a16="http://schemas.microsoft.com/office/drawing/2014/main" id="{2EDA9D4A-E07B-1806-04FC-B159C6E21BC5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5;p37">
              <a:extLst>
                <a:ext uri="{FF2B5EF4-FFF2-40B4-BE49-F238E27FC236}">
                  <a16:creationId xmlns:a16="http://schemas.microsoft.com/office/drawing/2014/main" id="{6C87CEFA-4CF2-7171-03FA-49C5D922B512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76;p37">
              <a:extLst>
                <a:ext uri="{FF2B5EF4-FFF2-40B4-BE49-F238E27FC236}">
                  <a16:creationId xmlns:a16="http://schemas.microsoft.com/office/drawing/2014/main" id="{D3FE8763-00E1-979E-765B-7132C320A593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77;p37">
              <a:extLst>
                <a:ext uri="{FF2B5EF4-FFF2-40B4-BE49-F238E27FC236}">
                  <a16:creationId xmlns:a16="http://schemas.microsoft.com/office/drawing/2014/main" id="{12A6C584-D6F7-70B6-E1E9-86509C796361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78;p37">
              <a:extLst>
                <a:ext uri="{FF2B5EF4-FFF2-40B4-BE49-F238E27FC236}">
                  <a16:creationId xmlns:a16="http://schemas.microsoft.com/office/drawing/2014/main" id="{54A55C0F-7225-CD32-601B-0E5FF8B2793E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9;p37">
              <a:extLst>
                <a:ext uri="{FF2B5EF4-FFF2-40B4-BE49-F238E27FC236}">
                  <a16:creationId xmlns:a16="http://schemas.microsoft.com/office/drawing/2014/main" id="{A316D14A-E2B0-EB12-E5ED-6CF466CC88D3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0;p37">
              <a:extLst>
                <a:ext uri="{FF2B5EF4-FFF2-40B4-BE49-F238E27FC236}">
                  <a16:creationId xmlns:a16="http://schemas.microsoft.com/office/drawing/2014/main" id="{F3380313-C092-B13D-E8BD-D748FE7E6266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1;p37">
              <a:extLst>
                <a:ext uri="{FF2B5EF4-FFF2-40B4-BE49-F238E27FC236}">
                  <a16:creationId xmlns:a16="http://schemas.microsoft.com/office/drawing/2014/main" id="{DDC5D59B-9CDA-0398-23F7-CFE2EE410679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2;p37">
              <a:extLst>
                <a:ext uri="{FF2B5EF4-FFF2-40B4-BE49-F238E27FC236}">
                  <a16:creationId xmlns:a16="http://schemas.microsoft.com/office/drawing/2014/main" id="{4C66370F-3F1E-FFE6-1D08-6CCCA91A9694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3;p37">
              <a:extLst>
                <a:ext uri="{FF2B5EF4-FFF2-40B4-BE49-F238E27FC236}">
                  <a16:creationId xmlns:a16="http://schemas.microsoft.com/office/drawing/2014/main" id="{84CD3517-B92F-09F4-1DB4-0293554C6EFE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4;p37">
              <a:extLst>
                <a:ext uri="{FF2B5EF4-FFF2-40B4-BE49-F238E27FC236}">
                  <a16:creationId xmlns:a16="http://schemas.microsoft.com/office/drawing/2014/main" id="{A01A7A3A-4072-27E4-776F-FA0D707A112F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85;p37">
              <a:extLst>
                <a:ext uri="{FF2B5EF4-FFF2-40B4-BE49-F238E27FC236}">
                  <a16:creationId xmlns:a16="http://schemas.microsoft.com/office/drawing/2014/main" id="{06B1B892-9C60-9E3E-4643-2BAC6912342F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6;p37">
              <a:extLst>
                <a:ext uri="{FF2B5EF4-FFF2-40B4-BE49-F238E27FC236}">
                  <a16:creationId xmlns:a16="http://schemas.microsoft.com/office/drawing/2014/main" id="{10A3FA1D-B057-405B-F04F-550518D35FF1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7;p37">
              <a:extLst>
                <a:ext uri="{FF2B5EF4-FFF2-40B4-BE49-F238E27FC236}">
                  <a16:creationId xmlns:a16="http://schemas.microsoft.com/office/drawing/2014/main" id="{EBBD9179-FEB0-7F12-04E2-7B68692DEE09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88;p37">
              <a:extLst>
                <a:ext uri="{FF2B5EF4-FFF2-40B4-BE49-F238E27FC236}">
                  <a16:creationId xmlns:a16="http://schemas.microsoft.com/office/drawing/2014/main" id="{43917EC4-98C0-9232-90A8-7914705DAAD1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89;p37">
              <a:extLst>
                <a:ext uri="{FF2B5EF4-FFF2-40B4-BE49-F238E27FC236}">
                  <a16:creationId xmlns:a16="http://schemas.microsoft.com/office/drawing/2014/main" id="{C2521D68-5C18-7819-B333-1F009A313D31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0;p37">
              <a:extLst>
                <a:ext uri="{FF2B5EF4-FFF2-40B4-BE49-F238E27FC236}">
                  <a16:creationId xmlns:a16="http://schemas.microsoft.com/office/drawing/2014/main" id="{11263111-ACA8-77EB-F5C0-499A40FF378D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1;p37">
              <a:extLst>
                <a:ext uri="{FF2B5EF4-FFF2-40B4-BE49-F238E27FC236}">
                  <a16:creationId xmlns:a16="http://schemas.microsoft.com/office/drawing/2014/main" id="{41B350A4-98F0-F957-B3D7-E20247021FE4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2;p37">
              <a:extLst>
                <a:ext uri="{FF2B5EF4-FFF2-40B4-BE49-F238E27FC236}">
                  <a16:creationId xmlns:a16="http://schemas.microsoft.com/office/drawing/2014/main" id="{6B799A0D-A811-0443-E0AC-D347BC331F5E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3;p37">
              <a:extLst>
                <a:ext uri="{FF2B5EF4-FFF2-40B4-BE49-F238E27FC236}">
                  <a16:creationId xmlns:a16="http://schemas.microsoft.com/office/drawing/2014/main" id="{095743C0-DDAB-D4F5-E6A2-C1539189240E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4;p37">
              <a:extLst>
                <a:ext uri="{FF2B5EF4-FFF2-40B4-BE49-F238E27FC236}">
                  <a16:creationId xmlns:a16="http://schemas.microsoft.com/office/drawing/2014/main" id="{46A86B48-4ED2-0E73-3C3D-31FB8D5A51E6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95;p37">
              <a:extLst>
                <a:ext uri="{FF2B5EF4-FFF2-40B4-BE49-F238E27FC236}">
                  <a16:creationId xmlns:a16="http://schemas.microsoft.com/office/drawing/2014/main" id="{4C5E1F29-18A4-8CEC-EAAA-EB49C86C0EA2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96;p37">
              <a:extLst>
                <a:ext uri="{FF2B5EF4-FFF2-40B4-BE49-F238E27FC236}">
                  <a16:creationId xmlns:a16="http://schemas.microsoft.com/office/drawing/2014/main" id="{900EB67E-3106-E0CE-7AAB-F558C1A9E2A1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97;p37">
              <a:extLst>
                <a:ext uri="{FF2B5EF4-FFF2-40B4-BE49-F238E27FC236}">
                  <a16:creationId xmlns:a16="http://schemas.microsoft.com/office/drawing/2014/main" id="{6E4D9635-641C-E43C-8A4F-36BD3F840CCD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98;p37">
              <a:extLst>
                <a:ext uri="{FF2B5EF4-FFF2-40B4-BE49-F238E27FC236}">
                  <a16:creationId xmlns:a16="http://schemas.microsoft.com/office/drawing/2014/main" id="{5FDD1C07-3617-412D-391C-D4B74815D681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99;p37">
              <a:extLst>
                <a:ext uri="{FF2B5EF4-FFF2-40B4-BE49-F238E27FC236}">
                  <a16:creationId xmlns:a16="http://schemas.microsoft.com/office/drawing/2014/main" id="{4C27EEC1-9FD3-58C7-F8F3-4DC855276C2E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0;p37">
              <a:extLst>
                <a:ext uri="{FF2B5EF4-FFF2-40B4-BE49-F238E27FC236}">
                  <a16:creationId xmlns:a16="http://schemas.microsoft.com/office/drawing/2014/main" id="{EB765D2B-5250-1F7F-9F2E-20CD1B5CF6C1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1;p37">
              <a:extLst>
                <a:ext uri="{FF2B5EF4-FFF2-40B4-BE49-F238E27FC236}">
                  <a16:creationId xmlns:a16="http://schemas.microsoft.com/office/drawing/2014/main" id="{E7248BE4-6A1A-285A-5FE7-7D11A7B8BA4F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2;p37">
              <a:extLst>
                <a:ext uri="{FF2B5EF4-FFF2-40B4-BE49-F238E27FC236}">
                  <a16:creationId xmlns:a16="http://schemas.microsoft.com/office/drawing/2014/main" id="{0E2304C1-7842-4B89-7B3D-67126A893ECD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3;p37">
              <a:extLst>
                <a:ext uri="{FF2B5EF4-FFF2-40B4-BE49-F238E27FC236}">
                  <a16:creationId xmlns:a16="http://schemas.microsoft.com/office/drawing/2014/main" id="{E431BB62-5E0B-64FB-7536-3EBB21531105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4;p37">
              <a:extLst>
                <a:ext uri="{FF2B5EF4-FFF2-40B4-BE49-F238E27FC236}">
                  <a16:creationId xmlns:a16="http://schemas.microsoft.com/office/drawing/2014/main" id="{2478FCF0-1C47-9F9E-0EEC-16957B7A5812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05;p37">
              <a:extLst>
                <a:ext uri="{FF2B5EF4-FFF2-40B4-BE49-F238E27FC236}">
                  <a16:creationId xmlns:a16="http://schemas.microsoft.com/office/drawing/2014/main" id="{AD5C98A9-E0C6-C6E2-0BFA-13062E5C226F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06;p37">
              <a:extLst>
                <a:ext uri="{FF2B5EF4-FFF2-40B4-BE49-F238E27FC236}">
                  <a16:creationId xmlns:a16="http://schemas.microsoft.com/office/drawing/2014/main" id="{4DD0FE06-1F14-19D9-F705-4241A17547BD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07;p37">
              <a:extLst>
                <a:ext uri="{FF2B5EF4-FFF2-40B4-BE49-F238E27FC236}">
                  <a16:creationId xmlns:a16="http://schemas.microsoft.com/office/drawing/2014/main" id="{17A7ADE4-7045-4FCE-B3EB-AB30FF05374B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08;p37">
              <a:extLst>
                <a:ext uri="{FF2B5EF4-FFF2-40B4-BE49-F238E27FC236}">
                  <a16:creationId xmlns:a16="http://schemas.microsoft.com/office/drawing/2014/main" id="{B0144813-5FDA-1FB0-CEC9-4847C79175FB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09;p37">
              <a:extLst>
                <a:ext uri="{FF2B5EF4-FFF2-40B4-BE49-F238E27FC236}">
                  <a16:creationId xmlns:a16="http://schemas.microsoft.com/office/drawing/2014/main" id="{C2DFA83E-7517-45F7-B92F-10090CCC447A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0;p37">
              <a:extLst>
                <a:ext uri="{FF2B5EF4-FFF2-40B4-BE49-F238E27FC236}">
                  <a16:creationId xmlns:a16="http://schemas.microsoft.com/office/drawing/2014/main" id="{CE15FF90-3FD4-5E56-A57D-B6959F398BED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1;p37">
              <a:extLst>
                <a:ext uri="{FF2B5EF4-FFF2-40B4-BE49-F238E27FC236}">
                  <a16:creationId xmlns:a16="http://schemas.microsoft.com/office/drawing/2014/main" id="{73E9DFD6-C903-AC0E-92BE-EC833FBB7369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2;p37">
              <a:extLst>
                <a:ext uri="{FF2B5EF4-FFF2-40B4-BE49-F238E27FC236}">
                  <a16:creationId xmlns:a16="http://schemas.microsoft.com/office/drawing/2014/main" id="{C94858D8-0441-CCEB-DFBB-7400430C2FDD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3;p37">
              <a:extLst>
                <a:ext uri="{FF2B5EF4-FFF2-40B4-BE49-F238E27FC236}">
                  <a16:creationId xmlns:a16="http://schemas.microsoft.com/office/drawing/2014/main" id="{59E7CC8B-8FFB-2B39-F1CE-28E6E7E5506F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4;p37">
              <a:extLst>
                <a:ext uri="{FF2B5EF4-FFF2-40B4-BE49-F238E27FC236}">
                  <a16:creationId xmlns:a16="http://schemas.microsoft.com/office/drawing/2014/main" id="{E42849B7-58EE-554A-B6CB-1A58F1344B5A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15;p37">
              <a:extLst>
                <a:ext uri="{FF2B5EF4-FFF2-40B4-BE49-F238E27FC236}">
                  <a16:creationId xmlns:a16="http://schemas.microsoft.com/office/drawing/2014/main" id="{E65CFE38-FD4F-BC22-8931-767460F17B2F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16;p37">
              <a:extLst>
                <a:ext uri="{FF2B5EF4-FFF2-40B4-BE49-F238E27FC236}">
                  <a16:creationId xmlns:a16="http://schemas.microsoft.com/office/drawing/2014/main" id="{26A5E8D0-137B-50FD-0F2E-940FDA672402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17;p37">
              <a:extLst>
                <a:ext uri="{FF2B5EF4-FFF2-40B4-BE49-F238E27FC236}">
                  <a16:creationId xmlns:a16="http://schemas.microsoft.com/office/drawing/2014/main" id="{580790FB-8814-E6E7-1A4D-A2A8C8F6E250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18;p37">
              <a:extLst>
                <a:ext uri="{FF2B5EF4-FFF2-40B4-BE49-F238E27FC236}">
                  <a16:creationId xmlns:a16="http://schemas.microsoft.com/office/drawing/2014/main" id="{82B5A930-DCAE-F725-C54F-FF47DEFC9A16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19;p37">
              <a:extLst>
                <a:ext uri="{FF2B5EF4-FFF2-40B4-BE49-F238E27FC236}">
                  <a16:creationId xmlns:a16="http://schemas.microsoft.com/office/drawing/2014/main" id="{BB016E72-5F0E-1227-2B14-B3B82F75B07C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0;p37">
              <a:extLst>
                <a:ext uri="{FF2B5EF4-FFF2-40B4-BE49-F238E27FC236}">
                  <a16:creationId xmlns:a16="http://schemas.microsoft.com/office/drawing/2014/main" id="{E5AB18EC-8674-C298-0F58-6AB30E821C15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1;p37">
              <a:extLst>
                <a:ext uri="{FF2B5EF4-FFF2-40B4-BE49-F238E27FC236}">
                  <a16:creationId xmlns:a16="http://schemas.microsoft.com/office/drawing/2014/main" id="{54D99C0D-6430-8E1C-BBFE-728932FAD570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422;p37">
              <a:extLst>
                <a:ext uri="{FF2B5EF4-FFF2-40B4-BE49-F238E27FC236}">
                  <a16:creationId xmlns:a16="http://schemas.microsoft.com/office/drawing/2014/main" id="{100A8067-3D8C-7266-6673-8937A4C66AE6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423;p37">
              <a:extLst>
                <a:ext uri="{FF2B5EF4-FFF2-40B4-BE49-F238E27FC236}">
                  <a16:creationId xmlns:a16="http://schemas.microsoft.com/office/drawing/2014/main" id="{D6CDDBD1-ECCB-D52D-F46B-19DCFC3CE1F3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424;p37">
              <a:extLst>
                <a:ext uri="{FF2B5EF4-FFF2-40B4-BE49-F238E27FC236}">
                  <a16:creationId xmlns:a16="http://schemas.microsoft.com/office/drawing/2014/main" id="{1581E78A-593C-0074-179F-7DC6B7FFE7BF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425;p37">
              <a:extLst>
                <a:ext uri="{FF2B5EF4-FFF2-40B4-BE49-F238E27FC236}">
                  <a16:creationId xmlns:a16="http://schemas.microsoft.com/office/drawing/2014/main" id="{CFFF96A4-BE71-266B-7A2D-D48A4ABA9980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426;p37">
              <a:extLst>
                <a:ext uri="{FF2B5EF4-FFF2-40B4-BE49-F238E27FC236}">
                  <a16:creationId xmlns:a16="http://schemas.microsoft.com/office/drawing/2014/main" id="{948A2CDB-68E8-F31D-F244-A06E13A7526B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427;p37">
              <a:extLst>
                <a:ext uri="{FF2B5EF4-FFF2-40B4-BE49-F238E27FC236}">
                  <a16:creationId xmlns:a16="http://schemas.microsoft.com/office/drawing/2014/main" id="{46838F5A-8FB9-A1CA-FF11-0CE3DE45A280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428;p37">
              <a:extLst>
                <a:ext uri="{FF2B5EF4-FFF2-40B4-BE49-F238E27FC236}">
                  <a16:creationId xmlns:a16="http://schemas.microsoft.com/office/drawing/2014/main" id="{5F46290B-08DE-09EC-7BD4-7D0A6186C289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429;p37">
              <a:extLst>
                <a:ext uri="{FF2B5EF4-FFF2-40B4-BE49-F238E27FC236}">
                  <a16:creationId xmlns:a16="http://schemas.microsoft.com/office/drawing/2014/main" id="{3A1A1DC0-3674-F6E1-914D-F1DFFD19F892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430;p37">
              <a:extLst>
                <a:ext uri="{FF2B5EF4-FFF2-40B4-BE49-F238E27FC236}">
                  <a16:creationId xmlns:a16="http://schemas.microsoft.com/office/drawing/2014/main" id="{F4D791C2-288A-ACFD-9652-30FF9F02A441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431;p37">
              <a:extLst>
                <a:ext uri="{FF2B5EF4-FFF2-40B4-BE49-F238E27FC236}">
                  <a16:creationId xmlns:a16="http://schemas.microsoft.com/office/drawing/2014/main" id="{7F9FE803-FBFD-B100-F994-14E92E3C79FA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432;p37">
              <a:extLst>
                <a:ext uri="{FF2B5EF4-FFF2-40B4-BE49-F238E27FC236}">
                  <a16:creationId xmlns:a16="http://schemas.microsoft.com/office/drawing/2014/main" id="{3F280C85-BBDE-6444-CE24-F5B80DD27E6C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433;p37">
              <a:extLst>
                <a:ext uri="{FF2B5EF4-FFF2-40B4-BE49-F238E27FC236}">
                  <a16:creationId xmlns:a16="http://schemas.microsoft.com/office/drawing/2014/main" id="{C90FABEC-1490-D25A-1EAD-0C63588C3C22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434;p37">
              <a:extLst>
                <a:ext uri="{FF2B5EF4-FFF2-40B4-BE49-F238E27FC236}">
                  <a16:creationId xmlns:a16="http://schemas.microsoft.com/office/drawing/2014/main" id="{CAB8D56F-FFA0-40E7-626D-9FDBE584FC93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435;p37">
              <a:extLst>
                <a:ext uri="{FF2B5EF4-FFF2-40B4-BE49-F238E27FC236}">
                  <a16:creationId xmlns:a16="http://schemas.microsoft.com/office/drawing/2014/main" id="{9FD1850A-8FFC-6F3D-8722-830D0918AB93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436;p37">
              <a:extLst>
                <a:ext uri="{FF2B5EF4-FFF2-40B4-BE49-F238E27FC236}">
                  <a16:creationId xmlns:a16="http://schemas.microsoft.com/office/drawing/2014/main" id="{7F920699-9187-EBD0-F3BF-7FEF01AEB0CA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437;p37">
              <a:extLst>
                <a:ext uri="{FF2B5EF4-FFF2-40B4-BE49-F238E27FC236}">
                  <a16:creationId xmlns:a16="http://schemas.microsoft.com/office/drawing/2014/main" id="{24656825-DF26-BB55-87E3-776BF2EFC34E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438;p37">
              <a:extLst>
                <a:ext uri="{FF2B5EF4-FFF2-40B4-BE49-F238E27FC236}">
                  <a16:creationId xmlns:a16="http://schemas.microsoft.com/office/drawing/2014/main" id="{30A30424-57BC-0CC6-FE23-330D64F6AD3F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439;p37">
              <a:extLst>
                <a:ext uri="{FF2B5EF4-FFF2-40B4-BE49-F238E27FC236}">
                  <a16:creationId xmlns:a16="http://schemas.microsoft.com/office/drawing/2014/main" id="{A34F2624-1007-F2F9-C554-E73FA0021345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440;p37">
              <a:extLst>
                <a:ext uri="{FF2B5EF4-FFF2-40B4-BE49-F238E27FC236}">
                  <a16:creationId xmlns:a16="http://schemas.microsoft.com/office/drawing/2014/main" id="{275744AD-C4E0-5B55-FFAE-AA78A71B70A6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441;p37">
              <a:extLst>
                <a:ext uri="{FF2B5EF4-FFF2-40B4-BE49-F238E27FC236}">
                  <a16:creationId xmlns:a16="http://schemas.microsoft.com/office/drawing/2014/main" id="{44EF966B-ED7A-B208-B9C9-8C5DDB05EED2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442;p37">
              <a:extLst>
                <a:ext uri="{FF2B5EF4-FFF2-40B4-BE49-F238E27FC236}">
                  <a16:creationId xmlns:a16="http://schemas.microsoft.com/office/drawing/2014/main" id="{D84EBC20-8E78-0062-F26D-BB82EE196B03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443;p37">
              <a:extLst>
                <a:ext uri="{FF2B5EF4-FFF2-40B4-BE49-F238E27FC236}">
                  <a16:creationId xmlns:a16="http://schemas.microsoft.com/office/drawing/2014/main" id="{208D12AB-09E8-A08E-3A0A-B1832B10E140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444;p37">
              <a:extLst>
                <a:ext uri="{FF2B5EF4-FFF2-40B4-BE49-F238E27FC236}">
                  <a16:creationId xmlns:a16="http://schemas.microsoft.com/office/drawing/2014/main" id="{837FB9D0-BA83-18BF-A863-4F8EB6BBA3E7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52" name="Picture 3351">
            <a:extLst>
              <a:ext uri="{FF2B5EF4-FFF2-40B4-BE49-F238E27FC236}">
                <a16:creationId xmlns:a16="http://schemas.microsoft.com/office/drawing/2014/main" id="{3D8198D4-CDF2-71A1-3534-CA3E63C33D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051"/>
          <a:stretch/>
        </p:blipFill>
        <p:spPr>
          <a:xfrm>
            <a:off x="4645478" y="556471"/>
            <a:ext cx="4392386" cy="24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54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DE7D7E66-561C-1E12-1D22-9F4A40BEE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40AF9CC5-072C-4B9A-C467-C56727712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Intrusion Detection &amp; Deception</a:t>
            </a:r>
          </a:p>
        </p:txBody>
      </p: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DE805B6C-0DDF-A4DC-FA3E-31E822825F9A}"/>
              </a:ext>
            </a:extLst>
          </p:cNvPr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352" name="Picture 3351">
            <a:extLst>
              <a:ext uri="{FF2B5EF4-FFF2-40B4-BE49-F238E27FC236}">
                <a16:creationId xmlns:a16="http://schemas.microsoft.com/office/drawing/2014/main" id="{150347BE-8A95-16B6-273B-6B2539843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6833"/>
            <a:ext cx="5551714" cy="441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34901A-C664-43D9-FB5F-9F94CD77D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643" y="534493"/>
            <a:ext cx="4422972" cy="2184214"/>
          </a:xfrm>
          <a:prstGeom prst="rect">
            <a:avLst/>
          </a:prstGeom>
        </p:spPr>
      </p:pic>
      <p:grpSp>
        <p:nvGrpSpPr>
          <p:cNvPr id="9" name="Google Shape;3367;p37">
            <a:extLst>
              <a:ext uri="{FF2B5EF4-FFF2-40B4-BE49-F238E27FC236}">
                <a16:creationId xmlns:a16="http://schemas.microsoft.com/office/drawing/2014/main" id="{F1834E61-5561-7085-B743-1ED2C3CEA874}"/>
              </a:ext>
            </a:extLst>
          </p:cNvPr>
          <p:cNvGrpSpPr/>
          <p:nvPr/>
        </p:nvGrpSpPr>
        <p:grpSpPr>
          <a:xfrm>
            <a:off x="4754880" y="2786367"/>
            <a:ext cx="4357952" cy="5991287"/>
            <a:chOff x="-1006072" y="1271750"/>
            <a:chExt cx="4357952" cy="5991287"/>
          </a:xfrm>
        </p:grpSpPr>
        <p:sp>
          <p:nvSpPr>
            <p:cNvPr id="10" name="Google Shape;3368;p37">
              <a:extLst>
                <a:ext uri="{FF2B5EF4-FFF2-40B4-BE49-F238E27FC236}">
                  <a16:creationId xmlns:a16="http://schemas.microsoft.com/office/drawing/2014/main" id="{EB34F304-E016-5895-B921-3C500F871248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69;p37">
              <a:extLst>
                <a:ext uri="{FF2B5EF4-FFF2-40B4-BE49-F238E27FC236}">
                  <a16:creationId xmlns:a16="http://schemas.microsoft.com/office/drawing/2014/main" id="{775A2422-9B44-D9C6-BA11-A99763116A78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0;p37">
              <a:extLst>
                <a:ext uri="{FF2B5EF4-FFF2-40B4-BE49-F238E27FC236}">
                  <a16:creationId xmlns:a16="http://schemas.microsoft.com/office/drawing/2014/main" id="{9AE78187-18A4-D0BE-97D5-038DCC1231F1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1;p37">
              <a:extLst>
                <a:ext uri="{FF2B5EF4-FFF2-40B4-BE49-F238E27FC236}">
                  <a16:creationId xmlns:a16="http://schemas.microsoft.com/office/drawing/2014/main" id="{FF30693F-1237-8D40-AAD1-AF033DDA7644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2;p37">
              <a:extLst>
                <a:ext uri="{FF2B5EF4-FFF2-40B4-BE49-F238E27FC236}">
                  <a16:creationId xmlns:a16="http://schemas.microsoft.com/office/drawing/2014/main" id="{50840FBD-65BC-E3D3-8F07-D0F5DB66A688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3;p37">
              <a:extLst>
                <a:ext uri="{FF2B5EF4-FFF2-40B4-BE49-F238E27FC236}">
                  <a16:creationId xmlns:a16="http://schemas.microsoft.com/office/drawing/2014/main" id="{0F34F276-D3AC-E767-0CEE-6165EACE955E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4;p37">
              <a:extLst>
                <a:ext uri="{FF2B5EF4-FFF2-40B4-BE49-F238E27FC236}">
                  <a16:creationId xmlns:a16="http://schemas.microsoft.com/office/drawing/2014/main" id="{60555828-3F84-1AEB-AD6A-B78C6499BF41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5;p37">
              <a:extLst>
                <a:ext uri="{FF2B5EF4-FFF2-40B4-BE49-F238E27FC236}">
                  <a16:creationId xmlns:a16="http://schemas.microsoft.com/office/drawing/2014/main" id="{FCF48AC2-EF09-4987-D80C-30F18719F1A6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76;p37">
              <a:extLst>
                <a:ext uri="{FF2B5EF4-FFF2-40B4-BE49-F238E27FC236}">
                  <a16:creationId xmlns:a16="http://schemas.microsoft.com/office/drawing/2014/main" id="{17C9B262-8AEA-BEB0-5F29-AAA03C89CB31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77;p37">
              <a:extLst>
                <a:ext uri="{FF2B5EF4-FFF2-40B4-BE49-F238E27FC236}">
                  <a16:creationId xmlns:a16="http://schemas.microsoft.com/office/drawing/2014/main" id="{C757E808-21E8-4A64-2905-84CFA46CA2FC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78;p37">
              <a:extLst>
                <a:ext uri="{FF2B5EF4-FFF2-40B4-BE49-F238E27FC236}">
                  <a16:creationId xmlns:a16="http://schemas.microsoft.com/office/drawing/2014/main" id="{B0150DB8-6CD1-11AD-22DD-DC3EFE36C42F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9;p37">
              <a:extLst>
                <a:ext uri="{FF2B5EF4-FFF2-40B4-BE49-F238E27FC236}">
                  <a16:creationId xmlns:a16="http://schemas.microsoft.com/office/drawing/2014/main" id="{CCCAD7A8-6F15-5F3F-6C9B-FE38E686A21D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0;p37">
              <a:extLst>
                <a:ext uri="{FF2B5EF4-FFF2-40B4-BE49-F238E27FC236}">
                  <a16:creationId xmlns:a16="http://schemas.microsoft.com/office/drawing/2014/main" id="{ABAAA914-3B2A-EF81-0205-F449607016EE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1;p37">
              <a:extLst>
                <a:ext uri="{FF2B5EF4-FFF2-40B4-BE49-F238E27FC236}">
                  <a16:creationId xmlns:a16="http://schemas.microsoft.com/office/drawing/2014/main" id="{F2ECFEC8-DDE7-A1E6-80F5-870EEF81B847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2;p37">
              <a:extLst>
                <a:ext uri="{FF2B5EF4-FFF2-40B4-BE49-F238E27FC236}">
                  <a16:creationId xmlns:a16="http://schemas.microsoft.com/office/drawing/2014/main" id="{E3DD8251-0734-CF65-0DCC-2302E30D2B51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3;p37">
              <a:extLst>
                <a:ext uri="{FF2B5EF4-FFF2-40B4-BE49-F238E27FC236}">
                  <a16:creationId xmlns:a16="http://schemas.microsoft.com/office/drawing/2014/main" id="{F56197E0-339B-57E7-7EBB-64851740AABB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4;p37">
              <a:extLst>
                <a:ext uri="{FF2B5EF4-FFF2-40B4-BE49-F238E27FC236}">
                  <a16:creationId xmlns:a16="http://schemas.microsoft.com/office/drawing/2014/main" id="{5D55A4E1-6ECF-426B-1022-3F11D1FED131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85;p37">
              <a:extLst>
                <a:ext uri="{FF2B5EF4-FFF2-40B4-BE49-F238E27FC236}">
                  <a16:creationId xmlns:a16="http://schemas.microsoft.com/office/drawing/2014/main" id="{8EA47895-9472-033E-2C7C-B32117E30C6D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6;p37">
              <a:extLst>
                <a:ext uri="{FF2B5EF4-FFF2-40B4-BE49-F238E27FC236}">
                  <a16:creationId xmlns:a16="http://schemas.microsoft.com/office/drawing/2014/main" id="{A1AC5798-1511-8C04-4884-0A35C2140759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7;p37">
              <a:extLst>
                <a:ext uri="{FF2B5EF4-FFF2-40B4-BE49-F238E27FC236}">
                  <a16:creationId xmlns:a16="http://schemas.microsoft.com/office/drawing/2014/main" id="{DA4285B8-514F-697B-B322-D5A6C43DE04F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88;p37">
              <a:extLst>
                <a:ext uri="{FF2B5EF4-FFF2-40B4-BE49-F238E27FC236}">
                  <a16:creationId xmlns:a16="http://schemas.microsoft.com/office/drawing/2014/main" id="{1E3EE0A9-88C8-B001-2BF3-1752C51DC4F6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89;p37">
              <a:extLst>
                <a:ext uri="{FF2B5EF4-FFF2-40B4-BE49-F238E27FC236}">
                  <a16:creationId xmlns:a16="http://schemas.microsoft.com/office/drawing/2014/main" id="{B95CE49E-7A55-965D-C075-3CA77ABB1599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0;p37">
              <a:extLst>
                <a:ext uri="{FF2B5EF4-FFF2-40B4-BE49-F238E27FC236}">
                  <a16:creationId xmlns:a16="http://schemas.microsoft.com/office/drawing/2014/main" id="{95711F2B-64AD-687A-C714-EF7DC5E9F0DA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1;p37">
              <a:extLst>
                <a:ext uri="{FF2B5EF4-FFF2-40B4-BE49-F238E27FC236}">
                  <a16:creationId xmlns:a16="http://schemas.microsoft.com/office/drawing/2014/main" id="{8FC105FC-AFC3-C799-C100-090401CC9A8F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2;p37">
              <a:extLst>
                <a:ext uri="{FF2B5EF4-FFF2-40B4-BE49-F238E27FC236}">
                  <a16:creationId xmlns:a16="http://schemas.microsoft.com/office/drawing/2014/main" id="{F3525E6C-90AB-531E-CB7B-C6BC258A81F1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3;p37">
              <a:extLst>
                <a:ext uri="{FF2B5EF4-FFF2-40B4-BE49-F238E27FC236}">
                  <a16:creationId xmlns:a16="http://schemas.microsoft.com/office/drawing/2014/main" id="{610B0685-7668-7114-C89E-DB809455348E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4;p37">
              <a:extLst>
                <a:ext uri="{FF2B5EF4-FFF2-40B4-BE49-F238E27FC236}">
                  <a16:creationId xmlns:a16="http://schemas.microsoft.com/office/drawing/2014/main" id="{E2951A78-BDC2-48BB-60F4-224FE065AE53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95;p37">
              <a:extLst>
                <a:ext uri="{FF2B5EF4-FFF2-40B4-BE49-F238E27FC236}">
                  <a16:creationId xmlns:a16="http://schemas.microsoft.com/office/drawing/2014/main" id="{DC07D9B6-BAE9-CB1E-C9F2-4D1D7C2BDFDF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96;p37">
              <a:extLst>
                <a:ext uri="{FF2B5EF4-FFF2-40B4-BE49-F238E27FC236}">
                  <a16:creationId xmlns:a16="http://schemas.microsoft.com/office/drawing/2014/main" id="{9513B24D-D26A-B4DB-F4D1-7EAE0694BA6D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97;p37">
              <a:extLst>
                <a:ext uri="{FF2B5EF4-FFF2-40B4-BE49-F238E27FC236}">
                  <a16:creationId xmlns:a16="http://schemas.microsoft.com/office/drawing/2014/main" id="{EE27B902-6E1E-92B9-7205-545C9BFF5201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98;p37">
              <a:extLst>
                <a:ext uri="{FF2B5EF4-FFF2-40B4-BE49-F238E27FC236}">
                  <a16:creationId xmlns:a16="http://schemas.microsoft.com/office/drawing/2014/main" id="{55D6DFD9-8726-FA6E-BA8F-55BC480EF978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99;p37">
              <a:extLst>
                <a:ext uri="{FF2B5EF4-FFF2-40B4-BE49-F238E27FC236}">
                  <a16:creationId xmlns:a16="http://schemas.microsoft.com/office/drawing/2014/main" id="{1B9C8DD1-A2A6-2F38-F762-8B27A7CADAAC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0;p37">
              <a:extLst>
                <a:ext uri="{FF2B5EF4-FFF2-40B4-BE49-F238E27FC236}">
                  <a16:creationId xmlns:a16="http://schemas.microsoft.com/office/drawing/2014/main" id="{D87CC03C-7B63-0824-3098-FB02B1FC76CF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1;p37">
              <a:extLst>
                <a:ext uri="{FF2B5EF4-FFF2-40B4-BE49-F238E27FC236}">
                  <a16:creationId xmlns:a16="http://schemas.microsoft.com/office/drawing/2014/main" id="{82232D89-B59C-C25D-ACB9-1438360378CB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2;p37">
              <a:extLst>
                <a:ext uri="{FF2B5EF4-FFF2-40B4-BE49-F238E27FC236}">
                  <a16:creationId xmlns:a16="http://schemas.microsoft.com/office/drawing/2014/main" id="{9C6D82FE-65BA-F50B-46D0-AF6AA400E176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3;p37">
              <a:extLst>
                <a:ext uri="{FF2B5EF4-FFF2-40B4-BE49-F238E27FC236}">
                  <a16:creationId xmlns:a16="http://schemas.microsoft.com/office/drawing/2014/main" id="{39C02F59-2B15-C159-CD61-9ADA49376D55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4;p37">
              <a:extLst>
                <a:ext uri="{FF2B5EF4-FFF2-40B4-BE49-F238E27FC236}">
                  <a16:creationId xmlns:a16="http://schemas.microsoft.com/office/drawing/2014/main" id="{7568DCF9-B565-4E30-EBDC-85943FF83AFE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05;p37">
              <a:extLst>
                <a:ext uri="{FF2B5EF4-FFF2-40B4-BE49-F238E27FC236}">
                  <a16:creationId xmlns:a16="http://schemas.microsoft.com/office/drawing/2014/main" id="{389173AC-6EB6-62DF-C7CE-8A91B1577569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06;p37">
              <a:extLst>
                <a:ext uri="{FF2B5EF4-FFF2-40B4-BE49-F238E27FC236}">
                  <a16:creationId xmlns:a16="http://schemas.microsoft.com/office/drawing/2014/main" id="{6CBBB909-207D-B180-924E-EC2DFA3DD9A0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07;p37">
              <a:extLst>
                <a:ext uri="{FF2B5EF4-FFF2-40B4-BE49-F238E27FC236}">
                  <a16:creationId xmlns:a16="http://schemas.microsoft.com/office/drawing/2014/main" id="{EE6AC931-88AA-778C-C12E-93F5ED27485A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08;p37">
              <a:extLst>
                <a:ext uri="{FF2B5EF4-FFF2-40B4-BE49-F238E27FC236}">
                  <a16:creationId xmlns:a16="http://schemas.microsoft.com/office/drawing/2014/main" id="{7BF9C624-AB47-03BB-33FC-C551BB0F8E33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09;p37">
              <a:extLst>
                <a:ext uri="{FF2B5EF4-FFF2-40B4-BE49-F238E27FC236}">
                  <a16:creationId xmlns:a16="http://schemas.microsoft.com/office/drawing/2014/main" id="{E4F201A3-682D-359C-B3A4-712DDDA7EBB6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0;p37">
              <a:extLst>
                <a:ext uri="{FF2B5EF4-FFF2-40B4-BE49-F238E27FC236}">
                  <a16:creationId xmlns:a16="http://schemas.microsoft.com/office/drawing/2014/main" id="{9F8542B9-3126-101A-729C-27E59CE03CE8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1;p37">
              <a:extLst>
                <a:ext uri="{FF2B5EF4-FFF2-40B4-BE49-F238E27FC236}">
                  <a16:creationId xmlns:a16="http://schemas.microsoft.com/office/drawing/2014/main" id="{839CEA55-A6D8-D6D6-5536-4B0550802258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2;p37">
              <a:extLst>
                <a:ext uri="{FF2B5EF4-FFF2-40B4-BE49-F238E27FC236}">
                  <a16:creationId xmlns:a16="http://schemas.microsoft.com/office/drawing/2014/main" id="{49208306-933D-7F43-D233-1F6ED4D5F832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3;p37">
              <a:extLst>
                <a:ext uri="{FF2B5EF4-FFF2-40B4-BE49-F238E27FC236}">
                  <a16:creationId xmlns:a16="http://schemas.microsoft.com/office/drawing/2014/main" id="{04A57760-2EB6-B55C-0208-6F6BFFAC0D0A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4;p37">
              <a:extLst>
                <a:ext uri="{FF2B5EF4-FFF2-40B4-BE49-F238E27FC236}">
                  <a16:creationId xmlns:a16="http://schemas.microsoft.com/office/drawing/2014/main" id="{5D82B725-877C-5F34-2A3C-1E5B50810A64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15;p37">
              <a:extLst>
                <a:ext uri="{FF2B5EF4-FFF2-40B4-BE49-F238E27FC236}">
                  <a16:creationId xmlns:a16="http://schemas.microsoft.com/office/drawing/2014/main" id="{1D0B2600-118E-1A6F-B0EB-71B2B5CB6966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16;p37">
              <a:extLst>
                <a:ext uri="{FF2B5EF4-FFF2-40B4-BE49-F238E27FC236}">
                  <a16:creationId xmlns:a16="http://schemas.microsoft.com/office/drawing/2014/main" id="{E6F5ABD7-F5D6-9350-729A-A3A5363545E1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17;p37">
              <a:extLst>
                <a:ext uri="{FF2B5EF4-FFF2-40B4-BE49-F238E27FC236}">
                  <a16:creationId xmlns:a16="http://schemas.microsoft.com/office/drawing/2014/main" id="{9F9D8127-7689-F3EC-A3C6-9D114A2CDFF7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18;p37">
              <a:extLst>
                <a:ext uri="{FF2B5EF4-FFF2-40B4-BE49-F238E27FC236}">
                  <a16:creationId xmlns:a16="http://schemas.microsoft.com/office/drawing/2014/main" id="{11576FE5-54CB-1F2A-D72B-62774A6894B4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19;p37">
              <a:extLst>
                <a:ext uri="{FF2B5EF4-FFF2-40B4-BE49-F238E27FC236}">
                  <a16:creationId xmlns:a16="http://schemas.microsoft.com/office/drawing/2014/main" id="{FC24561A-D0AD-70CE-6DD1-5CA1D80DB45E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0;p37">
              <a:extLst>
                <a:ext uri="{FF2B5EF4-FFF2-40B4-BE49-F238E27FC236}">
                  <a16:creationId xmlns:a16="http://schemas.microsoft.com/office/drawing/2014/main" id="{BEB65EFD-F2B6-0B39-9E2C-D821FDA92A31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1;p37">
              <a:extLst>
                <a:ext uri="{FF2B5EF4-FFF2-40B4-BE49-F238E27FC236}">
                  <a16:creationId xmlns:a16="http://schemas.microsoft.com/office/drawing/2014/main" id="{B3C3C44C-7A38-F19F-1FF2-0ED4489752AD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422;p37">
              <a:extLst>
                <a:ext uri="{FF2B5EF4-FFF2-40B4-BE49-F238E27FC236}">
                  <a16:creationId xmlns:a16="http://schemas.microsoft.com/office/drawing/2014/main" id="{8959372F-987C-47AA-3D73-2E403329C566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423;p37">
              <a:extLst>
                <a:ext uri="{FF2B5EF4-FFF2-40B4-BE49-F238E27FC236}">
                  <a16:creationId xmlns:a16="http://schemas.microsoft.com/office/drawing/2014/main" id="{60B6F3CB-7C91-C8FA-183D-DFAD6E7D51DF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424;p37">
              <a:extLst>
                <a:ext uri="{FF2B5EF4-FFF2-40B4-BE49-F238E27FC236}">
                  <a16:creationId xmlns:a16="http://schemas.microsoft.com/office/drawing/2014/main" id="{A05C4E93-EBAB-C714-10D1-8889797640EA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425;p37">
              <a:extLst>
                <a:ext uri="{FF2B5EF4-FFF2-40B4-BE49-F238E27FC236}">
                  <a16:creationId xmlns:a16="http://schemas.microsoft.com/office/drawing/2014/main" id="{078293FA-E89A-05AF-756B-7DA6C4C9EEC5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426;p37">
              <a:extLst>
                <a:ext uri="{FF2B5EF4-FFF2-40B4-BE49-F238E27FC236}">
                  <a16:creationId xmlns:a16="http://schemas.microsoft.com/office/drawing/2014/main" id="{81E104B0-8301-5419-E971-5608C2044153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427;p37">
              <a:extLst>
                <a:ext uri="{FF2B5EF4-FFF2-40B4-BE49-F238E27FC236}">
                  <a16:creationId xmlns:a16="http://schemas.microsoft.com/office/drawing/2014/main" id="{3125763E-D440-8BBF-8C13-3D7DA5A5F285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428;p37">
              <a:extLst>
                <a:ext uri="{FF2B5EF4-FFF2-40B4-BE49-F238E27FC236}">
                  <a16:creationId xmlns:a16="http://schemas.microsoft.com/office/drawing/2014/main" id="{88459D30-00F3-FD8A-4BFC-F3B96D762130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429;p37">
              <a:extLst>
                <a:ext uri="{FF2B5EF4-FFF2-40B4-BE49-F238E27FC236}">
                  <a16:creationId xmlns:a16="http://schemas.microsoft.com/office/drawing/2014/main" id="{5669CD6A-009E-A4C3-DE05-3C37A1541B1C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430;p37">
              <a:extLst>
                <a:ext uri="{FF2B5EF4-FFF2-40B4-BE49-F238E27FC236}">
                  <a16:creationId xmlns:a16="http://schemas.microsoft.com/office/drawing/2014/main" id="{14E576B2-580E-058B-8BDF-966150B30EEC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431;p37">
              <a:extLst>
                <a:ext uri="{FF2B5EF4-FFF2-40B4-BE49-F238E27FC236}">
                  <a16:creationId xmlns:a16="http://schemas.microsoft.com/office/drawing/2014/main" id="{3D1742A0-3E52-4774-AE55-56665F1773C2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432;p37">
              <a:extLst>
                <a:ext uri="{FF2B5EF4-FFF2-40B4-BE49-F238E27FC236}">
                  <a16:creationId xmlns:a16="http://schemas.microsoft.com/office/drawing/2014/main" id="{1DA33D6D-D66F-4EA5-A58E-F762573E4B29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433;p37">
              <a:extLst>
                <a:ext uri="{FF2B5EF4-FFF2-40B4-BE49-F238E27FC236}">
                  <a16:creationId xmlns:a16="http://schemas.microsoft.com/office/drawing/2014/main" id="{5819A2DA-B80B-BE69-F975-EDD5DBA6FBE0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434;p37">
              <a:extLst>
                <a:ext uri="{FF2B5EF4-FFF2-40B4-BE49-F238E27FC236}">
                  <a16:creationId xmlns:a16="http://schemas.microsoft.com/office/drawing/2014/main" id="{EAD62150-3CAB-A316-D2D3-6A1799AADEE8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435;p37">
              <a:extLst>
                <a:ext uri="{FF2B5EF4-FFF2-40B4-BE49-F238E27FC236}">
                  <a16:creationId xmlns:a16="http://schemas.microsoft.com/office/drawing/2014/main" id="{6BC6BD96-408D-734C-D17F-36B756D25469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436;p37">
              <a:extLst>
                <a:ext uri="{FF2B5EF4-FFF2-40B4-BE49-F238E27FC236}">
                  <a16:creationId xmlns:a16="http://schemas.microsoft.com/office/drawing/2014/main" id="{042D2F9D-1227-A8B2-36F7-4EB86C30509B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437;p37">
              <a:extLst>
                <a:ext uri="{FF2B5EF4-FFF2-40B4-BE49-F238E27FC236}">
                  <a16:creationId xmlns:a16="http://schemas.microsoft.com/office/drawing/2014/main" id="{E77CBABA-CCA6-2D4F-A10B-3BBF5AC1C84A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438;p37">
              <a:extLst>
                <a:ext uri="{FF2B5EF4-FFF2-40B4-BE49-F238E27FC236}">
                  <a16:creationId xmlns:a16="http://schemas.microsoft.com/office/drawing/2014/main" id="{8A602895-32DD-DA23-4C10-98CBDE264A70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439;p37">
              <a:extLst>
                <a:ext uri="{FF2B5EF4-FFF2-40B4-BE49-F238E27FC236}">
                  <a16:creationId xmlns:a16="http://schemas.microsoft.com/office/drawing/2014/main" id="{F5360619-416D-E2DF-C386-7A64B748A7EF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440;p37">
              <a:extLst>
                <a:ext uri="{FF2B5EF4-FFF2-40B4-BE49-F238E27FC236}">
                  <a16:creationId xmlns:a16="http://schemas.microsoft.com/office/drawing/2014/main" id="{E7EBDBF9-EE7E-C7DD-9632-66DBD05BBA00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441;p37">
              <a:extLst>
                <a:ext uri="{FF2B5EF4-FFF2-40B4-BE49-F238E27FC236}">
                  <a16:creationId xmlns:a16="http://schemas.microsoft.com/office/drawing/2014/main" id="{78E7BF08-496F-04D3-F309-9AEDE7ABC3C5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442;p37">
              <a:extLst>
                <a:ext uri="{FF2B5EF4-FFF2-40B4-BE49-F238E27FC236}">
                  <a16:creationId xmlns:a16="http://schemas.microsoft.com/office/drawing/2014/main" id="{1BC83F61-00EE-DCCA-9FBF-FA82D43FED47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443;p37">
              <a:extLst>
                <a:ext uri="{FF2B5EF4-FFF2-40B4-BE49-F238E27FC236}">
                  <a16:creationId xmlns:a16="http://schemas.microsoft.com/office/drawing/2014/main" id="{36269270-0E37-73A8-69A2-8D6E48D25C5F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444;p37">
              <a:extLst>
                <a:ext uri="{FF2B5EF4-FFF2-40B4-BE49-F238E27FC236}">
                  <a16:creationId xmlns:a16="http://schemas.microsoft.com/office/drawing/2014/main" id="{B34319F5-C915-0A6E-058A-6C44C61D1DA0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4093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7112DC54-505E-DFBF-8FD3-989EEFDF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588B466F-7958-BB66-FCED-43A2F20159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Main Execution – Orchestrating the Attack Simulation</a:t>
            </a:r>
          </a:p>
        </p:txBody>
      </p: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3000C568-3224-F878-610E-DCBDCAFB5722}"/>
              </a:ext>
            </a:extLst>
          </p:cNvPr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" name="Google Shape;3367;p37">
            <a:extLst>
              <a:ext uri="{FF2B5EF4-FFF2-40B4-BE49-F238E27FC236}">
                <a16:creationId xmlns:a16="http://schemas.microsoft.com/office/drawing/2014/main" id="{98597876-8279-7D4D-166F-191CE04C51F1}"/>
              </a:ext>
            </a:extLst>
          </p:cNvPr>
          <p:cNvGrpSpPr/>
          <p:nvPr/>
        </p:nvGrpSpPr>
        <p:grpSpPr>
          <a:xfrm>
            <a:off x="4754880" y="2786367"/>
            <a:ext cx="4357952" cy="5991287"/>
            <a:chOff x="-1006072" y="1271750"/>
            <a:chExt cx="4357952" cy="5991287"/>
          </a:xfrm>
        </p:grpSpPr>
        <p:sp>
          <p:nvSpPr>
            <p:cNvPr id="10" name="Google Shape;3368;p37">
              <a:extLst>
                <a:ext uri="{FF2B5EF4-FFF2-40B4-BE49-F238E27FC236}">
                  <a16:creationId xmlns:a16="http://schemas.microsoft.com/office/drawing/2014/main" id="{85AD2A1E-22BA-7E25-AEF4-6E099684DFC0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69;p37">
              <a:extLst>
                <a:ext uri="{FF2B5EF4-FFF2-40B4-BE49-F238E27FC236}">
                  <a16:creationId xmlns:a16="http://schemas.microsoft.com/office/drawing/2014/main" id="{9CE74581-04E0-E2D1-E37A-DC89FD447DCE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0;p37">
              <a:extLst>
                <a:ext uri="{FF2B5EF4-FFF2-40B4-BE49-F238E27FC236}">
                  <a16:creationId xmlns:a16="http://schemas.microsoft.com/office/drawing/2014/main" id="{935B2FFA-C34D-CA22-C446-73030FC3BF29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1;p37">
              <a:extLst>
                <a:ext uri="{FF2B5EF4-FFF2-40B4-BE49-F238E27FC236}">
                  <a16:creationId xmlns:a16="http://schemas.microsoft.com/office/drawing/2014/main" id="{9DBE3714-507F-6614-563E-85753DF7C79F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2;p37">
              <a:extLst>
                <a:ext uri="{FF2B5EF4-FFF2-40B4-BE49-F238E27FC236}">
                  <a16:creationId xmlns:a16="http://schemas.microsoft.com/office/drawing/2014/main" id="{E7D4D1D2-A6F5-C449-BEEB-F8F21A4A0D73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3;p37">
              <a:extLst>
                <a:ext uri="{FF2B5EF4-FFF2-40B4-BE49-F238E27FC236}">
                  <a16:creationId xmlns:a16="http://schemas.microsoft.com/office/drawing/2014/main" id="{F26D2B8C-7A12-DFE6-790E-38AB59899193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4;p37">
              <a:extLst>
                <a:ext uri="{FF2B5EF4-FFF2-40B4-BE49-F238E27FC236}">
                  <a16:creationId xmlns:a16="http://schemas.microsoft.com/office/drawing/2014/main" id="{B67C826B-4D3B-1D74-8BD8-31CAF02215CA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5;p37">
              <a:extLst>
                <a:ext uri="{FF2B5EF4-FFF2-40B4-BE49-F238E27FC236}">
                  <a16:creationId xmlns:a16="http://schemas.microsoft.com/office/drawing/2014/main" id="{AB9E692A-DAA2-65F3-6FE7-990F59579D8B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76;p37">
              <a:extLst>
                <a:ext uri="{FF2B5EF4-FFF2-40B4-BE49-F238E27FC236}">
                  <a16:creationId xmlns:a16="http://schemas.microsoft.com/office/drawing/2014/main" id="{6CF07243-652A-E799-C4FA-A51DDE054875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77;p37">
              <a:extLst>
                <a:ext uri="{FF2B5EF4-FFF2-40B4-BE49-F238E27FC236}">
                  <a16:creationId xmlns:a16="http://schemas.microsoft.com/office/drawing/2014/main" id="{539AB5E7-9849-746A-708A-372A0D0DA0EB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78;p37">
              <a:extLst>
                <a:ext uri="{FF2B5EF4-FFF2-40B4-BE49-F238E27FC236}">
                  <a16:creationId xmlns:a16="http://schemas.microsoft.com/office/drawing/2014/main" id="{BFF2E823-3821-6D55-1499-08BEE306F3C8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9;p37">
              <a:extLst>
                <a:ext uri="{FF2B5EF4-FFF2-40B4-BE49-F238E27FC236}">
                  <a16:creationId xmlns:a16="http://schemas.microsoft.com/office/drawing/2014/main" id="{4B9235C9-0909-4694-DDDD-422C2ED2F678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0;p37">
              <a:extLst>
                <a:ext uri="{FF2B5EF4-FFF2-40B4-BE49-F238E27FC236}">
                  <a16:creationId xmlns:a16="http://schemas.microsoft.com/office/drawing/2014/main" id="{C9EB1268-ACBB-DCF7-2EBC-EE6ABE3ED46A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1;p37">
              <a:extLst>
                <a:ext uri="{FF2B5EF4-FFF2-40B4-BE49-F238E27FC236}">
                  <a16:creationId xmlns:a16="http://schemas.microsoft.com/office/drawing/2014/main" id="{FD6AF792-5ED3-FE84-E666-3A618B0F1D57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2;p37">
              <a:extLst>
                <a:ext uri="{FF2B5EF4-FFF2-40B4-BE49-F238E27FC236}">
                  <a16:creationId xmlns:a16="http://schemas.microsoft.com/office/drawing/2014/main" id="{0AF62587-0A1D-BEDE-0DE7-65E8C5B5469F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3;p37">
              <a:extLst>
                <a:ext uri="{FF2B5EF4-FFF2-40B4-BE49-F238E27FC236}">
                  <a16:creationId xmlns:a16="http://schemas.microsoft.com/office/drawing/2014/main" id="{D292BDA1-3932-E928-2A40-23A8CEF0BC79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4;p37">
              <a:extLst>
                <a:ext uri="{FF2B5EF4-FFF2-40B4-BE49-F238E27FC236}">
                  <a16:creationId xmlns:a16="http://schemas.microsoft.com/office/drawing/2014/main" id="{623A55D3-8537-209E-9F40-BE6180C18563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85;p37">
              <a:extLst>
                <a:ext uri="{FF2B5EF4-FFF2-40B4-BE49-F238E27FC236}">
                  <a16:creationId xmlns:a16="http://schemas.microsoft.com/office/drawing/2014/main" id="{58705241-16D8-53F9-DF96-F676726C9E42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6;p37">
              <a:extLst>
                <a:ext uri="{FF2B5EF4-FFF2-40B4-BE49-F238E27FC236}">
                  <a16:creationId xmlns:a16="http://schemas.microsoft.com/office/drawing/2014/main" id="{FDE231B1-7721-2EDA-1A7E-6DC7FAAB47BA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7;p37">
              <a:extLst>
                <a:ext uri="{FF2B5EF4-FFF2-40B4-BE49-F238E27FC236}">
                  <a16:creationId xmlns:a16="http://schemas.microsoft.com/office/drawing/2014/main" id="{BEED3685-934B-F6A4-F9C6-2BF3C5EC4280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88;p37">
              <a:extLst>
                <a:ext uri="{FF2B5EF4-FFF2-40B4-BE49-F238E27FC236}">
                  <a16:creationId xmlns:a16="http://schemas.microsoft.com/office/drawing/2014/main" id="{4F210B33-8357-EB2A-EFCF-8984397F9783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89;p37">
              <a:extLst>
                <a:ext uri="{FF2B5EF4-FFF2-40B4-BE49-F238E27FC236}">
                  <a16:creationId xmlns:a16="http://schemas.microsoft.com/office/drawing/2014/main" id="{300185F3-DA79-DD87-BCDC-A7D737E7B6A0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0;p37">
              <a:extLst>
                <a:ext uri="{FF2B5EF4-FFF2-40B4-BE49-F238E27FC236}">
                  <a16:creationId xmlns:a16="http://schemas.microsoft.com/office/drawing/2014/main" id="{A81C7120-468B-E9FA-E4B8-E1E96989AB0F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1;p37">
              <a:extLst>
                <a:ext uri="{FF2B5EF4-FFF2-40B4-BE49-F238E27FC236}">
                  <a16:creationId xmlns:a16="http://schemas.microsoft.com/office/drawing/2014/main" id="{3624414D-181F-4D26-E4E7-1A282C9477FD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2;p37">
              <a:extLst>
                <a:ext uri="{FF2B5EF4-FFF2-40B4-BE49-F238E27FC236}">
                  <a16:creationId xmlns:a16="http://schemas.microsoft.com/office/drawing/2014/main" id="{4B48D9C0-F0E9-81DC-FAE7-6B9296D83713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3;p37">
              <a:extLst>
                <a:ext uri="{FF2B5EF4-FFF2-40B4-BE49-F238E27FC236}">
                  <a16:creationId xmlns:a16="http://schemas.microsoft.com/office/drawing/2014/main" id="{C3E098AE-F9FE-A147-498C-56D8718167D3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4;p37">
              <a:extLst>
                <a:ext uri="{FF2B5EF4-FFF2-40B4-BE49-F238E27FC236}">
                  <a16:creationId xmlns:a16="http://schemas.microsoft.com/office/drawing/2014/main" id="{4E0A33EF-EF68-1DC6-FAF6-45223BA95199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95;p37">
              <a:extLst>
                <a:ext uri="{FF2B5EF4-FFF2-40B4-BE49-F238E27FC236}">
                  <a16:creationId xmlns:a16="http://schemas.microsoft.com/office/drawing/2014/main" id="{B6B6D80B-5291-C0EA-2DBC-B21117333AED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96;p37">
              <a:extLst>
                <a:ext uri="{FF2B5EF4-FFF2-40B4-BE49-F238E27FC236}">
                  <a16:creationId xmlns:a16="http://schemas.microsoft.com/office/drawing/2014/main" id="{9CBB4B3A-8924-E0FC-35E2-342EDD67C988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97;p37">
              <a:extLst>
                <a:ext uri="{FF2B5EF4-FFF2-40B4-BE49-F238E27FC236}">
                  <a16:creationId xmlns:a16="http://schemas.microsoft.com/office/drawing/2014/main" id="{AAAEAD55-259B-504A-60BB-9606EA7DF499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98;p37">
              <a:extLst>
                <a:ext uri="{FF2B5EF4-FFF2-40B4-BE49-F238E27FC236}">
                  <a16:creationId xmlns:a16="http://schemas.microsoft.com/office/drawing/2014/main" id="{8984C78F-9159-14E2-D131-A22555E0E093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99;p37">
              <a:extLst>
                <a:ext uri="{FF2B5EF4-FFF2-40B4-BE49-F238E27FC236}">
                  <a16:creationId xmlns:a16="http://schemas.microsoft.com/office/drawing/2014/main" id="{962BC334-87D3-BBF9-CB97-9F12A93DB6A8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0;p37">
              <a:extLst>
                <a:ext uri="{FF2B5EF4-FFF2-40B4-BE49-F238E27FC236}">
                  <a16:creationId xmlns:a16="http://schemas.microsoft.com/office/drawing/2014/main" id="{D0F86381-4672-B982-B4B9-965129BEB3F3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1;p37">
              <a:extLst>
                <a:ext uri="{FF2B5EF4-FFF2-40B4-BE49-F238E27FC236}">
                  <a16:creationId xmlns:a16="http://schemas.microsoft.com/office/drawing/2014/main" id="{5262159C-6B9C-EB93-2116-AB30B608008D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2;p37">
              <a:extLst>
                <a:ext uri="{FF2B5EF4-FFF2-40B4-BE49-F238E27FC236}">
                  <a16:creationId xmlns:a16="http://schemas.microsoft.com/office/drawing/2014/main" id="{A5B9C0FA-F873-F051-28EB-A3BFEBED570C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3;p37">
              <a:extLst>
                <a:ext uri="{FF2B5EF4-FFF2-40B4-BE49-F238E27FC236}">
                  <a16:creationId xmlns:a16="http://schemas.microsoft.com/office/drawing/2014/main" id="{DFE8C77B-404D-D9BC-F407-A4012A80320A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4;p37">
              <a:extLst>
                <a:ext uri="{FF2B5EF4-FFF2-40B4-BE49-F238E27FC236}">
                  <a16:creationId xmlns:a16="http://schemas.microsoft.com/office/drawing/2014/main" id="{3D44B9D7-24B4-DE5F-E459-0B197F004776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05;p37">
              <a:extLst>
                <a:ext uri="{FF2B5EF4-FFF2-40B4-BE49-F238E27FC236}">
                  <a16:creationId xmlns:a16="http://schemas.microsoft.com/office/drawing/2014/main" id="{44F13CBC-BAE0-5CA0-2379-2FCA37726C8D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06;p37">
              <a:extLst>
                <a:ext uri="{FF2B5EF4-FFF2-40B4-BE49-F238E27FC236}">
                  <a16:creationId xmlns:a16="http://schemas.microsoft.com/office/drawing/2014/main" id="{617C4CB9-A699-AB50-048B-D2F5A64EFF9A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07;p37">
              <a:extLst>
                <a:ext uri="{FF2B5EF4-FFF2-40B4-BE49-F238E27FC236}">
                  <a16:creationId xmlns:a16="http://schemas.microsoft.com/office/drawing/2014/main" id="{00095933-085E-D834-2DCB-3A11628E0CA5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08;p37">
              <a:extLst>
                <a:ext uri="{FF2B5EF4-FFF2-40B4-BE49-F238E27FC236}">
                  <a16:creationId xmlns:a16="http://schemas.microsoft.com/office/drawing/2014/main" id="{3FECA1FE-E917-1159-5233-64175A3B7C71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09;p37">
              <a:extLst>
                <a:ext uri="{FF2B5EF4-FFF2-40B4-BE49-F238E27FC236}">
                  <a16:creationId xmlns:a16="http://schemas.microsoft.com/office/drawing/2014/main" id="{0549E752-68A7-120D-3F02-D1A5863DEA0A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0;p37">
              <a:extLst>
                <a:ext uri="{FF2B5EF4-FFF2-40B4-BE49-F238E27FC236}">
                  <a16:creationId xmlns:a16="http://schemas.microsoft.com/office/drawing/2014/main" id="{EB1C9097-7C67-D479-28AC-EEFDC60A5BC1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1;p37">
              <a:extLst>
                <a:ext uri="{FF2B5EF4-FFF2-40B4-BE49-F238E27FC236}">
                  <a16:creationId xmlns:a16="http://schemas.microsoft.com/office/drawing/2014/main" id="{04D0620F-F879-D990-417F-70683ECC4C42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2;p37">
              <a:extLst>
                <a:ext uri="{FF2B5EF4-FFF2-40B4-BE49-F238E27FC236}">
                  <a16:creationId xmlns:a16="http://schemas.microsoft.com/office/drawing/2014/main" id="{0D2E1276-5FF4-32F7-08E1-94CA3974B5F5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3;p37">
              <a:extLst>
                <a:ext uri="{FF2B5EF4-FFF2-40B4-BE49-F238E27FC236}">
                  <a16:creationId xmlns:a16="http://schemas.microsoft.com/office/drawing/2014/main" id="{374C6795-F576-2C6D-CE38-C80AAA511E42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4;p37">
              <a:extLst>
                <a:ext uri="{FF2B5EF4-FFF2-40B4-BE49-F238E27FC236}">
                  <a16:creationId xmlns:a16="http://schemas.microsoft.com/office/drawing/2014/main" id="{1E358F77-C4D1-A79E-ECBE-540474E99F0D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15;p37">
              <a:extLst>
                <a:ext uri="{FF2B5EF4-FFF2-40B4-BE49-F238E27FC236}">
                  <a16:creationId xmlns:a16="http://schemas.microsoft.com/office/drawing/2014/main" id="{6993A6F6-3FEF-D09E-E256-8E760B3F2936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16;p37">
              <a:extLst>
                <a:ext uri="{FF2B5EF4-FFF2-40B4-BE49-F238E27FC236}">
                  <a16:creationId xmlns:a16="http://schemas.microsoft.com/office/drawing/2014/main" id="{89BB90AE-42E5-EEB9-371B-74B83024B5DF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17;p37">
              <a:extLst>
                <a:ext uri="{FF2B5EF4-FFF2-40B4-BE49-F238E27FC236}">
                  <a16:creationId xmlns:a16="http://schemas.microsoft.com/office/drawing/2014/main" id="{F8AE7D0F-5A7A-64F3-7D1A-B5B6AA3595B9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18;p37">
              <a:extLst>
                <a:ext uri="{FF2B5EF4-FFF2-40B4-BE49-F238E27FC236}">
                  <a16:creationId xmlns:a16="http://schemas.microsoft.com/office/drawing/2014/main" id="{C7DC69F4-9FA6-B5F3-FBCD-5A4652609CF6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19;p37">
              <a:extLst>
                <a:ext uri="{FF2B5EF4-FFF2-40B4-BE49-F238E27FC236}">
                  <a16:creationId xmlns:a16="http://schemas.microsoft.com/office/drawing/2014/main" id="{6CDF5593-F79F-3225-E6BE-047E3F6D8DFA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0;p37">
              <a:extLst>
                <a:ext uri="{FF2B5EF4-FFF2-40B4-BE49-F238E27FC236}">
                  <a16:creationId xmlns:a16="http://schemas.microsoft.com/office/drawing/2014/main" id="{A78FFD26-C053-E6A2-E878-EB393A1A0ACD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1;p37">
              <a:extLst>
                <a:ext uri="{FF2B5EF4-FFF2-40B4-BE49-F238E27FC236}">
                  <a16:creationId xmlns:a16="http://schemas.microsoft.com/office/drawing/2014/main" id="{45D4EB13-A530-FD40-DCB4-5D638194C876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422;p37">
              <a:extLst>
                <a:ext uri="{FF2B5EF4-FFF2-40B4-BE49-F238E27FC236}">
                  <a16:creationId xmlns:a16="http://schemas.microsoft.com/office/drawing/2014/main" id="{A661557E-8537-21DD-AEF2-07524ECA652C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423;p37">
              <a:extLst>
                <a:ext uri="{FF2B5EF4-FFF2-40B4-BE49-F238E27FC236}">
                  <a16:creationId xmlns:a16="http://schemas.microsoft.com/office/drawing/2014/main" id="{B3EABD99-82DD-DCE2-665A-9EBC7C3066C4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424;p37">
              <a:extLst>
                <a:ext uri="{FF2B5EF4-FFF2-40B4-BE49-F238E27FC236}">
                  <a16:creationId xmlns:a16="http://schemas.microsoft.com/office/drawing/2014/main" id="{8E0CD3BC-B663-C4A7-8EDC-A0A4E0C2AB76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425;p37">
              <a:extLst>
                <a:ext uri="{FF2B5EF4-FFF2-40B4-BE49-F238E27FC236}">
                  <a16:creationId xmlns:a16="http://schemas.microsoft.com/office/drawing/2014/main" id="{2AF672A2-DF3D-412B-98D3-3511F1F6B279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426;p37">
              <a:extLst>
                <a:ext uri="{FF2B5EF4-FFF2-40B4-BE49-F238E27FC236}">
                  <a16:creationId xmlns:a16="http://schemas.microsoft.com/office/drawing/2014/main" id="{2D8023E1-47FA-D921-E7CF-36113EDDA7CC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427;p37">
              <a:extLst>
                <a:ext uri="{FF2B5EF4-FFF2-40B4-BE49-F238E27FC236}">
                  <a16:creationId xmlns:a16="http://schemas.microsoft.com/office/drawing/2014/main" id="{EAAC6555-BC22-41CF-8154-59FCDB64423D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428;p37">
              <a:extLst>
                <a:ext uri="{FF2B5EF4-FFF2-40B4-BE49-F238E27FC236}">
                  <a16:creationId xmlns:a16="http://schemas.microsoft.com/office/drawing/2014/main" id="{7E00B0E2-AD73-DF7C-EE74-4D1A12536112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429;p37">
              <a:extLst>
                <a:ext uri="{FF2B5EF4-FFF2-40B4-BE49-F238E27FC236}">
                  <a16:creationId xmlns:a16="http://schemas.microsoft.com/office/drawing/2014/main" id="{2355374D-1F06-941F-161D-DB9E158118CF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430;p37">
              <a:extLst>
                <a:ext uri="{FF2B5EF4-FFF2-40B4-BE49-F238E27FC236}">
                  <a16:creationId xmlns:a16="http://schemas.microsoft.com/office/drawing/2014/main" id="{C1E4F018-F76B-FB23-B764-C6106D536D76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431;p37">
              <a:extLst>
                <a:ext uri="{FF2B5EF4-FFF2-40B4-BE49-F238E27FC236}">
                  <a16:creationId xmlns:a16="http://schemas.microsoft.com/office/drawing/2014/main" id="{BC96C286-A88A-F858-3F79-BA061B68D3AB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432;p37">
              <a:extLst>
                <a:ext uri="{FF2B5EF4-FFF2-40B4-BE49-F238E27FC236}">
                  <a16:creationId xmlns:a16="http://schemas.microsoft.com/office/drawing/2014/main" id="{A2860FC8-5459-8754-7FF8-A813B3A28894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433;p37">
              <a:extLst>
                <a:ext uri="{FF2B5EF4-FFF2-40B4-BE49-F238E27FC236}">
                  <a16:creationId xmlns:a16="http://schemas.microsoft.com/office/drawing/2014/main" id="{B760C291-5DD3-2F98-B52A-535C66EB487A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434;p37">
              <a:extLst>
                <a:ext uri="{FF2B5EF4-FFF2-40B4-BE49-F238E27FC236}">
                  <a16:creationId xmlns:a16="http://schemas.microsoft.com/office/drawing/2014/main" id="{4E6C4728-C629-B8A2-F3B6-17B67C6C7833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435;p37">
              <a:extLst>
                <a:ext uri="{FF2B5EF4-FFF2-40B4-BE49-F238E27FC236}">
                  <a16:creationId xmlns:a16="http://schemas.microsoft.com/office/drawing/2014/main" id="{D3C6C4B3-7360-12DC-948B-27A421ED3851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436;p37">
              <a:extLst>
                <a:ext uri="{FF2B5EF4-FFF2-40B4-BE49-F238E27FC236}">
                  <a16:creationId xmlns:a16="http://schemas.microsoft.com/office/drawing/2014/main" id="{02D616F2-14A9-F55D-870F-BBC52EBA9759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437;p37">
              <a:extLst>
                <a:ext uri="{FF2B5EF4-FFF2-40B4-BE49-F238E27FC236}">
                  <a16:creationId xmlns:a16="http://schemas.microsoft.com/office/drawing/2014/main" id="{AFDE1375-E98A-C0BB-D560-434287D98830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438;p37">
              <a:extLst>
                <a:ext uri="{FF2B5EF4-FFF2-40B4-BE49-F238E27FC236}">
                  <a16:creationId xmlns:a16="http://schemas.microsoft.com/office/drawing/2014/main" id="{73F6FF00-FC36-C94C-D7A0-968F916DDC2F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439;p37">
              <a:extLst>
                <a:ext uri="{FF2B5EF4-FFF2-40B4-BE49-F238E27FC236}">
                  <a16:creationId xmlns:a16="http://schemas.microsoft.com/office/drawing/2014/main" id="{A3F1DBAE-4F5E-E2DA-7415-58FA1B96D385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440;p37">
              <a:extLst>
                <a:ext uri="{FF2B5EF4-FFF2-40B4-BE49-F238E27FC236}">
                  <a16:creationId xmlns:a16="http://schemas.microsoft.com/office/drawing/2014/main" id="{88BD4E2D-990C-4B43-8AF0-BD3178D09F91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441;p37">
              <a:extLst>
                <a:ext uri="{FF2B5EF4-FFF2-40B4-BE49-F238E27FC236}">
                  <a16:creationId xmlns:a16="http://schemas.microsoft.com/office/drawing/2014/main" id="{06E259F5-1D7F-CDE7-FE4C-8D97DDF44EE6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442;p37">
              <a:extLst>
                <a:ext uri="{FF2B5EF4-FFF2-40B4-BE49-F238E27FC236}">
                  <a16:creationId xmlns:a16="http://schemas.microsoft.com/office/drawing/2014/main" id="{D26E8617-DB41-238A-C863-D9CD388726A6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443;p37">
              <a:extLst>
                <a:ext uri="{FF2B5EF4-FFF2-40B4-BE49-F238E27FC236}">
                  <a16:creationId xmlns:a16="http://schemas.microsoft.com/office/drawing/2014/main" id="{26AA8328-85C3-50D2-9DA6-EE430F4F9555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444;p37">
              <a:extLst>
                <a:ext uri="{FF2B5EF4-FFF2-40B4-BE49-F238E27FC236}">
                  <a16:creationId xmlns:a16="http://schemas.microsoft.com/office/drawing/2014/main" id="{AC5B1608-8B4D-9548-530F-2E1130C2B26B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330808-71FB-3E1C-962F-6ED7C005D8ED}"/>
              </a:ext>
            </a:extLst>
          </p:cNvPr>
          <p:cNvSpPr txBox="1"/>
          <p:nvPr/>
        </p:nvSpPr>
        <p:spPr>
          <a:xfrm>
            <a:off x="275314" y="560755"/>
            <a:ext cx="7380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Main Function Flow</a:t>
            </a:r>
          </a:p>
          <a:p>
            <a:r>
              <a:rPr lang="en-US" dirty="0"/>
              <a:t>This section </a:t>
            </a:r>
            <a:r>
              <a:rPr lang="en-US" b="1" dirty="0"/>
              <a:t>ties everything together</a:t>
            </a:r>
            <a:r>
              <a:rPr lang="en-US" dirty="0"/>
              <a:t> — simulation, detection, deception, and logging.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9B8F8-3A58-D467-9465-D598FD0492B3}"/>
              </a:ext>
            </a:extLst>
          </p:cNvPr>
          <p:cNvSpPr txBox="1"/>
          <p:nvPr/>
        </p:nvSpPr>
        <p:spPr>
          <a:xfrm>
            <a:off x="92365" y="1176215"/>
            <a:ext cx="6395899" cy="371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 Simulation</a:t>
            </a:r>
          </a:p>
          <a:p>
            <a:endParaRPr lang="en-US" dirty="0"/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"🚀 Starting attack simulation...\n"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packets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generate_attacks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(count=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Calls </a:t>
            </a:r>
            <a:r>
              <a:rPr lang="en-US" b="0" dirty="0" err="1">
                <a:solidFill>
                  <a:srgbClr val="000000"/>
                </a:solidFill>
                <a:effectLst/>
                <a:latin typeface="+mj-lt"/>
              </a:rPr>
              <a:t>generate_attacks</a:t>
            </a: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() to simulate 5 fake attack packets </a:t>
            </a:r>
          </a:p>
          <a:p>
            <a:pPr>
              <a:lnSpc>
                <a:spcPts val="1425"/>
              </a:lnSpc>
            </a:pPr>
            <a:endParaRPr lang="en-US" dirty="0"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+mj-lt"/>
              </a:rPr>
              <a:t>2. </a:t>
            </a:r>
            <a:r>
              <a:rPr lang="en-US" dirty="0"/>
              <a:t>Run Detection</a:t>
            </a:r>
          </a:p>
          <a:p>
            <a:pPr>
              <a:lnSpc>
                <a:spcPts val="1425"/>
              </a:lnSpc>
            </a:pPr>
            <a:endParaRPr lang="en-US" dirty="0"/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pkt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packets: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detect_and_deceive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(pkt)</a:t>
            </a:r>
          </a:p>
          <a:p>
            <a:pPr>
              <a:lnSpc>
                <a:spcPts val="1425"/>
              </a:lnSpc>
            </a:pPr>
            <a:endParaRPr lang="en-US" dirty="0">
              <a:latin typeface="Courier New" panose="02070309020205020404" pitchFamily="49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Loops through each packet and sends it to the detection engine.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Identifies and detects if malicious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b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DF2941-B75D-8B94-B6E0-C82277CF2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15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C11CBCD0-A65F-4079-986A-721C995CE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126B129D-5F68-B65B-2171-6F4746E57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Main Execution – Orchestrating the Attack Simulation</a:t>
            </a:r>
          </a:p>
        </p:txBody>
      </p:sp>
      <p:sp>
        <p:nvSpPr>
          <p:cNvPr id="3366" name="Google Shape;3366;p37">
            <a:extLst>
              <a:ext uri="{FF2B5EF4-FFF2-40B4-BE49-F238E27FC236}">
                <a16:creationId xmlns:a16="http://schemas.microsoft.com/office/drawing/2014/main" id="{5276D703-95DA-68E1-E417-1665FFCFB083}"/>
              </a:ext>
            </a:extLst>
          </p:cNvPr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" name="Google Shape;3367;p37">
            <a:extLst>
              <a:ext uri="{FF2B5EF4-FFF2-40B4-BE49-F238E27FC236}">
                <a16:creationId xmlns:a16="http://schemas.microsoft.com/office/drawing/2014/main" id="{F57ECEF4-7B20-4FF4-9F1F-BFFBBC3FEC69}"/>
              </a:ext>
            </a:extLst>
          </p:cNvPr>
          <p:cNvGrpSpPr/>
          <p:nvPr/>
        </p:nvGrpSpPr>
        <p:grpSpPr>
          <a:xfrm>
            <a:off x="4754880" y="2786367"/>
            <a:ext cx="4357952" cy="5991287"/>
            <a:chOff x="-1006072" y="1271750"/>
            <a:chExt cx="4357952" cy="5991287"/>
          </a:xfrm>
        </p:grpSpPr>
        <p:sp>
          <p:nvSpPr>
            <p:cNvPr id="10" name="Google Shape;3368;p37">
              <a:extLst>
                <a:ext uri="{FF2B5EF4-FFF2-40B4-BE49-F238E27FC236}">
                  <a16:creationId xmlns:a16="http://schemas.microsoft.com/office/drawing/2014/main" id="{A49F6A97-E297-E436-ED6C-19EFE8A8C7DB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69;p37">
              <a:extLst>
                <a:ext uri="{FF2B5EF4-FFF2-40B4-BE49-F238E27FC236}">
                  <a16:creationId xmlns:a16="http://schemas.microsoft.com/office/drawing/2014/main" id="{EDB950C0-A89E-E936-DA40-CBB0DE02C865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0;p37">
              <a:extLst>
                <a:ext uri="{FF2B5EF4-FFF2-40B4-BE49-F238E27FC236}">
                  <a16:creationId xmlns:a16="http://schemas.microsoft.com/office/drawing/2014/main" id="{EB5EE71F-21A8-3944-E8E2-07B1F7DE2BC3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1;p37">
              <a:extLst>
                <a:ext uri="{FF2B5EF4-FFF2-40B4-BE49-F238E27FC236}">
                  <a16:creationId xmlns:a16="http://schemas.microsoft.com/office/drawing/2014/main" id="{13495782-ADFE-240D-26E2-F36CDBD4A144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2;p37">
              <a:extLst>
                <a:ext uri="{FF2B5EF4-FFF2-40B4-BE49-F238E27FC236}">
                  <a16:creationId xmlns:a16="http://schemas.microsoft.com/office/drawing/2014/main" id="{9029C513-A0E6-347B-5AF7-4E16F82B7B36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3;p37">
              <a:extLst>
                <a:ext uri="{FF2B5EF4-FFF2-40B4-BE49-F238E27FC236}">
                  <a16:creationId xmlns:a16="http://schemas.microsoft.com/office/drawing/2014/main" id="{86B54B6E-2EF4-947A-C640-8848065F55B0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4;p37">
              <a:extLst>
                <a:ext uri="{FF2B5EF4-FFF2-40B4-BE49-F238E27FC236}">
                  <a16:creationId xmlns:a16="http://schemas.microsoft.com/office/drawing/2014/main" id="{C760BB6F-EA46-754F-E23E-0A0A2B5CEA18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5;p37">
              <a:extLst>
                <a:ext uri="{FF2B5EF4-FFF2-40B4-BE49-F238E27FC236}">
                  <a16:creationId xmlns:a16="http://schemas.microsoft.com/office/drawing/2014/main" id="{2BFF8C4B-BC8B-6C36-6989-4186400BB5C6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76;p37">
              <a:extLst>
                <a:ext uri="{FF2B5EF4-FFF2-40B4-BE49-F238E27FC236}">
                  <a16:creationId xmlns:a16="http://schemas.microsoft.com/office/drawing/2014/main" id="{FB782B25-443D-D409-D9A6-81D229B9DB97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77;p37">
              <a:extLst>
                <a:ext uri="{FF2B5EF4-FFF2-40B4-BE49-F238E27FC236}">
                  <a16:creationId xmlns:a16="http://schemas.microsoft.com/office/drawing/2014/main" id="{EFBBC594-8AA7-DFE6-904F-2BD4D5B2549B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78;p37">
              <a:extLst>
                <a:ext uri="{FF2B5EF4-FFF2-40B4-BE49-F238E27FC236}">
                  <a16:creationId xmlns:a16="http://schemas.microsoft.com/office/drawing/2014/main" id="{1AB89EA4-B610-43D1-FF95-87BAFED0D0D1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9;p37">
              <a:extLst>
                <a:ext uri="{FF2B5EF4-FFF2-40B4-BE49-F238E27FC236}">
                  <a16:creationId xmlns:a16="http://schemas.microsoft.com/office/drawing/2014/main" id="{CDB601C7-20F1-9B89-483B-887D75EAF377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0;p37">
              <a:extLst>
                <a:ext uri="{FF2B5EF4-FFF2-40B4-BE49-F238E27FC236}">
                  <a16:creationId xmlns:a16="http://schemas.microsoft.com/office/drawing/2014/main" id="{A11FA802-F843-CA71-E9CC-56A63563618A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1;p37">
              <a:extLst>
                <a:ext uri="{FF2B5EF4-FFF2-40B4-BE49-F238E27FC236}">
                  <a16:creationId xmlns:a16="http://schemas.microsoft.com/office/drawing/2014/main" id="{C7FCD6F2-E0BD-B319-2BEF-7C6F9DAAEEC1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2;p37">
              <a:extLst>
                <a:ext uri="{FF2B5EF4-FFF2-40B4-BE49-F238E27FC236}">
                  <a16:creationId xmlns:a16="http://schemas.microsoft.com/office/drawing/2014/main" id="{914846F5-C276-44F1-B17F-0ADA52470CC7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3;p37">
              <a:extLst>
                <a:ext uri="{FF2B5EF4-FFF2-40B4-BE49-F238E27FC236}">
                  <a16:creationId xmlns:a16="http://schemas.microsoft.com/office/drawing/2014/main" id="{50B531B8-677B-C5F0-E2BC-CB38EA56AE1D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4;p37">
              <a:extLst>
                <a:ext uri="{FF2B5EF4-FFF2-40B4-BE49-F238E27FC236}">
                  <a16:creationId xmlns:a16="http://schemas.microsoft.com/office/drawing/2014/main" id="{91354D37-6270-C726-23E2-F11A9B8264AB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85;p37">
              <a:extLst>
                <a:ext uri="{FF2B5EF4-FFF2-40B4-BE49-F238E27FC236}">
                  <a16:creationId xmlns:a16="http://schemas.microsoft.com/office/drawing/2014/main" id="{DCA6E2FF-2440-D710-1A72-35F05425D733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6;p37">
              <a:extLst>
                <a:ext uri="{FF2B5EF4-FFF2-40B4-BE49-F238E27FC236}">
                  <a16:creationId xmlns:a16="http://schemas.microsoft.com/office/drawing/2014/main" id="{1779FDFF-8C9D-8B04-5B61-62BE64E377A8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7;p37">
              <a:extLst>
                <a:ext uri="{FF2B5EF4-FFF2-40B4-BE49-F238E27FC236}">
                  <a16:creationId xmlns:a16="http://schemas.microsoft.com/office/drawing/2014/main" id="{F3A8CD75-B961-345C-DCAB-CB1EF0036017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88;p37">
              <a:extLst>
                <a:ext uri="{FF2B5EF4-FFF2-40B4-BE49-F238E27FC236}">
                  <a16:creationId xmlns:a16="http://schemas.microsoft.com/office/drawing/2014/main" id="{2F34718D-D6EB-858F-8856-866C77F5F3FE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89;p37">
              <a:extLst>
                <a:ext uri="{FF2B5EF4-FFF2-40B4-BE49-F238E27FC236}">
                  <a16:creationId xmlns:a16="http://schemas.microsoft.com/office/drawing/2014/main" id="{BD6EA4A9-B639-4DBF-1922-19B02C1C0195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0;p37">
              <a:extLst>
                <a:ext uri="{FF2B5EF4-FFF2-40B4-BE49-F238E27FC236}">
                  <a16:creationId xmlns:a16="http://schemas.microsoft.com/office/drawing/2014/main" id="{20C7ADFE-CEA7-10FB-3A0D-B2F7E8EA72BB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1;p37">
              <a:extLst>
                <a:ext uri="{FF2B5EF4-FFF2-40B4-BE49-F238E27FC236}">
                  <a16:creationId xmlns:a16="http://schemas.microsoft.com/office/drawing/2014/main" id="{158F1ED3-044E-BE4A-1CA6-33B72DDD2E44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2;p37">
              <a:extLst>
                <a:ext uri="{FF2B5EF4-FFF2-40B4-BE49-F238E27FC236}">
                  <a16:creationId xmlns:a16="http://schemas.microsoft.com/office/drawing/2014/main" id="{BC82B2F8-B28B-DC2C-3B57-2AF8ED712FD6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3;p37">
              <a:extLst>
                <a:ext uri="{FF2B5EF4-FFF2-40B4-BE49-F238E27FC236}">
                  <a16:creationId xmlns:a16="http://schemas.microsoft.com/office/drawing/2014/main" id="{E67005D2-41DD-B4B6-00E6-EC1F70A505D9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4;p37">
              <a:extLst>
                <a:ext uri="{FF2B5EF4-FFF2-40B4-BE49-F238E27FC236}">
                  <a16:creationId xmlns:a16="http://schemas.microsoft.com/office/drawing/2014/main" id="{09056AD4-A0DE-2A03-489C-217938F9167F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95;p37">
              <a:extLst>
                <a:ext uri="{FF2B5EF4-FFF2-40B4-BE49-F238E27FC236}">
                  <a16:creationId xmlns:a16="http://schemas.microsoft.com/office/drawing/2014/main" id="{3284CA16-9FCF-0A59-DDA6-A2BA5D0ECA26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96;p37">
              <a:extLst>
                <a:ext uri="{FF2B5EF4-FFF2-40B4-BE49-F238E27FC236}">
                  <a16:creationId xmlns:a16="http://schemas.microsoft.com/office/drawing/2014/main" id="{4E59E728-78AF-8F3D-D610-01760144E576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97;p37">
              <a:extLst>
                <a:ext uri="{FF2B5EF4-FFF2-40B4-BE49-F238E27FC236}">
                  <a16:creationId xmlns:a16="http://schemas.microsoft.com/office/drawing/2014/main" id="{41D2B3FB-AA51-964D-FF09-2ADB2530896B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98;p37">
              <a:extLst>
                <a:ext uri="{FF2B5EF4-FFF2-40B4-BE49-F238E27FC236}">
                  <a16:creationId xmlns:a16="http://schemas.microsoft.com/office/drawing/2014/main" id="{BB9F5C40-5A51-9F5E-EB61-5D2E83C7E9D1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99;p37">
              <a:extLst>
                <a:ext uri="{FF2B5EF4-FFF2-40B4-BE49-F238E27FC236}">
                  <a16:creationId xmlns:a16="http://schemas.microsoft.com/office/drawing/2014/main" id="{821D80ED-35AD-9624-7225-71C6CDA5CEF7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0;p37">
              <a:extLst>
                <a:ext uri="{FF2B5EF4-FFF2-40B4-BE49-F238E27FC236}">
                  <a16:creationId xmlns:a16="http://schemas.microsoft.com/office/drawing/2014/main" id="{E6114A28-3318-15D5-96CE-E5DFDC35FD97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1;p37">
              <a:extLst>
                <a:ext uri="{FF2B5EF4-FFF2-40B4-BE49-F238E27FC236}">
                  <a16:creationId xmlns:a16="http://schemas.microsoft.com/office/drawing/2014/main" id="{D1E22DA8-4E50-3309-C4D2-6EB32F0A302E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2;p37">
              <a:extLst>
                <a:ext uri="{FF2B5EF4-FFF2-40B4-BE49-F238E27FC236}">
                  <a16:creationId xmlns:a16="http://schemas.microsoft.com/office/drawing/2014/main" id="{7F3F513C-2CFD-4038-6DFB-A6BBAA2E65CF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3;p37">
              <a:extLst>
                <a:ext uri="{FF2B5EF4-FFF2-40B4-BE49-F238E27FC236}">
                  <a16:creationId xmlns:a16="http://schemas.microsoft.com/office/drawing/2014/main" id="{D8AC80F7-C3A0-23FE-3CEB-2ADAD76A976B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4;p37">
              <a:extLst>
                <a:ext uri="{FF2B5EF4-FFF2-40B4-BE49-F238E27FC236}">
                  <a16:creationId xmlns:a16="http://schemas.microsoft.com/office/drawing/2014/main" id="{1146EB2D-52DC-F242-3390-CFA48233B978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05;p37">
              <a:extLst>
                <a:ext uri="{FF2B5EF4-FFF2-40B4-BE49-F238E27FC236}">
                  <a16:creationId xmlns:a16="http://schemas.microsoft.com/office/drawing/2014/main" id="{584C8C08-20A5-9186-1AC9-2A8090C00C9F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06;p37">
              <a:extLst>
                <a:ext uri="{FF2B5EF4-FFF2-40B4-BE49-F238E27FC236}">
                  <a16:creationId xmlns:a16="http://schemas.microsoft.com/office/drawing/2014/main" id="{3B340FF1-1CD7-29DF-42D2-FC0EE371AF5D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07;p37">
              <a:extLst>
                <a:ext uri="{FF2B5EF4-FFF2-40B4-BE49-F238E27FC236}">
                  <a16:creationId xmlns:a16="http://schemas.microsoft.com/office/drawing/2014/main" id="{C37EE778-42C6-D155-6442-6FBDF10E327F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08;p37">
              <a:extLst>
                <a:ext uri="{FF2B5EF4-FFF2-40B4-BE49-F238E27FC236}">
                  <a16:creationId xmlns:a16="http://schemas.microsoft.com/office/drawing/2014/main" id="{1422D850-0F3A-67EF-3A94-D80F2BE5F807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09;p37">
              <a:extLst>
                <a:ext uri="{FF2B5EF4-FFF2-40B4-BE49-F238E27FC236}">
                  <a16:creationId xmlns:a16="http://schemas.microsoft.com/office/drawing/2014/main" id="{1D0A4407-3571-F80A-EF37-A3820BE42A1F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0;p37">
              <a:extLst>
                <a:ext uri="{FF2B5EF4-FFF2-40B4-BE49-F238E27FC236}">
                  <a16:creationId xmlns:a16="http://schemas.microsoft.com/office/drawing/2014/main" id="{B12E059A-60D4-CD2A-372E-95B3885D8970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1;p37">
              <a:extLst>
                <a:ext uri="{FF2B5EF4-FFF2-40B4-BE49-F238E27FC236}">
                  <a16:creationId xmlns:a16="http://schemas.microsoft.com/office/drawing/2014/main" id="{2F0579AD-DCDE-1182-45A3-EEBCE55B7894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2;p37">
              <a:extLst>
                <a:ext uri="{FF2B5EF4-FFF2-40B4-BE49-F238E27FC236}">
                  <a16:creationId xmlns:a16="http://schemas.microsoft.com/office/drawing/2014/main" id="{89F20329-1D36-E27E-047E-01597A57AFD6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3;p37">
              <a:extLst>
                <a:ext uri="{FF2B5EF4-FFF2-40B4-BE49-F238E27FC236}">
                  <a16:creationId xmlns:a16="http://schemas.microsoft.com/office/drawing/2014/main" id="{238F638A-318A-5CBF-1516-BDAADD7794B9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4;p37">
              <a:extLst>
                <a:ext uri="{FF2B5EF4-FFF2-40B4-BE49-F238E27FC236}">
                  <a16:creationId xmlns:a16="http://schemas.microsoft.com/office/drawing/2014/main" id="{E9B06065-45F6-C09E-EC75-D48378F46C81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15;p37">
              <a:extLst>
                <a:ext uri="{FF2B5EF4-FFF2-40B4-BE49-F238E27FC236}">
                  <a16:creationId xmlns:a16="http://schemas.microsoft.com/office/drawing/2014/main" id="{6A1207B7-81AA-1D59-8F78-BC06DD729DDA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16;p37">
              <a:extLst>
                <a:ext uri="{FF2B5EF4-FFF2-40B4-BE49-F238E27FC236}">
                  <a16:creationId xmlns:a16="http://schemas.microsoft.com/office/drawing/2014/main" id="{71C9CBF6-3C3C-3261-D49B-6FBB49E59012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17;p37">
              <a:extLst>
                <a:ext uri="{FF2B5EF4-FFF2-40B4-BE49-F238E27FC236}">
                  <a16:creationId xmlns:a16="http://schemas.microsoft.com/office/drawing/2014/main" id="{6790F6BA-5EDB-7276-1ECF-C0CEF8A11A72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18;p37">
              <a:extLst>
                <a:ext uri="{FF2B5EF4-FFF2-40B4-BE49-F238E27FC236}">
                  <a16:creationId xmlns:a16="http://schemas.microsoft.com/office/drawing/2014/main" id="{3D1C9457-496D-80CE-A4D9-5D63BCBD89B9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19;p37">
              <a:extLst>
                <a:ext uri="{FF2B5EF4-FFF2-40B4-BE49-F238E27FC236}">
                  <a16:creationId xmlns:a16="http://schemas.microsoft.com/office/drawing/2014/main" id="{4F22AEF3-ECD1-FC26-5586-EE970194FDB6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0;p37">
              <a:extLst>
                <a:ext uri="{FF2B5EF4-FFF2-40B4-BE49-F238E27FC236}">
                  <a16:creationId xmlns:a16="http://schemas.microsoft.com/office/drawing/2014/main" id="{7D6B8310-4BFA-B9ED-F88F-63212F06645C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1;p37">
              <a:extLst>
                <a:ext uri="{FF2B5EF4-FFF2-40B4-BE49-F238E27FC236}">
                  <a16:creationId xmlns:a16="http://schemas.microsoft.com/office/drawing/2014/main" id="{FAB4BAA7-061A-7E8D-4B5A-EA5DBE26A329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422;p37">
              <a:extLst>
                <a:ext uri="{FF2B5EF4-FFF2-40B4-BE49-F238E27FC236}">
                  <a16:creationId xmlns:a16="http://schemas.microsoft.com/office/drawing/2014/main" id="{F9BBEC9A-96EE-9144-5EC9-A074A5CBDCC1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423;p37">
              <a:extLst>
                <a:ext uri="{FF2B5EF4-FFF2-40B4-BE49-F238E27FC236}">
                  <a16:creationId xmlns:a16="http://schemas.microsoft.com/office/drawing/2014/main" id="{535EBCC7-FADB-FA0A-EF84-9E7C46B64AF3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424;p37">
              <a:extLst>
                <a:ext uri="{FF2B5EF4-FFF2-40B4-BE49-F238E27FC236}">
                  <a16:creationId xmlns:a16="http://schemas.microsoft.com/office/drawing/2014/main" id="{0608731A-DA56-7081-256D-9998DF8F69C9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425;p37">
              <a:extLst>
                <a:ext uri="{FF2B5EF4-FFF2-40B4-BE49-F238E27FC236}">
                  <a16:creationId xmlns:a16="http://schemas.microsoft.com/office/drawing/2014/main" id="{DBE9DDAA-D75F-D9F7-3971-B6E37744C09B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426;p37">
              <a:extLst>
                <a:ext uri="{FF2B5EF4-FFF2-40B4-BE49-F238E27FC236}">
                  <a16:creationId xmlns:a16="http://schemas.microsoft.com/office/drawing/2014/main" id="{9C5F3102-5935-6B42-A4F1-C8EECCE93A47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427;p37">
              <a:extLst>
                <a:ext uri="{FF2B5EF4-FFF2-40B4-BE49-F238E27FC236}">
                  <a16:creationId xmlns:a16="http://schemas.microsoft.com/office/drawing/2014/main" id="{B0EB72FB-A756-9824-78AD-7C5BFF73467A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428;p37">
              <a:extLst>
                <a:ext uri="{FF2B5EF4-FFF2-40B4-BE49-F238E27FC236}">
                  <a16:creationId xmlns:a16="http://schemas.microsoft.com/office/drawing/2014/main" id="{DE15502B-8ADF-F557-76F1-D73E17039926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429;p37">
              <a:extLst>
                <a:ext uri="{FF2B5EF4-FFF2-40B4-BE49-F238E27FC236}">
                  <a16:creationId xmlns:a16="http://schemas.microsoft.com/office/drawing/2014/main" id="{3E8D13F9-D965-7D1F-C1CC-4B2B0126CA96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430;p37">
              <a:extLst>
                <a:ext uri="{FF2B5EF4-FFF2-40B4-BE49-F238E27FC236}">
                  <a16:creationId xmlns:a16="http://schemas.microsoft.com/office/drawing/2014/main" id="{3A6E49E1-EF7D-AEA8-E991-B4384B9F407D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431;p37">
              <a:extLst>
                <a:ext uri="{FF2B5EF4-FFF2-40B4-BE49-F238E27FC236}">
                  <a16:creationId xmlns:a16="http://schemas.microsoft.com/office/drawing/2014/main" id="{7D68E853-3BDB-0AD6-9F5F-763F3B58879A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432;p37">
              <a:extLst>
                <a:ext uri="{FF2B5EF4-FFF2-40B4-BE49-F238E27FC236}">
                  <a16:creationId xmlns:a16="http://schemas.microsoft.com/office/drawing/2014/main" id="{15518076-3F04-5CE3-BE8E-FA87B4062AEF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433;p37">
              <a:extLst>
                <a:ext uri="{FF2B5EF4-FFF2-40B4-BE49-F238E27FC236}">
                  <a16:creationId xmlns:a16="http://schemas.microsoft.com/office/drawing/2014/main" id="{FEAA1B37-BF86-DFD2-9E86-434E3DFA172B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434;p37">
              <a:extLst>
                <a:ext uri="{FF2B5EF4-FFF2-40B4-BE49-F238E27FC236}">
                  <a16:creationId xmlns:a16="http://schemas.microsoft.com/office/drawing/2014/main" id="{34D2F8DB-C187-693D-6A74-C584EEBD48A8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435;p37">
              <a:extLst>
                <a:ext uri="{FF2B5EF4-FFF2-40B4-BE49-F238E27FC236}">
                  <a16:creationId xmlns:a16="http://schemas.microsoft.com/office/drawing/2014/main" id="{81CFC947-B795-BD41-3D4A-138BD8EA53E3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436;p37">
              <a:extLst>
                <a:ext uri="{FF2B5EF4-FFF2-40B4-BE49-F238E27FC236}">
                  <a16:creationId xmlns:a16="http://schemas.microsoft.com/office/drawing/2014/main" id="{40FDD44E-FFC8-0626-1AF0-3FCB178701AF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437;p37">
              <a:extLst>
                <a:ext uri="{FF2B5EF4-FFF2-40B4-BE49-F238E27FC236}">
                  <a16:creationId xmlns:a16="http://schemas.microsoft.com/office/drawing/2014/main" id="{042F1439-B325-841E-F0D4-1AE72B0D6204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438;p37">
              <a:extLst>
                <a:ext uri="{FF2B5EF4-FFF2-40B4-BE49-F238E27FC236}">
                  <a16:creationId xmlns:a16="http://schemas.microsoft.com/office/drawing/2014/main" id="{E0CCDCA4-D46B-3652-AB3E-1A1CA8EBE6E8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439;p37">
              <a:extLst>
                <a:ext uri="{FF2B5EF4-FFF2-40B4-BE49-F238E27FC236}">
                  <a16:creationId xmlns:a16="http://schemas.microsoft.com/office/drawing/2014/main" id="{CE8D8C78-49A0-8EC2-DA95-F64516C523EA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440;p37">
              <a:extLst>
                <a:ext uri="{FF2B5EF4-FFF2-40B4-BE49-F238E27FC236}">
                  <a16:creationId xmlns:a16="http://schemas.microsoft.com/office/drawing/2014/main" id="{A304119A-377F-8148-0D67-FB2D31C40E1A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441;p37">
              <a:extLst>
                <a:ext uri="{FF2B5EF4-FFF2-40B4-BE49-F238E27FC236}">
                  <a16:creationId xmlns:a16="http://schemas.microsoft.com/office/drawing/2014/main" id="{858098E0-F01B-50EE-0324-86647C0053E3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442;p37">
              <a:extLst>
                <a:ext uri="{FF2B5EF4-FFF2-40B4-BE49-F238E27FC236}">
                  <a16:creationId xmlns:a16="http://schemas.microsoft.com/office/drawing/2014/main" id="{351D9F95-2D71-2794-BD07-4AE1D613CE08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443;p37">
              <a:extLst>
                <a:ext uri="{FF2B5EF4-FFF2-40B4-BE49-F238E27FC236}">
                  <a16:creationId xmlns:a16="http://schemas.microsoft.com/office/drawing/2014/main" id="{7D8DC2C7-37BB-6D62-9884-AAF8F598E9EB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444;p37">
              <a:extLst>
                <a:ext uri="{FF2B5EF4-FFF2-40B4-BE49-F238E27FC236}">
                  <a16:creationId xmlns:a16="http://schemas.microsoft.com/office/drawing/2014/main" id="{50A6FBCF-887E-39B4-D097-3ECBE8783849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F2C29C-7DBE-18DE-18C0-6431B780334F}"/>
              </a:ext>
            </a:extLst>
          </p:cNvPr>
          <p:cNvSpPr txBox="1"/>
          <p:nvPr/>
        </p:nvSpPr>
        <p:spPr>
          <a:xfrm>
            <a:off x="275314" y="560755"/>
            <a:ext cx="7380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Main Function Flow</a:t>
            </a:r>
          </a:p>
          <a:p>
            <a:r>
              <a:rPr lang="en-US" dirty="0"/>
              <a:t>This section </a:t>
            </a:r>
            <a:r>
              <a:rPr lang="en-US" b="1" dirty="0"/>
              <a:t>ties everything together</a:t>
            </a:r>
            <a:r>
              <a:rPr lang="en-US" dirty="0"/>
              <a:t> — simulation, detection, deception, and logging.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4018B-8D91-C925-B2A9-47E79FFCCED4}"/>
              </a:ext>
            </a:extLst>
          </p:cNvPr>
          <p:cNvSpPr txBox="1"/>
          <p:nvPr/>
        </p:nvSpPr>
        <p:spPr>
          <a:xfrm>
            <a:off x="92365" y="1176215"/>
            <a:ext cx="6936588" cy="314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3. </a:t>
            </a:r>
            <a:r>
              <a:rPr lang="en-US" dirty="0"/>
              <a:t>Show Logs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'attack_log.csv'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names=[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'timestamp'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src_ip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dst_port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(logs)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Reads and prints a log of all detected and deceived attacks.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Shows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timestamp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src_ip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port</a:t>
            </a:r>
            <a:r>
              <a:rPr lang="en-US" altLang="en-US" dirty="0">
                <a:solidFill>
                  <a:schemeClr val="tx1"/>
                </a:solidFill>
              </a:rPr>
              <a:t>, and action.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endParaRPr lang="en-US" dirty="0"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E7441B-4B12-BD37-1898-D4BF3527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03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74EE68BD-4941-EA33-4C76-0E40505F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>
            <a:extLst>
              <a:ext uri="{FF2B5EF4-FFF2-40B4-BE49-F238E27FC236}">
                <a16:creationId xmlns:a16="http://schemas.microsoft.com/office/drawing/2014/main" id="{1906FD37-5F2B-9221-6902-52B0129C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Visualizing Intrusion Patterns</a:t>
            </a:r>
          </a:p>
        </p:txBody>
      </p:sp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4825511C-93E3-9034-CD58-0927960E36B6}"/>
              </a:ext>
            </a:extLst>
          </p:cNvPr>
          <p:cNvGrpSpPr/>
          <p:nvPr/>
        </p:nvGrpSpPr>
        <p:grpSpPr>
          <a:xfrm>
            <a:off x="-226085" y="815267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ADA682DB-7684-E34C-3A3D-D05F6C34F57F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1BFB4FF2-8F0E-200C-DCDD-778E80BEB878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D01039E5-3013-C2A7-90B0-8274835F045E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98815B57-80DA-0919-CE5E-FFE68B87DCE2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73DE5177-23FD-F938-A32D-7C77B9E29113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452D570D-1AB3-79B0-A596-250408D2641E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9C284A35-868A-E03C-1C1A-AB3131927F7C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5F8FEE4D-024B-60C2-BE43-1DB4636A3E95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F09A9EAD-D129-5BAD-0511-C0E2BC2DE2A6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616F4482-695B-C544-A1F5-F9E6CC6A7969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8E8ACA29-D24A-7309-572B-F2150DA940C6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C6B0341F-808E-0CA7-DD34-851B18C1AA7E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0BC815D4-CDE8-3EE7-59F0-967F0E166C30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FD320E1B-8A33-1B8D-80B2-9353A655F815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A7FB29E4-B89F-B930-680A-2C1F072C1B92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3A345B38-35BD-B1F3-519B-9BACA9BF586E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9314BD1F-5ED0-678F-0690-A4BDED5B5E58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C273FFD8-B3C8-1FDF-C276-A8FF5AE03049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E6BDDCAA-6683-C5A9-5F5C-F13CDACD112F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BF977C07-A5BD-3DCA-A3A4-6BD59502D32A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975CFC73-EC24-1053-D374-9EF40F33CB4C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616EAE89-CEBB-0E33-6F64-49C465CE859C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A69BAED1-3AF6-8FCB-B2F8-4517C7C5DC76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ED8C898E-5434-8F57-D4CC-0607DE183096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5F7CDD38-D80D-5929-7316-F0269FE0A4DA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7E1D9E89-8E25-9E9A-27FA-8D4D222A8F1D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550EC608-D368-2479-4CE0-8F07E59B8343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8EC9FEEA-793D-B407-1E66-3A0E620F5A94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DB6ADD7A-7C94-E0A9-145E-957AE8128D0C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D20B6BDF-F56A-7CF3-C11C-4E87ED63A66E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1A2DB406-E896-2441-2307-52CDE06DD2DC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9768C79D-BCEF-C2D3-2957-3D5E4B317AFD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36F438B2-1AD8-F8DA-7D08-A8ED93890C41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E7A0C398-743A-01E0-C044-DED70F118A5B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BBC654B2-BE7B-4674-47F0-522959EFC35B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242F3DA5-489C-04DB-7FFF-AB941E1CDAB2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A8C6EC50-67C8-E3F1-286F-1222AB4CC992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F2AED6FC-5DD7-F693-01D4-CEE170908123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D1255820-8E8E-EF9C-5223-7CEDA0DEBCA3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41B5B516-8523-A6F5-4443-4B79D243DF2B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96CD8906-EC2A-47B7-1E45-53737579B54E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07EF5AC6-8769-D76D-E101-F256F780D2D4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BD1CF9CB-E32B-9B2F-122D-AA1B8D16A898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8CF041CA-7B75-9231-0553-EE4FF2E02C5A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F88C3FDA-9CC8-3B23-6AE8-BF87A2A0E2BA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DDAE84FE-CC99-CEA4-4664-F9B8C529985E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7073F005-A5C9-07B9-19AD-5DBF480D0028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E1A7294D-652C-DDE5-4998-6F6C11B37E00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D5B0B986-C495-725B-AF81-9DE1668E1293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AF1326B3-7954-6A1E-0A27-810875B1D632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47B6EF7D-AC18-CBD7-4B90-CDABD5EBBAB5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1F9F4376-A0B2-B434-67A2-36E4FEEF1872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E427DB9B-29CF-DDA3-6CE1-6CA809E6512A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F5F75F47-084D-DFE3-DC75-55DC4ABEFA32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B0C6D919-3A9A-3FA1-F550-FCE306043440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59FFDC51-B5DA-5A0D-DB0C-F87D32C11814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98FE5F50-F40D-883E-92CE-133C16FEBAD7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320EBEBA-1B02-820A-3E40-5C8A3A5B08EB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5F45E132-6196-8141-B1AB-05AD70FFF3E1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E170F532-D4E8-ED09-CF86-FC68D3463D8A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4B1456C7-3ECB-6FEB-169D-A09733D99D96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F3161072-F523-9747-7B01-61723218BA3F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C29AB760-1B38-396A-E481-77B9B84096A5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CB4B533A-C4E7-2D9E-4616-138E7A2A86C9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5AB8D4E5-E92F-BCB6-4F5D-48850B7EF24E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4626D7D5-AC3B-9B73-EC83-452B2A6C290E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ED82AC6C-E2CD-DC0C-7D30-9BD484BE1C4E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33CA6D66-CB78-3177-094D-8B073AB1FF2D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AE7D5C41-F40D-21BB-6194-B0AF13716A16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E2A80790-8C6C-9027-96CC-E54D6AF6E305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A1CD86C5-26CC-20E6-C19B-4F211297992A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3460B400-1DEC-A0D0-99AF-F2EB50E28FA5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A890C456-D823-D1AB-95C2-A6AC3CD5E646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505C6988-D412-CC26-FCB0-89F1697C691E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6A0A2170-8347-07A5-42DF-7656FAC45C6B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6" name="Google Shape;3736;p40">
            <a:extLst>
              <a:ext uri="{FF2B5EF4-FFF2-40B4-BE49-F238E27FC236}">
                <a16:creationId xmlns:a16="http://schemas.microsoft.com/office/drawing/2014/main" id="{1A387451-7A30-8676-E024-FFF3507E291B}"/>
              </a:ext>
            </a:extLst>
          </p:cNvPr>
          <p:cNvSpPr txBox="1"/>
          <p:nvPr/>
        </p:nvSpPr>
        <p:spPr>
          <a:xfrm>
            <a:off x="2331371" y="738016"/>
            <a:ext cx="6055721" cy="98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 dirty="0"/>
              <a:t>Purpose</a:t>
            </a:r>
          </a:p>
          <a:p>
            <a:r>
              <a:rPr lang="en-US" dirty="0"/>
              <a:t>To help </a:t>
            </a:r>
            <a:r>
              <a:rPr lang="en-US" b="1" dirty="0"/>
              <a:t>analyze attack behavior</a:t>
            </a:r>
            <a:r>
              <a:rPr lang="en-US" dirty="0"/>
              <a:t> by visualizing logs of simulated intrusions.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380FE-52F2-B2B2-7E65-D5A4797ED5EB}"/>
              </a:ext>
            </a:extLst>
          </p:cNvPr>
          <p:cNvSpPr txBox="1"/>
          <p:nvPr/>
        </p:nvSpPr>
        <p:spPr>
          <a:xfrm>
            <a:off x="2331370" y="1727828"/>
            <a:ext cx="6948603" cy="3898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How It Works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Log Loading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logs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log_file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names=[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'username'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'password'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src_ip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dst_port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Tries to load the attack log from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attacker_logs.csv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If not found, it creates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demo log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with fake usernames, passwords, and source IPs.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demo_attacks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'username'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'admin'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'root'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'guest'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'test'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'user'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'password'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'p@ssw0rd'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'123456'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'password'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'qwerty'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letmein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src_ip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'192.168.1.'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dst_port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445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SSH, HTTP, SSH, SMB, HTTP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45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C6B38B4D-C75A-B846-BE91-C316813E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>
            <a:extLst>
              <a:ext uri="{FF2B5EF4-FFF2-40B4-BE49-F238E27FC236}">
                <a16:creationId xmlns:a16="http://schemas.microsoft.com/office/drawing/2014/main" id="{B5B28DFE-2497-6F5A-612C-3287A164DA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Visualizing Intrusion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299D8-DBAD-415D-33E0-38F5CFC091DC}"/>
              </a:ext>
            </a:extLst>
          </p:cNvPr>
          <p:cNvSpPr txBox="1"/>
          <p:nvPr/>
        </p:nvSpPr>
        <p:spPr>
          <a:xfrm>
            <a:off x="2206845" y="558635"/>
            <a:ext cx="662221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2. </a:t>
            </a:r>
            <a:r>
              <a:rPr lang="en-US" dirty="0"/>
              <a:t>Plotting Attack Distribution</a:t>
            </a:r>
            <a:endParaRPr lang="en-US" dirty="0">
              <a:solidFill>
                <a:schemeClr val="tx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/>
              <a:t>Use Matplotlib to show a number of attacks per </a:t>
            </a:r>
            <a:r>
              <a:rPr lang="en-US" b="1" dirty="0"/>
              <a:t>destination port</a:t>
            </a:r>
            <a:r>
              <a:rPr lang="en-US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port_counts.plot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(kind=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color=colors, alpha=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dirty="0">
              <a:solidFill>
                <a:schemeClr val="tx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Colors: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🔴 SSH (Port 22)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🔵 HTTP (Port 80)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🟢 SMB (Port 445)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60A1B-94E0-CF81-26D1-C2AE021EF5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261"/>
          <a:stretch/>
        </p:blipFill>
        <p:spPr>
          <a:xfrm>
            <a:off x="2150957" y="2668138"/>
            <a:ext cx="6622214" cy="2255848"/>
          </a:xfrm>
          <a:prstGeom prst="rect">
            <a:avLst/>
          </a:prstGeom>
        </p:spPr>
      </p:pic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A7FA3B63-44FE-23DE-CFA8-DEFBD1BF6F87}"/>
              </a:ext>
            </a:extLst>
          </p:cNvPr>
          <p:cNvGrpSpPr/>
          <p:nvPr/>
        </p:nvGrpSpPr>
        <p:grpSpPr>
          <a:xfrm>
            <a:off x="-226085" y="815267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A88164EF-4EC5-4E4A-694E-3C4DC58F8227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FF10A458-92C8-FA7A-F760-B9E8BE145984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9EF4ADD7-4AAB-B55E-6DDD-841290795880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15958F2B-190B-243A-71A9-2896296AD079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E58826E9-D13E-518B-F6C8-D8088199DA1D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26008256-166C-CB3A-1B4B-8D546DA1D6BC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4194C935-A881-DF5A-B634-615344131D30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C377E3C2-A86B-0B36-BB42-3F4EC5C33E02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B26E01B4-1CF5-4CE4-15C3-B33D96CC6819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D152F71F-D3C3-936A-8A9F-6BE932747139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C466536A-E3A5-BA16-DB7F-E0911E0C41B3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54E2D93C-571A-5C62-00AC-786A17D81472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F57200FC-0F81-D4E4-8A63-DE92109F68DC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14C6F428-E403-CD8D-33F5-1D73D6C0A94D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A42BA8A9-5A93-8FB2-87DD-3C29A2CE7C42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84F1BD19-60B4-B251-809A-EC9A3F4E494B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183FC942-40AA-4A24-783C-BCA0B9BAD34C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0741CF7C-644C-B3AC-BE10-81630AF929EC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85C69975-0F4D-1AA9-39B7-86D9A5D4B746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2EBD8490-F907-3FCD-66E9-E47BE0A9F8FF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B1926E36-382D-72D2-3B78-A86077EB6CA0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5B184839-3D88-F645-FB8E-E0ABF668624B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20D78B3C-2C22-BD9E-C59D-D17C8D1ED4C5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D1028E5A-7275-692C-3F0B-27B0ED1BECEA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13AD1540-00D0-D6AC-1053-80B5A9F5C295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753CA0C8-0AC4-B54D-47CB-ADA733B164B6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A8D0A8B6-218B-954A-7903-F91FF04F4583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262E0BCD-D85B-8890-14D6-004E600023BB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55F20101-2A4D-E2FA-F41C-E2447F9C598B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58D8D27E-29B9-6D53-76A1-631745EC1A05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DC55B1BA-EAEB-2EE7-3DAD-7003AA467EC0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6045FB56-34E8-26FB-A2C8-A9F8DE453C47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CEDBBBFB-562F-A0F2-1739-E754E5491A71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5979D9C0-CD3F-1D4E-FF88-01F8D2E94B86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16E7BC79-91EC-9D4F-9A35-5FEC912D72A7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1575113B-F46E-0054-16D2-4F3C4400EE42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854E5825-588F-1261-514F-BB1E1137E4AD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619933A0-1F57-FCA2-A822-87E4E690BE6D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41AE49C5-8325-7242-519D-F69DA829228E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CBC63679-7279-AF1C-80F9-83A358855D0E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40B44EB1-5727-E7A8-B7FE-15C470F58B2A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80468291-4A49-5799-3A72-E88DBA537F29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FCA76A27-AC10-EBEB-F526-91B507A08E68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7EBF910D-6B85-E753-3822-E3C4E7A20127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9755309E-ABB9-9032-C1D9-B1B538F85863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840BFC92-1F4F-C53E-D4C6-84A408010653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4D7ED2AC-69D5-A64C-E590-D907162C77B8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8B432F48-0A2B-DC7A-EE84-60A680249DCE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B22D4892-224E-58FA-2B09-32C056B703CF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E6311023-AC4D-FDD8-691B-F946FABD170E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4C5BE514-B417-DD89-BB46-8E4F03BD051F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535C34D9-82E0-B380-D885-0FA6A4F11FCE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856DD4A8-C241-E27E-FC7C-77A7A944202A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F77D4472-2BBD-DBEC-1D1E-22F7A903FB2A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AB970BE7-3282-7976-F64A-9113CB4AA6D3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412DE116-1CF7-EDA2-7AF2-00CA25D1686B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BF6BA5EC-25A1-F918-77A5-48FE40AE63D8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15ED4055-E535-7C44-8F9E-BADFF654CA58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C521AEF8-758F-7571-1676-1E0063E9C2CA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A7A523CF-B80C-D3DA-E2D7-3B381E4AF4A5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7AEFF137-67D9-B50D-AA58-D1100E7ED71E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22634D3D-BE5B-0D5E-5A91-ED22FF43A00E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14EDB600-E867-2C8E-F420-6119B1CA4C86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6E5B79AA-A2FC-3B84-9E11-90EE10A33034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150EBBFB-D3CA-ACEC-F8DC-EAE41667E8ED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6BCA7135-F32F-91CE-DBE3-874CB5F9EA7B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695FE960-DC3C-E7AA-41C3-0936FBA0AB76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E087EE55-B50E-CF77-2E72-B837E035F16F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63C6F9FB-2E93-D79B-8FE4-8C5D65945DB2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C1868D85-9F06-F5DB-62D4-18211BF2150D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2EC59819-DCDD-C876-C5E0-B4C8FCD7D5A9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9CBFF340-7212-4AF4-059F-A69E753CF497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AF2CFB48-D74C-F609-4DDC-9A2856AB7FF6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8719A3AC-DB22-5421-B1E3-BFE1B20F24E1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003A33DE-EF24-9D78-6B67-2BB68DE09B9D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516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>
          <a:extLst>
            <a:ext uri="{FF2B5EF4-FFF2-40B4-BE49-F238E27FC236}">
              <a16:creationId xmlns:a16="http://schemas.microsoft.com/office/drawing/2014/main" id="{C4F549AD-C50D-6F39-C315-FB94582E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>
            <a:extLst>
              <a:ext uri="{FF2B5EF4-FFF2-40B4-BE49-F238E27FC236}">
                <a16:creationId xmlns:a16="http://schemas.microsoft.com/office/drawing/2014/main" id="{177DAECC-9C0A-06F7-CCED-063FC735A6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Importing Libraries</a:t>
            </a:r>
          </a:p>
        </p:txBody>
      </p:sp>
      <p:grpSp>
        <p:nvGrpSpPr>
          <p:cNvPr id="3367" name="Google Shape;3367;p37">
            <a:extLst>
              <a:ext uri="{FF2B5EF4-FFF2-40B4-BE49-F238E27FC236}">
                <a16:creationId xmlns:a16="http://schemas.microsoft.com/office/drawing/2014/main" id="{19B682D5-9FF6-E58F-C7B2-10037B778864}"/>
              </a:ext>
            </a:extLst>
          </p:cNvPr>
          <p:cNvGrpSpPr/>
          <p:nvPr/>
        </p:nvGrpSpPr>
        <p:grpSpPr>
          <a:xfrm>
            <a:off x="-1661515" y="802827"/>
            <a:ext cx="4357952" cy="5991287"/>
            <a:chOff x="-1006072" y="1271750"/>
            <a:chExt cx="4357952" cy="5991287"/>
          </a:xfrm>
        </p:grpSpPr>
        <p:sp>
          <p:nvSpPr>
            <p:cNvPr id="3368" name="Google Shape;3368;p37">
              <a:extLst>
                <a:ext uri="{FF2B5EF4-FFF2-40B4-BE49-F238E27FC236}">
                  <a16:creationId xmlns:a16="http://schemas.microsoft.com/office/drawing/2014/main" id="{82EC12D7-BD6E-CB67-9710-4C7B5C79443B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>
              <a:extLst>
                <a:ext uri="{FF2B5EF4-FFF2-40B4-BE49-F238E27FC236}">
                  <a16:creationId xmlns:a16="http://schemas.microsoft.com/office/drawing/2014/main" id="{EFEC735E-44B3-25EA-682F-9D3D7EFDC014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>
              <a:extLst>
                <a:ext uri="{FF2B5EF4-FFF2-40B4-BE49-F238E27FC236}">
                  <a16:creationId xmlns:a16="http://schemas.microsoft.com/office/drawing/2014/main" id="{4CB874F1-09F3-4C20-779E-DF34A8C9455C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>
              <a:extLst>
                <a:ext uri="{FF2B5EF4-FFF2-40B4-BE49-F238E27FC236}">
                  <a16:creationId xmlns:a16="http://schemas.microsoft.com/office/drawing/2014/main" id="{72CEE527-595B-9EAB-101E-DCCFFBD42869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>
              <a:extLst>
                <a:ext uri="{FF2B5EF4-FFF2-40B4-BE49-F238E27FC236}">
                  <a16:creationId xmlns:a16="http://schemas.microsoft.com/office/drawing/2014/main" id="{46A181D2-608B-787F-5F11-7F9052E63014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>
              <a:extLst>
                <a:ext uri="{FF2B5EF4-FFF2-40B4-BE49-F238E27FC236}">
                  <a16:creationId xmlns:a16="http://schemas.microsoft.com/office/drawing/2014/main" id="{B04ADDE4-30C8-DEC3-B989-93D6A50E1414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>
              <a:extLst>
                <a:ext uri="{FF2B5EF4-FFF2-40B4-BE49-F238E27FC236}">
                  <a16:creationId xmlns:a16="http://schemas.microsoft.com/office/drawing/2014/main" id="{E890D195-4CC0-D819-32E9-D9299D5488D4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>
              <a:extLst>
                <a:ext uri="{FF2B5EF4-FFF2-40B4-BE49-F238E27FC236}">
                  <a16:creationId xmlns:a16="http://schemas.microsoft.com/office/drawing/2014/main" id="{A4C617C8-A93F-5722-0E6D-E2E6488E14C1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>
              <a:extLst>
                <a:ext uri="{FF2B5EF4-FFF2-40B4-BE49-F238E27FC236}">
                  <a16:creationId xmlns:a16="http://schemas.microsoft.com/office/drawing/2014/main" id="{1F50004A-2740-3ACF-BDB1-6A36BF6F4752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>
              <a:extLst>
                <a:ext uri="{FF2B5EF4-FFF2-40B4-BE49-F238E27FC236}">
                  <a16:creationId xmlns:a16="http://schemas.microsoft.com/office/drawing/2014/main" id="{C8DE1BA1-FCD3-9122-8638-87D12248AF00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>
              <a:extLst>
                <a:ext uri="{FF2B5EF4-FFF2-40B4-BE49-F238E27FC236}">
                  <a16:creationId xmlns:a16="http://schemas.microsoft.com/office/drawing/2014/main" id="{5DE86688-DC0F-0DF1-0F12-2D3F844126BA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>
              <a:extLst>
                <a:ext uri="{FF2B5EF4-FFF2-40B4-BE49-F238E27FC236}">
                  <a16:creationId xmlns:a16="http://schemas.microsoft.com/office/drawing/2014/main" id="{289670B0-F2F1-08CB-0387-CAA9F8C6E259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>
              <a:extLst>
                <a:ext uri="{FF2B5EF4-FFF2-40B4-BE49-F238E27FC236}">
                  <a16:creationId xmlns:a16="http://schemas.microsoft.com/office/drawing/2014/main" id="{B8CEB298-13C9-1592-C9DB-1EDF3D184E8B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>
              <a:extLst>
                <a:ext uri="{FF2B5EF4-FFF2-40B4-BE49-F238E27FC236}">
                  <a16:creationId xmlns:a16="http://schemas.microsoft.com/office/drawing/2014/main" id="{D9F8A277-DF56-886F-4F1F-6F895822CECC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>
              <a:extLst>
                <a:ext uri="{FF2B5EF4-FFF2-40B4-BE49-F238E27FC236}">
                  <a16:creationId xmlns:a16="http://schemas.microsoft.com/office/drawing/2014/main" id="{0CC51018-7A28-67B6-00DC-CBCC3058E083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>
              <a:extLst>
                <a:ext uri="{FF2B5EF4-FFF2-40B4-BE49-F238E27FC236}">
                  <a16:creationId xmlns:a16="http://schemas.microsoft.com/office/drawing/2014/main" id="{26E51E3C-A119-C213-56F4-DDAF4E2949AF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>
              <a:extLst>
                <a:ext uri="{FF2B5EF4-FFF2-40B4-BE49-F238E27FC236}">
                  <a16:creationId xmlns:a16="http://schemas.microsoft.com/office/drawing/2014/main" id="{7ED4A778-50AD-B2F2-8F73-2F8D76DC4701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>
              <a:extLst>
                <a:ext uri="{FF2B5EF4-FFF2-40B4-BE49-F238E27FC236}">
                  <a16:creationId xmlns:a16="http://schemas.microsoft.com/office/drawing/2014/main" id="{36DB078A-ADBD-87A0-261C-34AE4F40D48D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>
              <a:extLst>
                <a:ext uri="{FF2B5EF4-FFF2-40B4-BE49-F238E27FC236}">
                  <a16:creationId xmlns:a16="http://schemas.microsoft.com/office/drawing/2014/main" id="{ADF35A10-95F0-0D07-D8AA-F1695BEB4D92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>
              <a:extLst>
                <a:ext uri="{FF2B5EF4-FFF2-40B4-BE49-F238E27FC236}">
                  <a16:creationId xmlns:a16="http://schemas.microsoft.com/office/drawing/2014/main" id="{212FC72E-41C8-B232-8C19-6099CB3B9825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>
              <a:extLst>
                <a:ext uri="{FF2B5EF4-FFF2-40B4-BE49-F238E27FC236}">
                  <a16:creationId xmlns:a16="http://schemas.microsoft.com/office/drawing/2014/main" id="{FAAB0B84-1B95-0AEB-59FD-7118EB304F1F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>
              <a:extLst>
                <a:ext uri="{FF2B5EF4-FFF2-40B4-BE49-F238E27FC236}">
                  <a16:creationId xmlns:a16="http://schemas.microsoft.com/office/drawing/2014/main" id="{537F2BEB-1E49-2A82-110F-2DAF0EBB310E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>
              <a:extLst>
                <a:ext uri="{FF2B5EF4-FFF2-40B4-BE49-F238E27FC236}">
                  <a16:creationId xmlns:a16="http://schemas.microsoft.com/office/drawing/2014/main" id="{D44C6044-05A4-AD55-47DE-FA88F7D2CFF0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>
              <a:extLst>
                <a:ext uri="{FF2B5EF4-FFF2-40B4-BE49-F238E27FC236}">
                  <a16:creationId xmlns:a16="http://schemas.microsoft.com/office/drawing/2014/main" id="{7C17790A-658A-96A0-73E1-8475FD96BCF4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>
              <a:extLst>
                <a:ext uri="{FF2B5EF4-FFF2-40B4-BE49-F238E27FC236}">
                  <a16:creationId xmlns:a16="http://schemas.microsoft.com/office/drawing/2014/main" id="{201DA574-2226-1DB7-4FB3-4EEDE88EAED5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>
              <a:extLst>
                <a:ext uri="{FF2B5EF4-FFF2-40B4-BE49-F238E27FC236}">
                  <a16:creationId xmlns:a16="http://schemas.microsoft.com/office/drawing/2014/main" id="{0C984A4E-C3FC-A535-E687-8DAF0A70731D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>
              <a:extLst>
                <a:ext uri="{FF2B5EF4-FFF2-40B4-BE49-F238E27FC236}">
                  <a16:creationId xmlns:a16="http://schemas.microsoft.com/office/drawing/2014/main" id="{1FF41AE8-7EA8-1339-0538-2E83EC8CFB46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>
              <a:extLst>
                <a:ext uri="{FF2B5EF4-FFF2-40B4-BE49-F238E27FC236}">
                  <a16:creationId xmlns:a16="http://schemas.microsoft.com/office/drawing/2014/main" id="{33E37527-45C5-512D-CCD3-9B0CAD81A872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>
              <a:extLst>
                <a:ext uri="{FF2B5EF4-FFF2-40B4-BE49-F238E27FC236}">
                  <a16:creationId xmlns:a16="http://schemas.microsoft.com/office/drawing/2014/main" id="{864C10C0-244A-C26B-784A-8D4B26EE88E2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>
              <a:extLst>
                <a:ext uri="{FF2B5EF4-FFF2-40B4-BE49-F238E27FC236}">
                  <a16:creationId xmlns:a16="http://schemas.microsoft.com/office/drawing/2014/main" id="{D3F7EE90-AB0C-9A7B-8AD2-90A29A87E0B4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>
              <a:extLst>
                <a:ext uri="{FF2B5EF4-FFF2-40B4-BE49-F238E27FC236}">
                  <a16:creationId xmlns:a16="http://schemas.microsoft.com/office/drawing/2014/main" id="{5D547D57-6324-0001-4EFB-103DE7DC7AB0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>
              <a:extLst>
                <a:ext uri="{FF2B5EF4-FFF2-40B4-BE49-F238E27FC236}">
                  <a16:creationId xmlns:a16="http://schemas.microsoft.com/office/drawing/2014/main" id="{FB559999-FA9F-47C3-1360-B49AA342D199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>
              <a:extLst>
                <a:ext uri="{FF2B5EF4-FFF2-40B4-BE49-F238E27FC236}">
                  <a16:creationId xmlns:a16="http://schemas.microsoft.com/office/drawing/2014/main" id="{9BD9DCDC-6F29-C348-83FF-0E8252806A7B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>
              <a:extLst>
                <a:ext uri="{FF2B5EF4-FFF2-40B4-BE49-F238E27FC236}">
                  <a16:creationId xmlns:a16="http://schemas.microsoft.com/office/drawing/2014/main" id="{380DA54A-3F1D-F4EB-DD41-297A1844CA98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>
              <a:extLst>
                <a:ext uri="{FF2B5EF4-FFF2-40B4-BE49-F238E27FC236}">
                  <a16:creationId xmlns:a16="http://schemas.microsoft.com/office/drawing/2014/main" id="{5A3F9670-F169-C623-AB7F-959CC6E9359B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>
              <a:extLst>
                <a:ext uri="{FF2B5EF4-FFF2-40B4-BE49-F238E27FC236}">
                  <a16:creationId xmlns:a16="http://schemas.microsoft.com/office/drawing/2014/main" id="{DFB3CDB2-2B9A-1AD9-BACF-3C4C58C093B1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>
              <a:extLst>
                <a:ext uri="{FF2B5EF4-FFF2-40B4-BE49-F238E27FC236}">
                  <a16:creationId xmlns:a16="http://schemas.microsoft.com/office/drawing/2014/main" id="{02EB9F56-0023-5299-2016-6DD5A6B9AC78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>
              <a:extLst>
                <a:ext uri="{FF2B5EF4-FFF2-40B4-BE49-F238E27FC236}">
                  <a16:creationId xmlns:a16="http://schemas.microsoft.com/office/drawing/2014/main" id="{1CE64FB6-CD44-EA93-4144-47E24F48B52B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>
              <a:extLst>
                <a:ext uri="{FF2B5EF4-FFF2-40B4-BE49-F238E27FC236}">
                  <a16:creationId xmlns:a16="http://schemas.microsoft.com/office/drawing/2014/main" id="{99F9F267-3706-A2B9-3A8B-1B572C0D9C49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>
              <a:extLst>
                <a:ext uri="{FF2B5EF4-FFF2-40B4-BE49-F238E27FC236}">
                  <a16:creationId xmlns:a16="http://schemas.microsoft.com/office/drawing/2014/main" id="{FBD18421-79E8-3886-1A03-9CDD653011EC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>
              <a:extLst>
                <a:ext uri="{FF2B5EF4-FFF2-40B4-BE49-F238E27FC236}">
                  <a16:creationId xmlns:a16="http://schemas.microsoft.com/office/drawing/2014/main" id="{2853F699-C21D-92E7-B492-358D3FE7DFF7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>
              <a:extLst>
                <a:ext uri="{FF2B5EF4-FFF2-40B4-BE49-F238E27FC236}">
                  <a16:creationId xmlns:a16="http://schemas.microsoft.com/office/drawing/2014/main" id="{4A7CBE76-C22B-0675-B7FE-A9D3CA3308BA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>
              <a:extLst>
                <a:ext uri="{FF2B5EF4-FFF2-40B4-BE49-F238E27FC236}">
                  <a16:creationId xmlns:a16="http://schemas.microsoft.com/office/drawing/2014/main" id="{CEB388F3-0BFF-790B-F2A2-1DF07583756A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>
              <a:extLst>
                <a:ext uri="{FF2B5EF4-FFF2-40B4-BE49-F238E27FC236}">
                  <a16:creationId xmlns:a16="http://schemas.microsoft.com/office/drawing/2014/main" id="{57405CCC-FFD0-75C2-FD0D-1847CA4607BF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>
              <a:extLst>
                <a:ext uri="{FF2B5EF4-FFF2-40B4-BE49-F238E27FC236}">
                  <a16:creationId xmlns:a16="http://schemas.microsoft.com/office/drawing/2014/main" id="{39D96344-4F69-0B1E-9146-8921A3188C61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>
              <a:extLst>
                <a:ext uri="{FF2B5EF4-FFF2-40B4-BE49-F238E27FC236}">
                  <a16:creationId xmlns:a16="http://schemas.microsoft.com/office/drawing/2014/main" id="{E1DCE8C5-9BBF-DD15-17BA-1DB093D3E7AC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>
              <a:extLst>
                <a:ext uri="{FF2B5EF4-FFF2-40B4-BE49-F238E27FC236}">
                  <a16:creationId xmlns:a16="http://schemas.microsoft.com/office/drawing/2014/main" id="{194B2124-23FB-1E93-758D-95F94BB88E56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>
              <a:extLst>
                <a:ext uri="{FF2B5EF4-FFF2-40B4-BE49-F238E27FC236}">
                  <a16:creationId xmlns:a16="http://schemas.microsoft.com/office/drawing/2014/main" id="{3568B3D6-043D-8C3B-3E71-AF2854650EB6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>
              <a:extLst>
                <a:ext uri="{FF2B5EF4-FFF2-40B4-BE49-F238E27FC236}">
                  <a16:creationId xmlns:a16="http://schemas.microsoft.com/office/drawing/2014/main" id="{067E33B4-C56B-4252-4613-B3FDA8FD5E5C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>
              <a:extLst>
                <a:ext uri="{FF2B5EF4-FFF2-40B4-BE49-F238E27FC236}">
                  <a16:creationId xmlns:a16="http://schemas.microsoft.com/office/drawing/2014/main" id="{34685F27-6AAE-36BA-DE42-D973739BBCE9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>
              <a:extLst>
                <a:ext uri="{FF2B5EF4-FFF2-40B4-BE49-F238E27FC236}">
                  <a16:creationId xmlns:a16="http://schemas.microsoft.com/office/drawing/2014/main" id="{45017E8F-7F35-F1A1-9804-B99A8629A3AB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>
              <a:extLst>
                <a:ext uri="{FF2B5EF4-FFF2-40B4-BE49-F238E27FC236}">
                  <a16:creationId xmlns:a16="http://schemas.microsoft.com/office/drawing/2014/main" id="{73689AB3-C978-8E81-30EC-6B2F9916D64C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>
              <a:extLst>
                <a:ext uri="{FF2B5EF4-FFF2-40B4-BE49-F238E27FC236}">
                  <a16:creationId xmlns:a16="http://schemas.microsoft.com/office/drawing/2014/main" id="{19E0C01C-E570-0B16-8086-298CE1559BEC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>
              <a:extLst>
                <a:ext uri="{FF2B5EF4-FFF2-40B4-BE49-F238E27FC236}">
                  <a16:creationId xmlns:a16="http://schemas.microsoft.com/office/drawing/2014/main" id="{2CBAA57F-114C-9EA3-0577-B5DCF20D8C94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>
              <a:extLst>
                <a:ext uri="{FF2B5EF4-FFF2-40B4-BE49-F238E27FC236}">
                  <a16:creationId xmlns:a16="http://schemas.microsoft.com/office/drawing/2014/main" id="{3034CC6D-1746-1AFB-9267-3923773F4398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>
              <a:extLst>
                <a:ext uri="{FF2B5EF4-FFF2-40B4-BE49-F238E27FC236}">
                  <a16:creationId xmlns:a16="http://schemas.microsoft.com/office/drawing/2014/main" id="{A10EF68C-8C97-D8AD-7153-BE6A9F202431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>
              <a:extLst>
                <a:ext uri="{FF2B5EF4-FFF2-40B4-BE49-F238E27FC236}">
                  <a16:creationId xmlns:a16="http://schemas.microsoft.com/office/drawing/2014/main" id="{041B707C-69E0-96A2-84CE-8238C74BC524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>
              <a:extLst>
                <a:ext uri="{FF2B5EF4-FFF2-40B4-BE49-F238E27FC236}">
                  <a16:creationId xmlns:a16="http://schemas.microsoft.com/office/drawing/2014/main" id="{777F55C9-6F22-2A9B-3B77-90FE7FD06AEB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>
              <a:extLst>
                <a:ext uri="{FF2B5EF4-FFF2-40B4-BE49-F238E27FC236}">
                  <a16:creationId xmlns:a16="http://schemas.microsoft.com/office/drawing/2014/main" id="{71C1E34C-1E94-411F-AE83-319DB6347614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>
              <a:extLst>
                <a:ext uri="{FF2B5EF4-FFF2-40B4-BE49-F238E27FC236}">
                  <a16:creationId xmlns:a16="http://schemas.microsoft.com/office/drawing/2014/main" id="{5B1ED417-3D3E-7A70-A888-4C958D0B478D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>
              <a:extLst>
                <a:ext uri="{FF2B5EF4-FFF2-40B4-BE49-F238E27FC236}">
                  <a16:creationId xmlns:a16="http://schemas.microsoft.com/office/drawing/2014/main" id="{0F54FCA4-B67E-1640-0EE3-AD54E9835B81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>
              <a:extLst>
                <a:ext uri="{FF2B5EF4-FFF2-40B4-BE49-F238E27FC236}">
                  <a16:creationId xmlns:a16="http://schemas.microsoft.com/office/drawing/2014/main" id="{4D020AE3-453A-5A12-8916-8271A8265487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>
              <a:extLst>
                <a:ext uri="{FF2B5EF4-FFF2-40B4-BE49-F238E27FC236}">
                  <a16:creationId xmlns:a16="http://schemas.microsoft.com/office/drawing/2014/main" id="{A7613AAE-F64D-4CBC-9DF4-5BA5F00DABCB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>
              <a:extLst>
                <a:ext uri="{FF2B5EF4-FFF2-40B4-BE49-F238E27FC236}">
                  <a16:creationId xmlns:a16="http://schemas.microsoft.com/office/drawing/2014/main" id="{B3F547F8-03AD-C642-89AB-C416062E137C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>
              <a:extLst>
                <a:ext uri="{FF2B5EF4-FFF2-40B4-BE49-F238E27FC236}">
                  <a16:creationId xmlns:a16="http://schemas.microsoft.com/office/drawing/2014/main" id="{8776A9D1-8D5E-9303-6F4B-B15DC20222E3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>
              <a:extLst>
                <a:ext uri="{FF2B5EF4-FFF2-40B4-BE49-F238E27FC236}">
                  <a16:creationId xmlns:a16="http://schemas.microsoft.com/office/drawing/2014/main" id="{7F43C069-FF08-D314-B3B8-BE2401B1056C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>
              <a:extLst>
                <a:ext uri="{FF2B5EF4-FFF2-40B4-BE49-F238E27FC236}">
                  <a16:creationId xmlns:a16="http://schemas.microsoft.com/office/drawing/2014/main" id="{46068AC6-4850-D3E6-91D1-2C0BD94F552C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>
              <a:extLst>
                <a:ext uri="{FF2B5EF4-FFF2-40B4-BE49-F238E27FC236}">
                  <a16:creationId xmlns:a16="http://schemas.microsoft.com/office/drawing/2014/main" id="{34896369-4847-412D-61BB-DC2C31B94A08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>
              <a:extLst>
                <a:ext uri="{FF2B5EF4-FFF2-40B4-BE49-F238E27FC236}">
                  <a16:creationId xmlns:a16="http://schemas.microsoft.com/office/drawing/2014/main" id="{1CD4C966-13F1-D454-84C0-8134DDEEA5BC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>
              <a:extLst>
                <a:ext uri="{FF2B5EF4-FFF2-40B4-BE49-F238E27FC236}">
                  <a16:creationId xmlns:a16="http://schemas.microsoft.com/office/drawing/2014/main" id="{164E8F81-4E4C-939D-A168-2C3F2B63E80C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>
              <a:extLst>
                <a:ext uri="{FF2B5EF4-FFF2-40B4-BE49-F238E27FC236}">
                  <a16:creationId xmlns:a16="http://schemas.microsoft.com/office/drawing/2014/main" id="{A4CB25F1-AC37-451A-0409-A96E72798FD6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>
              <a:extLst>
                <a:ext uri="{FF2B5EF4-FFF2-40B4-BE49-F238E27FC236}">
                  <a16:creationId xmlns:a16="http://schemas.microsoft.com/office/drawing/2014/main" id="{F33F315B-1D58-7F42-A8FB-9A387B7588AB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>
              <a:extLst>
                <a:ext uri="{FF2B5EF4-FFF2-40B4-BE49-F238E27FC236}">
                  <a16:creationId xmlns:a16="http://schemas.microsoft.com/office/drawing/2014/main" id="{3E2B9146-D0C1-6A87-6688-3660311312C5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>
              <a:extLst>
                <a:ext uri="{FF2B5EF4-FFF2-40B4-BE49-F238E27FC236}">
                  <a16:creationId xmlns:a16="http://schemas.microsoft.com/office/drawing/2014/main" id="{84838E41-9415-A260-EB16-1D8066427337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>
              <a:extLst>
                <a:ext uri="{FF2B5EF4-FFF2-40B4-BE49-F238E27FC236}">
                  <a16:creationId xmlns:a16="http://schemas.microsoft.com/office/drawing/2014/main" id="{0AD2CF64-8375-8D0A-FF87-98D236C05F2F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>
              <a:extLst>
                <a:ext uri="{FF2B5EF4-FFF2-40B4-BE49-F238E27FC236}">
                  <a16:creationId xmlns:a16="http://schemas.microsoft.com/office/drawing/2014/main" id="{BA17FABC-4FB5-4597-0C56-16B1407A873E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>
              <a:extLst>
                <a:ext uri="{FF2B5EF4-FFF2-40B4-BE49-F238E27FC236}">
                  <a16:creationId xmlns:a16="http://schemas.microsoft.com/office/drawing/2014/main" id="{894DB402-4A07-DAA9-1FBE-627FF22B512B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1A631C5-6519-94E8-D94B-92E05EA24505}"/>
              </a:ext>
            </a:extLst>
          </p:cNvPr>
          <p:cNvSpPr txBox="1"/>
          <p:nvPr/>
        </p:nvSpPr>
        <p:spPr>
          <a:xfrm>
            <a:off x="2860432" y="734647"/>
            <a:ext cx="6189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LabelEncoder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scipy.cluster.hierarchy</a:t>
            </a:r>
            <a:r>
              <a:rPr lang="en-US" dirty="0"/>
              <a:t> import dendrogram, linkage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sklearn.impute</a:t>
            </a:r>
            <a:r>
              <a:rPr lang="en-US" dirty="0"/>
              <a:t> import </a:t>
            </a:r>
            <a:r>
              <a:rPr lang="en-US" dirty="0" err="1"/>
              <a:t>SimpleImputer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7AE65-7907-4E12-B4E8-7E19547F483F}"/>
              </a:ext>
            </a:extLst>
          </p:cNvPr>
          <p:cNvSpPr txBox="1"/>
          <p:nvPr/>
        </p:nvSpPr>
        <p:spPr>
          <a:xfrm>
            <a:off x="2860432" y="2271077"/>
            <a:ext cx="54516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libraries handle: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manipulation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43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EB8CCD77-1F85-95C1-6ED7-4B4CD755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>
            <a:extLst>
              <a:ext uri="{FF2B5EF4-FFF2-40B4-BE49-F238E27FC236}">
                <a16:creationId xmlns:a16="http://schemas.microsoft.com/office/drawing/2014/main" id="{1FB1DEC1-00BE-0506-FF1A-4CC4ACB16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KNN Performance Evaluation</a:t>
            </a:r>
          </a:p>
        </p:txBody>
      </p:sp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80A3A8CE-3D28-A419-35A5-EC4278787963}"/>
              </a:ext>
            </a:extLst>
          </p:cNvPr>
          <p:cNvGrpSpPr/>
          <p:nvPr/>
        </p:nvGrpSpPr>
        <p:grpSpPr>
          <a:xfrm>
            <a:off x="-226085" y="815267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2988EB5C-46D9-0AF6-16CB-A877747A233C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E65220F7-C3A3-8E13-A299-47CBFF70C76F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7E1E23BB-6C98-65F6-0F3A-EDB9D5ED2DCE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E4976D3C-5299-B2D5-D544-3D7C620B0ED7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18131A01-91D3-1E86-6240-9431738A85E3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BB4E4192-AE2F-E31D-9720-81AEB3253E39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02E11AB3-9A5B-62D6-9D74-7D6350712581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9FABA75C-98F8-7503-1693-49E4C9C88093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A0DFF046-98A5-8A05-D0EF-EA47B86CE4AF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B3FDFFFB-3194-8AD0-56BB-0C09891F1241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74C36462-A1C8-091B-BA0A-5280580A2214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F989D5DF-4201-FB74-9B3E-E5787702962E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89D00487-9830-CA1F-D29F-6749B58E8078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201259C2-5552-7BF4-9CFE-31F96A176A42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7AC2BD86-DBEB-78AA-DDCD-548F1C39ED41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3AF2A170-5962-D793-2CFE-8BBFD4AE6C21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AC29BE40-EDE8-5156-D263-2C09066CB802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CC98F5A6-4AA5-72B5-4104-8B493C23FB16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D500D913-05C9-71A4-987B-E405FCAE955A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25B383B4-C911-4A52-575D-2F38248C6F52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4153E56A-AB77-D285-BDD9-2F5FF987C6C4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DDCEDB69-08A0-016B-9AAC-315007EA9CB6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72D416FD-B349-599B-1DDB-D78EFB8ADDDC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844301C8-8D83-4352-80B5-4A0338C263F0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EF06D28A-74FA-7FD7-C9CF-B71FFD3271E2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A9DD8F00-1135-AF09-7695-8DAF5C9586A0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E96EED21-F153-84F7-EF51-B72FBC857DC5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F0A9475C-481F-ED09-E4AF-15B20E7D03C8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6C8DA8FA-F72E-65AB-3F02-449818CFA4AB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BBD90C0F-54DC-604D-EFB5-562EE5E258A3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DC38C1FD-995A-B1A8-630C-4D7A83AC5164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6BB1F335-D194-E4E0-BAE1-C0C5A5E3E4FD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71B93B3D-83AB-FEA2-209D-B5BF6AE7DCE7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915235D0-AE96-C0F8-FAD3-F8770D44AFF9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2F6D69FB-8FD6-BD4D-3C17-36F310D501BA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32C7A76A-F60B-62DF-69B2-A740E2E835AC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0FA35406-E33B-F8EB-0B6E-A548CE00F79F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9B992D9E-08BD-5399-0B10-17B69596EA5A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3FD47D29-33E1-93FC-9E29-3D3B08D2E220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0C17D38A-7C15-D50C-44A9-F4A8B0D1521A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F6BD93A2-B59F-9AF2-4F1E-B438AF3706C4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81124130-F76A-505D-2D21-C3818FBE2396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C90CDF4E-E5BA-1FE2-FD76-BFD53E960D59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C2AFC1B3-2126-C36C-0389-6E19D0687482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B19BED88-9A28-AF16-6D36-202C2147B28F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3395ECCD-2712-EF12-6B2B-E1DFC9F084BC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53B7C766-C7AE-9771-4745-EC39A0428BD2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69AA53A1-32F0-3CC1-A17F-529DDA14EA45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ADC05BF4-3152-B446-30EB-3A275796A87C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76561C82-D631-6CC1-6561-CB6879F5ECF2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AC7F0F18-D3A8-2010-FECC-79A1A297F339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5D4F1796-171A-2844-AF3C-D528570EB5B2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1249CA32-FCC1-7760-321C-F12F1214C0A4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97B4A73E-1491-F709-E3A7-30A3E7EDB7F4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D188209F-D905-394D-B78B-384DC526A3D3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DDA4357C-F997-938C-F97D-24C164B33797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0463A84A-194D-030E-0FF4-D5628D9D22A4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CEE3A6BB-FD6B-FB30-FB4B-E63AE003D71A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672A921E-D21B-8182-3FB9-5F4D43DDD724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9AE96792-05D3-11D3-080D-C00375CE930A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C77CA6B5-233B-80B6-C9D8-7F86CA77AD03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5B030B2A-E101-65C4-04B1-CD7C8507D868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0767E162-C322-58E8-3C73-DA943AB4E004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049E5F15-207A-C3AE-4AF5-ED4ECD56FADC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C5C4933A-E347-7FAB-FF73-356EC07E013B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97F44F83-4D9C-7CC0-59B0-082B3553A1A8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E9BA97A7-3C12-AA49-5DDE-3BA4C146EF0A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3874FC0D-1CBB-BA06-502D-63278CE793DE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F119CEA7-9F1C-8651-D655-79939C1FB7FF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57CAE3D6-D5E3-7927-361D-1DD2EF3582E5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6B184DC4-27AC-05ED-B289-D2A61814625A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943600ED-679D-F2BC-8D5D-B2D907EFCE85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70C29578-C91C-9139-D954-DB56107313AA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5476B35D-FEDF-765C-228F-32C9132EFA3E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6024A726-F55F-9739-D225-4DE183EA4DCB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F087AA-8EEB-A69F-CB87-CBABFF00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7" t="31238" r="59473" b="21875"/>
          <a:stretch/>
        </p:blipFill>
        <p:spPr>
          <a:xfrm>
            <a:off x="5545713" y="1039086"/>
            <a:ext cx="3514260" cy="2485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99945C-2EE8-20F1-27F4-29F8E65A0284}"/>
              </a:ext>
            </a:extLst>
          </p:cNvPr>
          <p:cNvSpPr txBox="1"/>
          <p:nvPr/>
        </p:nvSpPr>
        <p:spPr>
          <a:xfrm>
            <a:off x="2225233" y="1283008"/>
            <a:ext cx="2945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confusion matrix is used to evaluate the performance of the K-Nearest Neighbors (KNN) model.</a:t>
            </a:r>
          </a:p>
          <a:p>
            <a:endParaRPr lang="en-US" dirty="0"/>
          </a:p>
          <a:p>
            <a:r>
              <a:rPr lang="en-US" dirty="0"/>
              <a:t>It compares the actual values from the test set (</a:t>
            </a:r>
            <a:r>
              <a:rPr lang="en-US" dirty="0" err="1"/>
              <a:t>y_test</a:t>
            </a:r>
            <a:r>
              <a:rPr lang="en-US" dirty="0"/>
              <a:t>) with the predicted values (</a:t>
            </a:r>
            <a:r>
              <a:rPr lang="en-US" dirty="0" err="1"/>
              <a:t>knn.predict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2038858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A199B189-B2AC-6D8E-967C-5F59D47D7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>
            <a:extLst>
              <a:ext uri="{FF2B5EF4-FFF2-40B4-BE49-F238E27FC236}">
                <a16:creationId xmlns:a16="http://schemas.microsoft.com/office/drawing/2014/main" id="{D84C397E-2B69-A5F1-C594-7D0C23C207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Simplified Hybrid Detection Logic</a:t>
            </a:r>
          </a:p>
        </p:txBody>
      </p:sp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88FACC7D-C029-EDEB-4B45-DBE00EDFC850}"/>
              </a:ext>
            </a:extLst>
          </p:cNvPr>
          <p:cNvGrpSpPr/>
          <p:nvPr/>
        </p:nvGrpSpPr>
        <p:grpSpPr>
          <a:xfrm>
            <a:off x="-226085" y="815267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28AF2366-97E9-1EF0-D075-3EE6D2ED3A37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A9CB61F9-4924-DBF5-CA8E-2F66168E603A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B4BEDAE9-781C-A9C5-2CCD-34A607026E78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FED2CD88-AC69-F634-7AC0-63F7D6AB5C0C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F7281994-9E3D-9701-5A90-D2C381A76ED3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0C59163A-4B2A-2C54-3E0A-35A8D410FD65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F3B83DFA-0A6C-9C72-0858-90DA38F10132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AFE952AC-5C62-4EE2-FB0C-B8B23039A380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F496EFB9-D8F2-DA20-22BD-ED3ECFF7A9DC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2B5EF12A-6FA2-4C23-3292-CDB93A7B0E27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8E9CC3A4-6D52-0FA7-5558-4C1E0119ED25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0BA0CA21-2EE1-5856-AA31-770F89CB5AF8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5921B575-1F58-7A2B-04A1-701C65BDD5B9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1F19FA0B-3FA1-A252-9525-DDB17CE5CBBD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6DAB8DB4-24A0-AD67-FBEF-2F4DE289CB7C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E910E800-C38B-A7A0-82F3-5EC6FB06E0D4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7AF4A31C-4FD6-8E7C-7C82-EA97E944D1CE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E78600F8-5316-FF3F-6A3D-84B9F343A319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8571A458-1DA1-289D-4602-1BCA8AB618C4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9F5DD410-CAF1-2206-F933-D6466CB24940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C13FF670-7051-6BB9-9E1D-29B1A12DB75A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5D6B4416-3A8D-25BF-18BC-8613333384B3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39124B8B-3580-2A2D-B8EA-7ECDDE4DE389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1CAEDC19-9AA8-C97A-C2EC-3102E91702D8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D525A7EF-ACB6-97E4-2506-E7A107975A3F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363F3257-73A6-2181-3073-53D6308A53E7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42B561AB-D9B0-8A4D-F24C-DF60AA622F6A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D0F525C8-9A25-9039-69BB-BC0D95A86D47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49645855-9153-A8D3-B206-C6AA535A1CA8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43554EAB-F56C-7613-002A-5F5AEADF1EEB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419B7EEC-1803-1F2D-C840-BA1BB5906D21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7F88EE76-80D9-E6E2-5247-F7D6E503BCCC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615E4FAF-AF63-2D9C-2209-687ED872BB29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896FF135-D9FA-2929-0FF5-D2BFF4A46833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24C8266D-9125-A3C8-F654-3233CA2D4185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C8E5F910-11A1-3792-3C70-397218CE4F5A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EBAAF833-9D2D-4981-3AEF-E4C3970B7482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33AC079B-3AC6-C831-EEC0-FF178DF89C18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0EE213B5-1DF7-3E68-C278-224B77B92F65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BE824ABA-1868-D5FF-63C8-C57999AA78D1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A92568FA-ADBF-9B4E-4672-51EF1D19EE2D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CAD7E74A-2423-E10C-FAE7-AB1B38990D41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BBBF472C-9337-9C29-62F7-F840556F6158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E02B7628-02FA-B841-9B9E-3B3C6B12546A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33F5F6AB-5646-6D07-68CC-84A46BCABB22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678CE28D-942F-5C9D-696B-9278312FF895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DAA01F4E-EC51-14EC-29E4-02E16EB938F2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ECBAAC94-1A0A-B8D5-0EA5-BB44F0201493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86B8BA8C-908C-71AC-1982-BAF515CAD476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AAC4B9BC-DABA-5952-FA7B-69096917666C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13A8C392-4F77-38D8-AF7D-E023239210E8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D7175E5B-3072-03E9-C830-C68FDF9E3D70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6E321669-1618-AACD-AABA-81D02C906BB3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778F6C45-DDCB-D95E-0F07-64E604D9E9F6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C5A681CD-0D58-C5CB-06F9-E46FFFFC7D93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A97362EA-2D29-A02C-C596-B22ADA72681F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D53E0715-2B03-5FF6-CE4A-B0D8EC8A4F3B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3BBAD0DD-2AA2-9421-B20E-B1EBBCD76019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51B8BF61-B38E-7CA9-36D7-D4F5840CC256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D97139D6-8C3C-5687-A805-E4294994AF50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9E4CE21C-D4AF-5CDF-15A3-05EA44DEAA98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2E2246B6-7240-6902-484B-F3E7A5011A03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9C6133B3-63C5-5E56-4D22-1A726F78C814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5136D860-CDA7-B17A-8A22-F41A15F00CF6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3E234E25-9D5E-9290-3738-00C76D16BC5B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5B9974C6-BDCC-6D68-CC9A-1C03740AC00F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F89D49CE-968F-A7B6-36B5-E2AC17B4812B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87AD8414-23D1-00BA-4BAA-66CB1C5B74E5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AEE7D78C-848A-FB90-A167-9568502A0086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F9836C49-D4FB-6B8C-2534-C9035244F009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04B6AE53-492B-1182-3A6D-97B498C2BD5A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46F028F8-76D0-4B91-7E1B-B99FF78972E5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BF369078-D17E-32CB-BF0E-E12BD8086026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DD174851-5952-3E66-03E8-333D856671DE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274B5FC1-68D0-B885-B072-4B3AC04356EC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DD7262-61D8-D87C-1119-86DC82F04ACB}"/>
              </a:ext>
            </a:extLst>
          </p:cNvPr>
          <p:cNvSpPr txBox="1"/>
          <p:nvPr/>
        </p:nvSpPr>
        <p:spPr>
          <a:xfrm>
            <a:off x="1959596" y="694145"/>
            <a:ext cx="7165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hybrid detection logic combines K-Nearest Neighbors (KNN) and Bayesian Probability to improve the accuracy of detecting attacks. The KNN model makes an initial prediction, and if it detects an attack, a Bayesian model is used to confirm the result based on certain packet features.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DD9837-098F-B2FA-00F3-1152417E8D5A}"/>
              </a:ext>
            </a:extLst>
          </p:cNvPr>
          <p:cNvSpPr txBox="1"/>
          <p:nvPr/>
        </p:nvSpPr>
        <p:spPr>
          <a:xfrm>
            <a:off x="2270947" y="1841134"/>
            <a:ext cx="669273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KNN Prediction</a:t>
            </a:r>
            <a:r>
              <a:rPr lang="en-US" dirty="0"/>
              <a:t>:  </a:t>
            </a:r>
          </a:p>
          <a:p>
            <a:endParaRPr lang="en-US" dirty="0"/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function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packet_features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predicts if the packet is malicious (attack = 1) or benign (attack = 0). The prediction is stored in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knn_pred</a:t>
            </a:r>
            <a:r>
              <a:rPr lang="en-US" dirty="0">
                <a:latin typeface="Courier New" panose="02070309020205020404" pitchFamily="49" charset="0"/>
              </a:rPr>
              <a:t>.</a:t>
            </a:r>
          </a:p>
          <a:p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2. </a:t>
            </a:r>
            <a:r>
              <a:rPr lang="en-US" b="1" dirty="0"/>
              <a:t>Bayesian Confirmation (if KNN detects an attack)</a:t>
            </a:r>
            <a:r>
              <a:rPr lang="en-US" dirty="0"/>
              <a:t>: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If KNN predicts an attack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knn_pred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), </a:t>
            </a:r>
            <a:r>
              <a:rPr lang="en-US" dirty="0"/>
              <a:t>the Bayesian model is queried to check the probability of an attack based on packet features such as:</a:t>
            </a:r>
          </a:p>
          <a:p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high_traffic</a:t>
            </a:r>
            <a:r>
              <a:rPr lang="en-US" dirty="0">
                <a:latin typeface="Courier New" panose="02070309020205020404" pitchFamily="49" charset="0"/>
              </a:rPr>
              <a:t>: </a:t>
            </a:r>
            <a:r>
              <a:rPr lang="en-US" dirty="0"/>
              <a:t>High volume of network traffic.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failed_logins</a:t>
            </a:r>
            <a:r>
              <a:rPr lang="en-US" dirty="0">
                <a:latin typeface="Courier New" panose="02070309020205020404" pitchFamily="49" charset="0"/>
              </a:rPr>
              <a:t>: </a:t>
            </a:r>
            <a:r>
              <a:rPr lang="en-US" dirty="0"/>
              <a:t>Number of failed login attempts.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29D415-5C0C-C1E1-754D-1DFD8ACB6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4" y="-2529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function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knn.predict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packet_features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])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predicts if the packet is malicious (attack = 1) or benign (attack = 0). The prediction is stored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knn_pred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37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6395C2B7-1C21-B0BA-250B-830B3926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>
            <a:extLst>
              <a:ext uri="{FF2B5EF4-FFF2-40B4-BE49-F238E27FC236}">
                <a16:creationId xmlns:a16="http://schemas.microsoft.com/office/drawing/2014/main" id="{D723251E-ED8D-69A2-76A3-415AF528C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Simplified Hybrid Detection Logic</a:t>
            </a:r>
          </a:p>
        </p:txBody>
      </p:sp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90A46665-EAC4-25FA-BA4D-AB65E460DF68}"/>
              </a:ext>
            </a:extLst>
          </p:cNvPr>
          <p:cNvGrpSpPr/>
          <p:nvPr/>
        </p:nvGrpSpPr>
        <p:grpSpPr>
          <a:xfrm>
            <a:off x="-226085" y="815267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C99B75D3-03B5-5418-FCED-56EFF31EDAF2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68A48D6D-5087-BBA3-4340-B57334E622C8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4E87EA2C-E230-EB5C-2D41-2541C4A07C42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6EA8EDE2-CF62-CD87-6C3C-BD49ACFE753A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6467C3C3-9455-D6E3-98FA-0E8D03582B03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1D239C56-ECED-02F3-C60A-2EC60884A67D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4DA10928-88A4-D4F4-58C6-E12D2B3D2E97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CDE198BC-B370-D190-96D2-40C7CF36E0A7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5633C72F-6861-31A4-14B2-058C5D8C0007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C5800ECF-F3E2-A1F5-BFC0-A74FBC0BAD29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D3E2FA55-4650-5B84-3720-49BFF740924F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790672FA-0924-6988-CC4E-733D13E15382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9107A68C-AD2F-0FEE-44B1-AB686DB4900F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B00865DF-0885-21F2-0823-6E4C575D7B7C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A3B3B390-0339-C539-416E-717EE31CE4EA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B43BC12D-4EC3-5D32-B30D-20CFA2BBDDC9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2442DECF-41D1-FEDC-36F4-9C5AD76DD7E2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2F81C09A-7121-DB64-C236-3B182F6A2FD2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86F0C2EE-EA3A-A019-AA56-4C5DC451B017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412B54C5-A6F7-9966-67EF-8928AC5C7483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678134FA-E344-E3C5-AEEC-9E27CBBA3615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65DB2A63-B01E-DA77-7ED3-FE7C63C0104C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7ED88861-BF3B-01AD-0BB8-4C50200D97E4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535A2B15-7046-50EC-F1A5-6D03CCA08102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F337E409-61C1-FA02-FB10-A450010863F9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CEBB2171-5E2B-000D-F679-50BC443595A7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97FD57D6-C3F2-2C19-6222-1C20AE36C6D3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AEC084C7-26D8-C852-75F9-84FCAD579699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791E346E-20E3-5547-2211-7BDAF49C7863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C1BA45AC-31EE-F36D-8FF8-C86045DA3410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8729F314-4CB7-B708-C6EE-D418B8584560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B5053856-B8D2-8FD0-A3E2-09629C5AF97E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A6628C7D-9E3F-E7A5-0ACE-6C56612012CA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B6153A6F-E2CB-0307-B419-71345261DE40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6EFDCE82-CE52-BAA3-298D-73DDBF64119E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D437F415-8DA7-55E8-433F-764458FF7784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EE7B6704-71EF-A694-3C59-537AC3B4D1E1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E9BF1388-E86B-0F0B-CC69-D7EBAB6CDD54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3D95C11B-1BA7-C2D8-A684-E650F518FC4D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01B806BC-AEB7-2E4C-DB4B-CF3ECD9ADD92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431E6F8F-F08D-FF09-1451-009BABDAF8EA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BB303563-1D89-148E-7483-BFF53EBD2F83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7441F0AF-7FF7-0FF7-EFAB-54F7A369CA73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A32A503F-C001-4601-25DB-7192AE2A1C9F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B37A3FD2-89B7-24CE-76B2-BD8DA68BD05F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2ACAC8D1-DA42-B70C-6F27-5F5AEA0E31EB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F3759D28-2940-FC2E-45B7-640FF01D7396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989F634C-11A2-75BE-1CC4-0D3F5EA04EF0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3AA0BB90-0323-EAFB-9081-588671168669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17B3AD06-BAF4-95E7-DFF0-90D50C9BCC85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355AE9EB-14CA-C906-76AB-F21715F96141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00021A80-37C8-DF51-6933-4EC2476CD6A4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A113EB6C-4B5F-288C-CB2C-5D5F0F55FF18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2F2CC639-131D-D67C-BD8D-4E1D8962823D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31EFE05D-568F-2639-5D57-2509D37F7199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0A747C4D-E7C9-073C-1ADA-5C16394D1A52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8C3CB1F2-C8EC-256C-7426-51CFE2C646F8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8A0676D1-1DD2-1A2D-DC45-5F6203C6732C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01B3E3A1-EE3B-B85A-4EEA-A4BAD4DFDB5D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910397B8-FE94-966C-0E46-547A6D9B9E4C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24465BAC-89EA-D8B0-15A0-9A4A92925BC8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6A5AC971-BEF7-CC89-DA3B-CA2FB0DA3536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1FA8BBEF-BB0B-5381-F460-0E50AD3E8204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BBE35A39-73AE-45D2-7CB5-DF14E8427B6F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546E6580-6B20-C6A1-3A3F-ED5E3FC9DF7D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79C695F9-9CE4-B406-E4B0-55111BEC9BCF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C7E375D1-AADE-5E36-9046-35B18F98562B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031BA85C-BCEE-A77C-E838-7D653D4C22B9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8531866A-C76E-37B6-A333-55FEE984121F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16F3AD9E-652C-D145-DCA3-8865B225DF2C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934C43C7-9219-5D44-77E2-8F12620F4B89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20108C1E-846C-F5A8-C669-6CEB8A965FDE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C26E603A-D5E3-D3B1-4F8C-34B51DB08A63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E706E8C4-9245-123A-840C-16F5F36E8699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A32CF974-1B36-813B-505D-21BC2A48D1C5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4588F5-CD7C-C7EB-1884-AB4A6C5E1DB9}"/>
              </a:ext>
            </a:extLst>
          </p:cNvPr>
          <p:cNvSpPr txBox="1"/>
          <p:nvPr/>
        </p:nvSpPr>
        <p:spPr>
          <a:xfrm>
            <a:off x="2403027" y="1443651"/>
            <a:ext cx="66927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Decision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The Bayesian model returns a probability(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bayesian_prob</a:t>
            </a:r>
            <a:r>
              <a:rPr lang="en-US" dirty="0"/>
              <a:t>). If the probability of an attack is greater than 50%, the attack is confirmed.</a:t>
            </a:r>
          </a:p>
          <a:p>
            <a:r>
              <a:rPr lang="en-US" dirty="0"/>
              <a:t>If the probability is less than or equal to 50%, the detection is rejected.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1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719D-202B-BBD9-E0D9-B7F25960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DAC03-1BED-9B99-B2E2-AD0C4265C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93" y="0"/>
            <a:ext cx="5638407" cy="3055259"/>
          </a:xfrm>
          <a:prstGeom prst="rect">
            <a:avLst/>
          </a:prstGeom>
        </p:spPr>
      </p:pic>
      <p:grpSp>
        <p:nvGrpSpPr>
          <p:cNvPr id="5" name="Google Shape;3367;p37">
            <a:extLst>
              <a:ext uri="{FF2B5EF4-FFF2-40B4-BE49-F238E27FC236}">
                <a16:creationId xmlns:a16="http://schemas.microsoft.com/office/drawing/2014/main" id="{7A173D39-8C4A-A5AC-6DE6-26E9C43EC75F}"/>
              </a:ext>
            </a:extLst>
          </p:cNvPr>
          <p:cNvGrpSpPr/>
          <p:nvPr/>
        </p:nvGrpSpPr>
        <p:grpSpPr>
          <a:xfrm>
            <a:off x="4572000" y="3003262"/>
            <a:ext cx="4357952" cy="5991287"/>
            <a:chOff x="-1006072" y="1271750"/>
            <a:chExt cx="4357952" cy="5991287"/>
          </a:xfrm>
        </p:grpSpPr>
        <p:sp>
          <p:nvSpPr>
            <p:cNvPr id="6" name="Google Shape;3368;p37">
              <a:extLst>
                <a:ext uri="{FF2B5EF4-FFF2-40B4-BE49-F238E27FC236}">
                  <a16:creationId xmlns:a16="http://schemas.microsoft.com/office/drawing/2014/main" id="{AC7CC247-7F3B-ECDD-BF7C-B00EFFACCD55}"/>
                </a:ext>
              </a:extLst>
            </p:cNvPr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69;p37">
              <a:extLst>
                <a:ext uri="{FF2B5EF4-FFF2-40B4-BE49-F238E27FC236}">
                  <a16:creationId xmlns:a16="http://schemas.microsoft.com/office/drawing/2014/main" id="{484B116D-DC03-45E9-9111-EEE0ED25D75F}"/>
                </a:ext>
              </a:extLst>
            </p:cNvPr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0;p37">
              <a:extLst>
                <a:ext uri="{FF2B5EF4-FFF2-40B4-BE49-F238E27FC236}">
                  <a16:creationId xmlns:a16="http://schemas.microsoft.com/office/drawing/2014/main" id="{B76F70FE-9343-8549-EEB0-A05923DE7B7D}"/>
                </a:ext>
              </a:extLst>
            </p:cNvPr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1;p37">
              <a:extLst>
                <a:ext uri="{FF2B5EF4-FFF2-40B4-BE49-F238E27FC236}">
                  <a16:creationId xmlns:a16="http://schemas.microsoft.com/office/drawing/2014/main" id="{14CFD4AD-07EB-D1F3-FFFA-AFE2E906EB2B}"/>
                </a:ext>
              </a:extLst>
            </p:cNvPr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2;p37">
              <a:extLst>
                <a:ext uri="{FF2B5EF4-FFF2-40B4-BE49-F238E27FC236}">
                  <a16:creationId xmlns:a16="http://schemas.microsoft.com/office/drawing/2014/main" id="{FB298C37-7AF6-CDFF-3908-E02A2F80A837}"/>
                </a:ext>
              </a:extLst>
            </p:cNvPr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3;p37">
              <a:extLst>
                <a:ext uri="{FF2B5EF4-FFF2-40B4-BE49-F238E27FC236}">
                  <a16:creationId xmlns:a16="http://schemas.microsoft.com/office/drawing/2014/main" id="{1BACFDCE-139C-2238-9086-73A7E1461636}"/>
                </a:ext>
              </a:extLst>
            </p:cNvPr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4;p37">
              <a:extLst>
                <a:ext uri="{FF2B5EF4-FFF2-40B4-BE49-F238E27FC236}">
                  <a16:creationId xmlns:a16="http://schemas.microsoft.com/office/drawing/2014/main" id="{4FCAFB9B-35F0-DB8A-3682-DC630E104161}"/>
                </a:ext>
              </a:extLst>
            </p:cNvPr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5;p37">
              <a:extLst>
                <a:ext uri="{FF2B5EF4-FFF2-40B4-BE49-F238E27FC236}">
                  <a16:creationId xmlns:a16="http://schemas.microsoft.com/office/drawing/2014/main" id="{28BFA114-E5C6-EA39-EA06-71642A72D2C8}"/>
                </a:ext>
              </a:extLst>
            </p:cNvPr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6;p37">
              <a:extLst>
                <a:ext uri="{FF2B5EF4-FFF2-40B4-BE49-F238E27FC236}">
                  <a16:creationId xmlns:a16="http://schemas.microsoft.com/office/drawing/2014/main" id="{69454878-53FD-F8D2-2B42-88681C89A66B}"/>
                </a:ext>
              </a:extLst>
            </p:cNvPr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7;p37">
              <a:extLst>
                <a:ext uri="{FF2B5EF4-FFF2-40B4-BE49-F238E27FC236}">
                  <a16:creationId xmlns:a16="http://schemas.microsoft.com/office/drawing/2014/main" id="{3D7D220B-4198-7ACD-5C39-F5DF4F04C0AC}"/>
                </a:ext>
              </a:extLst>
            </p:cNvPr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8;p37">
              <a:extLst>
                <a:ext uri="{FF2B5EF4-FFF2-40B4-BE49-F238E27FC236}">
                  <a16:creationId xmlns:a16="http://schemas.microsoft.com/office/drawing/2014/main" id="{826C0332-E36E-D18A-D177-C07871CD727D}"/>
                </a:ext>
              </a:extLst>
            </p:cNvPr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9;p37">
              <a:extLst>
                <a:ext uri="{FF2B5EF4-FFF2-40B4-BE49-F238E27FC236}">
                  <a16:creationId xmlns:a16="http://schemas.microsoft.com/office/drawing/2014/main" id="{CAF7626B-FC2D-D03F-E819-A3090546352A}"/>
                </a:ext>
              </a:extLst>
            </p:cNvPr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0;p37">
              <a:extLst>
                <a:ext uri="{FF2B5EF4-FFF2-40B4-BE49-F238E27FC236}">
                  <a16:creationId xmlns:a16="http://schemas.microsoft.com/office/drawing/2014/main" id="{377AF9BE-2667-45A2-3EAF-3E9152E5CD84}"/>
                </a:ext>
              </a:extLst>
            </p:cNvPr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1;p37">
              <a:extLst>
                <a:ext uri="{FF2B5EF4-FFF2-40B4-BE49-F238E27FC236}">
                  <a16:creationId xmlns:a16="http://schemas.microsoft.com/office/drawing/2014/main" id="{F0862630-9C4C-582A-47E6-DEB742F62777}"/>
                </a:ext>
              </a:extLst>
            </p:cNvPr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2;p37">
              <a:extLst>
                <a:ext uri="{FF2B5EF4-FFF2-40B4-BE49-F238E27FC236}">
                  <a16:creationId xmlns:a16="http://schemas.microsoft.com/office/drawing/2014/main" id="{CC05F0FB-3848-920D-7550-B13AD14B2380}"/>
                </a:ext>
              </a:extLst>
            </p:cNvPr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3;p37">
              <a:extLst>
                <a:ext uri="{FF2B5EF4-FFF2-40B4-BE49-F238E27FC236}">
                  <a16:creationId xmlns:a16="http://schemas.microsoft.com/office/drawing/2014/main" id="{E9A0DCA4-712F-2830-766E-6B3D3F83AC51}"/>
                </a:ext>
              </a:extLst>
            </p:cNvPr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4;p37">
              <a:extLst>
                <a:ext uri="{FF2B5EF4-FFF2-40B4-BE49-F238E27FC236}">
                  <a16:creationId xmlns:a16="http://schemas.microsoft.com/office/drawing/2014/main" id="{0BAB6CFB-27F0-E0A0-8950-10F1B1253903}"/>
                </a:ext>
              </a:extLst>
            </p:cNvPr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5;p37">
              <a:extLst>
                <a:ext uri="{FF2B5EF4-FFF2-40B4-BE49-F238E27FC236}">
                  <a16:creationId xmlns:a16="http://schemas.microsoft.com/office/drawing/2014/main" id="{A987D06E-59B6-D9D4-91F2-7718D4110039}"/>
                </a:ext>
              </a:extLst>
            </p:cNvPr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6;p37">
              <a:extLst>
                <a:ext uri="{FF2B5EF4-FFF2-40B4-BE49-F238E27FC236}">
                  <a16:creationId xmlns:a16="http://schemas.microsoft.com/office/drawing/2014/main" id="{835FA284-A353-1D00-828B-E3A474533F83}"/>
                </a:ext>
              </a:extLst>
            </p:cNvPr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7;p37">
              <a:extLst>
                <a:ext uri="{FF2B5EF4-FFF2-40B4-BE49-F238E27FC236}">
                  <a16:creationId xmlns:a16="http://schemas.microsoft.com/office/drawing/2014/main" id="{2FB33CE5-7C14-5D60-918E-03FD39DB7ED3}"/>
                </a:ext>
              </a:extLst>
            </p:cNvPr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8;p37">
              <a:extLst>
                <a:ext uri="{FF2B5EF4-FFF2-40B4-BE49-F238E27FC236}">
                  <a16:creationId xmlns:a16="http://schemas.microsoft.com/office/drawing/2014/main" id="{40C088DB-D83C-5756-2571-8722BF1BAA6E}"/>
                </a:ext>
              </a:extLst>
            </p:cNvPr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89;p37">
              <a:extLst>
                <a:ext uri="{FF2B5EF4-FFF2-40B4-BE49-F238E27FC236}">
                  <a16:creationId xmlns:a16="http://schemas.microsoft.com/office/drawing/2014/main" id="{8E8472FD-3C28-8308-E98C-439B67A74C03}"/>
                </a:ext>
              </a:extLst>
            </p:cNvPr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0;p37">
              <a:extLst>
                <a:ext uri="{FF2B5EF4-FFF2-40B4-BE49-F238E27FC236}">
                  <a16:creationId xmlns:a16="http://schemas.microsoft.com/office/drawing/2014/main" id="{1932A2C0-8F43-F9A5-0236-84C73D24830B}"/>
                </a:ext>
              </a:extLst>
            </p:cNvPr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1;p37">
              <a:extLst>
                <a:ext uri="{FF2B5EF4-FFF2-40B4-BE49-F238E27FC236}">
                  <a16:creationId xmlns:a16="http://schemas.microsoft.com/office/drawing/2014/main" id="{26F16754-4597-9F1A-BE00-8A7F3BAEDCE9}"/>
                </a:ext>
              </a:extLst>
            </p:cNvPr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2;p37">
              <a:extLst>
                <a:ext uri="{FF2B5EF4-FFF2-40B4-BE49-F238E27FC236}">
                  <a16:creationId xmlns:a16="http://schemas.microsoft.com/office/drawing/2014/main" id="{F112F4C2-C4EC-3B37-DB3F-CA9CCC4C35D6}"/>
                </a:ext>
              </a:extLst>
            </p:cNvPr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3;p37">
              <a:extLst>
                <a:ext uri="{FF2B5EF4-FFF2-40B4-BE49-F238E27FC236}">
                  <a16:creationId xmlns:a16="http://schemas.microsoft.com/office/drawing/2014/main" id="{A2E27255-1735-885A-01E4-9971AA3A95DE}"/>
                </a:ext>
              </a:extLst>
            </p:cNvPr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4;p37">
              <a:extLst>
                <a:ext uri="{FF2B5EF4-FFF2-40B4-BE49-F238E27FC236}">
                  <a16:creationId xmlns:a16="http://schemas.microsoft.com/office/drawing/2014/main" id="{B15A42AB-CFA8-DBE2-4D63-4A88CB0E262B}"/>
                </a:ext>
              </a:extLst>
            </p:cNvPr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5;p37">
              <a:extLst>
                <a:ext uri="{FF2B5EF4-FFF2-40B4-BE49-F238E27FC236}">
                  <a16:creationId xmlns:a16="http://schemas.microsoft.com/office/drawing/2014/main" id="{9E85D428-213A-CD8D-5F49-AC89A47938C5}"/>
                </a:ext>
              </a:extLst>
            </p:cNvPr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6;p37">
              <a:extLst>
                <a:ext uri="{FF2B5EF4-FFF2-40B4-BE49-F238E27FC236}">
                  <a16:creationId xmlns:a16="http://schemas.microsoft.com/office/drawing/2014/main" id="{EFE3842D-32A5-397A-2318-B7E7C5FC14CC}"/>
                </a:ext>
              </a:extLst>
            </p:cNvPr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7;p37">
              <a:extLst>
                <a:ext uri="{FF2B5EF4-FFF2-40B4-BE49-F238E27FC236}">
                  <a16:creationId xmlns:a16="http://schemas.microsoft.com/office/drawing/2014/main" id="{FF586695-9496-331F-77D6-704E093026AF}"/>
                </a:ext>
              </a:extLst>
            </p:cNvPr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8;p37">
              <a:extLst>
                <a:ext uri="{FF2B5EF4-FFF2-40B4-BE49-F238E27FC236}">
                  <a16:creationId xmlns:a16="http://schemas.microsoft.com/office/drawing/2014/main" id="{3244A23D-3EC2-FED5-7522-3BAC1B2427A6}"/>
                </a:ext>
              </a:extLst>
            </p:cNvPr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99;p37">
              <a:extLst>
                <a:ext uri="{FF2B5EF4-FFF2-40B4-BE49-F238E27FC236}">
                  <a16:creationId xmlns:a16="http://schemas.microsoft.com/office/drawing/2014/main" id="{966F6BF3-8BA7-1231-B740-DF371F8620DA}"/>
                </a:ext>
              </a:extLst>
            </p:cNvPr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0;p37">
              <a:extLst>
                <a:ext uri="{FF2B5EF4-FFF2-40B4-BE49-F238E27FC236}">
                  <a16:creationId xmlns:a16="http://schemas.microsoft.com/office/drawing/2014/main" id="{944E97D7-84EB-4103-25AC-D5F8C6C74B30}"/>
                </a:ext>
              </a:extLst>
            </p:cNvPr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1;p37">
              <a:extLst>
                <a:ext uri="{FF2B5EF4-FFF2-40B4-BE49-F238E27FC236}">
                  <a16:creationId xmlns:a16="http://schemas.microsoft.com/office/drawing/2014/main" id="{DD4C52D4-2707-FBB2-A898-698FE70F758E}"/>
                </a:ext>
              </a:extLst>
            </p:cNvPr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2;p37">
              <a:extLst>
                <a:ext uri="{FF2B5EF4-FFF2-40B4-BE49-F238E27FC236}">
                  <a16:creationId xmlns:a16="http://schemas.microsoft.com/office/drawing/2014/main" id="{0B2C0157-87E7-72E2-EA06-DE56408353CF}"/>
                </a:ext>
              </a:extLst>
            </p:cNvPr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3;p37">
              <a:extLst>
                <a:ext uri="{FF2B5EF4-FFF2-40B4-BE49-F238E27FC236}">
                  <a16:creationId xmlns:a16="http://schemas.microsoft.com/office/drawing/2014/main" id="{2C492C99-33E9-A8EF-E460-B6442BB90851}"/>
                </a:ext>
              </a:extLst>
            </p:cNvPr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4;p37">
              <a:extLst>
                <a:ext uri="{FF2B5EF4-FFF2-40B4-BE49-F238E27FC236}">
                  <a16:creationId xmlns:a16="http://schemas.microsoft.com/office/drawing/2014/main" id="{7B07E8C1-BD6D-1F97-CA5E-7B14CDE006C9}"/>
                </a:ext>
              </a:extLst>
            </p:cNvPr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5;p37">
              <a:extLst>
                <a:ext uri="{FF2B5EF4-FFF2-40B4-BE49-F238E27FC236}">
                  <a16:creationId xmlns:a16="http://schemas.microsoft.com/office/drawing/2014/main" id="{D64C0480-D083-C67D-5C1F-3BD43A796D14}"/>
                </a:ext>
              </a:extLst>
            </p:cNvPr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6;p37">
              <a:extLst>
                <a:ext uri="{FF2B5EF4-FFF2-40B4-BE49-F238E27FC236}">
                  <a16:creationId xmlns:a16="http://schemas.microsoft.com/office/drawing/2014/main" id="{0AD40B1F-43B0-31AB-4F51-B0C11B1A23DD}"/>
                </a:ext>
              </a:extLst>
            </p:cNvPr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7;p37">
              <a:extLst>
                <a:ext uri="{FF2B5EF4-FFF2-40B4-BE49-F238E27FC236}">
                  <a16:creationId xmlns:a16="http://schemas.microsoft.com/office/drawing/2014/main" id="{442F3C00-460E-5421-99D7-7871370E8AAB}"/>
                </a:ext>
              </a:extLst>
            </p:cNvPr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8;p37">
              <a:extLst>
                <a:ext uri="{FF2B5EF4-FFF2-40B4-BE49-F238E27FC236}">
                  <a16:creationId xmlns:a16="http://schemas.microsoft.com/office/drawing/2014/main" id="{1DABC8E1-317D-CA82-ACE7-D55A43131E04}"/>
                </a:ext>
              </a:extLst>
            </p:cNvPr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09;p37">
              <a:extLst>
                <a:ext uri="{FF2B5EF4-FFF2-40B4-BE49-F238E27FC236}">
                  <a16:creationId xmlns:a16="http://schemas.microsoft.com/office/drawing/2014/main" id="{2F6B8159-A5E6-391A-5874-6F23D4E5B00D}"/>
                </a:ext>
              </a:extLst>
            </p:cNvPr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10;p37">
              <a:extLst>
                <a:ext uri="{FF2B5EF4-FFF2-40B4-BE49-F238E27FC236}">
                  <a16:creationId xmlns:a16="http://schemas.microsoft.com/office/drawing/2014/main" id="{763CC542-2C4A-9660-F395-E9D4C820EC35}"/>
                </a:ext>
              </a:extLst>
            </p:cNvPr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1;p37">
              <a:extLst>
                <a:ext uri="{FF2B5EF4-FFF2-40B4-BE49-F238E27FC236}">
                  <a16:creationId xmlns:a16="http://schemas.microsoft.com/office/drawing/2014/main" id="{AC2E7F5E-3F13-C997-B240-D852C13D17CA}"/>
                </a:ext>
              </a:extLst>
            </p:cNvPr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2;p37">
              <a:extLst>
                <a:ext uri="{FF2B5EF4-FFF2-40B4-BE49-F238E27FC236}">
                  <a16:creationId xmlns:a16="http://schemas.microsoft.com/office/drawing/2014/main" id="{1CDE1842-191F-4416-ADF5-C096D39BF7AD}"/>
                </a:ext>
              </a:extLst>
            </p:cNvPr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3;p37">
              <a:extLst>
                <a:ext uri="{FF2B5EF4-FFF2-40B4-BE49-F238E27FC236}">
                  <a16:creationId xmlns:a16="http://schemas.microsoft.com/office/drawing/2014/main" id="{CB868FA7-A528-2193-C630-35AADF2C1EC1}"/>
                </a:ext>
              </a:extLst>
            </p:cNvPr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4;p37">
              <a:extLst>
                <a:ext uri="{FF2B5EF4-FFF2-40B4-BE49-F238E27FC236}">
                  <a16:creationId xmlns:a16="http://schemas.microsoft.com/office/drawing/2014/main" id="{FBC180DB-6BD2-CA2A-2446-93D09C41678D}"/>
                </a:ext>
              </a:extLst>
            </p:cNvPr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5;p37">
              <a:extLst>
                <a:ext uri="{FF2B5EF4-FFF2-40B4-BE49-F238E27FC236}">
                  <a16:creationId xmlns:a16="http://schemas.microsoft.com/office/drawing/2014/main" id="{E6DE4CA0-677B-F1AD-D5D1-B34ACA292596}"/>
                </a:ext>
              </a:extLst>
            </p:cNvPr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6;p37">
              <a:extLst>
                <a:ext uri="{FF2B5EF4-FFF2-40B4-BE49-F238E27FC236}">
                  <a16:creationId xmlns:a16="http://schemas.microsoft.com/office/drawing/2014/main" id="{1F10BCBF-FCA7-DC07-1EB5-3248B4B664B9}"/>
                </a:ext>
              </a:extLst>
            </p:cNvPr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7;p37">
              <a:extLst>
                <a:ext uri="{FF2B5EF4-FFF2-40B4-BE49-F238E27FC236}">
                  <a16:creationId xmlns:a16="http://schemas.microsoft.com/office/drawing/2014/main" id="{677CAA31-E6CD-E7DE-B8E4-D120437425EB}"/>
                </a:ext>
              </a:extLst>
            </p:cNvPr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8;p37">
              <a:extLst>
                <a:ext uri="{FF2B5EF4-FFF2-40B4-BE49-F238E27FC236}">
                  <a16:creationId xmlns:a16="http://schemas.microsoft.com/office/drawing/2014/main" id="{3B3CA5AB-D799-B289-02D5-8D464666C270}"/>
                </a:ext>
              </a:extLst>
            </p:cNvPr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19;p37">
              <a:extLst>
                <a:ext uri="{FF2B5EF4-FFF2-40B4-BE49-F238E27FC236}">
                  <a16:creationId xmlns:a16="http://schemas.microsoft.com/office/drawing/2014/main" id="{CB14A083-43A8-65F9-0614-54DE019A663E}"/>
                </a:ext>
              </a:extLst>
            </p:cNvPr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0;p37">
              <a:extLst>
                <a:ext uri="{FF2B5EF4-FFF2-40B4-BE49-F238E27FC236}">
                  <a16:creationId xmlns:a16="http://schemas.microsoft.com/office/drawing/2014/main" id="{12F76570-50DA-19A4-3D7B-B430E6048D2D}"/>
                </a:ext>
              </a:extLst>
            </p:cNvPr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1;p37">
              <a:extLst>
                <a:ext uri="{FF2B5EF4-FFF2-40B4-BE49-F238E27FC236}">
                  <a16:creationId xmlns:a16="http://schemas.microsoft.com/office/drawing/2014/main" id="{CC676EAB-5A5A-84EE-B530-2EA39D90042C}"/>
                </a:ext>
              </a:extLst>
            </p:cNvPr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2;p37">
              <a:extLst>
                <a:ext uri="{FF2B5EF4-FFF2-40B4-BE49-F238E27FC236}">
                  <a16:creationId xmlns:a16="http://schemas.microsoft.com/office/drawing/2014/main" id="{80547883-A903-8773-0349-61C16A09BC73}"/>
                </a:ext>
              </a:extLst>
            </p:cNvPr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3;p37">
              <a:extLst>
                <a:ext uri="{FF2B5EF4-FFF2-40B4-BE49-F238E27FC236}">
                  <a16:creationId xmlns:a16="http://schemas.microsoft.com/office/drawing/2014/main" id="{7BE32AB7-1EAB-1137-F422-E4759AA7F4A5}"/>
                </a:ext>
              </a:extLst>
            </p:cNvPr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4;p37">
              <a:extLst>
                <a:ext uri="{FF2B5EF4-FFF2-40B4-BE49-F238E27FC236}">
                  <a16:creationId xmlns:a16="http://schemas.microsoft.com/office/drawing/2014/main" id="{CB6CECE4-78BA-29CB-CFCC-3D2A17FF758B}"/>
                </a:ext>
              </a:extLst>
            </p:cNvPr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5;p37">
              <a:extLst>
                <a:ext uri="{FF2B5EF4-FFF2-40B4-BE49-F238E27FC236}">
                  <a16:creationId xmlns:a16="http://schemas.microsoft.com/office/drawing/2014/main" id="{958DBC30-543B-A369-5503-A0C98A4FFA72}"/>
                </a:ext>
              </a:extLst>
            </p:cNvPr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6;p37">
              <a:extLst>
                <a:ext uri="{FF2B5EF4-FFF2-40B4-BE49-F238E27FC236}">
                  <a16:creationId xmlns:a16="http://schemas.microsoft.com/office/drawing/2014/main" id="{513BFEBA-CA0B-AA06-F7D7-61858BD9FD3D}"/>
                </a:ext>
              </a:extLst>
            </p:cNvPr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7;p37">
              <a:extLst>
                <a:ext uri="{FF2B5EF4-FFF2-40B4-BE49-F238E27FC236}">
                  <a16:creationId xmlns:a16="http://schemas.microsoft.com/office/drawing/2014/main" id="{D3E160C8-5310-E2E0-FF80-9F4AB139A7C0}"/>
                </a:ext>
              </a:extLst>
            </p:cNvPr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8;p37">
              <a:extLst>
                <a:ext uri="{FF2B5EF4-FFF2-40B4-BE49-F238E27FC236}">
                  <a16:creationId xmlns:a16="http://schemas.microsoft.com/office/drawing/2014/main" id="{C13040EF-44D5-8400-87A9-A0967CDAEF58}"/>
                </a:ext>
              </a:extLst>
            </p:cNvPr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29;p37">
              <a:extLst>
                <a:ext uri="{FF2B5EF4-FFF2-40B4-BE49-F238E27FC236}">
                  <a16:creationId xmlns:a16="http://schemas.microsoft.com/office/drawing/2014/main" id="{9A44496E-9452-9B51-476A-1C5500CC6F3A}"/>
                </a:ext>
              </a:extLst>
            </p:cNvPr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0;p37">
              <a:extLst>
                <a:ext uri="{FF2B5EF4-FFF2-40B4-BE49-F238E27FC236}">
                  <a16:creationId xmlns:a16="http://schemas.microsoft.com/office/drawing/2014/main" id="{EED74899-EBA6-3D4A-76B9-E1016914483C}"/>
                </a:ext>
              </a:extLst>
            </p:cNvPr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1;p37">
              <a:extLst>
                <a:ext uri="{FF2B5EF4-FFF2-40B4-BE49-F238E27FC236}">
                  <a16:creationId xmlns:a16="http://schemas.microsoft.com/office/drawing/2014/main" id="{81C19A52-B1E0-3586-C58A-9BF30664031C}"/>
                </a:ext>
              </a:extLst>
            </p:cNvPr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2;p37">
              <a:extLst>
                <a:ext uri="{FF2B5EF4-FFF2-40B4-BE49-F238E27FC236}">
                  <a16:creationId xmlns:a16="http://schemas.microsoft.com/office/drawing/2014/main" id="{DB9831BE-DFB8-A832-7823-4B73DC370599}"/>
                </a:ext>
              </a:extLst>
            </p:cNvPr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3;p37">
              <a:extLst>
                <a:ext uri="{FF2B5EF4-FFF2-40B4-BE49-F238E27FC236}">
                  <a16:creationId xmlns:a16="http://schemas.microsoft.com/office/drawing/2014/main" id="{90C62FD6-E162-351C-9ED7-A7527CFCCE0F}"/>
                </a:ext>
              </a:extLst>
            </p:cNvPr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4;p37">
              <a:extLst>
                <a:ext uri="{FF2B5EF4-FFF2-40B4-BE49-F238E27FC236}">
                  <a16:creationId xmlns:a16="http://schemas.microsoft.com/office/drawing/2014/main" id="{41E37F39-2F83-D1A8-9835-980EDC024864}"/>
                </a:ext>
              </a:extLst>
            </p:cNvPr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5;p37">
              <a:extLst>
                <a:ext uri="{FF2B5EF4-FFF2-40B4-BE49-F238E27FC236}">
                  <a16:creationId xmlns:a16="http://schemas.microsoft.com/office/drawing/2014/main" id="{55B100E9-AF9B-AFE6-1848-603CE98E04D1}"/>
                </a:ext>
              </a:extLst>
            </p:cNvPr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6;p37">
              <a:extLst>
                <a:ext uri="{FF2B5EF4-FFF2-40B4-BE49-F238E27FC236}">
                  <a16:creationId xmlns:a16="http://schemas.microsoft.com/office/drawing/2014/main" id="{DCFBC60F-2F27-0012-503D-11BC573D889E}"/>
                </a:ext>
              </a:extLst>
            </p:cNvPr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7;p37">
              <a:extLst>
                <a:ext uri="{FF2B5EF4-FFF2-40B4-BE49-F238E27FC236}">
                  <a16:creationId xmlns:a16="http://schemas.microsoft.com/office/drawing/2014/main" id="{0D37FAA4-F88F-B842-D59B-9CC98E4BA97E}"/>
                </a:ext>
              </a:extLst>
            </p:cNvPr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8;p37">
              <a:extLst>
                <a:ext uri="{FF2B5EF4-FFF2-40B4-BE49-F238E27FC236}">
                  <a16:creationId xmlns:a16="http://schemas.microsoft.com/office/drawing/2014/main" id="{A1DB8396-05C0-210C-E6C8-4E9335F1B6C6}"/>
                </a:ext>
              </a:extLst>
            </p:cNvPr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39;p37">
              <a:extLst>
                <a:ext uri="{FF2B5EF4-FFF2-40B4-BE49-F238E27FC236}">
                  <a16:creationId xmlns:a16="http://schemas.microsoft.com/office/drawing/2014/main" id="{3B34779B-8BD7-1AE8-4033-405E98439770}"/>
                </a:ext>
              </a:extLst>
            </p:cNvPr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0;p37">
              <a:extLst>
                <a:ext uri="{FF2B5EF4-FFF2-40B4-BE49-F238E27FC236}">
                  <a16:creationId xmlns:a16="http://schemas.microsoft.com/office/drawing/2014/main" id="{3ADFBAF0-F6E5-C31A-FC04-2542B6DDF7B4}"/>
                </a:ext>
              </a:extLst>
            </p:cNvPr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1;p37">
              <a:extLst>
                <a:ext uri="{FF2B5EF4-FFF2-40B4-BE49-F238E27FC236}">
                  <a16:creationId xmlns:a16="http://schemas.microsoft.com/office/drawing/2014/main" id="{4E260CDC-0DB5-3C20-6679-C40861D282D9}"/>
                </a:ext>
              </a:extLst>
            </p:cNvPr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2;p37">
              <a:extLst>
                <a:ext uri="{FF2B5EF4-FFF2-40B4-BE49-F238E27FC236}">
                  <a16:creationId xmlns:a16="http://schemas.microsoft.com/office/drawing/2014/main" id="{475C75D9-219A-C49D-ADD6-25BADFB963B0}"/>
                </a:ext>
              </a:extLst>
            </p:cNvPr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3;p37">
              <a:extLst>
                <a:ext uri="{FF2B5EF4-FFF2-40B4-BE49-F238E27FC236}">
                  <a16:creationId xmlns:a16="http://schemas.microsoft.com/office/drawing/2014/main" id="{F21BFBF4-1941-53A0-C123-8F0AB564967F}"/>
                </a:ext>
              </a:extLst>
            </p:cNvPr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4;p37">
              <a:extLst>
                <a:ext uri="{FF2B5EF4-FFF2-40B4-BE49-F238E27FC236}">
                  <a16:creationId xmlns:a16="http://schemas.microsoft.com/office/drawing/2014/main" id="{6EC055AC-4999-B4CE-62E7-C3C12C3B49A7}"/>
                </a:ext>
              </a:extLst>
            </p:cNvPr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5FE5492-94B4-FA09-1564-3CE587E383E1}"/>
              </a:ext>
            </a:extLst>
          </p:cNvPr>
          <p:cNvSpPr txBox="1"/>
          <p:nvPr/>
        </p:nvSpPr>
        <p:spPr>
          <a:xfrm>
            <a:off x="0" y="55891"/>
            <a:ext cx="36350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This Code Does:</a:t>
            </a:r>
          </a:p>
          <a:p>
            <a:r>
              <a:rPr lang="en-US" dirty="0"/>
              <a:t>This function simulates predictions from a Bayesian Network model using network traffic features.</a:t>
            </a:r>
          </a:p>
          <a:p>
            <a:endParaRPr lang="en-US" dirty="0"/>
          </a:p>
          <a:p>
            <a:r>
              <a:rPr lang="en-US" b="1" u="sng" dirty="0"/>
              <a:t>Input:</a:t>
            </a:r>
            <a:r>
              <a:rPr lang="en-US" dirty="0"/>
              <a:t> </a:t>
            </a:r>
          </a:p>
          <a:p>
            <a:r>
              <a:rPr lang="en-US" dirty="0"/>
              <a:t>Feature matrix X, where each row is a connection and columns are:</a:t>
            </a:r>
          </a:p>
          <a:p>
            <a:r>
              <a:rPr lang="en-US" dirty="0"/>
              <a:t>HT: Has Header Traffic</a:t>
            </a:r>
          </a:p>
          <a:p>
            <a:r>
              <a:rPr lang="en-US" dirty="0"/>
              <a:t>FL: Has Failed Logins</a:t>
            </a:r>
          </a:p>
          <a:p>
            <a:r>
              <a:rPr lang="en-US" dirty="0"/>
              <a:t>UD: Uses UDP</a:t>
            </a:r>
          </a:p>
          <a:p>
            <a:endParaRPr lang="en-US" dirty="0"/>
          </a:p>
          <a:p>
            <a:r>
              <a:rPr lang="en-US" b="1" u="sng" dirty="0"/>
              <a:t>Purpose: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uses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inference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(VariableElimination) to calculate the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attack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(NI=True) 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y_probs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Array of probabilities that each connection is an attack.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y_preds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Binary prediction (1 = attack, 0 = normal).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30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807A657E-959D-D6F4-7C11-259E307B2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>
            <a:extLst>
              <a:ext uri="{FF2B5EF4-FFF2-40B4-BE49-F238E27FC236}">
                <a16:creationId xmlns:a16="http://schemas.microsoft.com/office/drawing/2014/main" id="{EE56ED3E-B18B-83CA-B40E-62CAF928E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 – Confusion Matrix</a:t>
            </a:r>
          </a:p>
        </p:txBody>
      </p:sp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BBAD5560-375A-1AA1-9F71-E971DE477DDB}"/>
              </a:ext>
            </a:extLst>
          </p:cNvPr>
          <p:cNvGrpSpPr/>
          <p:nvPr/>
        </p:nvGrpSpPr>
        <p:grpSpPr>
          <a:xfrm>
            <a:off x="-226085" y="815267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0AC3D97A-8ED6-0545-531B-EDE3C74DB6DB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69520653-8FFD-A10D-A936-5D0C77CCCC72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F1F68BB3-CB94-4123-D817-7F24B9ED85F6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7DB8E5BD-3CD1-3427-9E8A-0C70551F5755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ACAF3B3B-41F6-AEEF-090D-B5534A06C31A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89CC58E4-DEAD-F0BA-EC53-24BEEE07BCD7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7F977D57-F1C5-2C06-6F46-6A8740C9F95C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8AE890D8-7800-95D8-C3F7-9FC685C5F845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92FB3888-EED9-EF39-B2E9-9287ED5201EA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237F2C2F-8321-97A9-4197-9612F8697809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F57E97B3-A334-C231-EBFC-8C1473EB7A6E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5922E112-AC16-7B6B-1848-EADA992630EA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E96C37D5-5292-E764-D506-FC65D71703AF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3E826435-5612-C305-438B-25A2F05C003E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B2948CED-92FC-D27A-AA5F-14F6C4E2427E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23B4270F-587D-3DC7-852F-49C66A7E6065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E103D698-51A8-B548-693B-F94B744A6304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4E30989E-B22C-F595-C0DA-0CCCE0D4ED39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53302ECA-ED63-076B-0D02-911951E81295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27649B52-245E-5AC8-EE48-88A9C47C0F04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2A72413B-FF39-2ED8-2B27-3C10591281F9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DF57127A-B613-9FFC-35B3-BDA385110019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917D369A-27B7-87C9-8961-A83D93B53499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0B929CC3-6D68-5DD9-DF93-E34DF118F6AA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0F666556-3514-1BC6-3D82-C03D80194945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030C4F64-53C3-8A93-41C4-2BD92192F3EB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AFFE0E52-8A17-4D2C-530F-EEC1C9607E73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BFB377D1-A56F-6741-69CF-BDD2C5681894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DC2F868B-0C3E-98FE-8DF1-2949392F8365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94C00737-AC1E-1FA5-3CA5-3F3948479D38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875C48C9-7559-2FF6-73EA-B66D72BF8E59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105AB55E-5BFC-D996-B63A-A42BDE2B205A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95038334-9889-FF75-5E1C-893184C0AECD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CBB90002-33A2-0234-501C-655F704B6C1C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A43F6DFF-F1C8-FB32-126F-B06A063C0967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5315206E-23FC-841A-8A56-2E7FADCFE75A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BDDD6AC8-B452-9360-6594-3453AA79BFFD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AF0D1F72-D74C-21D5-3533-273117DCAF61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E212C4E0-80B6-C429-5CB7-59A0D031D763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B9172EFF-6FDB-E766-D9BA-8D407691FE71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2F5B1BCE-808C-F5A2-DB19-29E6933544C2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4A944559-3394-6603-F349-378CE3C08888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C08F41FA-4FD2-9477-BB16-9DF954951FD2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C79BD4FD-849A-3D0F-1B6B-C0F997C68557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26F92BE0-C5ED-678C-5CD3-5B9E1C51CF6A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07E5C706-2BD7-C40E-1BFB-C9B922AE4E1C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9D74BD83-DC7C-DA78-5237-178C623A69C3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D2A88AB7-A8A8-806F-C66D-25BD46358B7D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FA88CF63-4961-1D59-C8A1-4AF4D01CA3C7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6DFECA52-0C80-9D8E-B0FB-B27D8BF3918D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A0B0D49C-6F79-BEE1-19B3-BB77FA668084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3AB7A673-5C1C-234E-919C-062300D6D7B6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D99634C0-2763-F4EA-951E-B3519F6321ED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9E05F531-A09D-2DE8-1F8A-CB12E8422AC8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AB537BC2-35D2-FA12-5C89-E6FF1B6FCE30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285ACF44-2942-50CB-DD55-A59AD821A0C6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989F70FF-D114-BAB8-4A78-F6E938C4CC9C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B6DB8E32-F26C-1BB1-7278-1CCC82FCC660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321DBDD7-3CB1-97F3-49C4-22AB6BE25672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08ED371C-7B55-2CAB-20B8-67E6D91CA65F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D45B8CF5-B37C-FF23-1C6B-F8CCFD1D94E5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C3FF06C9-37C3-CADF-A831-C7E8C8090694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BE46A625-54CD-539C-54B6-84E5C4A1B6E2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09545C94-3CB2-FAA1-C217-D9CBAD3E217C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2BD2B3A1-D172-65AB-B9A0-1FCC1F54267E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8B875861-9617-558D-BFD0-3070BA3171BE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3A3E32D9-1BF8-D0D3-12C9-0D6287922D6A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AC8E0D60-2FEF-7EAC-5F13-3B7812D12F2C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4216F43B-E43A-33E5-EAD4-22AA3D240303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EAEFEDC2-7997-CCC7-BC7C-88E9C32BA216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95CC2DFC-9399-1FB3-A02B-6E7ABDF2B066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54676BC1-FA4D-402A-B48D-1E684B200009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FE21BD08-9A83-3211-AAA5-79D9CE7E475A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66AC8669-EE1C-840D-B1E8-FCA825A309DA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844C90A3-FD17-7568-66DA-D37FC15BFF88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650D2E-A94C-0840-2ACB-10B93503D1FC}"/>
              </a:ext>
            </a:extLst>
          </p:cNvPr>
          <p:cNvSpPr txBox="1"/>
          <p:nvPr/>
        </p:nvSpPr>
        <p:spPr>
          <a:xfrm>
            <a:off x="2239360" y="939351"/>
            <a:ext cx="29459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✅True Positives (TP): </a:t>
            </a:r>
          </a:p>
          <a:p>
            <a:r>
              <a:rPr lang="en-US" dirty="0"/>
              <a:t>302→ The model correctly identified 302 attacks.</a:t>
            </a:r>
          </a:p>
          <a:p>
            <a:endParaRPr lang="en-US" dirty="0"/>
          </a:p>
          <a:p>
            <a:r>
              <a:rPr lang="en-US" dirty="0"/>
              <a:t>❌ False Negatives (FN): </a:t>
            </a:r>
          </a:p>
          <a:p>
            <a:r>
              <a:rPr lang="en-US" dirty="0"/>
              <a:t>4698→ The model missed 4698 attacks and predicted them as normal.</a:t>
            </a:r>
          </a:p>
          <a:p>
            <a:endParaRPr lang="en-US" dirty="0"/>
          </a:p>
          <a:p>
            <a:r>
              <a:rPr lang="en-US" dirty="0"/>
              <a:t>⚠️ True Negatives (TN): </a:t>
            </a:r>
          </a:p>
          <a:p>
            <a:r>
              <a:rPr lang="en-US" dirty="0"/>
              <a:t>0→ The model never encountered or correctly predicted any normal traffic.</a:t>
            </a:r>
          </a:p>
          <a:p>
            <a:endParaRPr lang="en-US" dirty="0"/>
          </a:p>
          <a:p>
            <a:r>
              <a:rPr lang="en-US" dirty="0"/>
              <a:t>⚠️ False Positives (FP): 0→ No normal traffic was wrongly predicted as an attack.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642C35-6408-B1FA-8A2B-1D62BA6A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56" y="779599"/>
            <a:ext cx="4047344" cy="35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82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10517CDE-BACA-DE28-5178-52EB73B18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>
            <a:extLst>
              <a:ext uri="{FF2B5EF4-FFF2-40B4-BE49-F238E27FC236}">
                <a16:creationId xmlns:a16="http://schemas.microsoft.com/office/drawing/2014/main" id="{42357D2B-EE62-F969-A263-44BDFAE51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– Confusion Matrix (Bayesian Network)</a:t>
            </a:r>
          </a:p>
        </p:txBody>
      </p:sp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49129681-3F7A-4ABE-40FB-347B502C9DCA}"/>
              </a:ext>
            </a:extLst>
          </p:cNvPr>
          <p:cNvGrpSpPr/>
          <p:nvPr/>
        </p:nvGrpSpPr>
        <p:grpSpPr>
          <a:xfrm>
            <a:off x="-226085" y="815267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BFB9BAE7-54E5-D49B-CFA3-03869BF8ED24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09050BC7-C3A8-2601-22C1-885FB6BC7D53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5FF2772C-B570-4C2C-E8C5-E1329DEB924E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1E799765-56B2-A811-8D8B-D3CC280D737A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85D5EACB-6E18-83F0-552C-3A275516F0A2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43D4C3AB-67A1-8C4B-C041-439DCD3C15C5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B12B2969-8A82-911E-AA38-5E2EE6AFB0BC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DACFB9B1-3C60-594D-0669-945AB9DE61F9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B6EA6A97-EB59-FF18-421A-086BA7334AB0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1FABF015-64EA-4AB5-67C7-AFDC71ACCDFD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87DD76CF-82C1-110C-1F02-EA81995A3E95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497FAB8F-C55A-3625-6A9B-9418AFCEBC61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FCDB4993-3C60-ADF7-03D1-8F40B8D3D9A6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C211740B-8299-0371-F867-3BFE98B84EB7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69D2EA95-110D-BEE7-17E4-FD8DA22157B4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A6600ED4-ED45-9D00-427F-F660684BC7EF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85B30786-A149-28DA-BBEE-CAD10317CCCC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ED76A409-16A4-716C-5119-A653C6CDD716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9EEF7F2F-CADF-A1DE-B97C-76EA9B658B1D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4F42537D-7746-356F-1909-7639EB9BC134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B53D6A80-C424-2CE4-3E7F-3B390A20E1DF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8B71F1E3-7AAD-11B9-B92E-1589DC4B5B9C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9853FF5B-15A5-97DF-1962-49F5DA23DA69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869D6F10-712D-C37D-3858-82065F8F106B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74273011-AB36-C386-78C0-EA9030820B44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8A3EDB24-4054-C68D-2A1A-0D010BCE89FE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655ACB0B-D38A-6271-C8DE-9F2076D23AFB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1A0987E6-9BE0-388F-26C5-893DF1EFDD68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30BAB768-205C-5C30-043D-0C30B4251EC7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415F2880-A767-8E08-1F48-E9099AF68B09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D5CBDC27-C3EF-38C8-0C50-24879A37FDC5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05189B7C-7BF6-E16F-1275-B7F9F2CAED89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5EE38AC0-1BFB-F3DE-CE10-A756403A0D16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085FCB45-B999-44C7-6575-0F8D31869827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8B0460B0-79AC-45CA-A020-4E441471D533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513E275D-C995-0230-E9F4-C43774522EEF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B0156735-958C-6BEB-A274-A98A0E07F050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A3F92BCF-C5F8-3418-5DA0-E555D8DB0E36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9F1D5B0B-C529-5858-C8A7-793B6CB652D8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8076C32D-9EC8-2EE5-CE3D-140201BB5210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EA7B0229-1333-6F46-F88A-435530CF02B3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9B1677AE-FE53-BDA7-A139-6C2E43BF2E0F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692736EB-9479-549B-9F68-67353372D97D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9C446D05-F75A-E8B9-2C95-1625936F292F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2EBD7ABD-7648-4A61-86D9-299334F629D9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88BB8F9E-FCDB-9505-A2E4-0A9C51F69EF3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9780AEB0-F664-CE8D-4DF5-D2A21DB73A03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E7BC7F44-50E5-54BC-B8A6-2370D51F0862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3CAFC064-CB46-2418-CCFB-436851858D1C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510D9B12-F9E7-20CE-A4F4-17A4A885F111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25ACD24D-B255-B236-EB2C-9BCF748A512F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7DB05A3C-9299-93A6-BD72-919E21FAC220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5BE8EF52-8A7D-7942-C712-CB3D2045FDA4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BE10BD32-E9AB-1E52-752A-8BD7EC440373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23F434B1-93B8-65ED-7539-1066140386AE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1B709A30-BCA3-646A-51DD-F4AF275C2ED0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8784F49A-7859-8EC1-BB5E-1FB5A02B53D7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D11BC280-C246-F36D-A955-84C04723CAD2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EB83192C-7CF4-42BC-53CF-C6F986EFAC56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F6778F85-5C64-D264-D30C-BA099F80BD87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F5D8845E-2A1C-7AFF-2247-F20CF924B8C0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4FF5667D-1F1A-B9A7-A51A-8C74D858996C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F6DC731B-0FD1-F787-E449-0D3AD6E9DF5A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1607ACB7-24C3-5188-B016-41AB8EA3B998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4F9CED9E-50A3-BE56-75C1-97529A2E748C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E0CD8B4C-73A5-DA3D-ADBD-60EAED673879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FCDEB139-5A90-E47E-55DD-9B82052DF6ED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683E701C-A3DA-1D40-0880-A7EBCC8DE0A3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0EFFEE4C-8E6A-DB52-30B5-A5BACB9250EF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E9FC9461-AD94-0F85-F652-5D944B7E9A6D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5CA47B7C-A767-9E33-592C-A6B611A3A8F9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26EF7042-08BA-8B00-C0B1-3000F6D3CA96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92D7E356-F7CB-215F-DB5C-1E6FB4AA5514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03B9AB41-0933-A2D4-DA10-5B7749EADE41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30C45CAB-38B5-CFC9-43D4-ED112756CEAF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F2F38D-295D-153B-4757-E73CF7A30F16}"/>
              </a:ext>
            </a:extLst>
          </p:cNvPr>
          <p:cNvSpPr txBox="1"/>
          <p:nvPr/>
        </p:nvSpPr>
        <p:spPr>
          <a:xfrm>
            <a:off x="2338826" y="967531"/>
            <a:ext cx="28817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ROC (Receiver Operating Characteristic) curve evaluates how well a classifier can distinguish between classes at different thresholds.</a:t>
            </a:r>
          </a:p>
          <a:p>
            <a:endParaRPr lang="en-US" dirty="0"/>
          </a:p>
          <a:p>
            <a:r>
              <a:rPr lang="en-US" dirty="0"/>
              <a:t>ROC evaluation becomes invalid because we’re testing only on virus (attack) data. That’s why the curve is flat and AUC is not a number (</a:t>
            </a:r>
            <a:r>
              <a:rPr lang="en-US" dirty="0" err="1"/>
              <a:t>NaN</a:t>
            </a:r>
            <a:r>
              <a:rPr lang="en-US" dirty="0"/>
              <a:t>). ROC needs both positive and negative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D6F21-77ED-8A01-C615-291DBCC2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141" y="638790"/>
            <a:ext cx="4280451" cy="388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940C1472-70A7-3380-6982-C6D915E90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40">
            <a:extLst>
              <a:ext uri="{FF2B5EF4-FFF2-40B4-BE49-F238E27FC236}">
                <a16:creationId xmlns:a16="http://schemas.microsoft.com/office/drawing/2014/main" id="{C5F9EDDC-A383-4C42-0864-C21D16547B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025" y="6609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Precision-Recall Curve – Bayesian Network</a:t>
            </a:r>
          </a:p>
        </p:txBody>
      </p:sp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B7B41741-1813-603A-A64C-C11950A335A0}"/>
              </a:ext>
            </a:extLst>
          </p:cNvPr>
          <p:cNvGrpSpPr/>
          <p:nvPr/>
        </p:nvGrpSpPr>
        <p:grpSpPr>
          <a:xfrm>
            <a:off x="-226085" y="815267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798D3858-700A-6833-B9F7-9CB8EFD73A7E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3086CA9E-B40B-27AB-1D72-E2DC7EE0864C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1FE8B892-A080-3884-FCAC-675690D39854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C917C1C8-C829-45AF-4D0A-5DC76023C086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A7ED3B4F-936E-27AE-156C-9216BEBED8D8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067B63C2-D7B8-88E4-6D94-9885916BB4EF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78BCBE32-2842-6389-73AF-96202DE612AE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B8DA29D8-4135-107E-FD32-40B944428F9E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56AA5CA0-0836-7C1A-E9E6-8F687CFA9027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09CB44CA-D3D9-9C59-27E0-4FD489F8AF1C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A682DD17-A825-33DB-79EB-998F9C6C139F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177FDE69-B455-4C6B-900F-5E6A36418D33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6E003CB4-5B59-81EB-67B6-19CC764FC683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2E715C88-791A-7621-3709-A18D403A31F0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C28B8B32-2533-1C71-FD41-0E4D007918B1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2D86D626-8F1A-6FF1-8772-628A5823ABF7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D3929E15-5EB4-5BF5-BC37-A21C76FD9FC0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7792C730-2457-439A-98E3-2637CAB7ADB1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E958A64E-6829-FA05-7994-F868D15FB8A9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230A47F1-6BDC-BB6E-7B5C-5D5D12940FF8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5546963B-6702-77D6-B8A4-C30AE0E6D28D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4DE8CA9C-1A4F-095C-0B3D-7C1B498EFC79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373E01BD-695C-3311-A3AC-6F360C00C119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C80D6C77-3E70-113F-4004-1E5EA0BE9428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CC8BCE09-B1CE-8811-9D44-56219A4196C7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C6014D5E-A06D-E19C-2BDA-61195139CACE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E9F2518A-1013-C30A-0E1E-8289B784AEA5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1F708AF0-5C10-142C-A384-32A088835741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EB02B1E3-2D3E-1B83-2B58-84C0E85A3873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019AE7B7-E731-1CF6-0C39-87DFAB444E7D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EF35FCC8-ECB5-2AC3-F5B5-F98FB7E5B65B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74D98487-13CF-2D30-7E92-9F6C63FDAEF4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CC83E3A7-6DC6-E93C-1693-A435B0B24153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8660DFB8-5B0B-F8DB-685E-C914C8BC670E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6812E941-CFBF-3EED-3591-15BA719597AB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87FD84B5-3CE2-7BC0-8936-64214A4DCF7D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EF869748-30F4-340B-955A-2C2D5AE3123D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9B23C6E6-796B-49FC-86F0-86DFA534B4E7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27DC0FAB-D88A-D860-5C5D-0242516447C3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ED9CC8A3-3FCE-1A45-191F-4A1307D9AA5C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F4FA8DAB-6AA3-B2C6-54DD-CEA7EA2A24D8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C639BE34-BDF4-CCEE-CFFF-0A958262EA7E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3B041091-33F3-DB27-2DE3-C2BE5B496687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BA6BF3CF-C41A-5DC3-46C0-EA0C94457A71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BF49515F-9BDB-FA93-1080-464330ED2A3A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E590F44B-2DBB-894B-8811-C3F96E1BAD7D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D95B2C96-BBE7-71A2-678C-A1C587C52620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043CC5C7-170B-84C0-ECC9-92E5E41F6AF7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0533C5A5-35CA-7A0B-2CE1-23DC89C7425E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5756AEBC-CAF0-D825-3625-D31C6EE19EC6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5C767CE9-3211-5DAC-8721-06C893696E6C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353B6637-A6CA-045F-FA3D-09AE99529B58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BC5C2699-5675-4E0B-386B-A977780517A0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8808501D-B09A-F653-E799-19F415AFA6A7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0EA1EA2D-0F07-D167-4CE5-E53DEC7C237C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C5A9D1DF-D6FE-849E-A19A-A1CD918A5B26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E802CE84-6204-EB4D-5575-5A96BC62B70A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9AEBAA6E-D43E-11F9-A8B5-E647AA3474A3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1D2E2EE4-5F69-AAB2-6D8E-6CEC5250A71E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94366509-9A1A-F521-8712-967BBB9BD357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5439F9B3-528B-68D4-A686-E4C7D907879C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B997696C-7082-A28A-7722-1021190D76D6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242F1421-2B46-24DB-D2ED-8E815F6818A3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111D0599-A2BC-4951-C442-9C449DB591BC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752D85C0-9670-DCEA-D79A-E29B755E044A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D37136C5-95B2-C4DD-3E3C-AB36050FFC76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F282E6FE-A07F-81A4-42A5-865E7937A04B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E31C4EB3-B75A-5411-A4A4-85CCBC5EAA3B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817FA282-85D1-9C3F-8D1B-27F4A9AFA0AC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888BFBD2-D923-4261-7F5F-DBB6F2D3CBC1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4C4B7C70-5667-5DD6-24F2-BEB94EFE4219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D69776AF-747E-6635-88FC-174A124F4BC4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EF0EAECC-3A1C-FBB5-1475-7F6811CF3BF6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E1D58608-DCAF-ABEE-EA02-1745CCDAACB7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05AD28C5-5788-9B82-1F59-F37C5AFB3292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91208C0-9837-949B-802F-F5D1040F9263}"/>
              </a:ext>
            </a:extLst>
          </p:cNvPr>
          <p:cNvSpPr txBox="1"/>
          <p:nvPr/>
        </p:nvSpPr>
        <p:spPr>
          <a:xfrm>
            <a:off x="2310677" y="815267"/>
            <a:ext cx="29459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The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Precision-Recall Curve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is used to evaluate models on imbalanced datasets.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Precision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How many predicted attacks were attacks?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Recall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How many actual attacks were successfully detected?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curve is a horizontal line at 1.0, and the AUC is 1.00, meaning: The model predicts all "Attack" labels and never misclassifies any as "Normal”.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8F248-7CE2-E11B-2C95-FD3A8144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26" y="987760"/>
            <a:ext cx="3480831" cy="32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38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9">
          <a:extLst>
            <a:ext uri="{FF2B5EF4-FFF2-40B4-BE49-F238E27FC236}">
              <a16:creationId xmlns:a16="http://schemas.microsoft.com/office/drawing/2014/main" id="{CD2CE0F0-F903-CFFF-EDB9-93B2F144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" name="Google Shape;3657;p40">
            <a:extLst>
              <a:ext uri="{FF2B5EF4-FFF2-40B4-BE49-F238E27FC236}">
                <a16:creationId xmlns:a16="http://schemas.microsoft.com/office/drawing/2014/main" id="{F50CE492-48BF-5FFD-6E78-30EE4DE053B8}"/>
              </a:ext>
            </a:extLst>
          </p:cNvPr>
          <p:cNvGrpSpPr/>
          <p:nvPr/>
        </p:nvGrpSpPr>
        <p:grpSpPr>
          <a:xfrm>
            <a:off x="172500" y="903066"/>
            <a:ext cx="2497032" cy="3337368"/>
            <a:chOff x="783125" y="1463225"/>
            <a:chExt cx="2497032" cy="3337368"/>
          </a:xfrm>
        </p:grpSpPr>
        <p:sp>
          <p:nvSpPr>
            <p:cNvPr id="3658" name="Google Shape;3658;p40">
              <a:extLst>
                <a:ext uri="{FF2B5EF4-FFF2-40B4-BE49-F238E27FC236}">
                  <a16:creationId xmlns:a16="http://schemas.microsoft.com/office/drawing/2014/main" id="{106799FA-30E3-1094-A710-31EE8AA5EC1C}"/>
                </a:ext>
              </a:extLst>
            </p:cNvPr>
            <p:cNvSpPr/>
            <p:nvPr/>
          </p:nvSpPr>
          <p:spPr>
            <a:xfrm>
              <a:off x="1356175" y="4562756"/>
              <a:ext cx="1332383" cy="237837"/>
            </a:xfrm>
            <a:custGeom>
              <a:avLst/>
              <a:gdLst/>
              <a:ahLst/>
              <a:cxnLst/>
              <a:rect l="l" t="t" r="r" b="b"/>
              <a:pathLst>
                <a:path w="40363" h="7205" extrusionOk="0">
                  <a:moveTo>
                    <a:pt x="20182" y="1"/>
                  </a:moveTo>
                  <a:cubicBezTo>
                    <a:pt x="9038" y="1"/>
                    <a:pt x="1" y="1608"/>
                    <a:pt x="1" y="3597"/>
                  </a:cubicBezTo>
                  <a:cubicBezTo>
                    <a:pt x="1" y="5597"/>
                    <a:pt x="9038" y="7204"/>
                    <a:pt x="20182" y="7204"/>
                  </a:cubicBezTo>
                  <a:cubicBezTo>
                    <a:pt x="31326" y="7204"/>
                    <a:pt x="40363" y="5597"/>
                    <a:pt x="40363" y="3597"/>
                  </a:cubicBezTo>
                  <a:cubicBezTo>
                    <a:pt x="40363" y="1608"/>
                    <a:pt x="31326" y="1"/>
                    <a:pt x="20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0">
              <a:extLst>
                <a:ext uri="{FF2B5EF4-FFF2-40B4-BE49-F238E27FC236}">
                  <a16:creationId xmlns:a16="http://schemas.microsoft.com/office/drawing/2014/main" id="{1FEB2D42-10DF-F4AD-F41D-DE4FC59077BD}"/>
                </a:ext>
              </a:extLst>
            </p:cNvPr>
            <p:cNvSpPr/>
            <p:nvPr/>
          </p:nvSpPr>
          <p:spPr>
            <a:xfrm>
              <a:off x="1057452" y="1687044"/>
              <a:ext cx="1878302" cy="2460565"/>
            </a:xfrm>
            <a:custGeom>
              <a:avLst/>
              <a:gdLst/>
              <a:ahLst/>
              <a:cxnLst/>
              <a:rect l="l" t="t" r="r" b="b"/>
              <a:pathLst>
                <a:path w="56901" h="74540" extrusionOk="0">
                  <a:moveTo>
                    <a:pt x="28867" y="0"/>
                  </a:moveTo>
                  <a:cubicBezTo>
                    <a:pt x="19306" y="0"/>
                    <a:pt x="9834" y="5502"/>
                    <a:pt x="5502" y="13782"/>
                  </a:cubicBezTo>
                  <a:cubicBezTo>
                    <a:pt x="1" y="24307"/>
                    <a:pt x="6204" y="33213"/>
                    <a:pt x="10895" y="39702"/>
                  </a:cubicBezTo>
                  <a:cubicBezTo>
                    <a:pt x="15586" y="46191"/>
                    <a:pt x="11955" y="49477"/>
                    <a:pt x="13515" y="62241"/>
                  </a:cubicBezTo>
                  <a:cubicBezTo>
                    <a:pt x="14909" y="73739"/>
                    <a:pt x="25163" y="74309"/>
                    <a:pt x="27183" y="74309"/>
                  </a:cubicBezTo>
                  <a:cubicBezTo>
                    <a:pt x="27406" y="74309"/>
                    <a:pt x="27528" y="74302"/>
                    <a:pt x="27528" y="74302"/>
                  </a:cubicBezTo>
                  <a:cubicBezTo>
                    <a:pt x="35029" y="74183"/>
                    <a:pt x="40173" y="74540"/>
                    <a:pt x="42506" y="65301"/>
                  </a:cubicBezTo>
                  <a:cubicBezTo>
                    <a:pt x="44840" y="56049"/>
                    <a:pt x="48709" y="55478"/>
                    <a:pt x="52805" y="44822"/>
                  </a:cubicBezTo>
                  <a:cubicBezTo>
                    <a:pt x="56901" y="34154"/>
                    <a:pt x="52924" y="31106"/>
                    <a:pt x="50805" y="23391"/>
                  </a:cubicBezTo>
                  <a:cubicBezTo>
                    <a:pt x="48697" y="15664"/>
                    <a:pt x="48340" y="5365"/>
                    <a:pt x="36601" y="1281"/>
                  </a:cubicBezTo>
                  <a:cubicBezTo>
                    <a:pt x="34084" y="409"/>
                    <a:pt x="31472" y="0"/>
                    <a:pt x="28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0">
              <a:extLst>
                <a:ext uri="{FF2B5EF4-FFF2-40B4-BE49-F238E27FC236}">
                  <a16:creationId xmlns:a16="http://schemas.microsoft.com/office/drawing/2014/main" id="{930E1A47-3687-7B11-6CAB-D42AB9DBC328}"/>
                </a:ext>
              </a:extLst>
            </p:cNvPr>
            <p:cNvSpPr/>
            <p:nvPr/>
          </p:nvSpPr>
          <p:spPr>
            <a:xfrm>
              <a:off x="1043323" y="1503466"/>
              <a:ext cx="545556" cy="2914156"/>
            </a:xfrm>
            <a:custGeom>
              <a:avLst/>
              <a:gdLst/>
              <a:ahLst/>
              <a:cxnLst/>
              <a:rect l="l" t="t" r="r" b="b"/>
              <a:pathLst>
                <a:path w="16527" h="88281" extrusionOk="0">
                  <a:moveTo>
                    <a:pt x="9180" y="48395"/>
                  </a:moveTo>
                  <a:cubicBezTo>
                    <a:pt x="9263" y="48395"/>
                    <a:pt x="9347" y="48395"/>
                    <a:pt x="9430" y="48418"/>
                  </a:cubicBezTo>
                  <a:cubicBezTo>
                    <a:pt x="10573" y="48478"/>
                    <a:pt x="11311" y="48895"/>
                    <a:pt x="11573" y="49669"/>
                  </a:cubicBezTo>
                  <a:cubicBezTo>
                    <a:pt x="11823" y="50395"/>
                    <a:pt x="11692" y="51371"/>
                    <a:pt x="11311" y="52467"/>
                  </a:cubicBezTo>
                  <a:cubicBezTo>
                    <a:pt x="10918" y="52657"/>
                    <a:pt x="10514" y="52836"/>
                    <a:pt x="10073" y="52967"/>
                  </a:cubicBezTo>
                  <a:cubicBezTo>
                    <a:pt x="9449" y="53158"/>
                    <a:pt x="8868" y="53253"/>
                    <a:pt x="8349" y="53253"/>
                  </a:cubicBezTo>
                  <a:cubicBezTo>
                    <a:pt x="7482" y="53253"/>
                    <a:pt x="6786" y="52988"/>
                    <a:pt x="6346" y="52467"/>
                  </a:cubicBezTo>
                  <a:cubicBezTo>
                    <a:pt x="5811" y="51824"/>
                    <a:pt x="5727" y="50871"/>
                    <a:pt x="6144" y="50038"/>
                  </a:cubicBezTo>
                  <a:cubicBezTo>
                    <a:pt x="6668" y="48990"/>
                    <a:pt x="7775" y="48395"/>
                    <a:pt x="9180" y="48395"/>
                  </a:cubicBezTo>
                  <a:close/>
                  <a:moveTo>
                    <a:pt x="16230" y="1"/>
                  </a:moveTo>
                  <a:cubicBezTo>
                    <a:pt x="16189" y="1"/>
                    <a:pt x="16148" y="11"/>
                    <a:pt x="16109" y="31"/>
                  </a:cubicBezTo>
                  <a:cubicBezTo>
                    <a:pt x="15990" y="91"/>
                    <a:pt x="3786" y="6354"/>
                    <a:pt x="1572" y="20653"/>
                  </a:cubicBezTo>
                  <a:cubicBezTo>
                    <a:pt x="0" y="30833"/>
                    <a:pt x="4418" y="33417"/>
                    <a:pt x="8311" y="35679"/>
                  </a:cubicBezTo>
                  <a:cubicBezTo>
                    <a:pt x="9954" y="36631"/>
                    <a:pt x="11502" y="37524"/>
                    <a:pt x="12442" y="38917"/>
                  </a:cubicBezTo>
                  <a:cubicBezTo>
                    <a:pt x="14526" y="42013"/>
                    <a:pt x="15205" y="46097"/>
                    <a:pt x="14145" y="49049"/>
                  </a:cubicBezTo>
                  <a:cubicBezTo>
                    <a:pt x="13704" y="50288"/>
                    <a:pt x="12978" y="51288"/>
                    <a:pt x="12002" y="52002"/>
                  </a:cubicBezTo>
                  <a:cubicBezTo>
                    <a:pt x="12288" y="51002"/>
                    <a:pt x="12323" y="50145"/>
                    <a:pt x="12085" y="49466"/>
                  </a:cubicBezTo>
                  <a:cubicBezTo>
                    <a:pt x="11847" y="48787"/>
                    <a:pt x="11192" y="47954"/>
                    <a:pt x="9466" y="47859"/>
                  </a:cubicBezTo>
                  <a:cubicBezTo>
                    <a:pt x="9376" y="47854"/>
                    <a:pt x="9287" y="47852"/>
                    <a:pt x="9200" y="47852"/>
                  </a:cubicBezTo>
                  <a:cubicBezTo>
                    <a:pt x="7593" y="47852"/>
                    <a:pt x="6277" y="48569"/>
                    <a:pt x="5668" y="49800"/>
                  </a:cubicBezTo>
                  <a:cubicBezTo>
                    <a:pt x="5156" y="50823"/>
                    <a:pt x="5263" y="52002"/>
                    <a:pt x="5953" y="52800"/>
                  </a:cubicBezTo>
                  <a:cubicBezTo>
                    <a:pt x="6500" y="53446"/>
                    <a:pt x="7345" y="53775"/>
                    <a:pt x="8382" y="53775"/>
                  </a:cubicBezTo>
                  <a:cubicBezTo>
                    <a:pt x="8950" y="53775"/>
                    <a:pt x="9575" y="53676"/>
                    <a:pt x="10240" y="53479"/>
                  </a:cubicBezTo>
                  <a:cubicBezTo>
                    <a:pt x="10502" y="53383"/>
                    <a:pt x="10752" y="53300"/>
                    <a:pt x="11014" y="53193"/>
                  </a:cubicBezTo>
                  <a:lnTo>
                    <a:pt x="11014" y="53193"/>
                  </a:lnTo>
                  <a:cubicBezTo>
                    <a:pt x="10097" y="55181"/>
                    <a:pt x="8466" y="57408"/>
                    <a:pt x="6751" y="58932"/>
                  </a:cubicBezTo>
                  <a:cubicBezTo>
                    <a:pt x="2632" y="62646"/>
                    <a:pt x="3667" y="78196"/>
                    <a:pt x="8716" y="88138"/>
                  </a:cubicBezTo>
                  <a:cubicBezTo>
                    <a:pt x="8763" y="88221"/>
                    <a:pt x="8847" y="88280"/>
                    <a:pt x="8954" y="88280"/>
                  </a:cubicBezTo>
                  <a:cubicBezTo>
                    <a:pt x="9001" y="88280"/>
                    <a:pt x="9025" y="88269"/>
                    <a:pt x="9061" y="88269"/>
                  </a:cubicBezTo>
                  <a:cubicBezTo>
                    <a:pt x="9192" y="88209"/>
                    <a:pt x="9251" y="88042"/>
                    <a:pt x="9180" y="87911"/>
                  </a:cubicBezTo>
                  <a:cubicBezTo>
                    <a:pt x="4322" y="78339"/>
                    <a:pt x="3191" y="62861"/>
                    <a:pt x="7096" y="59372"/>
                  </a:cubicBezTo>
                  <a:cubicBezTo>
                    <a:pt x="8561" y="58039"/>
                    <a:pt x="10025" y="56193"/>
                    <a:pt x="10990" y="54407"/>
                  </a:cubicBezTo>
                  <a:cubicBezTo>
                    <a:pt x="11287" y="53860"/>
                    <a:pt x="11526" y="53336"/>
                    <a:pt x="11716" y="52848"/>
                  </a:cubicBezTo>
                  <a:cubicBezTo>
                    <a:pt x="13073" y="52062"/>
                    <a:pt x="14073" y="50835"/>
                    <a:pt x="14633" y="49264"/>
                  </a:cubicBezTo>
                  <a:cubicBezTo>
                    <a:pt x="15752" y="46132"/>
                    <a:pt x="15038" y="41870"/>
                    <a:pt x="12871" y="38631"/>
                  </a:cubicBezTo>
                  <a:cubicBezTo>
                    <a:pt x="11859" y="37143"/>
                    <a:pt x="10263" y="36215"/>
                    <a:pt x="8561" y="35226"/>
                  </a:cubicBezTo>
                  <a:cubicBezTo>
                    <a:pt x="4810" y="33036"/>
                    <a:pt x="572" y="30571"/>
                    <a:pt x="2096" y="20748"/>
                  </a:cubicBezTo>
                  <a:cubicBezTo>
                    <a:pt x="4275" y="6711"/>
                    <a:pt x="16229" y="567"/>
                    <a:pt x="16348" y="508"/>
                  </a:cubicBezTo>
                  <a:cubicBezTo>
                    <a:pt x="16490" y="448"/>
                    <a:pt x="16526" y="282"/>
                    <a:pt x="16467" y="151"/>
                  </a:cubicBezTo>
                  <a:cubicBezTo>
                    <a:pt x="16424" y="58"/>
                    <a:pt x="16329" y="1"/>
                    <a:pt x="1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0">
              <a:extLst>
                <a:ext uri="{FF2B5EF4-FFF2-40B4-BE49-F238E27FC236}">
                  <a16:creationId xmlns:a16="http://schemas.microsoft.com/office/drawing/2014/main" id="{AA85E51E-8082-0C47-8938-2E24CC4ADCC9}"/>
                </a:ext>
              </a:extLst>
            </p:cNvPr>
            <p:cNvSpPr/>
            <p:nvPr/>
          </p:nvSpPr>
          <p:spPr>
            <a:xfrm>
              <a:off x="2354910" y="1483131"/>
              <a:ext cx="636730" cy="2839784"/>
            </a:xfrm>
            <a:custGeom>
              <a:avLst/>
              <a:gdLst/>
              <a:ahLst/>
              <a:cxnLst/>
              <a:rect l="l" t="t" r="r" b="b"/>
              <a:pathLst>
                <a:path w="19289" h="86028" extrusionOk="0">
                  <a:moveTo>
                    <a:pt x="12359" y="15078"/>
                  </a:moveTo>
                  <a:cubicBezTo>
                    <a:pt x="13085" y="15078"/>
                    <a:pt x="13919" y="15423"/>
                    <a:pt x="14752" y="16126"/>
                  </a:cubicBezTo>
                  <a:cubicBezTo>
                    <a:pt x="14288" y="17209"/>
                    <a:pt x="13514" y="18078"/>
                    <a:pt x="12252" y="18447"/>
                  </a:cubicBezTo>
                  <a:cubicBezTo>
                    <a:pt x="11984" y="18522"/>
                    <a:pt x="11723" y="18559"/>
                    <a:pt x="11484" y="18559"/>
                  </a:cubicBezTo>
                  <a:cubicBezTo>
                    <a:pt x="10928" y="18559"/>
                    <a:pt x="10492" y="18361"/>
                    <a:pt x="10359" y="17995"/>
                  </a:cubicBezTo>
                  <a:cubicBezTo>
                    <a:pt x="10026" y="17126"/>
                    <a:pt x="10430" y="15971"/>
                    <a:pt x="11240" y="15423"/>
                  </a:cubicBezTo>
                  <a:cubicBezTo>
                    <a:pt x="11561" y="15185"/>
                    <a:pt x="11954" y="15078"/>
                    <a:pt x="12359" y="15078"/>
                  </a:cubicBezTo>
                  <a:close/>
                  <a:moveTo>
                    <a:pt x="4526" y="1"/>
                  </a:moveTo>
                  <a:cubicBezTo>
                    <a:pt x="4392" y="1"/>
                    <a:pt x="4283" y="92"/>
                    <a:pt x="4251" y="231"/>
                  </a:cubicBezTo>
                  <a:cubicBezTo>
                    <a:pt x="4239" y="374"/>
                    <a:pt x="4334" y="517"/>
                    <a:pt x="4477" y="540"/>
                  </a:cubicBezTo>
                  <a:cubicBezTo>
                    <a:pt x="4572" y="552"/>
                    <a:pt x="13181" y="2124"/>
                    <a:pt x="15014" y="10232"/>
                  </a:cubicBezTo>
                  <a:cubicBezTo>
                    <a:pt x="15348" y="11708"/>
                    <a:pt x="15502" y="13828"/>
                    <a:pt x="14955" y="15578"/>
                  </a:cubicBezTo>
                  <a:cubicBezTo>
                    <a:pt x="13919" y="14780"/>
                    <a:pt x="13050" y="14536"/>
                    <a:pt x="12373" y="14536"/>
                  </a:cubicBezTo>
                  <a:cubicBezTo>
                    <a:pt x="11695" y="14536"/>
                    <a:pt x="11210" y="14780"/>
                    <a:pt x="10942" y="14959"/>
                  </a:cubicBezTo>
                  <a:cubicBezTo>
                    <a:pt x="9906" y="15649"/>
                    <a:pt x="9454" y="17066"/>
                    <a:pt x="9847" y="18162"/>
                  </a:cubicBezTo>
                  <a:cubicBezTo>
                    <a:pt x="10054" y="18750"/>
                    <a:pt x="10677" y="19080"/>
                    <a:pt x="11458" y="19080"/>
                  </a:cubicBezTo>
                  <a:cubicBezTo>
                    <a:pt x="11752" y="19080"/>
                    <a:pt x="12069" y="19033"/>
                    <a:pt x="12395" y="18935"/>
                  </a:cubicBezTo>
                  <a:cubicBezTo>
                    <a:pt x="13550" y="18590"/>
                    <a:pt x="14550" y="17697"/>
                    <a:pt x="15169" y="16471"/>
                  </a:cubicBezTo>
                  <a:cubicBezTo>
                    <a:pt x="17074" y="18281"/>
                    <a:pt x="17669" y="22198"/>
                    <a:pt x="17824" y="25186"/>
                  </a:cubicBezTo>
                  <a:cubicBezTo>
                    <a:pt x="18027" y="28615"/>
                    <a:pt x="17693" y="32735"/>
                    <a:pt x="17026" y="35699"/>
                  </a:cubicBezTo>
                  <a:cubicBezTo>
                    <a:pt x="16324" y="38807"/>
                    <a:pt x="13514" y="43974"/>
                    <a:pt x="10537" y="49451"/>
                  </a:cubicBezTo>
                  <a:cubicBezTo>
                    <a:pt x="8335" y="53499"/>
                    <a:pt x="6061" y="57678"/>
                    <a:pt x="4275" y="61631"/>
                  </a:cubicBezTo>
                  <a:cubicBezTo>
                    <a:pt x="0" y="71085"/>
                    <a:pt x="2536" y="85658"/>
                    <a:pt x="2560" y="85801"/>
                  </a:cubicBezTo>
                  <a:cubicBezTo>
                    <a:pt x="2584" y="85944"/>
                    <a:pt x="2691" y="86027"/>
                    <a:pt x="2834" y="86027"/>
                  </a:cubicBezTo>
                  <a:lnTo>
                    <a:pt x="2858" y="86027"/>
                  </a:lnTo>
                  <a:cubicBezTo>
                    <a:pt x="3001" y="86003"/>
                    <a:pt x="3108" y="85860"/>
                    <a:pt x="3084" y="85717"/>
                  </a:cubicBezTo>
                  <a:cubicBezTo>
                    <a:pt x="3060" y="85563"/>
                    <a:pt x="548" y="71156"/>
                    <a:pt x="4763" y="61857"/>
                  </a:cubicBezTo>
                  <a:cubicBezTo>
                    <a:pt x="6549" y="57916"/>
                    <a:pt x="8823" y="53737"/>
                    <a:pt x="11014" y="49701"/>
                  </a:cubicBezTo>
                  <a:cubicBezTo>
                    <a:pt x="14002" y="44189"/>
                    <a:pt x="16836" y="38997"/>
                    <a:pt x="17562" y="35818"/>
                  </a:cubicBezTo>
                  <a:cubicBezTo>
                    <a:pt x="18705" y="30782"/>
                    <a:pt x="19289" y="19424"/>
                    <a:pt x="15443" y="15995"/>
                  </a:cubicBezTo>
                  <a:lnTo>
                    <a:pt x="15407" y="15947"/>
                  </a:lnTo>
                  <a:cubicBezTo>
                    <a:pt x="16014" y="14363"/>
                    <a:pt x="16062" y="12423"/>
                    <a:pt x="15538" y="10113"/>
                  </a:cubicBezTo>
                  <a:cubicBezTo>
                    <a:pt x="13621" y="1660"/>
                    <a:pt x="4656" y="16"/>
                    <a:pt x="4572" y="5"/>
                  </a:cubicBezTo>
                  <a:cubicBezTo>
                    <a:pt x="4557" y="2"/>
                    <a:pt x="4541" y="1"/>
                    <a:pt x="4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0">
              <a:extLst>
                <a:ext uri="{FF2B5EF4-FFF2-40B4-BE49-F238E27FC236}">
                  <a16:creationId xmlns:a16="http://schemas.microsoft.com/office/drawing/2014/main" id="{8365FC70-F513-E887-AB8A-DA7681B72FD2}"/>
                </a:ext>
              </a:extLst>
            </p:cNvPr>
            <p:cNvSpPr/>
            <p:nvPr/>
          </p:nvSpPr>
          <p:spPr>
            <a:xfrm>
              <a:off x="2347449" y="3581584"/>
              <a:ext cx="349609" cy="981156"/>
            </a:xfrm>
            <a:custGeom>
              <a:avLst/>
              <a:gdLst/>
              <a:ahLst/>
              <a:cxnLst/>
              <a:rect l="l" t="t" r="r" b="b"/>
              <a:pathLst>
                <a:path w="10591" h="29723" extrusionOk="0">
                  <a:moveTo>
                    <a:pt x="6970" y="1"/>
                  </a:moveTo>
                  <a:cubicBezTo>
                    <a:pt x="5462" y="1"/>
                    <a:pt x="3793" y="1336"/>
                    <a:pt x="2643" y="4851"/>
                  </a:cubicBezTo>
                  <a:cubicBezTo>
                    <a:pt x="0" y="12911"/>
                    <a:pt x="6668" y="29723"/>
                    <a:pt x="6668" y="29723"/>
                  </a:cubicBezTo>
                  <a:cubicBezTo>
                    <a:pt x="6668" y="29723"/>
                    <a:pt x="10454" y="9530"/>
                    <a:pt x="10537" y="4851"/>
                  </a:cubicBezTo>
                  <a:cubicBezTo>
                    <a:pt x="10591" y="2222"/>
                    <a:pt x="8914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0">
              <a:extLst>
                <a:ext uri="{FF2B5EF4-FFF2-40B4-BE49-F238E27FC236}">
                  <a16:creationId xmlns:a16="http://schemas.microsoft.com/office/drawing/2014/main" id="{908AD766-EE50-7B59-B202-D3553D4E907C}"/>
                </a:ext>
              </a:extLst>
            </p:cNvPr>
            <p:cNvSpPr/>
            <p:nvPr/>
          </p:nvSpPr>
          <p:spPr>
            <a:xfrm>
              <a:off x="2492470" y="3581716"/>
              <a:ext cx="77078" cy="981024"/>
            </a:xfrm>
            <a:custGeom>
              <a:avLst/>
              <a:gdLst/>
              <a:ahLst/>
              <a:cxnLst/>
              <a:rect l="l" t="t" r="r" b="b"/>
              <a:pathLst>
                <a:path w="2335" h="29719" fill="none" extrusionOk="0">
                  <a:moveTo>
                    <a:pt x="2334" y="1"/>
                  </a:moveTo>
                  <a:cubicBezTo>
                    <a:pt x="2334" y="1"/>
                    <a:pt x="1" y="14717"/>
                    <a:pt x="2275" y="29719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0">
              <a:extLst>
                <a:ext uri="{FF2B5EF4-FFF2-40B4-BE49-F238E27FC236}">
                  <a16:creationId xmlns:a16="http://schemas.microsoft.com/office/drawing/2014/main" id="{BE1A254D-DDA1-6B64-EB3E-FCCF7CFFBF4D}"/>
                </a:ext>
              </a:extLst>
            </p:cNvPr>
            <p:cNvSpPr/>
            <p:nvPr/>
          </p:nvSpPr>
          <p:spPr>
            <a:xfrm>
              <a:off x="2249966" y="4249410"/>
              <a:ext cx="677596" cy="389221"/>
            </a:xfrm>
            <a:custGeom>
              <a:avLst/>
              <a:gdLst/>
              <a:ahLst/>
              <a:cxnLst/>
              <a:rect l="l" t="t" r="r" b="b"/>
              <a:pathLst>
                <a:path w="20527" h="11791" extrusionOk="0">
                  <a:moveTo>
                    <a:pt x="13341" y="0"/>
                  </a:moveTo>
                  <a:cubicBezTo>
                    <a:pt x="12541" y="0"/>
                    <a:pt x="11764" y="107"/>
                    <a:pt x="11073" y="313"/>
                  </a:cubicBezTo>
                  <a:cubicBezTo>
                    <a:pt x="9953" y="645"/>
                    <a:pt x="9239" y="1285"/>
                    <a:pt x="8832" y="1995"/>
                  </a:cubicBezTo>
                  <a:lnTo>
                    <a:pt x="8832" y="1995"/>
                  </a:lnTo>
                  <a:cubicBezTo>
                    <a:pt x="8412" y="1857"/>
                    <a:pt x="7926" y="1776"/>
                    <a:pt x="7395" y="1776"/>
                  </a:cubicBezTo>
                  <a:cubicBezTo>
                    <a:pt x="6568" y="1776"/>
                    <a:pt x="5634" y="1974"/>
                    <a:pt x="4680" y="2468"/>
                  </a:cubicBezTo>
                  <a:cubicBezTo>
                    <a:pt x="1929" y="3885"/>
                    <a:pt x="0" y="6635"/>
                    <a:pt x="929" y="11791"/>
                  </a:cubicBezTo>
                  <a:lnTo>
                    <a:pt x="20491" y="11791"/>
                  </a:lnTo>
                  <a:cubicBezTo>
                    <a:pt x="20491" y="11791"/>
                    <a:pt x="20526" y="9215"/>
                    <a:pt x="19468" y="7639"/>
                  </a:cubicBezTo>
                  <a:lnTo>
                    <a:pt x="19468" y="7639"/>
                  </a:lnTo>
                  <a:cubicBezTo>
                    <a:pt x="20051" y="6864"/>
                    <a:pt x="20359" y="5725"/>
                    <a:pt x="19967" y="4183"/>
                  </a:cubicBezTo>
                  <a:cubicBezTo>
                    <a:pt x="19236" y="1303"/>
                    <a:pt x="16142" y="0"/>
                    <a:pt x="13341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0">
              <a:extLst>
                <a:ext uri="{FF2B5EF4-FFF2-40B4-BE49-F238E27FC236}">
                  <a16:creationId xmlns:a16="http://schemas.microsoft.com/office/drawing/2014/main" id="{6807C4E3-C382-BB6C-73A6-09D9DB3AD2DC}"/>
                </a:ext>
              </a:extLst>
            </p:cNvPr>
            <p:cNvSpPr/>
            <p:nvPr/>
          </p:nvSpPr>
          <p:spPr>
            <a:xfrm>
              <a:off x="1187650" y="3741690"/>
              <a:ext cx="258171" cy="852912"/>
            </a:xfrm>
            <a:custGeom>
              <a:avLst/>
              <a:gdLst/>
              <a:ahLst/>
              <a:cxnLst/>
              <a:rect l="l" t="t" r="r" b="b"/>
              <a:pathLst>
                <a:path w="7821" h="25838" extrusionOk="0">
                  <a:moveTo>
                    <a:pt x="2876" y="0"/>
                  </a:moveTo>
                  <a:cubicBezTo>
                    <a:pt x="952" y="0"/>
                    <a:pt x="0" y="1789"/>
                    <a:pt x="712" y="6609"/>
                  </a:cubicBezTo>
                  <a:cubicBezTo>
                    <a:pt x="1593" y="12586"/>
                    <a:pt x="6594" y="25837"/>
                    <a:pt x="6594" y="25837"/>
                  </a:cubicBezTo>
                  <a:cubicBezTo>
                    <a:pt x="7820" y="21110"/>
                    <a:pt x="7308" y="1251"/>
                    <a:pt x="4403" y="286"/>
                  </a:cubicBezTo>
                  <a:cubicBezTo>
                    <a:pt x="3846" y="101"/>
                    <a:pt x="3334" y="0"/>
                    <a:pt x="28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0">
              <a:extLst>
                <a:ext uri="{FF2B5EF4-FFF2-40B4-BE49-F238E27FC236}">
                  <a16:creationId xmlns:a16="http://schemas.microsoft.com/office/drawing/2014/main" id="{59B28F73-1DDB-89D7-2B5B-F22275162821}"/>
                </a:ext>
              </a:extLst>
            </p:cNvPr>
            <p:cNvSpPr/>
            <p:nvPr/>
          </p:nvSpPr>
          <p:spPr>
            <a:xfrm>
              <a:off x="1272061" y="3741690"/>
              <a:ext cx="133261" cy="852912"/>
            </a:xfrm>
            <a:custGeom>
              <a:avLst/>
              <a:gdLst/>
              <a:ahLst/>
              <a:cxnLst/>
              <a:rect l="l" t="t" r="r" b="b"/>
              <a:pathLst>
                <a:path w="4037" h="25838" fill="none" extrusionOk="0">
                  <a:moveTo>
                    <a:pt x="1" y="1"/>
                  </a:moveTo>
                  <a:cubicBezTo>
                    <a:pt x="1" y="1"/>
                    <a:pt x="3430" y="14252"/>
                    <a:pt x="4037" y="25837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0">
              <a:extLst>
                <a:ext uri="{FF2B5EF4-FFF2-40B4-BE49-F238E27FC236}">
                  <a16:creationId xmlns:a16="http://schemas.microsoft.com/office/drawing/2014/main" id="{0245F321-AC62-F32D-0C5A-D895D94C0AB6}"/>
                </a:ext>
              </a:extLst>
            </p:cNvPr>
            <p:cNvSpPr/>
            <p:nvPr/>
          </p:nvSpPr>
          <p:spPr>
            <a:xfrm>
              <a:off x="1430451" y="3713828"/>
              <a:ext cx="348652" cy="866612"/>
            </a:xfrm>
            <a:custGeom>
              <a:avLst/>
              <a:gdLst/>
              <a:ahLst/>
              <a:cxnLst/>
              <a:rect l="l" t="t" r="r" b="b"/>
              <a:pathLst>
                <a:path w="10562" h="26253" extrusionOk="0">
                  <a:moveTo>
                    <a:pt x="7554" y="0"/>
                  </a:moveTo>
                  <a:cubicBezTo>
                    <a:pt x="6153" y="0"/>
                    <a:pt x="4394" y="1219"/>
                    <a:pt x="2870" y="3976"/>
                  </a:cubicBezTo>
                  <a:cubicBezTo>
                    <a:pt x="1" y="9167"/>
                    <a:pt x="1168" y="26253"/>
                    <a:pt x="1168" y="26253"/>
                  </a:cubicBezTo>
                  <a:cubicBezTo>
                    <a:pt x="3108" y="20811"/>
                    <a:pt x="10562" y="6238"/>
                    <a:pt x="10014" y="2631"/>
                  </a:cubicBezTo>
                  <a:cubicBezTo>
                    <a:pt x="9746" y="950"/>
                    <a:pt x="8790" y="0"/>
                    <a:pt x="7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0">
              <a:extLst>
                <a:ext uri="{FF2B5EF4-FFF2-40B4-BE49-F238E27FC236}">
                  <a16:creationId xmlns:a16="http://schemas.microsoft.com/office/drawing/2014/main" id="{44A32F37-9AE1-6759-BF1D-7698CC44A145}"/>
                </a:ext>
              </a:extLst>
            </p:cNvPr>
            <p:cNvSpPr/>
            <p:nvPr/>
          </p:nvSpPr>
          <p:spPr>
            <a:xfrm>
              <a:off x="1468976" y="3725977"/>
              <a:ext cx="251569" cy="854464"/>
            </a:xfrm>
            <a:custGeom>
              <a:avLst/>
              <a:gdLst/>
              <a:ahLst/>
              <a:cxnLst/>
              <a:rect l="l" t="t" r="r" b="b"/>
              <a:pathLst>
                <a:path w="7621" h="25885" fill="none" extrusionOk="0">
                  <a:moveTo>
                    <a:pt x="1" y="25885"/>
                  </a:moveTo>
                  <a:cubicBezTo>
                    <a:pt x="1" y="25885"/>
                    <a:pt x="322" y="8382"/>
                    <a:pt x="7621" y="0"/>
                  </a:cubicBezTo>
                </a:path>
              </a:pathLst>
            </a:custGeom>
            <a:noFill/>
            <a:ln w="3875" cap="rnd" cmpd="sng">
              <a:solidFill>
                <a:srgbClr val="0606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0">
              <a:extLst>
                <a:ext uri="{FF2B5EF4-FFF2-40B4-BE49-F238E27FC236}">
                  <a16:creationId xmlns:a16="http://schemas.microsoft.com/office/drawing/2014/main" id="{5DC4BD8F-2DA1-E05F-73E4-9BFF420FC0E5}"/>
                </a:ext>
              </a:extLst>
            </p:cNvPr>
            <p:cNvSpPr/>
            <p:nvPr/>
          </p:nvSpPr>
          <p:spPr>
            <a:xfrm>
              <a:off x="1189532" y="4355872"/>
              <a:ext cx="622965" cy="307125"/>
            </a:xfrm>
            <a:custGeom>
              <a:avLst/>
              <a:gdLst/>
              <a:ahLst/>
              <a:cxnLst/>
              <a:rect l="l" t="t" r="r" b="b"/>
              <a:pathLst>
                <a:path w="18872" h="9304" extrusionOk="0">
                  <a:moveTo>
                    <a:pt x="8952" y="0"/>
                  </a:moveTo>
                  <a:cubicBezTo>
                    <a:pt x="8767" y="0"/>
                    <a:pt x="8577" y="10"/>
                    <a:pt x="8382" y="29"/>
                  </a:cubicBezTo>
                  <a:cubicBezTo>
                    <a:pt x="7010" y="171"/>
                    <a:pt x="6199" y="689"/>
                    <a:pt x="5755" y="1326"/>
                  </a:cubicBezTo>
                  <a:lnTo>
                    <a:pt x="5755" y="1326"/>
                  </a:lnTo>
                  <a:cubicBezTo>
                    <a:pt x="5657" y="1318"/>
                    <a:pt x="5556" y="1314"/>
                    <a:pt x="5454" y="1314"/>
                  </a:cubicBezTo>
                  <a:cubicBezTo>
                    <a:pt x="4091" y="1314"/>
                    <a:pt x="2372" y="2026"/>
                    <a:pt x="1501" y="3517"/>
                  </a:cubicBezTo>
                  <a:cubicBezTo>
                    <a:pt x="0" y="6065"/>
                    <a:pt x="131" y="9304"/>
                    <a:pt x="131" y="9304"/>
                  </a:cubicBezTo>
                  <a:lnTo>
                    <a:pt x="18872" y="9304"/>
                  </a:lnTo>
                  <a:cubicBezTo>
                    <a:pt x="18872" y="9304"/>
                    <a:pt x="18348" y="4780"/>
                    <a:pt x="16110" y="3029"/>
                  </a:cubicBezTo>
                  <a:cubicBezTo>
                    <a:pt x="14926" y="2098"/>
                    <a:pt x="13960" y="1878"/>
                    <a:pt x="13311" y="1878"/>
                  </a:cubicBezTo>
                  <a:cubicBezTo>
                    <a:pt x="13049" y="1878"/>
                    <a:pt x="12839" y="1914"/>
                    <a:pt x="12688" y="1953"/>
                  </a:cubicBezTo>
                  <a:lnTo>
                    <a:pt x="12688" y="1953"/>
                  </a:lnTo>
                  <a:cubicBezTo>
                    <a:pt x="12163" y="909"/>
                    <a:pt x="10787" y="0"/>
                    <a:pt x="8952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0">
              <a:extLst>
                <a:ext uri="{FF2B5EF4-FFF2-40B4-BE49-F238E27FC236}">
                  <a16:creationId xmlns:a16="http://schemas.microsoft.com/office/drawing/2014/main" id="{348A6AC6-0971-5992-C8EC-9AA0DA2739C1}"/>
                </a:ext>
              </a:extLst>
            </p:cNvPr>
            <p:cNvSpPr/>
            <p:nvPr/>
          </p:nvSpPr>
          <p:spPr>
            <a:xfrm>
              <a:off x="1698143" y="2906462"/>
              <a:ext cx="591902" cy="1353707"/>
            </a:xfrm>
            <a:custGeom>
              <a:avLst/>
              <a:gdLst/>
              <a:ahLst/>
              <a:cxnLst/>
              <a:rect l="l" t="t" r="r" b="b"/>
              <a:pathLst>
                <a:path w="17931" h="41009" extrusionOk="0">
                  <a:moveTo>
                    <a:pt x="0" y="1"/>
                  </a:moveTo>
                  <a:lnTo>
                    <a:pt x="1905" y="40173"/>
                  </a:lnTo>
                  <a:cubicBezTo>
                    <a:pt x="1905" y="40173"/>
                    <a:pt x="3831" y="41009"/>
                    <a:pt x="5948" y="41009"/>
                  </a:cubicBezTo>
                  <a:cubicBezTo>
                    <a:pt x="7006" y="41009"/>
                    <a:pt x="8112" y="40800"/>
                    <a:pt x="9049" y="40173"/>
                  </a:cubicBezTo>
                  <a:lnTo>
                    <a:pt x="9049" y="20504"/>
                  </a:lnTo>
                  <a:lnTo>
                    <a:pt x="11323" y="40518"/>
                  </a:lnTo>
                  <a:cubicBezTo>
                    <a:pt x="11323" y="40518"/>
                    <a:pt x="12915" y="41005"/>
                    <a:pt x="14630" y="41005"/>
                  </a:cubicBezTo>
                  <a:cubicBezTo>
                    <a:pt x="15841" y="41005"/>
                    <a:pt x="17113" y="40762"/>
                    <a:pt x="17931" y="39934"/>
                  </a:cubicBezTo>
                  <a:lnTo>
                    <a:pt x="15847" y="227"/>
                  </a:lnTo>
                  <a:cubicBezTo>
                    <a:pt x="13139" y="1045"/>
                    <a:pt x="10565" y="1325"/>
                    <a:pt x="8308" y="1325"/>
                  </a:cubicBezTo>
                  <a:cubicBezTo>
                    <a:pt x="3402" y="132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0">
              <a:extLst>
                <a:ext uri="{FF2B5EF4-FFF2-40B4-BE49-F238E27FC236}">
                  <a16:creationId xmlns:a16="http://schemas.microsoft.com/office/drawing/2014/main" id="{F3625B3A-F8CA-EF0A-AE3F-0717B2EB6B4D}"/>
                </a:ext>
              </a:extLst>
            </p:cNvPr>
            <p:cNvSpPr/>
            <p:nvPr/>
          </p:nvSpPr>
          <p:spPr>
            <a:xfrm>
              <a:off x="1793249" y="4243996"/>
              <a:ext cx="170596" cy="173765"/>
            </a:xfrm>
            <a:custGeom>
              <a:avLst/>
              <a:gdLst/>
              <a:ahLst/>
              <a:cxnLst/>
              <a:rect l="l" t="t" r="r" b="b"/>
              <a:pathLst>
                <a:path w="5168" h="5264" extrusionOk="0">
                  <a:moveTo>
                    <a:pt x="0" y="1"/>
                  </a:moveTo>
                  <a:lnTo>
                    <a:pt x="0" y="3930"/>
                  </a:lnTo>
                  <a:cubicBezTo>
                    <a:pt x="0" y="3930"/>
                    <a:pt x="1413" y="3851"/>
                    <a:pt x="2613" y="3851"/>
                  </a:cubicBezTo>
                  <a:cubicBezTo>
                    <a:pt x="3212" y="3851"/>
                    <a:pt x="3759" y="3870"/>
                    <a:pt x="4049" y="3930"/>
                  </a:cubicBezTo>
                  <a:cubicBezTo>
                    <a:pt x="4930" y="4109"/>
                    <a:pt x="4346" y="4990"/>
                    <a:pt x="5168" y="5263"/>
                  </a:cubicBezTo>
                  <a:lnTo>
                    <a:pt x="5168" y="144"/>
                  </a:lnTo>
                  <a:cubicBezTo>
                    <a:pt x="4481" y="389"/>
                    <a:pt x="3755" y="481"/>
                    <a:pt x="3051" y="481"/>
                  </a:cubicBezTo>
                  <a:cubicBezTo>
                    <a:pt x="1874" y="481"/>
                    <a:pt x="760" y="22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0">
              <a:extLst>
                <a:ext uri="{FF2B5EF4-FFF2-40B4-BE49-F238E27FC236}">
                  <a16:creationId xmlns:a16="http://schemas.microsoft.com/office/drawing/2014/main" id="{C36F63AC-62DC-3D02-8292-4F23E13B9008}"/>
                </a:ext>
              </a:extLst>
            </p:cNvPr>
            <p:cNvSpPr/>
            <p:nvPr/>
          </p:nvSpPr>
          <p:spPr>
            <a:xfrm>
              <a:off x="2102569" y="4240463"/>
              <a:ext cx="166667" cy="147027"/>
            </a:xfrm>
            <a:custGeom>
              <a:avLst/>
              <a:gdLst/>
              <a:ahLst/>
              <a:cxnLst/>
              <a:rect l="l" t="t" r="r" b="b"/>
              <a:pathLst>
                <a:path w="5049" h="4454" extrusionOk="0">
                  <a:moveTo>
                    <a:pt x="5049" y="1"/>
                  </a:moveTo>
                  <a:cubicBezTo>
                    <a:pt x="4275" y="448"/>
                    <a:pt x="3307" y="592"/>
                    <a:pt x="2378" y="592"/>
                  </a:cubicBezTo>
                  <a:cubicBezTo>
                    <a:pt x="1479" y="592"/>
                    <a:pt x="616" y="457"/>
                    <a:pt x="1" y="334"/>
                  </a:cubicBezTo>
                  <a:lnTo>
                    <a:pt x="1" y="334"/>
                  </a:lnTo>
                  <a:lnTo>
                    <a:pt x="215" y="4454"/>
                  </a:lnTo>
                  <a:cubicBezTo>
                    <a:pt x="215" y="4454"/>
                    <a:pt x="655" y="3704"/>
                    <a:pt x="1322" y="3620"/>
                  </a:cubicBezTo>
                  <a:cubicBezTo>
                    <a:pt x="1723" y="3562"/>
                    <a:pt x="2455" y="3526"/>
                    <a:pt x="3063" y="3526"/>
                  </a:cubicBezTo>
                  <a:cubicBezTo>
                    <a:pt x="3448" y="3526"/>
                    <a:pt x="3783" y="3540"/>
                    <a:pt x="3954" y="3573"/>
                  </a:cubicBezTo>
                  <a:cubicBezTo>
                    <a:pt x="4382" y="3668"/>
                    <a:pt x="5049" y="4454"/>
                    <a:pt x="5049" y="4454"/>
                  </a:cubicBez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0">
              <a:extLst>
                <a:ext uri="{FF2B5EF4-FFF2-40B4-BE49-F238E27FC236}">
                  <a16:creationId xmlns:a16="http://schemas.microsoft.com/office/drawing/2014/main" id="{747DE0D9-4E0A-2856-58AE-4B5000EB6E94}"/>
                </a:ext>
              </a:extLst>
            </p:cNvPr>
            <p:cNvSpPr/>
            <p:nvPr/>
          </p:nvSpPr>
          <p:spPr>
            <a:xfrm>
              <a:off x="1922556" y="3260446"/>
              <a:ext cx="141118" cy="176273"/>
            </a:xfrm>
            <a:custGeom>
              <a:avLst/>
              <a:gdLst/>
              <a:ahLst/>
              <a:cxnLst/>
              <a:rect l="l" t="t" r="r" b="b"/>
              <a:pathLst>
                <a:path w="4275" h="5340" extrusionOk="0">
                  <a:moveTo>
                    <a:pt x="1916" y="0"/>
                  </a:moveTo>
                  <a:cubicBezTo>
                    <a:pt x="745" y="0"/>
                    <a:pt x="1" y="208"/>
                    <a:pt x="1" y="208"/>
                  </a:cubicBezTo>
                  <a:lnTo>
                    <a:pt x="2168" y="5339"/>
                  </a:lnTo>
                  <a:lnTo>
                    <a:pt x="4275" y="279"/>
                  </a:lnTo>
                  <a:cubicBezTo>
                    <a:pt x="3389" y="68"/>
                    <a:pt x="2583" y="0"/>
                    <a:pt x="1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0">
              <a:extLst>
                <a:ext uri="{FF2B5EF4-FFF2-40B4-BE49-F238E27FC236}">
                  <a16:creationId xmlns:a16="http://schemas.microsoft.com/office/drawing/2014/main" id="{A4D6D948-253F-AB05-D4CB-F61546FC4E00}"/>
                </a:ext>
              </a:extLst>
            </p:cNvPr>
            <p:cNvSpPr/>
            <p:nvPr/>
          </p:nvSpPr>
          <p:spPr>
            <a:xfrm>
              <a:off x="2042058" y="4348973"/>
              <a:ext cx="291643" cy="336438"/>
            </a:xfrm>
            <a:custGeom>
              <a:avLst/>
              <a:gdLst/>
              <a:ahLst/>
              <a:cxnLst/>
              <a:rect l="l" t="t" r="r" b="b"/>
              <a:pathLst>
                <a:path w="8835" h="10192" extrusionOk="0">
                  <a:moveTo>
                    <a:pt x="4911" y="1"/>
                  </a:moveTo>
                  <a:cubicBezTo>
                    <a:pt x="4274" y="1"/>
                    <a:pt x="3507" y="37"/>
                    <a:pt x="3084" y="95"/>
                  </a:cubicBezTo>
                  <a:cubicBezTo>
                    <a:pt x="2381" y="178"/>
                    <a:pt x="1929" y="964"/>
                    <a:pt x="1929" y="964"/>
                  </a:cubicBezTo>
                  <a:cubicBezTo>
                    <a:pt x="1929" y="964"/>
                    <a:pt x="2215" y="4881"/>
                    <a:pt x="1095" y="6358"/>
                  </a:cubicBezTo>
                  <a:cubicBezTo>
                    <a:pt x="0" y="7834"/>
                    <a:pt x="310" y="9727"/>
                    <a:pt x="310" y="9727"/>
                  </a:cubicBezTo>
                  <a:cubicBezTo>
                    <a:pt x="1736" y="10069"/>
                    <a:pt x="3039" y="10191"/>
                    <a:pt x="4171" y="10191"/>
                  </a:cubicBezTo>
                  <a:cubicBezTo>
                    <a:pt x="6980" y="10191"/>
                    <a:pt x="8739" y="9441"/>
                    <a:pt x="8739" y="9441"/>
                  </a:cubicBezTo>
                  <a:cubicBezTo>
                    <a:pt x="8835" y="7608"/>
                    <a:pt x="7870" y="6001"/>
                    <a:pt x="7453" y="4667"/>
                  </a:cubicBezTo>
                  <a:cubicBezTo>
                    <a:pt x="7037" y="3322"/>
                    <a:pt x="6989" y="976"/>
                    <a:pt x="6989" y="976"/>
                  </a:cubicBezTo>
                  <a:cubicBezTo>
                    <a:pt x="6989" y="976"/>
                    <a:pt x="6310" y="143"/>
                    <a:pt x="5846" y="47"/>
                  </a:cubicBezTo>
                  <a:cubicBezTo>
                    <a:pt x="5666" y="15"/>
                    <a:pt x="5314" y="1"/>
                    <a:pt x="4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0">
              <a:extLst>
                <a:ext uri="{FF2B5EF4-FFF2-40B4-BE49-F238E27FC236}">
                  <a16:creationId xmlns:a16="http://schemas.microsoft.com/office/drawing/2014/main" id="{ED1605EE-8686-010F-D7CF-C6996B472484}"/>
                </a:ext>
              </a:extLst>
            </p:cNvPr>
            <p:cNvSpPr/>
            <p:nvPr/>
          </p:nvSpPr>
          <p:spPr>
            <a:xfrm>
              <a:off x="2050707" y="4635481"/>
              <a:ext cx="280651" cy="49944"/>
            </a:xfrm>
            <a:custGeom>
              <a:avLst/>
              <a:gdLst/>
              <a:ahLst/>
              <a:cxnLst/>
              <a:rect l="l" t="t" r="r" b="b"/>
              <a:pathLst>
                <a:path w="8502" h="1513" extrusionOk="0">
                  <a:moveTo>
                    <a:pt x="8477" y="0"/>
                  </a:moveTo>
                  <a:cubicBezTo>
                    <a:pt x="6900" y="474"/>
                    <a:pt x="5278" y="627"/>
                    <a:pt x="3838" y="627"/>
                  </a:cubicBezTo>
                  <a:cubicBezTo>
                    <a:pt x="2235" y="627"/>
                    <a:pt x="858" y="437"/>
                    <a:pt x="24" y="286"/>
                  </a:cubicBezTo>
                  <a:lnTo>
                    <a:pt x="24" y="286"/>
                  </a:lnTo>
                  <a:cubicBezTo>
                    <a:pt x="0" y="751"/>
                    <a:pt x="60" y="1048"/>
                    <a:pt x="60" y="1048"/>
                  </a:cubicBezTo>
                  <a:cubicBezTo>
                    <a:pt x="1490" y="1390"/>
                    <a:pt x="2794" y="1512"/>
                    <a:pt x="3927" y="1512"/>
                  </a:cubicBezTo>
                  <a:cubicBezTo>
                    <a:pt x="6736" y="1512"/>
                    <a:pt x="8489" y="762"/>
                    <a:pt x="8489" y="762"/>
                  </a:cubicBezTo>
                  <a:cubicBezTo>
                    <a:pt x="8501" y="512"/>
                    <a:pt x="8489" y="251"/>
                    <a:pt x="847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0">
              <a:extLst>
                <a:ext uri="{FF2B5EF4-FFF2-40B4-BE49-F238E27FC236}">
                  <a16:creationId xmlns:a16="http://schemas.microsoft.com/office/drawing/2014/main" id="{E514A16F-A6B2-C5C4-87B5-76FEFB1D2B2E}"/>
                </a:ext>
              </a:extLst>
            </p:cNvPr>
            <p:cNvSpPr/>
            <p:nvPr/>
          </p:nvSpPr>
          <p:spPr>
            <a:xfrm>
              <a:off x="2122607" y="4413412"/>
              <a:ext cx="180829" cy="76946"/>
            </a:xfrm>
            <a:custGeom>
              <a:avLst/>
              <a:gdLst/>
              <a:ahLst/>
              <a:cxnLst/>
              <a:rect l="l" t="t" r="r" b="b"/>
              <a:pathLst>
                <a:path w="5478" h="2331" extrusionOk="0">
                  <a:moveTo>
                    <a:pt x="263" y="0"/>
                  </a:moveTo>
                  <a:cubicBezTo>
                    <a:pt x="1" y="0"/>
                    <a:pt x="1" y="417"/>
                    <a:pt x="263" y="417"/>
                  </a:cubicBezTo>
                  <a:cubicBezTo>
                    <a:pt x="1263" y="429"/>
                    <a:pt x="2263" y="429"/>
                    <a:pt x="3263" y="453"/>
                  </a:cubicBezTo>
                  <a:cubicBezTo>
                    <a:pt x="2275" y="655"/>
                    <a:pt x="1311" y="870"/>
                    <a:pt x="322" y="1060"/>
                  </a:cubicBezTo>
                  <a:cubicBezTo>
                    <a:pt x="72" y="1120"/>
                    <a:pt x="168" y="1441"/>
                    <a:pt x="382" y="1477"/>
                  </a:cubicBezTo>
                  <a:cubicBezTo>
                    <a:pt x="822" y="1536"/>
                    <a:pt x="1251" y="1560"/>
                    <a:pt x="1692" y="1584"/>
                  </a:cubicBezTo>
                  <a:cubicBezTo>
                    <a:pt x="1215" y="1679"/>
                    <a:pt x="763" y="1798"/>
                    <a:pt x="299" y="1917"/>
                  </a:cubicBezTo>
                  <a:cubicBezTo>
                    <a:pt x="47" y="1994"/>
                    <a:pt x="127" y="2331"/>
                    <a:pt x="353" y="2331"/>
                  </a:cubicBezTo>
                  <a:cubicBezTo>
                    <a:pt x="373" y="2331"/>
                    <a:pt x="395" y="2328"/>
                    <a:pt x="418" y="2322"/>
                  </a:cubicBezTo>
                  <a:cubicBezTo>
                    <a:pt x="1620" y="1977"/>
                    <a:pt x="2858" y="1727"/>
                    <a:pt x="4109" y="1560"/>
                  </a:cubicBezTo>
                  <a:cubicBezTo>
                    <a:pt x="4367" y="1537"/>
                    <a:pt x="4394" y="1143"/>
                    <a:pt x="4121" y="1143"/>
                  </a:cubicBezTo>
                  <a:cubicBezTo>
                    <a:pt x="4117" y="1143"/>
                    <a:pt x="4113" y="1143"/>
                    <a:pt x="4109" y="1143"/>
                  </a:cubicBezTo>
                  <a:cubicBezTo>
                    <a:pt x="3577" y="1161"/>
                    <a:pt x="3052" y="1172"/>
                    <a:pt x="2519" y="1172"/>
                  </a:cubicBezTo>
                  <a:cubicBezTo>
                    <a:pt x="2324" y="1172"/>
                    <a:pt x="2127" y="1170"/>
                    <a:pt x="1930" y="1167"/>
                  </a:cubicBezTo>
                  <a:cubicBezTo>
                    <a:pt x="3049" y="929"/>
                    <a:pt x="4168" y="691"/>
                    <a:pt x="5287" y="465"/>
                  </a:cubicBezTo>
                  <a:cubicBezTo>
                    <a:pt x="5478" y="417"/>
                    <a:pt x="5418" y="48"/>
                    <a:pt x="5192" y="48"/>
                  </a:cubicBezTo>
                  <a:cubicBezTo>
                    <a:pt x="3561" y="36"/>
                    <a:pt x="1906" y="12"/>
                    <a:pt x="26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0">
              <a:extLst>
                <a:ext uri="{FF2B5EF4-FFF2-40B4-BE49-F238E27FC236}">
                  <a16:creationId xmlns:a16="http://schemas.microsoft.com/office/drawing/2014/main" id="{38125FBF-FDB8-CE98-8F49-FD91CD4D15DF}"/>
                </a:ext>
              </a:extLst>
            </p:cNvPr>
            <p:cNvSpPr/>
            <p:nvPr/>
          </p:nvSpPr>
          <p:spPr>
            <a:xfrm>
              <a:off x="1698539" y="2906099"/>
              <a:ext cx="525882" cy="93451"/>
            </a:xfrm>
            <a:custGeom>
              <a:avLst/>
              <a:gdLst/>
              <a:ahLst/>
              <a:cxnLst/>
              <a:rect l="l" t="t" r="r" b="b"/>
              <a:pathLst>
                <a:path w="15931" h="2831" extrusionOk="0">
                  <a:moveTo>
                    <a:pt x="0" y="0"/>
                  </a:moveTo>
                  <a:lnTo>
                    <a:pt x="95" y="1905"/>
                  </a:lnTo>
                  <a:cubicBezTo>
                    <a:pt x="1756" y="2351"/>
                    <a:pt x="4309" y="2831"/>
                    <a:pt x="7522" y="2831"/>
                  </a:cubicBezTo>
                  <a:cubicBezTo>
                    <a:pt x="9974" y="2831"/>
                    <a:pt x="12812" y="2551"/>
                    <a:pt x="15931" y="1762"/>
                  </a:cubicBezTo>
                  <a:lnTo>
                    <a:pt x="15847" y="226"/>
                  </a:lnTo>
                  <a:cubicBezTo>
                    <a:pt x="13140" y="1040"/>
                    <a:pt x="10566" y="1319"/>
                    <a:pt x="8310" y="1319"/>
                  </a:cubicBezTo>
                  <a:cubicBezTo>
                    <a:pt x="3403" y="13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0">
              <a:extLst>
                <a:ext uri="{FF2B5EF4-FFF2-40B4-BE49-F238E27FC236}">
                  <a16:creationId xmlns:a16="http://schemas.microsoft.com/office/drawing/2014/main" id="{A1CF0236-208A-BEB3-CC31-A25F77A2F709}"/>
                </a:ext>
              </a:extLst>
            </p:cNvPr>
            <p:cNvSpPr/>
            <p:nvPr/>
          </p:nvSpPr>
          <p:spPr>
            <a:xfrm>
              <a:off x="1996832" y="3583300"/>
              <a:ext cx="129729" cy="672513"/>
            </a:xfrm>
            <a:custGeom>
              <a:avLst/>
              <a:gdLst/>
              <a:ahLst/>
              <a:cxnLst/>
              <a:rect l="l" t="t" r="r" b="b"/>
              <a:pathLst>
                <a:path w="3930" h="20373" extrusionOk="0">
                  <a:moveTo>
                    <a:pt x="1" y="1"/>
                  </a:moveTo>
                  <a:lnTo>
                    <a:pt x="2275" y="20015"/>
                  </a:lnTo>
                  <a:cubicBezTo>
                    <a:pt x="2275" y="20015"/>
                    <a:pt x="2966" y="20217"/>
                    <a:pt x="3930" y="203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0">
              <a:extLst>
                <a:ext uri="{FF2B5EF4-FFF2-40B4-BE49-F238E27FC236}">
                  <a16:creationId xmlns:a16="http://schemas.microsoft.com/office/drawing/2014/main" id="{3D159D6F-CAF7-0974-C0D6-F548EC8FA4E8}"/>
                </a:ext>
              </a:extLst>
            </p:cNvPr>
            <p:cNvSpPr/>
            <p:nvPr/>
          </p:nvSpPr>
          <p:spPr>
            <a:xfrm>
              <a:off x="1910771" y="3256287"/>
              <a:ext cx="156831" cy="22480"/>
            </a:xfrm>
            <a:custGeom>
              <a:avLst/>
              <a:gdLst/>
              <a:ahLst/>
              <a:cxnLst/>
              <a:rect l="l" t="t" r="r" b="b"/>
              <a:pathLst>
                <a:path w="4751" h="681" extrusionOk="0">
                  <a:moveTo>
                    <a:pt x="2138" y="0"/>
                  </a:moveTo>
                  <a:cubicBezTo>
                    <a:pt x="815" y="0"/>
                    <a:pt x="135" y="409"/>
                    <a:pt x="96" y="441"/>
                  </a:cubicBezTo>
                  <a:cubicBezTo>
                    <a:pt x="36" y="465"/>
                    <a:pt x="0" y="560"/>
                    <a:pt x="48" y="620"/>
                  </a:cubicBezTo>
                  <a:cubicBezTo>
                    <a:pt x="63" y="657"/>
                    <a:pt x="107" y="681"/>
                    <a:pt x="152" y="681"/>
                  </a:cubicBezTo>
                  <a:cubicBezTo>
                    <a:pt x="178" y="681"/>
                    <a:pt x="205" y="673"/>
                    <a:pt x="227" y="655"/>
                  </a:cubicBezTo>
                  <a:cubicBezTo>
                    <a:pt x="227" y="648"/>
                    <a:pt x="872" y="263"/>
                    <a:pt x="2119" y="263"/>
                  </a:cubicBezTo>
                  <a:cubicBezTo>
                    <a:pt x="2765" y="263"/>
                    <a:pt x="3573" y="366"/>
                    <a:pt x="4537" y="679"/>
                  </a:cubicBezTo>
                  <a:lnTo>
                    <a:pt x="4584" y="679"/>
                  </a:lnTo>
                  <a:cubicBezTo>
                    <a:pt x="4644" y="679"/>
                    <a:pt x="4691" y="643"/>
                    <a:pt x="4739" y="584"/>
                  </a:cubicBezTo>
                  <a:cubicBezTo>
                    <a:pt x="4751" y="524"/>
                    <a:pt x="4715" y="453"/>
                    <a:pt x="4644" y="417"/>
                  </a:cubicBezTo>
                  <a:cubicBezTo>
                    <a:pt x="3643" y="105"/>
                    <a:pt x="2808" y="0"/>
                    <a:pt x="2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0">
              <a:extLst>
                <a:ext uri="{FF2B5EF4-FFF2-40B4-BE49-F238E27FC236}">
                  <a16:creationId xmlns:a16="http://schemas.microsoft.com/office/drawing/2014/main" id="{012F9151-6F34-6890-931F-FE4C8F13F7BE}"/>
                </a:ext>
              </a:extLst>
            </p:cNvPr>
            <p:cNvSpPr/>
            <p:nvPr/>
          </p:nvSpPr>
          <p:spPr>
            <a:xfrm>
              <a:off x="1984651" y="3255890"/>
              <a:ext cx="16538" cy="331750"/>
            </a:xfrm>
            <a:custGeom>
              <a:avLst/>
              <a:gdLst/>
              <a:ahLst/>
              <a:cxnLst/>
              <a:rect l="l" t="t" r="r" b="b"/>
              <a:pathLst>
                <a:path w="501" h="10050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lnTo>
                    <a:pt x="239" y="9919"/>
                  </a:lnTo>
                  <a:cubicBezTo>
                    <a:pt x="239" y="9990"/>
                    <a:pt x="298" y="10049"/>
                    <a:pt x="370" y="10049"/>
                  </a:cubicBezTo>
                  <a:cubicBezTo>
                    <a:pt x="441" y="10049"/>
                    <a:pt x="501" y="9990"/>
                    <a:pt x="501" y="9919"/>
                  </a:cubicBezTo>
                  <a:lnTo>
                    <a:pt x="263" y="132"/>
                  </a:lnTo>
                  <a:cubicBezTo>
                    <a:pt x="263" y="60"/>
                    <a:pt x="203" y="1"/>
                    <a:pt x="1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0">
              <a:extLst>
                <a:ext uri="{FF2B5EF4-FFF2-40B4-BE49-F238E27FC236}">
                  <a16:creationId xmlns:a16="http://schemas.microsoft.com/office/drawing/2014/main" id="{1E7A1EA7-0979-C0E0-AC94-193BEA3D7A05}"/>
                </a:ext>
              </a:extLst>
            </p:cNvPr>
            <p:cNvSpPr/>
            <p:nvPr/>
          </p:nvSpPr>
          <p:spPr>
            <a:xfrm>
              <a:off x="1935530" y="2945317"/>
              <a:ext cx="36179" cy="198192"/>
            </a:xfrm>
            <a:custGeom>
              <a:avLst/>
              <a:gdLst/>
              <a:ahLst/>
              <a:cxnLst/>
              <a:rect l="l" t="t" r="r" b="b"/>
              <a:pathLst>
                <a:path w="1096" h="6004" extrusionOk="0">
                  <a:moveTo>
                    <a:pt x="942" y="1"/>
                  </a:moveTo>
                  <a:cubicBezTo>
                    <a:pt x="877" y="1"/>
                    <a:pt x="809" y="46"/>
                    <a:pt x="798" y="110"/>
                  </a:cubicBezTo>
                  <a:cubicBezTo>
                    <a:pt x="774" y="288"/>
                    <a:pt x="0" y="4503"/>
                    <a:pt x="810" y="5932"/>
                  </a:cubicBezTo>
                  <a:cubicBezTo>
                    <a:pt x="846" y="5968"/>
                    <a:pt x="893" y="6003"/>
                    <a:pt x="929" y="6003"/>
                  </a:cubicBezTo>
                  <a:cubicBezTo>
                    <a:pt x="953" y="6003"/>
                    <a:pt x="977" y="5992"/>
                    <a:pt x="1001" y="5968"/>
                  </a:cubicBezTo>
                  <a:cubicBezTo>
                    <a:pt x="1072" y="5944"/>
                    <a:pt x="1096" y="5849"/>
                    <a:pt x="1048" y="5789"/>
                  </a:cubicBezTo>
                  <a:cubicBezTo>
                    <a:pt x="274" y="4456"/>
                    <a:pt x="1048" y="205"/>
                    <a:pt x="1072" y="169"/>
                  </a:cubicBezTo>
                  <a:cubicBezTo>
                    <a:pt x="1084" y="98"/>
                    <a:pt x="1036" y="15"/>
                    <a:pt x="965" y="3"/>
                  </a:cubicBezTo>
                  <a:cubicBezTo>
                    <a:pt x="958" y="1"/>
                    <a:pt x="950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0">
              <a:extLst>
                <a:ext uri="{FF2B5EF4-FFF2-40B4-BE49-F238E27FC236}">
                  <a16:creationId xmlns:a16="http://schemas.microsoft.com/office/drawing/2014/main" id="{0A4D21BF-AB0A-BA31-4339-F28537FA2AD9}"/>
                </a:ext>
              </a:extLst>
            </p:cNvPr>
            <p:cNvSpPr/>
            <p:nvPr/>
          </p:nvSpPr>
          <p:spPr>
            <a:xfrm>
              <a:off x="1702830" y="2920228"/>
              <a:ext cx="71962" cy="192613"/>
            </a:xfrm>
            <a:custGeom>
              <a:avLst/>
              <a:gdLst/>
              <a:ahLst/>
              <a:cxnLst/>
              <a:rect l="l" t="t" r="r" b="b"/>
              <a:pathLst>
                <a:path w="2180" h="5835" extrusionOk="0">
                  <a:moveTo>
                    <a:pt x="1751" y="1"/>
                  </a:moveTo>
                  <a:cubicBezTo>
                    <a:pt x="1668" y="25"/>
                    <a:pt x="1608" y="84"/>
                    <a:pt x="1608" y="155"/>
                  </a:cubicBezTo>
                  <a:cubicBezTo>
                    <a:pt x="1704" y="1608"/>
                    <a:pt x="1596" y="5394"/>
                    <a:pt x="144" y="5573"/>
                  </a:cubicBezTo>
                  <a:cubicBezTo>
                    <a:pt x="61" y="5585"/>
                    <a:pt x="1" y="5644"/>
                    <a:pt x="25" y="5716"/>
                  </a:cubicBezTo>
                  <a:cubicBezTo>
                    <a:pt x="37" y="5799"/>
                    <a:pt x="84" y="5835"/>
                    <a:pt x="156" y="5835"/>
                  </a:cubicBezTo>
                  <a:lnTo>
                    <a:pt x="180" y="5835"/>
                  </a:lnTo>
                  <a:cubicBezTo>
                    <a:pt x="2180" y="5597"/>
                    <a:pt x="1906" y="358"/>
                    <a:pt x="1894" y="144"/>
                  </a:cubicBezTo>
                  <a:cubicBezTo>
                    <a:pt x="1882" y="60"/>
                    <a:pt x="1823" y="1"/>
                    <a:pt x="17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0">
              <a:extLst>
                <a:ext uri="{FF2B5EF4-FFF2-40B4-BE49-F238E27FC236}">
                  <a16:creationId xmlns:a16="http://schemas.microsoft.com/office/drawing/2014/main" id="{BA62307F-4660-E7D2-C55F-9E1C2ED6183D}"/>
                </a:ext>
              </a:extLst>
            </p:cNvPr>
            <p:cNvSpPr/>
            <p:nvPr/>
          </p:nvSpPr>
          <p:spPr>
            <a:xfrm>
              <a:off x="2151690" y="2926137"/>
              <a:ext cx="83383" cy="170992"/>
            </a:xfrm>
            <a:custGeom>
              <a:avLst/>
              <a:gdLst/>
              <a:ahLst/>
              <a:cxnLst/>
              <a:rect l="l" t="t" r="r" b="b"/>
              <a:pathLst>
                <a:path w="2526" h="5180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346"/>
                    <a:pt x="132" y="5060"/>
                    <a:pt x="2394" y="5180"/>
                  </a:cubicBezTo>
                  <a:cubicBezTo>
                    <a:pt x="2466" y="5180"/>
                    <a:pt x="2525" y="5120"/>
                    <a:pt x="2525" y="5060"/>
                  </a:cubicBezTo>
                  <a:cubicBezTo>
                    <a:pt x="2525" y="4989"/>
                    <a:pt x="2466" y="4918"/>
                    <a:pt x="2394" y="4918"/>
                  </a:cubicBezTo>
                  <a:cubicBezTo>
                    <a:pt x="382" y="4810"/>
                    <a:pt x="263" y="179"/>
                    <a:pt x="263" y="143"/>
                  </a:cubicBezTo>
                  <a:cubicBezTo>
                    <a:pt x="263" y="60"/>
                    <a:pt x="203" y="0"/>
                    <a:pt x="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0">
              <a:extLst>
                <a:ext uri="{FF2B5EF4-FFF2-40B4-BE49-F238E27FC236}">
                  <a16:creationId xmlns:a16="http://schemas.microsoft.com/office/drawing/2014/main" id="{EB0C2E3A-3567-EBC2-EB13-F9FC7F8EC4E9}"/>
                </a:ext>
              </a:extLst>
            </p:cNvPr>
            <p:cNvSpPr/>
            <p:nvPr/>
          </p:nvSpPr>
          <p:spPr>
            <a:xfrm>
              <a:off x="1596335" y="4362045"/>
              <a:ext cx="397374" cy="322904"/>
            </a:xfrm>
            <a:custGeom>
              <a:avLst/>
              <a:gdLst/>
              <a:ahLst/>
              <a:cxnLst/>
              <a:rect l="l" t="t" r="r" b="b"/>
              <a:pathLst>
                <a:path w="12038" h="9782" extrusionOk="0">
                  <a:moveTo>
                    <a:pt x="8638" y="1"/>
                  </a:moveTo>
                  <a:cubicBezTo>
                    <a:pt x="7403" y="1"/>
                    <a:pt x="5954" y="80"/>
                    <a:pt x="5954" y="80"/>
                  </a:cubicBezTo>
                  <a:cubicBezTo>
                    <a:pt x="5954" y="80"/>
                    <a:pt x="5668" y="2068"/>
                    <a:pt x="4227" y="3688"/>
                  </a:cubicBezTo>
                  <a:cubicBezTo>
                    <a:pt x="2727" y="5378"/>
                    <a:pt x="1143" y="6248"/>
                    <a:pt x="1143" y="6248"/>
                  </a:cubicBezTo>
                  <a:cubicBezTo>
                    <a:pt x="417" y="6617"/>
                    <a:pt x="0" y="8581"/>
                    <a:pt x="1143" y="9307"/>
                  </a:cubicBezTo>
                  <a:cubicBezTo>
                    <a:pt x="2048" y="9653"/>
                    <a:pt x="3199" y="9781"/>
                    <a:pt x="4408" y="9781"/>
                  </a:cubicBezTo>
                  <a:cubicBezTo>
                    <a:pt x="7861" y="9781"/>
                    <a:pt x="11788" y="8736"/>
                    <a:pt x="11788" y="8736"/>
                  </a:cubicBezTo>
                  <a:cubicBezTo>
                    <a:pt x="12038" y="6509"/>
                    <a:pt x="11264" y="1473"/>
                    <a:pt x="11264" y="1473"/>
                  </a:cubicBezTo>
                  <a:cubicBezTo>
                    <a:pt x="10418" y="1175"/>
                    <a:pt x="11026" y="259"/>
                    <a:pt x="10121" y="80"/>
                  </a:cubicBezTo>
                  <a:cubicBezTo>
                    <a:pt x="9819" y="21"/>
                    <a:pt x="9256" y="1"/>
                    <a:pt x="8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0">
              <a:extLst>
                <a:ext uri="{FF2B5EF4-FFF2-40B4-BE49-F238E27FC236}">
                  <a16:creationId xmlns:a16="http://schemas.microsoft.com/office/drawing/2014/main" id="{650D2501-8063-5511-F9CC-3428106C58DB}"/>
                </a:ext>
              </a:extLst>
            </p:cNvPr>
            <p:cNvSpPr/>
            <p:nvPr/>
          </p:nvSpPr>
          <p:spPr>
            <a:xfrm>
              <a:off x="1613633" y="4622904"/>
              <a:ext cx="373805" cy="62059"/>
            </a:xfrm>
            <a:custGeom>
              <a:avLst/>
              <a:gdLst/>
              <a:ahLst/>
              <a:cxnLst/>
              <a:rect l="l" t="t" r="r" b="b"/>
              <a:pathLst>
                <a:path w="11324" h="1880" extrusionOk="0">
                  <a:moveTo>
                    <a:pt x="11323" y="0"/>
                  </a:moveTo>
                  <a:lnTo>
                    <a:pt x="11323" y="0"/>
                  </a:lnTo>
                  <a:cubicBezTo>
                    <a:pt x="8321" y="703"/>
                    <a:pt x="5894" y="931"/>
                    <a:pt x="4005" y="931"/>
                  </a:cubicBezTo>
                  <a:cubicBezTo>
                    <a:pt x="2179" y="931"/>
                    <a:pt x="855" y="717"/>
                    <a:pt x="0" y="512"/>
                  </a:cubicBezTo>
                  <a:lnTo>
                    <a:pt x="0" y="512"/>
                  </a:lnTo>
                  <a:cubicBezTo>
                    <a:pt x="107" y="870"/>
                    <a:pt x="298" y="1203"/>
                    <a:pt x="643" y="1405"/>
                  </a:cubicBezTo>
                  <a:cubicBezTo>
                    <a:pt x="1545" y="1751"/>
                    <a:pt x="2693" y="1879"/>
                    <a:pt x="3900" y="1879"/>
                  </a:cubicBezTo>
                  <a:cubicBezTo>
                    <a:pt x="7349" y="1879"/>
                    <a:pt x="11275" y="834"/>
                    <a:pt x="11275" y="834"/>
                  </a:cubicBezTo>
                  <a:cubicBezTo>
                    <a:pt x="11311" y="572"/>
                    <a:pt x="11323" y="298"/>
                    <a:pt x="1132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0">
              <a:extLst>
                <a:ext uri="{FF2B5EF4-FFF2-40B4-BE49-F238E27FC236}">
                  <a16:creationId xmlns:a16="http://schemas.microsoft.com/office/drawing/2014/main" id="{A173211B-347C-8A71-BFD5-914400E1B1A5}"/>
                </a:ext>
              </a:extLst>
            </p:cNvPr>
            <p:cNvSpPr/>
            <p:nvPr/>
          </p:nvSpPr>
          <p:spPr>
            <a:xfrm>
              <a:off x="1718247" y="4413412"/>
              <a:ext cx="202747" cy="77177"/>
            </a:xfrm>
            <a:custGeom>
              <a:avLst/>
              <a:gdLst/>
              <a:ahLst/>
              <a:cxnLst/>
              <a:rect l="l" t="t" r="r" b="b"/>
              <a:pathLst>
                <a:path w="6142" h="2338" extrusionOk="0">
                  <a:moveTo>
                    <a:pt x="1760" y="0"/>
                  </a:moveTo>
                  <a:cubicBezTo>
                    <a:pt x="1487" y="0"/>
                    <a:pt x="1487" y="417"/>
                    <a:pt x="1760" y="417"/>
                  </a:cubicBezTo>
                  <a:cubicBezTo>
                    <a:pt x="2070" y="417"/>
                    <a:pt x="2391" y="429"/>
                    <a:pt x="2713" y="429"/>
                  </a:cubicBezTo>
                  <a:cubicBezTo>
                    <a:pt x="2094" y="548"/>
                    <a:pt x="1487" y="703"/>
                    <a:pt x="879" y="870"/>
                  </a:cubicBezTo>
                  <a:cubicBezTo>
                    <a:pt x="689" y="929"/>
                    <a:pt x="665" y="1227"/>
                    <a:pt x="879" y="1263"/>
                  </a:cubicBezTo>
                  <a:cubicBezTo>
                    <a:pt x="1499" y="1405"/>
                    <a:pt x="2153" y="1441"/>
                    <a:pt x="2796" y="1441"/>
                  </a:cubicBezTo>
                  <a:lnTo>
                    <a:pt x="248" y="1941"/>
                  </a:lnTo>
                  <a:cubicBezTo>
                    <a:pt x="1" y="1975"/>
                    <a:pt x="93" y="2338"/>
                    <a:pt x="315" y="2338"/>
                  </a:cubicBezTo>
                  <a:cubicBezTo>
                    <a:pt x="328" y="2338"/>
                    <a:pt x="342" y="2337"/>
                    <a:pt x="356" y="2334"/>
                  </a:cubicBezTo>
                  <a:cubicBezTo>
                    <a:pt x="1951" y="2025"/>
                    <a:pt x="3534" y="1727"/>
                    <a:pt x="5130" y="1417"/>
                  </a:cubicBezTo>
                  <a:cubicBezTo>
                    <a:pt x="5368" y="1370"/>
                    <a:pt x="5309" y="1012"/>
                    <a:pt x="5070" y="1012"/>
                  </a:cubicBezTo>
                  <a:cubicBezTo>
                    <a:pt x="4431" y="1012"/>
                    <a:pt x="3783" y="1041"/>
                    <a:pt x="3136" y="1041"/>
                  </a:cubicBezTo>
                  <a:cubicBezTo>
                    <a:pt x="2759" y="1041"/>
                    <a:pt x="2383" y="1031"/>
                    <a:pt x="2010" y="1001"/>
                  </a:cubicBezTo>
                  <a:cubicBezTo>
                    <a:pt x="3273" y="703"/>
                    <a:pt x="4570" y="524"/>
                    <a:pt x="5880" y="465"/>
                  </a:cubicBezTo>
                  <a:cubicBezTo>
                    <a:pt x="6142" y="465"/>
                    <a:pt x="6142" y="60"/>
                    <a:pt x="5880" y="60"/>
                  </a:cubicBezTo>
                  <a:cubicBezTo>
                    <a:pt x="4511" y="48"/>
                    <a:pt x="3130" y="36"/>
                    <a:pt x="1760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0">
              <a:extLst>
                <a:ext uri="{FF2B5EF4-FFF2-40B4-BE49-F238E27FC236}">
                  <a16:creationId xmlns:a16="http://schemas.microsoft.com/office/drawing/2014/main" id="{D98F716B-20A8-7995-D59A-18F186680EFD}"/>
                </a:ext>
              </a:extLst>
            </p:cNvPr>
            <p:cNvSpPr/>
            <p:nvPr/>
          </p:nvSpPr>
          <p:spPr>
            <a:xfrm>
              <a:off x="1815664" y="1625147"/>
              <a:ext cx="274346" cy="342083"/>
            </a:xfrm>
            <a:custGeom>
              <a:avLst/>
              <a:gdLst/>
              <a:ahLst/>
              <a:cxnLst/>
              <a:rect l="l" t="t" r="r" b="b"/>
              <a:pathLst>
                <a:path w="8311" h="10363" extrusionOk="0">
                  <a:moveTo>
                    <a:pt x="1274" y="1584"/>
                  </a:move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ubicBezTo>
                    <a:pt x="1274" y="1584"/>
                    <a:pt x="1274" y="1584"/>
                    <a:pt x="1274" y="1584"/>
                  </a:cubicBezTo>
                  <a:lnTo>
                    <a:pt x="1274" y="1584"/>
                  </a:lnTo>
                  <a:cubicBezTo>
                    <a:pt x="1274" y="1584"/>
                    <a:pt x="1274" y="1584"/>
                    <a:pt x="1274" y="1584"/>
                  </a:cubicBezTo>
                  <a:close/>
                  <a:moveTo>
                    <a:pt x="4179" y="1"/>
                  </a:moveTo>
                  <a:cubicBezTo>
                    <a:pt x="4179" y="1"/>
                    <a:pt x="3980" y="1631"/>
                    <a:pt x="1912" y="1631"/>
                  </a:cubicBezTo>
                  <a:cubicBezTo>
                    <a:pt x="1717" y="1631"/>
                    <a:pt x="1505" y="1616"/>
                    <a:pt x="1274" y="1584"/>
                  </a:cubicBezTo>
                  <a:lnTo>
                    <a:pt x="1274" y="1584"/>
                  </a:lnTo>
                  <a:cubicBezTo>
                    <a:pt x="1289" y="1600"/>
                    <a:pt x="1415" y="2961"/>
                    <a:pt x="72" y="3680"/>
                  </a:cubicBezTo>
                  <a:cubicBezTo>
                    <a:pt x="72" y="3680"/>
                    <a:pt x="0" y="6168"/>
                    <a:pt x="381" y="7192"/>
                  </a:cubicBezTo>
                  <a:cubicBezTo>
                    <a:pt x="786" y="8216"/>
                    <a:pt x="3274" y="10264"/>
                    <a:pt x="4429" y="10359"/>
                  </a:cubicBezTo>
                  <a:cubicBezTo>
                    <a:pt x="4453" y="10361"/>
                    <a:pt x="4477" y="10362"/>
                    <a:pt x="4502" y="10362"/>
                  </a:cubicBezTo>
                  <a:cubicBezTo>
                    <a:pt x="5700" y="10362"/>
                    <a:pt x="8181" y="7862"/>
                    <a:pt x="8251" y="6882"/>
                  </a:cubicBezTo>
                  <a:cubicBezTo>
                    <a:pt x="8311" y="5882"/>
                    <a:pt x="8251" y="3442"/>
                    <a:pt x="8251" y="3442"/>
                  </a:cubicBezTo>
                  <a:cubicBezTo>
                    <a:pt x="8251" y="3442"/>
                    <a:pt x="6632" y="2763"/>
                    <a:pt x="6858" y="917"/>
                  </a:cubicBezTo>
                  <a:lnTo>
                    <a:pt x="6858" y="917"/>
                  </a:lnTo>
                  <a:cubicBezTo>
                    <a:pt x="6858" y="917"/>
                    <a:pt x="6465" y="1033"/>
                    <a:pt x="5970" y="1033"/>
                  </a:cubicBezTo>
                  <a:cubicBezTo>
                    <a:pt x="5340" y="1033"/>
                    <a:pt x="4546" y="847"/>
                    <a:pt x="4179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0">
              <a:extLst>
                <a:ext uri="{FF2B5EF4-FFF2-40B4-BE49-F238E27FC236}">
                  <a16:creationId xmlns:a16="http://schemas.microsoft.com/office/drawing/2014/main" id="{D15F6BCE-C929-1C7F-365F-AF097CF7D139}"/>
                </a:ext>
              </a:extLst>
            </p:cNvPr>
            <p:cNvSpPr/>
            <p:nvPr/>
          </p:nvSpPr>
          <p:spPr>
            <a:xfrm>
              <a:off x="1708343" y="1467384"/>
              <a:ext cx="463824" cy="336669"/>
            </a:xfrm>
            <a:custGeom>
              <a:avLst/>
              <a:gdLst/>
              <a:ahLst/>
              <a:cxnLst/>
              <a:rect l="l" t="t" r="r" b="b"/>
              <a:pathLst>
                <a:path w="14051" h="10199" extrusionOk="0">
                  <a:moveTo>
                    <a:pt x="9339" y="1"/>
                  </a:moveTo>
                  <a:cubicBezTo>
                    <a:pt x="7497" y="1"/>
                    <a:pt x="7323" y="1732"/>
                    <a:pt x="7323" y="1732"/>
                  </a:cubicBezTo>
                  <a:cubicBezTo>
                    <a:pt x="7323" y="1732"/>
                    <a:pt x="6811" y="1164"/>
                    <a:pt x="6062" y="1164"/>
                  </a:cubicBezTo>
                  <a:cubicBezTo>
                    <a:pt x="5890" y="1164"/>
                    <a:pt x="5706" y="1194"/>
                    <a:pt x="5513" y="1267"/>
                  </a:cubicBezTo>
                  <a:cubicBezTo>
                    <a:pt x="4466" y="1672"/>
                    <a:pt x="4287" y="2863"/>
                    <a:pt x="4287" y="2863"/>
                  </a:cubicBezTo>
                  <a:cubicBezTo>
                    <a:pt x="4287" y="2863"/>
                    <a:pt x="3770" y="2275"/>
                    <a:pt x="2831" y="2275"/>
                  </a:cubicBezTo>
                  <a:cubicBezTo>
                    <a:pt x="2495" y="2275"/>
                    <a:pt x="2106" y="2350"/>
                    <a:pt x="1668" y="2553"/>
                  </a:cubicBezTo>
                  <a:cubicBezTo>
                    <a:pt x="1" y="3327"/>
                    <a:pt x="275" y="6030"/>
                    <a:pt x="1858" y="6256"/>
                  </a:cubicBezTo>
                  <a:cubicBezTo>
                    <a:pt x="1858" y="6256"/>
                    <a:pt x="775" y="7054"/>
                    <a:pt x="929" y="8340"/>
                  </a:cubicBezTo>
                  <a:cubicBezTo>
                    <a:pt x="1045" y="9326"/>
                    <a:pt x="2066" y="10199"/>
                    <a:pt x="3274" y="10199"/>
                  </a:cubicBezTo>
                  <a:cubicBezTo>
                    <a:pt x="3306" y="10199"/>
                    <a:pt x="3338" y="10198"/>
                    <a:pt x="3370" y="10197"/>
                  </a:cubicBezTo>
                  <a:cubicBezTo>
                    <a:pt x="3311" y="9292"/>
                    <a:pt x="3334" y="8447"/>
                    <a:pt x="3334" y="8447"/>
                  </a:cubicBezTo>
                  <a:cubicBezTo>
                    <a:pt x="4680" y="7709"/>
                    <a:pt x="4537" y="6328"/>
                    <a:pt x="4537" y="6328"/>
                  </a:cubicBezTo>
                  <a:lnTo>
                    <a:pt x="4537" y="6328"/>
                  </a:lnTo>
                  <a:cubicBezTo>
                    <a:pt x="4769" y="6360"/>
                    <a:pt x="4982" y="6374"/>
                    <a:pt x="5178" y="6374"/>
                  </a:cubicBezTo>
                  <a:cubicBezTo>
                    <a:pt x="7244" y="6374"/>
                    <a:pt x="7442" y="4756"/>
                    <a:pt x="7442" y="4756"/>
                  </a:cubicBezTo>
                  <a:cubicBezTo>
                    <a:pt x="7805" y="5594"/>
                    <a:pt x="8590" y="5781"/>
                    <a:pt x="9216" y="5781"/>
                  </a:cubicBezTo>
                  <a:cubicBezTo>
                    <a:pt x="9719" y="5781"/>
                    <a:pt x="10121" y="5661"/>
                    <a:pt x="10121" y="5661"/>
                  </a:cubicBezTo>
                  <a:lnTo>
                    <a:pt x="10121" y="5661"/>
                  </a:lnTo>
                  <a:cubicBezTo>
                    <a:pt x="9895" y="7506"/>
                    <a:pt x="11526" y="8185"/>
                    <a:pt x="11526" y="8185"/>
                  </a:cubicBezTo>
                  <a:cubicBezTo>
                    <a:pt x="11526" y="8185"/>
                    <a:pt x="11538" y="8685"/>
                    <a:pt x="11538" y="9304"/>
                  </a:cubicBezTo>
                  <a:lnTo>
                    <a:pt x="11550" y="9304"/>
                  </a:lnTo>
                  <a:cubicBezTo>
                    <a:pt x="11550" y="9304"/>
                    <a:pt x="11558" y="9304"/>
                    <a:pt x="11573" y="9304"/>
                  </a:cubicBezTo>
                  <a:cubicBezTo>
                    <a:pt x="11749" y="9304"/>
                    <a:pt x="12901" y="9264"/>
                    <a:pt x="13252" y="8221"/>
                  </a:cubicBezTo>
                  <a:cubicBezTo>
                    <a:pt x="13621" y="7090"/>
                    <a:pt x="12848" y="6244"/>
                    <a:pt x="12848" y="6244"/>
                  </a:cubicBezTo>
                  <a:cubicBezTo>
                    <a:pt x="12848" y="6244"/>
                    <a:pt x="14050" y="5530"/>
                    <a:pt x="13645" y="4303"/>
                  </a:cubicBezTo>
                  <a:cubicBezTo>
                    <a:pt x="13342" y="3365"/>
                    <a:pt x="12398" y="3258"/>
                    <a:pt x="11985" y="3258"/>
                  </a:cubicBezTo>
                  <a:cubicBezTo>
                    <a:pt x="11863" y="3258"/>
                    <a:pt x="11788" y="3268"/>
                    <a:pt x="11788" y="3268"/>
                  </a:cubicBezTo>
                  <a:cubicBezTo>
                    <a:pt x="11788" y="3268"/>
                    <a:pt x="12871" y="732"/>
                    <a:pt x="10216" y="112"/>
                  </a:cubicBezTo>
                  <a:cubicBezTo>
                    <a:pt x="9888" y="35"/>
                    <a:pt x="9597" y="1"/>
                    <a:pt x="933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0">
              <a:extLst>
                <a:ext uri="{FF2B5EF4-FFF2-40B4-BE49-F238E27FC236}">
                  <a16:creationId xmlns:a16="http://schemas.microsoft.com/office/drawing/2014/main" id="{52C14695-0C40-601F-C653-AEB4E2D1B657}"/>
                </a:ext>
              </a:extLst>
            </p:cNvPr>
            <p:cNvSpPr/>
            <p:nvPr/>
          </p:nvSpPr>
          <p:spPr>
            <a:xfrm>
              <a:off x="1775093" y="1765975"/>
              <a:ext cx="48855" cy="80841"/>
            </a:xfrm>
            <a:custGeom>
              <a:avLst/>
              <a:gdLst/>
              <a:ahLst/>
              <a:cxnLst/>
              <a:rect l="l" t="t" r="r" b="b"/>
              <a:pathLst>
                <a:path w="1480" h="2449" extrusionOk="0">
                  <a:moveTo>
                    <a:pt x="788" y="1"/>
                  </a:moveTo>
                  <a:cubicBezTo>
                    <a:pt x="711" y="1"/>
                    <a:pt x="624" y="17"/>
                    <a:pt x="527" y="57"/>
                  </a:cubicBezTo>
                  <a:cubicBezTo>
                    <a:pt x="0" y="274"/>
                    <a:pt x="200" y="2449"/>
                    <a:pt x="1336" y="2449"/>
                  </a:cubicBezTo>
                  <a:cubicBezTo>
                    <a:pt x="1382" y="2449"/>
                    <a:pt x="1430" y="2445"/>
                    <a:pt x="1479" y="2438"/>
                  </a:cubicBezTo>
                  <a:cubicBezTo>
                    <a:pt x="1360" y="1831"/>
                    <a:pt x="1312" y="1009"/>
                    <a:pt x="1301" y="366"/>
                  </a:cubicBezTo>
                  <a:cubicBezTo>
                    <a:pt x="1301" y="366"/>
                    <a:pt x="1154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0">
              <a:extLst>
                <a:ext uri="{FF2B5EF4-FFF2-40B4-BE49-F238E27FC236}">
                  <a16:creationId xmlns:a16="http://schemas.microsoft.com/office/drawing/2014/main" id="{226981C0-0C7A-C295-4D8B-69E6E30D90A7}"/>
                </a:ext>
              </a:extLst>
            </p:cNvPr>
            <p:cNvSpPr/>
            <p:nvPr/>
          </p:nvSpPr>
          <p:spPr>
            <a:xfrm>
              <a:off x="2088803" y="1766008"/>
              <a:ext cx="41692" cy="80445"/>
            </a:xfrm>
            <a:custGeom>
              <a:avLst/>
              <a:gdLst/>
              <a:ahLst/>
              <a:cxnLst/>
              <a:rect l="l" t="t" r="r" b="b"/>
              <a:pathLst>
                <a:path w="1263" h="2437" extrusionOk="0">
                  <a:moveTo>
                    <a:pt x="477" y="0"/>
                  </a:moveTo>
                  <a:cubicBezTo>
                    <a:pt x="224" y="0"/>
                    <a:pt x="77" y="173"/>
                    <a:pt x="13" y="282"/>
                  </a:cubicBezTo>
                  <a:cubicBezTo>
                    <a:pt x="25" y="996"/>
                    <a:pt x="25" y="1865"/>
                    <a:pt x="1" y="2437"/>
                  </a:cubicBezTo>
                  <a:cubicBezTo>
                    <a:pt x="1072" y="2365"/>
                    <a:pt x="1263" y="258"/>
                    <a:pt x="739" y="56"/>
                  </a:cubicBezTo>
                  <a:cubicBezTo>
                    <a:pt x="641" y="17"/>
                    <a:pt x="554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0">
              <a:extLst>
                <a:ext uri="{FF2B5EF4-FFF2-40B4-BE49-F238E27FC236}">
                  <a16:creationId xmlns:a16="http://schemas.microsoft.com/office/drawing/2014/main" id="{1ACE0369-A991-BB1D-2B1D-948B6F54B5F6}"/>
                </a:ext>
              </a:extLst>
            </p:cNvPr>
            <p:cNvSpPr/>
            <p:nvPr/>
          </p:nvSpPr>
          <p:spPr>
            <a:xfrm>
              <a:off x="1874623" y="1739929"/>
              <a:ext cx="30270" cy="51132"/>
            </a:xfrm>
            <a:custGeom>
              <a:avLst/>
              <a:gdLst/>
              <a:ahLst/>
              <a:cxnLst/>
              <a:rect l="l" t="t" r="r" b="b"/>
              <a:pathLst>
                <a:path w="917" h="1549" extrusionOk="0">
                  <a:moveTo>
                    <a:pt x="452" y="0"/>
                  </a:moveTo>
                  <a:cubicBezTo>
                    <a:pt x="202" y="0"/>
                    <a:pt x="0" y="346"/>
                    <a:pt x="0" y="774"/>
                  </a:cubicBezTo>
                  <a:cubicBezTo>
                    <a:pt x="0" y="1191"/>
                    <a:pt x="202" y="1548"/>
                    <a:pt x="452" y="1548"/>
                  </a:cubicBezTo>
                  <a:cubicBezTo>
                    <a:pt x="714" y="1548"/>
                    <a:pt x="917" y="1191"/>
                    <a:pt x="917" y="774"/>
                  </a:cubicBezTo>
                  <a:cubicBezTo>
                    <a:pt x="917" y="346"/>
                    <a:pt x="714" y="0"/>
                    <a:pt x="452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0">
              <a:extLst>
                <a:ext uri="{FF2B5EF4-FFF2-40B4-BE49-F238E27FC236}">
                  <a16:creationId xmlns:a16="http://schemas.microsoft.com/office/drawing/2014/main" id="{4FB5F422-2CA3-4847-D77C-12F1BF31E2F2}"/>
                </a:ext>
              </a:extLst>
            </p:cNvPr>
            <p:cNvSpPr/>
            <p:nvPr/>
          </p:nvSpPr>
          <p:spPr>
            <a:xfrm>
              <a:off x="2002345" y="1739929"/>
              <a:ext cx="30303" cy="51132"/>
            </a:xfrm>
            <a:custGeom>
              <a:avLst/>
              <a:gdLst/>
              <a:ahLst/>
              <a:cxnLst/>
              <a:rect l="l" t="t" r="r" b="b"/>
              <a:pathLst>
                <a:path w="918" h="1549" extrusionOk="0">
                  <a:moveTo>
                    <a:pt x="453" y="0"/>
                  </a:moveTo>
                  <a:cubicBezTo>
                    <a:pt x="203" y="0"/>
                    <a:pt x="1" y="346"/>
                    <a:pt x="1" y="774"/>
                  </a:cubicBezTo>
                  <a:cubicBezTo>
                    <a:pt x="1" y="1191"/>
                    <a:pt x="203" y="1548"/>
                    <a:pt x="453" y="1548"/>
                  </a:cubicBezTo>
                  <a:cubicBezTo>
                    <a:pt x="715" y="1548"/>
                    <a:pt x="917" y="1191"/>
                    <a:pt x="917" y="774"/>
                  </a:cubicBezTo>
                  <a:cubicBezTo>
                    <a:pt x="917" y="346"/>
                    <a:pt x="715" y="0"/>
                    <a:pt x="45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0">
              <a:extLst>
                <a:ext uri="{FF2B5EF4-FFF2-40B4-BE49-F238E27FC236}">
                  <a16:creationId xmlns:a16="http://schemas.microsoft.com/office/drawing/2014/main" id="{FACA3092-BEBC-58BB-DE78-912D8F3AFABC}"/>
                </a:ext>
              </a:extLst>
            </p:cNvPr>
            <p:cNvSpPr/>
            <p:nvPr/>
          </p:nvSpPr>
          <p:spPr>
            <a:xfrm>
              <a:off x="1925692" y="1729299"/>
              <a:ext cx="29907" cy="103816"/>
            </a:xfrm>
            <a:custGeom>
              <a:avLst/>
              <a:gdLst/>
              <a:ahLst/>
              <a:cxnLst/>
              <a:rect l="l" t="t" r="r" b="b"/>
              <a:pathLst>
                <a:path w="906" h="3145" extrusionOk="0">
                  <a:moveTo>
                    <a:pt x="537" y="1"/>
                  </a:moveTo>
                  <a:cubicBezTo>
                    <a:pt x="453" y="1"/>
                    <a:pt x="394" y="84"/>
                    <a:pt x="418" y="156"/>
                  </a:cubicBezTo>
                  <a:cubicBezTo>
                    <a:pt x="418" y="168"/>
                    <a:pt x="477" y="858"/>
                    <a:pt x="203" y="1632"/>
                  </a:cubicBezTo>
                  <a:cubicBezTo>
                    <a:pt x="13" y="2180"/>
                    <a:pt x="1" y="2525"/>
                    <a:pt x="132" y="2775"/>
                  </a:cubicBezTo>
                  <a:cubicBezTo>
                    <a:pt x="239" y="2966"/>
                    <a:pt x="429" y="3085"/>
                    <a:pt x="727" y="3144"/>
                  </a:cubicBezTo>
                  <a:lnTo>
                    <a:pt x="751" y="3144"/>
                  </a:lnTo>
                  <a:cubicBezTo>
                    <a:pt x="810" y="3144"/>
                    <a:pt x="870" y="3096"/>
                    <a:pt x="894" y="3037"/>
                  </a:cubicBezTo>
                  <a:cubicBezTo>
                    <a:pt x="906" y="2966"/>
                    <a:pt x="858" y="2894"/>
                    <a:pt x="787" y="2882"/>
                  </a:cubicBezTo>
                  <a:cubicBezTo>
                    <a:pt x="560" y="2835"/>
                    <a:pt x="429" y="2763"/>
                    <a:pt x="370" y="2644"/>
                  </a:cubicBezTo>
                  <a:cubicBezTo>
                    <a:pt x="275" y="2465"/>
                    <a:pt x="310" y="2180"/>
                    <a:pt x="477" y="1715"/>
                  </a:cubicBezTo>
                  <a:cubicBezTo>
                    <a:pt x="751" y="882"/>
                    <a:pt x="679" y="156"/>
                    <a:pt x="679" y="120"/>
                  </a:cubicBezTo>
                  <a:cubicBezTo>
                    <a:pt x="679" y="48"/>
                    <a:pt x="608" y="1"/>
                    <a:pt x="537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0">
              <a:extLst>
                <a:ext uri="{FF2B5EF4-FFF2-40B4-BE49-F238E27FC236}">
                  <a16:creationId xmlns:a16="http://schemas.microsoft.com/office/drawing/2014/main" id="{39F2373C-2151-A20C-A89C-736CB9FA911D}"/>
                </a:ext>
              </a:extLst>
            </p:cNvPr>
            <p:cNvSpPr/>
            <p:nvPr/>
          </p:nvSpPr>
          <p:spPr>
            <a:xfrm>
              <a:off x="1904069" y="1858540"/>
              <a:ext cx="103024" cy="15449"/>
            </a:xfrm>
            <a:custGeom>
              <a:avLst/>
              <a:gdLst/>
              <a:ahLst/>
              <a:cxnLst/>
              <a:rect l="l" t="t" r="r" b="b"/>
              <a:pathLst>
                <a:path w="3121" h="468" extrusionOk="0">
                  <a:moveTo>
                    <a:pt x="157" y="0"/>
                  </a:moveTo>
                  <a:cubicBezTo>
                    <a:pt x="95" y="0"/>
                    <a:pt x="33" y="28"/>
                    <a:pt x="13" y="98"/>
                  </a:cubicBezTo>
                  <a:cubicBezTo>
                    <a:pt x="1" y="170"/>
                    <a:pt x="25" y="241"/>
                    <a:pt x="96" y="277"/>
                  </a:cubicBezTo>
                  <a:cubicBezTo>
                    <a:pt x="132" y="289"/>
                    <a:pt x="680" y="467"/>
                    <a:pt x="1513" y="467"/>
                  </a:cubicBezTo>
                  <a:cubicBezTo>
                    <a:pt x="1942" y="467"/>
                    <a:pt x="2454" y="420"/>
                    <a:pt x="3001" y="277"/>
                  </a:cubicBezTo>
                  <a:cubicBezTo>
                    <a:pt x="3073" y="253"/>
                    <a:pt x="3120" y="182"/>
                    <a:pt x="3109" y="110"/>
                  </a:cubicBezTo>
                  <a:cubicBezTo>
                    <a:pt x="3098" y="46"/>
                    <a:pt x="3030" y="1"/>
                    <a:pt x="2964" y="1"/>
                  </a:cubicBezTo>
                  <a:cubicBezTo>
                    <a:pt x="2957" y="1"/>
                    <a:pt x="2949" y="2"/>
                    <a:pt x="2942" y="3"/>
                  </a:cubicBezTo>
                  <a:cubicBezTo>
                    <a:pt x="2422" y="138"/>
                    <a:pt x="1944" y="183"/>
                    <a:pt x="1538" y="183"/>
                  </a:cubicBezTo>
                  <a:cubicBezTo>
                    <a:pt x="726" y="183"/>
                    <a:pt x="199" y="3"/>
                    <a:pt x="191" y="3"/>
                  </a:cubicBezTo>
                  <a:cubicBezTo>
                    <a:pt x="180" y="1"/>
                    <a:pt x="169" y="0"/>
                    <a:pt x="157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0">
              <a:extLst>
                <a:ext uri="{FF2B5EF4-FFF2-40B4-BE49-F238E27FC236}">
                  <a16:creationId xmlns:a16="http://schemas.microsoft.com/office/drawing/2014/main" id="{9FD97116-1638-9961-35D4-FEDBFDA55890}"/>
                </a:ext>
              </a:extLst>
            </p:cNvPr>
            <p:cNvSpPr/>
            <p:nvPr/>
          </p:nvSpPr>
          <p:spPr>
            <a:xfrm>
              <a:off x="1849831" y="1702394"/>
              <a:ext cx="68034" cy="17132"/>
            </a:xfrm>
            <a:custGeom>
              <a:avLst/>
              <a:gdLst/>
              <a:ahLst/>
              <a:cxnLst/>
              <a:rect l="l" t="t" r="r" b="b"/>
              <a:pathLst>
                <a:path w="2061" h="519" extrusionOk="0">
                  <a:moveTo>
                    <a:pt x="1059" y="1"/>
                  </a:moveTo>
                  <a:cubicBezTo>
                    <a:pt x="752" y="1"/>
                    <a:pt x="408" y="64"/>
                    <a:pt x="96" y="268"/>
                  </a:cubicBezTo>
                  <a:cubicBezTo>
                    <a:pt x="13" y="316"/>
                    <a:pt x="1" y="399"/>
                    <a:pt x="49" y="459"/>
                  </a:cubicBezTo>
                  <a:cubicBezTo>
                    <a:pt x="72" y="506"/>
                    <a:pt x="120" y="518"/>
                    <a:pt x="168" y="518"/>
                  </a:cubicBezTo>
                  <a:cubicBezTo>
                    <a:pt x="180" y="518"/>
                    <a:pt x="215" y="518"/>
                    <a:pt x="239" y="494"/>
                  </a:cubicBezTo>
                  <a:cubicBezTo>
                    <a:pt x="496" y="326"/>
                    <a:pt x="783" y="273"/>
                    <a:pt x="1043" y="273"/>
                  </a:cubicBezTo>
                  <a:cubicBezTo>
                    <a:pt x="1480" y="273"/>
                    <a:pt x="1839" y="423"/>
                    <a:pt x="1846" y="423"/>
                  </a:cubicBezTo>
                  <a:cubicBezTo>
                    <a:pt x="1864" y="429"/>
                    <a:pt x="1882" y="432"/>
                    <a:pt x="1899" y="432"/>
                  </a:cubicBezTo>
                  <a:cubicBezTo>
                    <a:pt x="1955" y="432"/>
                    <a:pt x="2007" y="403"/>
                    <a:pt x="2025" y="340"/>
                  </a:cubicBezTo>
                  <a:cubicBezTo>
                    <a:pt x="2061" y="268"/>
                    <a:pt x="2025" y="197"/>
                    <a:pt x="1954" y="161"/>
                  </a:cubicBezTo>
                  <a:cubicBezTo>
                    <a:pt x="1925" y="154"/>
                    <a:pt x="1537" y="1"/>
                    <a:pt x="105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0">
              <a:extLst>
                <a:ext uri="{FF2B5EF4-FFF2-40B4-BE49-F238E27FC236}">
                  <a16:creationId xmlns:a16="http://schemas.microsoft.com/office/drawing/2014/main" id="{1D907B38-CB8B-4A62-C4A3-899CDF5E8757}"/>
                </a:ext>
              </a:extLst>
            </p:cNvPr>
            <p:cNvSpPr/>
            <p:nvPr/>
          </p:nvSpPr>
          <p:spPr>
            <a:xfrm>
              <a:off x="1987424" y="1702394"/>
              <a:ext cx="68001" cy="17132"/>
            </a:xfrm>
            <a:custGeom>
              <a:avLst/>
              <a:gdLst/>
              <a:ahLst/>
              <a:cxnLst/>
              <a:rect l="l" t="t" r="r" b="b"/>
              <a:pathLst>
                <a:path w="2060" h="519" extrusionOk="0">
                  <a:moveTo>
                    <a:pt x="1058" y="1"/>
                  </a:moveTo>
                  <a:cubicBezTo>
                    <a:pt x="751" y="1"/>
                    <a:pt x="407" y="64"/>
                    <a:pt x="95" y="268"/>
                  </a:cubicBezTo>
                  <a:cubicBezTo>
                    <a:pt x="12" y="316"/>
                    <a:pt x="0" y="399"/>
                    <a:pt x="48" y="459"/>
                  </a:cubicBezTo>
                  <a:cubicBezTo>
                    <a:pt x="72" y="506"/>
                    <a:pt x="119" y="518"/>
                    <a:pt x="167" y="518"/>
                  </a:cubicBezTo>
                  <a:cubicBezTo>
                    <a:pt x="179" y="518"/>
                    <a:pt x="214" y="518"/>
                    <a:pt x="238" y="494"/>
                  </a:cubicBezTo>
                  <a:cubicBezTo>
                    <a:pt x="495" y="326"/>
                    <a:pt x="783" y="273"/>
                    <a:pt x="1042" y="273"/>
                  </a:cubicBezTo>
                  <a:cubicBezTo>
                    <a:pt x="1479" y="273"/>
                    <a:pt x="1838" y="423"/>
                    <a:pt x="1846" y="423"/>
                  </a:cubicBezTo>
                  <a:cubicBezTo>
                    <a:pt x="1863" y="429"/>
                    <a:pt x="1881" y="432"/>
                    <a:pt x="1899" y="432"/>
                  </a:cubicBezTo>
                  <a:cubicBezTo>
                    <a:pt x="1954" y="432"/>
                    <a:pt x="2006" y="403"/>
                    <a:pt x="2024" y="340"/>
                  </a:cubicBezTo>
                  <a:cubicBezTo>
                    <a:pt x="2060" y="268"/>
                    <a:pt x="2024" y="197"/>
                    <a:pt x="1953" y="161"/>
                  </a:cubicBezTo>
                  <a:cubicBezTo>
                    <a:pt x="1924" y="154"/>
                    <a:pt x="1537" y="1"/>
                    <a:pt x="105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0">
              <a:extLst>
                <a:ext uri="{FF2B5EF4-FFF2-40B4-BE49-F238E27FC236}">
                  <a16:creationId xmlns:a16="http://schemas.microsoft.com/office/drawing/2014/main" id="{A9097AA8-44BB-3166-A47B-DBD31D87C84D}"/>
                </a:ext>
              </a:extLst>
            </p:cNvPr>
            <p:cNvSpPr/>
            <p:nvPr/>
          </p:nvSpPr>
          <p:spPr>
            <a:xfrm>
              <a:off x="1920971" y="1726559"/>
              <a:ext cx="55457" cy="18122"/>
            </a:xfrm>
            <a:custGeom>
              <a:avLst/>
              <a:gdLst/>
              <a:ahLst/>
              <a:cxnLst/>
              <a:rect l="l" t="t" r="r" b="b"/>
              <a:pathLst>
                <a:path w="1680" h="549" extrusionOk="0">
                  <a:moveTo>
                    <a:pt x="899" y="0"/>
                  </a:moveTo>
                  <a:cubicBezTo>
                    <a:pt x="565" y="0"/>
                    <a:pt x="258" y="159"/>
                    <a:pt x="84" y="298"/>
                  </a:cubicBezTo>
                  <a:cubicBezTo>
                    <a:pt x="25" y="346"/>
                    <a:pt x="1" y="429"/>
                    <a:pt x="49" y="489"/>
                  </a:cubicBezTo>
                  <a:cubicBezTo>
                    <a:pt x="78" y="526"/>
                    <a:pt x="122" y="544"/>
                    <a:pt x="165" y="544"/>
                  </a:cubicBezTo>
                  <a:cubicBezTo>
                    <a:pt x="191" y="544"/>
                    <a:pt x="217" y="538"/>
                    <a:pt x="239" y="524"/>
                  </a:cubicBezTo>
                  <a:cubicBezTo>
                    <a:pt x="263" y="501"/>
                    <a:pt x="561" y="277"/>
                    <a:pt x="905" y="277"/>
                  </a:cubicBezTo>
                  <a:cubicBezTo>
                    <a:pt x="1078" y="277"/>
                    <a:pt x="1262" y="333"/>
                    <a:pt x="1430" y="501"/>
                  </a:cubicBezTo>
                  <a:cubicBezTo>
                    <a:pt x="1454" y="536"/>
                    <a:pt x="1489" y="548"/>
                    <a:pt x="1525" y="548"/>
                  </a:cubicBezTo>
                  <a:cubicBezTo>
                    <a:pt x="1549" y="548"/>
                    <a:pt x="1584" y="536"/>
                    <a:pt x="1620" y="501"/>
                  </a:cubicBezTo>
                  <a:cubicBezTo>
                    <a:pt x="1680" y="441"/>
                    <a:pt x="1680" y="370"/>
                    <a:pt x="1620" y="310"/>
                  </a:cubicBezTo>
                  <a:cubicBezTo>
                    <a:pt x="1392" y="82"/>
                    <a:pt x="1139" y="0"/>
                    <a:pt x="899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0">
              <a:extLst>
                <a:ext uri="{FF2B5EF4-FFF2-40B4-BE49-F238E27FC236}">
                  <a16:creationId xmlns:a16="http://schemas.microsoft.com/office/drawing/2014/main" id="{BF8C0470-D247-E698-4BB2-994E85563C03}"/>
                </a:ext>
              </a:extLst>
            </p:cNvPr>
            <p:cNvSpPr/>
            <p:nvPr/>
          </p:nvSpPr>
          <p:spPr>
            <a:xfrm>
              <a:off x="1856136" y="1912877"/>
              <a:ext cx="218328" cy="295142"/>
            </a:xfrm>
            <a:custGeom>
              <a:avLst/>
              <a:gdLst/>
              <a:ahLst/>
              <a:cxnLst/>
              <a:rect l="l" t="t" r="r" b="b"/>
              <a:pathLst>
                <a:path w="6614" h="8941" extrusionOk="0">
                  <a:moveTo>
                    <a:pt x="5858" y="0"/>
                  </a:moveTo>
                  <a:lnTo>
                    <a:pt x="5858" y="0"/>
                  </a:lnTo>
                  <a:cubicBezTo>
                    <a:pt x="5019" y="862"/>
                    <a:pt x="3948" y="1646"/>
                    <a:pt x="3274" y="1646"/>
                  </a:cubicBezTo>
                  <a:cubicBezTo>
                    <a:pt x="3250" y="1646"/>
                    <a:pt x="3226" y="1645"/>
                    <a:pt x="3203" y="1643"/>
                  </a:cubicBezTo>
                  <a:cubicBezTo>
                    <a:pt x="2608" y="1584"/>
                    <a:pt x="1655" y="1024"/>
                    <a:pt x="822" y="333"/>
                  </a:cubicBezTo>
                  <a:lnTo>
                    <a:pt x="822" y="333"/>
                  </a:lnTo>
                  <a:cubicBezTo>
                    <a:pt x="822" y="334"/>
                    <a:pt x="1405" y="3810"/>
                    <a:pt x="405" y="4774"/>
                  </a:cubicBezTo>
                  <a:cubicBezTo>
                    <a:pt x="405" y="4774"/>
                    <a:pt x="0" y="8156"/>
                    <a:pt x="3334" y="8870"/>
                  </a:cubicBezTo>
                  <a:cubicBezTo>
                    <a:pt x="3557" y="8918"/>
                    <a:pt x="3764" y="8940"/>
                    <a:pt x="3955" y="8940"/>
                  </a:cubicBezTo>
                  <a:cubicBezTo>
                    <a:pt x="6614" y="8940"/>
                    <a:pt x="6251" y="4608"/>
                    <a:pt x="6251" y="4608"/>
                  </a:cubicBezTo>
                  <a:cubicBezTo>
                    <a:pt x="6251" y="4608"/>
                    <a:pt x="5203" y="3524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0">
              <a:extLst>
                <a:ext uri="{FF2B5EF4-FFF2-40B4-BE49-F238E27FC236}">
                  <a16:creationId xmlns:a16="http://schemas.microsoft.com/office/drawing/2014/main" id="{A6392FB0-A4B3-5053-C108-A932DC66761E}"/>
                </a:ext>
              </a:extLst>
            </p:cNvPr>
            <p:cNvSpPr/>
            <p:nvPr/>
          </p:nvSpPr>
          <p:spPr>
            <a:xfrm>
              <a:off x="1883635" y="1923870"/>
              <a:ext cx="141151" cy="99459"/>
            </a:xfrm>
            <a:custGeom>
              <a:avLst/>
              <a:gdLst/>
              <a:ahLst/>
              <a:cxnLst/>
              <a:rect l="l" t="t" r="r" b="b"/>
              <a:pathLst>
                <a:path w="4276" h="3013" extrusionOk="0">
                  <a:moveTo>
                    <a:pt x="1" y="0"/>
                  </a:moveTo>
                  <a:cubicBezTo>
                    <a:pt x="1" y="1"/>
                    <a:pt x="287" y="1667"/>
                    <a:pt x="120" y="3013"/>
                  </a:cubicBezTo>
                  <a:cubicBezTo>
                    <a:pt x="1108" y="2834"/>
                    <a:pt x="3204" y="2239"/>
                    <a:pt x="4275" y="358"/>
                  </a:cubicBezTo>
                  <a:lnTo>
                    <a:pt x="4275" y="358"/>
                  </a:lnTo>
                  <a:cubicBezTo>
                    <a:pt x="3632" y="911"/>
                    <a:pt x="2935" y="1314"/>
                    <a:pt x="2459" y="1314"/>
                  </a:cubicBezTo>
                  <a:cubicBezTo>
                    <a:pt x="2432" y="1314"/>
                    <a:pt x="2407" y="1313"/>
                    <a:pt x="2382" y="1310"/>
                  </a:cubicBezTo>
                  <a:cubicBezTo>
                    <a:pt x="1787" y="1251"/>
                    <a:pt x="834" y="691"/>
                    <a:pt x="1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0">
              <a:extLst>
                <a:ext uri="{FF2B5EF4-FFF2-40B4-BE49-F238E27FC236}">
                  <a16:creationId xmlns:a16="http://schemas.microsoft.com/office/drawing/2014/main" id="{734D38FD-6347-8197-F9A4-06A3D1C4775C}"/>
                </a:ext>
              </a:extLst>
            </p:cNvPr>
            <p:cNvSpPr/>
            <p:nvPr/>
          </p:nvSpPr>
          <p:spPr>
            <a:xfrm>
              <a:off x="1641924" y="2059085"/>
              <a:ext cx="748733" cy="891468"/>
            </a:xfrm>
            <a:custGeom>
              <a:avLst/>
              <a:gdLst/>
              <a:ahLst/>
              <a:cxnLst/>
              <a:rect l="l" t="t" r="r" b="b"/>
              <a:pathLst>
                <a:path w="22682" h="27006" extrusionOk="0">
                  <a:moveTo>
                    <a:pt x="12716" y="0"/>
                  </a:moveTo>
                  <a:cubicBezTo>
                    <a:pt x="12716" y="0"/>
                    <a:pt x="13079" y="4284"/>
                    <a:pt x="10437" y="4284"/>
                  </a:cubicBezTo>
                  <a:cubicBezTo>
                    <a:pt x="10248" y="4284"/>
                    <a:pt x="10044" y="4262"/>
                    <a:pt x="9823" y="4215"/>
                  </a:cubicBezTo>
                  <a:cubicBezTo>
                    <a:pt x="6537" y="3513"/>
                    <a:pt x="6942" y="179"/>
                    <a:pt x="6942" y="179"/>
                  </a:cubicBezTo>
                  <a:lnTo>
                    <a:pt x="6942" y="179"/>
                  </a:lnTo>
                  <a:cubicBezTo>
                    <a:pt x="6942" y="179"/>
                    <a:pt x="2798" y="1322"/>
                    <a:pt x="1405" y="2250"/>
                  </a:cubicBezTo>
                  <a:cubicBezTo>
                    <a:pt x="1" y="3167"/>
                    <a:pt x="655" y="9227"/>
                    <a:pt x="882" y="11775"/>
                  </a:cubicBezTo>
                  <a:cubicBezTo>
                    <a:pt x="1108" y="14311"/>
                    <a:pt x="1715" y="25682"/>
                    <a:pt x="1715" y="25682"/>
                  </a:cubicBezTo>
                  <a:cubicBezTo>
                    <a:pt x="1715" y="25682"/>
                    <a:pt x="5117" y="27006"/>
                    <a:pt x="10023" y="27006"/>
                  </a:cubicBezTo>
                  <a:cubicBezTo>
                    <a:pt x="12280" y="27006"/>
                    <a:pt x="14854" y="26726"/>
                    <a:pt x="17562" y="25908"/>
                  </a:cubicBezTo>
                  <a:lnTo>
                    <a:pt x="18003" y="13883"/>
                  </a:lnTo>
                  <a:cubicBezTo>
                    <a:pt x="18003" y="13883"/>
                    <a:pt x="22170" y="12740"/>
                    <a:pt x="22432" y="12311"/>
                  </a:cubicBezTo>
                  <a:cubicBezTo>
                    <a:pt x="22682" y="11847"/>
                    <a:pt x="21015" y="5215"/>
                    <a:pt x="20455" y="3632"/>
                  </a:cubicBezTo>
                  <a:cubicBezTo>
                    <a:pt x="19884" y="2048"/>
                    <a:pt x="18265" y="1357"/>
                    <a:pt x="17348" y="1227"/>
                  </a:cubicBezTo>
                  <a:cubicBezTo>
                    <a:pt x="16419" y="1084"/>
                    <a:pt x="12717" y="0"/>
                    <a:pt x="12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0">
              <a:extLst>
                <a:ext uri="{FF2B5EF4-FFF2-40B4-BE49-F238E27FC236}">
                  <a16:creationId xmlns:a16="http://schemas.microsoft.com/office/drawing/2014/main" id="{6B8C2CF6-6BF3-5443-73A5-CC6DEFCCCBC9}"/>
                </a:ext>
              </a:extLst>
            </p:cNvPr>
            <p:cNvSpPr/>
            <p:nvPr/>
          </p:nvSpPr>
          <p:spPr>
            <a:xfrm>
              <a:off x="1641924" y="2108603"/>
              <a:ext cx="97908" cy="567937"/>
            </a:xfrm>
            <a:custGeom>
              <a:avLst/>
              <a:gdLst/>
              <a:ahLst/>
              <a:cxnLst/>
              <a:rect l="l" t="t" r="r" b="b"/>
              <a:pathLst>
                <a:path w="2966" h="17205" extrusionOk="0">
                  <a:moveTo>
                    <a:pt x="2894" y="0"/>
                  </a:moveTo>
                  <a:lnTo>
                    <a:pt x="2894" y="0"/>
                  </a:lnTo>
                  <a:cubicBezTo>
                    <a:pt x="2298" y="238"/>
                    <a:pt x="1763" y="500"/>
                    <a:pt x="1405" y="739"/>
                  </a:cubicBezTo>
                  <a:cubicBezTo>
                    <a:pt x="1" y="1655"/>
                    <a:pt x="655" y="7716"/>
                    <a:pt x="882" y="10264"/>
                  </a:cubicBezTo>
                  <a:cubicBezTo>
                    <a:pt x="941" y="11049"/>
                    <a:pt x="1048" y="12704"/>
                    <a:pt x="1167" y="14585"/>
                  </a:cubicBezTo>
                  <a:lnTo>
                    <a:pt x="1310" y="17205"/>
                  </a:lnTo>
                  <a:cubicBezTo>
                    <a:pt x="1310" y="17205"/>
                    <a:pt x="2775" y="17050"/>
                    <a:pt x="2894" y="12490"/>
                  </a:cubicBezTo>
                  <a:cubicBezTo>
                    <a:pt x="2965" y="9287"/>
                    <a:pt x="2858" y="1786"/>
                    <a:pt x="2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0">
              <a:extLst>
                <a:ext uri="{FF2B5EF4-FFF2-40B4-BE49-F238E27FC236}">
                  <a16:creationId xmlns:a16="http://schemas.microsoft.com/office/drawing/2014/main" id="{E1FE919E-AB26-6C1C-5C1E-A997ECC9C090}"/>
                </a:ext>
              </a:extLst>
            </p:cNvPr>
            <p:cNvSpPr/>
            <p:nvPr/>
          </p:nvSpPr>
          <p:spPr>
            <a:xfrm>
              <a:off x="2236200" y="2347178"/>
              <a:ext cx="73150" cy="169440"/>
            </a:xfrm>
            <a:custGeom>
              <a:avLst/>
              <a:gdLst/>
              <a:ahLst/>
              <a:cxnLst/>
              <a:rect l="l" t="t" r="r" b="b"/>
              <a:pathLst>
                <a:path w="2216" h="5133" extrusionOk="0">
                  <a:moveTo>
                    <a:pt x="608" y="0"/>
                  </a:moveTo>
                  <a:lnTo>
                    <a:pt x="1" y="5132"/>
                  </a:lnTo>
                  <a:cubicBezTo>
                    <a:pt x="1" y="5132"/>
                    <a:pt x="1096" y="4834"/>
                    <a:pt x="2215" y="4477"/>
                  </a:cubicBezTo>
                  <a:lnTo>
                    <a:pt x="1763" y="3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0">
              <a:extLst>
                <a:ext uri="{FF2B5EF4-FFF2-40B4-BE49-F238E27FC236}">
                  <a16:creationId xmlns:a16="http://schemas.microsoft.com/office/drawing/2014/main" id="{D1D2C717-741C-1A5A-423B-E9F61E8841B6}"/>
                </a:ext>
              </a:extLst>
            </p:cNvPr>
            <p:cNvSpPr/>
            <p:nvPr/>
          </p:nvSpPr>
          <p:spPr>
            <a:xfrm>
              <a:off x="2110822" y="2784649"/>
              <a:ext cx="115601" cy="141514"/>
            </a:xfrm>
            <a:custGeom>
              <a:avLst/>
              <a:gdLst/>
              <a:ahLst/>
              <a:cxnLst/>
              <a:rect l="l" t="t" r="r" b="b"/>
              <a:pathLst>
                <a:path w="3502" h="4287" extrusionOk="0">
                  <a:moveTo>
                    <a:pt x="3501" y="0"/>
                  </a:moveTo>
                  <a:lnTo>
                    <a:pt x="3442" y="262"/>
                  </a:lnTo>
                  <a:lnTo>
                    <a:pt x="1" y="893"/>
                  </a:lnTo>
                  <a:lnTo>
                    <a:pt x="1918" y="4286"/>
                  </a:lnTo>
                  <a:cubicBezTo>
                    <a:pt x="2394" y="4167"/>
                    <a:pt x="2870" y="4048"/>
                    <a:pt x="3346" y="3905"/>
                  </a:cubicBezTo>
                  <a:lnTo>
                    <a:pt x="3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0">
              <a:extLst>
                <a:ext uri="{FF2B5EF4-FFF2-40B4-BE49-F238E27FC236}">
                  <a16:creationId xmlns:a16="http://schemas.microsoft.com/office/drawing/2014/main" id="{1853C58B-4ABE-925B-19CB-F5560998CDB0}"/>
                </a:ext>
              </a:extLst>
            </p:cNvPr>
            <p:cNvSpPr/>
            <p:nvPr/>
          </p:nvSpPr>
          <p:spPr>
            <a:xfrm>
              <a:off x="1516314" y="1819157"/>
              <a:ext cx="267909" cy="734572"/>
            </a:xfrm>
            <a:custGeom>
              <a:avLst/>
              <a:gdLst/>
              <a:ahLst/>
              <a:cxnLst/>
              <a:rect l="l" t="t" r="r" b="b"/>
              <a:pathLst>
                <a:path w="8116" h="22253" extrusionOk="0">
                  <a:moveTo>
                    <a:pt x="6180" y="1"/>
                  </a:moveTo>
                  <a:cubicBezTo>
                    <a:pt x="5936" y="1"/>
                    <a:pt x="5645" y="815"/>
                    <a:pt x="5508" y="1315"/>
                  </a:cubicBezTo>
                  <a:cubicBezTo>
                    <a:pt x="5341" y="1922"/>
                    <a:pt x="4818" y="2994"/>
                    <a:pt x="4782" y="3339"/>
                  </a:cubicBezTo>
                  <a:cubicBezTo>
                    <a:pt x="4782" y="3339"/>
                    <a:pt x="4520" y="5185"/>
                    <a:pt x="4329" y="6018"/>
                  </a:cubicBezTo>
                  <a:cubicBezTo>
                    <a:pt x="4139" y="6851"/>
                    <a:pt x="746" y="15341"/>
                    <a:pt x="329" y="18210"/>
                  </a:cubicBezTo>
                  <a:cubicBezTo>
                    <a:pt x="0" y="20472"/>
                    <a:pt x="1566" y="22252"/>
                    <a:pt x="3339" y="22252"/>
                  </a:cubicBezTo>
                  <a:cubicBezTo>
                    <a:pt x="3816" y="22252"/>
                    <a:pt x="4308" y="22124"/>
                    <a:pt x="4782" y="21841"/>
                  </a:cubicBezTo>
                  <a:cubicBezTo>
                    <a:pt x="6996" y="20496"/>
                    <a:pt x="6711" y="7554"/>
                    <a:pt x="6711" y="7554"/>
                  </a:cubicBezTo>
                  <a:cubicBezTo>
                    <a:pt x="6711" y="7554"/>
                    <a:pt x="7127" y="7090"/>
                    <a:pt x="7127" y="5554"/>
                  </a:cubicBezTo>
                  <a:cubicBezTo>
                    <a:pt x="7127" y="5554"/>
                    <a:pt x="7913" y="5280"/>
                    <a:pt x="8008" y="4804"/>
                  </a:cubicBezTo>
                  <a:cubicBezTo>
                    <a:pt x="8092" y="4315"/>
                    <a:pt x="8008" y="4006"/>
                    <a:pt x="8008" y="4006"/>
                  </a:cubicBezTo>
                  <a:cubicBezTo>
                    <a:pt x="8008" y="4006"/>
                    <a:pt x="8116" y="3315"/>
                    <a:pt x="7818" y="3220"/>
                  </a:cubicBezTo>
                  <a:cubicBezTo>
                    <a:pt x="7818" y="3220"/>
                    <a:pt x="7663" y="2327"/>
                    <a:pt x="7342" y="2196"/>
                  </a:cubicBezTo>
                  <a:cubicBezTo>
                    <a:pt x="7295" y="2178"/>
                    <a:pt x="7242" y="2170"/>
                    <a:pt x="7184" y="2170"/>
                  </a:cubicBezTo>
                  <a:cubicBezTo>
                    <a:pt x="6826" y="2170"/>
                    <a:pt x="6306" y="2470"/>
                    <a:pt x="6306" y="2470"/>
                  </a:cubicBezTo>
                  <a:cubicBezTo>
                    <a:pt x="6306" y="2470"/>
                    <a:pt x="6580" y="613"/>
                    <a:pt x="6330" y="124"/>
                  </a:cubicBezTo>
                  <a:cubicBezTo>
                    <a:pt x="6283" y="38"/>
                    <a:pt x="6233" y="1"/>
                    <a:pt x="6180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0">
              <a:extLst>
                <a:ext uri="{FF2B5EF4-FFF2-40B4-BE49-F238E27FC236}">
                  <a16:creationId xmlns:a16="http://schemas.microsoft.com/office/drawing/2014/main" id="{13303F70-4EAA-0EB8-0EE0-5382503A26E2}"/>
                </a:ext>
              </a:extLst>
            </p:cNvPr>
            <p:cNvSpPr/>
            <p:nvPr/>
          </p:nvSpPr>
          <p:spPr>
            <a:xfrm>
              <a:off x="2231479" y="2342028"/>
              <a:ext cx="25187" cy="178881"/>
            </a:xfrm>
            <a:custGeom>
              <a:avLst/>
              <a:gdLst/>
              <a:ahLst/>
              <a:cxnLst/>
              <a:rect l="l" t="t" r="r" b="b"/>
              <a:pathLst>
                <a:path w="763" h="5419" extrusionOk="0">
                  <a:moveTo>
                    <a:pt x="613" y="0"/>
                  </a:moveTo>
                  <a:cubicBezTo>
                    <a:pt x="547" y="0"/>
                    <a:pt x="477" y="55"/>
                    <a:pt x="477" y="121"/>
                  </a:cubicBezTo>
                  <a:lnTo>
                    <a:pt x="1" y="5276"/>
                  </a:lnTo>
                  <a:cubicBezTo>
                    <a:pt x="1" y="5348"/>
                    <a:pt x="49" y="5407"/>
                    <a:pt x="144" y="5419"/>
                  </a:cubicBezTo>
                  <a:cubicBezTo>
                    <a:pt x="203" y="5419"/>
                    <a:pt x="263" y="5371"/>
                    <a:pt x="275" y="5300"/>
                  </a:cubicBezTo>
                  <a:lnTo>
                    <a:pt x="751" y="156"/>
                  </a:lnTo>
                  <a:cubicBezTo>
                    <a:pt x="763" y="73"/>
                    <a:pt x="703" y="2"/>
                    <a:pt x="632" y="2"/>
                  </a:cubicBezTo>
                  <a:cubicBezTo>
                    <a:pt x="626" y="1"/>
                    <a:pt x="619" y="0"/>
                    <a:pt x="613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0">
              <a:extLst>
                <a:ext uri="{FF2B5EF4-FFF2-40B4-BE49-F238E27FC236}">
                  <a16:creationId xmlns:a16="http://schemas.microsoft.com/office/drawing/2014/main" id="{DD59CE1A-C07B-FDBF-BDEE-9714CAC8269E}"/>
                </a:ext>
              </a:extLst>
            </p:cNvPr>
            <p:cNvSpPr/>
            <p:nvPr/>
          </p:nvSpPr>
          <p:spPr>
            <a:xfrm>
              <a:off x="2236200" y="2341764"/>
              <a:ext cx="59385" cy="121378"/>
            </a:xfrm>
            <a:custGeom>
              <a:avLst/>
              <a:gdLst/>
              <a:ahLst/>
              <a:cxnLst/>
              <a:rect l="l" t="t" r="r" b="b"/>
              <a:pathLst>
                <a:path w="1799" h="3677" extrusionOk="0">
                  <a:moveTo>
                    <a:pt x="1638" y="1"/>
                  </a:moveTo>
                  <a:cubicBezTo>
                    <a:pt x="1587" y="1"/>
                    <a:pt x="1540" y="28"/>
                    <a:pt x="1513" y="81"/>
                  </a:cubicBezTo>
                  <a:lnTo>
                    <a:pt x="25" y="3474"/>
                  </a:lnTo>
                  <a:cubicBezTo>
                    <a:pt x="1" y="3558"/>
                    <a:pt x="25" y="3629"/>
                    <a:pt x="96" y="3653"/>
                  </a:cubicBezTo>
                  <a:cubicBezTo>
                    <a:pt x="132" y="3677"/>
                    <a:pt x="144" y="3677"/>
                    <a:pt x="156" y="3677"/>
                  </a:cubicBezTo>
                  <a:cubicBezTo>
                    <a:pt x="203" y="3677"/>
                    <a:pt x="251" y="3641"/>
                    <a:pt x="275" y="3582"/>
                  </a:cubicBezTo>
                  <a:lnTo>
                    <a:pt x="1763" y="188"/>
                  </a:lnTo>
                  <a:cubicBezTo>
                    <a:pt x="1799" y="117"/>
                    <a:pt x="1763" y="33"/>
                    <a:pt x="1691" y="10"/>
                  </a:cubicBezTo>
                  <a:cubicBezTo>
                    <a:pt x="1674" y="4"/>
                    <a:pt x="1656" y="1"/>
                    <a:pt x="1638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0">
              <a:extLst>
                <a:ext uri="{FF2B5EF4-FFF2-40B4-BE49-F238E27FC236}">
                  <a16:creationId xmlns:a16="http://schemas.microsoft.com/office/drawing/2014/main" id="{05992AAF-3521-2414-26E2-3E551B341511}"/>
                </a:ext>
              </a:extLst>
            </p:cNvPr>
            <p:cNvSpPr/>
            <p:nvPr/>
          </p:nvSpPr>
          <p:spPr>
            <a:xfrm>
              <a:off x="1720525" y="1925454"/>
              <a:ext cx="53113" cy="11025"/>
            </a:xfrm>
            <a:custGeom>
              <a:avLst/>
              <a:gdLst/>
              <a:ahLst/>
              <a:cxnLst/>
              <a:rect l="l" t="t" r="r" b="b"/>
              <a:pathLst>
                <a:path w="1609" h="334" fill="none" extrusionOk="0">
                  <a:moveTo>
                    <a:pt x="1" y="333"/>
                  </a:moveTo>
                  <a:lnTo>
                    <a:pt x="1608" y="0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0">
              <a:extLst>
                <a:ext uri="{FF2B5EF4-FFF2-40B4-BE49-F238E27FC236}">
                  <a16:creationId xmlns:a16="http://schemas.microsoft.com/office/drawing/2014/main" id="{3C4778D6-971D-582B-0284-D38EB4F3A178}"/>
                </a:ext>
              </a:extLst>
            </p:cNvPr>
            <p:cNvSpPr/>
            <p:nvPr/>
          </p:nvSpPr>
          <p:spPr>
            <a:xfrm>
              <a:off x="1732310" y="1951368"/>
              <a:ext cx="47600" cy="11058"/>
            </a:xfrm>
            <a:custGeom>
              <a:avLst/>
              <a:gdLst/>
              <a:ahLst/>
              <a:cxnLst/>
              <a:rect l="l" t="t" r="r" b="b"/>
              <a:pathLst>
                <a:path w="1442" h="335" fill="none" extrusionOk="0">
                  <a:moveTo>
                    <a:pt x="1" y="334"/>
                  </a:moveTo>
                  <a:lnTo>
                    <a:pt x="1442" y="1"/>
                  </a:lnTo>
                </a:path>
              </a:pathLst>
            </a:custGeom>
            <a:noFill/>
            <a:ln w="3875" cap="flat" cmpd="sng">
              <a:solidFill>
                <a:srgbClr val="06060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0">
              <a:extLst>
                <a:ext uri="{FF2B5EF4-FFF2-40B4-BE49-F238E27FC236}">
                  <a16:creationId xmlns:a16="http://schemas.microsoft.com/office/drawing/2014/main" id="{85C4988F-B15C-88F2-D2E5-74EB3B0CDFFB}"/>
                </a:ext>
              </a:extLst>
            </p:cNvPr>
            <p:cNvSpPr/>
            <p:nvPr/>
          </p:nvSpPr>
          <p:spPr>
            <a:xfrm>
              <a:off x="2087647" y="2397092"/>
              <a:ext cx="538855" cy="417048"/>
            </a:xfrm>
            <a:custGeom>
              <a:avLst/>
              <a:gdLst/>
              <a:ahLst/>
              <a:cxnLst/>
              <a:rect l="l" t="t" r="r" b="b"/>
              <a:pathLst>
                <a:path w="16324" h="12634" extrusionOk="0">
                  <a:moveTo>
                    <a:pt x="15276" y="1"/>
                  </a:moveTo>
                  <a:lnTo>
                    <a:pt x="0" y="2036"/>
                  </a:lnTo>
                  <a:lnTo>
                    <a:pt x="703" y="12633"/>
                  </a:lnTo>
                  <a:lnTo>
                    <a:pt x="16324" y="10883"/>
                  </a:lnTo>
                  <a:lnTo>
                    <a:pt x="152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0">
              <a:extLst>
                <a:ext uri="{FF2B5EF4-FFF2-40B4-BE49-F238E27FC236}">
                  <a16:creationId xmlns:a16="http://schemas.microsoft.com/office/drawing/2014/main" id="{89D91E65-EF16-FF20-2E17-FBDC25C0FB92}"/>
                </a:ext>
              </a:extLst>
            </p:cNvPr>
            <p:cNvSpPr/>
            <p:nvPr/>
          </p:nvSpPr>
          <p:spPr>
            <a:xfrm>
              <a:off x="2087647" y="2464304"/>
              <a:ext cx="538855" cy="349840"/>
            </a:xfrm>
            <a:custGeom>
              <a:avLst/>
              <a:gdLst/>
              <a:ahLst/>
              <a:cxnLst/>
              <a:rect l="l" t="t" r="r" b="b"/>
              <a:pathLst>
                <a:path w="16324" h="10598" extrusionOk="0">
                  <a:moveTo>
                    <a:pt x="0" y="0"/>
                  </a:moveTo>
                  <a:lnTo>
                    <a:pt x="703" y="10597"/>
                  </a:lnTo>
                  <a:lnTo>
                    <a:pt x="16324" y="8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0">
              <a:extLst>
                <a:ext uri="{FF2B5EF4-FFF2-40B4-BE49-F238E27FC236}">
                  <a16:creationId xmlns:a16="http://schemas.microsoft.com/office/drawing/2014/main" id="{9F971B42-1083-A431-BB3B-51EBE7D60A92}"/>
                </a:ext>
              </a:extLst>
            </p:cNvPr>
            <p:cNvSpPr/>
            <p:nvPr/>
          </p:nvSpPr>
          <p:spPr>
            <a:xfrm>
              <a:off x="2303808" y="2553930"/>
              <a:ext cx="108108" cy="108108"/>
            </a:xfrm>
            <a:custGeom>
              <a:avLst/>
              <a:gdLst/>
              <a:ahLst/>
              <a:cxnLst/>
              <a:rect l="l" t="t" r="r" b="b"/>
              <a:pathLst>
                <a:path w="3275" h="3275" extrusionOk="0">
                  <a:moveTo>
                    <a:pt x="1644" y="0"/>
                  </a:moveTo>
                  <a:cubicBezTo>
                    <a:pt x="739" y="0"/>
                    <a:pt x="1" y="726"/>
                    <a:pt x="1" y="1631"/>
                  </a:cubicBezTo>
                  <a:cubicBezTo>
                    <a:pt x="1" y="2536"/>
                    <a:pt x="739" y="3274"/>
                    <a:pt x="1644" y="3274"/>
                  </a:cubicBezTo>
                  <a:cubicBezTo>
                    <a:pt x="2537" y="3274"/>
                    <a:pt x="3275" y="2536"/>
                    <a:pt x="3275" y="1631"/>
                  </a:cubicBezTo>
                  <a:cubicBezTo>
                    <a:pt x="3275" y="726"/>
                    <a:pt x="2537" y="0"/>
                    <a:pt x="1644" y="0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0">
              <a:extLst>
                <a:ext uri="{FF2B5EF4-FFF2-40B4-BE49-F238E27FC236}">
                  <a16:creationId xmlns:a16="http://schemas.microsoft.com/office/drawing/2014/main" id="{A82D45CF-E26C-BF1D-2468-05F66EBD3BFE}"/>
                </a:ext>
              </a:extLst>
            </p:cNvPr>
            <p:cNvSpPr/>
            <p:nvPr/>
          </p:nvSpPr>
          <p:spPr>
            <a:xfrm>
              <a:off x="2273536" y="2626589"/>
              <a:ext cx="240181" cy="210967"/>
            </a:xfrm>
            <a:custGeom>
              <a:avLst/>
              <a:gdLst/>
              <a:ahLst/>
              <a:cxnLst/>
              <a:rect l="l" t="t" r="r" b="b"/>
              <a:pathLst>
                <a:path w="7276" h="6391" extrusionOk="0">
                  <a:moveTo>
                    <a:pt x="3622" y="1"/>
                  </a:moveTo>
                  <a:cubicBezTo>
                    <a:pt x="3618" y="1"/>
                    <a:pt x="3613" y="1"/>
                    <a:pt x="3608" y="2"/>
                  </a:cubicBezTo>
                  <a:cubicBezTo>
                    <a:pt x="3108" y="61"/>
                    <a:pt x="3525" y="1728"/>
                    <a:pt x="3525" y="1728"/>
                  </a:cubicBezTo>
                  <a:cubicBezTo>
                    <a:pt x="3525" y="1728"/>
                    <a:pt x="2865" y="335"/>
                    <a:pt x="2303" y="335"/>
                  </a:cubicBezTo>
                  <a:cubicBezTo>
                    <a:pt x="2261" y="335"/>
                    <a:pt x="2220" y="343"/>
                    <a:pt x="2180" y="359"/>
                  </a:cubicBezTo>
                  <a:cubicBezTo>
                    <a:pt x="1584" y="585"/>
                    <a:pt x="2799" y="2633"/>
                    <a:pt x="2799" y="2633"/>
                  </a:cubicBezTo>
                  <a:cubicBezTo>
                    <a:pt x="2799" y="2633"/>
                    <a:pt x="1412" y="954"/>
                    <a:pt x="974" y="954"/>
                  </a:cubicBezTo>
                  <a:cubicBezTo>
                    <a:pt x="953" y="954"/>
                    <a:pt x="934" y="958"/>
                    <a:pt x="918" y="966"/>
                  </a:cubicBezTo>
                  <a:cubicBezTo>
                    <a:pt x="560" y="1145"/>
                    <a:pt x="1620" y="3074"/>
                    <a:pt x="1620" y="3074"/>
                  </a:cubicBezTo>
                  <a:cubicBezTo>
                    <a:pt x="1620" y="3074"/>
                    <a:pt x="695" y="2012"/>
                    <a:pt x="337" y="2012"/>
                  </a:cubicBezTo>
                  <a:cubicBezTo>
                    <a:pt x="313" y="2012"/>
                    <a:pt x="293" y="2016"/>
                    <a:pt x="275" y="2026"/>
                  </a:cubicBezTo>
                  <a:cubicBezTo>
                    <a:pt x="1" y="2169"/>
                    <a:pt x="513" y="3466"/>
                    <a:pt x="1692" y="4943"/>
                  </a:cubicBezTo>
                  <a:cubicBezTo>
                    <a:pt x="2804" y="6351"/>
                    <a:pt x="3755" y="6384"/>
                    <a:pt x="3840" y="6384"/>
                  </a:cubicBezTo>
                  <a:cubicBezTo>
                    <a:pt x="3844" y="6384"/>
                    <a:pt x="3847" y="6383"/>
                    <a:pt x="3847" y="6383"/>
                  </a:cubicBezTo>
                  <a:cubicBezTo>
                    <a:pt x="3847" y="6383"/>
                    <a:pt x="3896" y="6390"/>
                    <a:pt x="3982" y="6390"/>
                  </a:cubicBezTo>
                  <a:cubicBezTo>
                    <a:pt x="4308" y="6390"/>
                    <a:pt x="5163" y="6294"/>
                    <a:pt x="5906" y="5371"/>
                  </a:cubicBezTo>
                  <a:cubicBezTo>
                    <a:pt x="6847" y="4240"/>
                    <a:pt x="7276" y="2276"/>
                    <a:pt x="6811" y="2097"/>
                  </a:cubicBezTo>
                  <a:cubicBezTo>
                    <a:pt x="6780" y="2085"/>
                    <a:pt x="6747" y="2080"/>
                    <a:pt x="6713" y="2080"/>
                  </a:cubicBezTo>
                  <a:cubicBezTo>
                    <a:pt x="6235" y="2080"/>
                    <a:pt x="5549" y="3181"/>
                    <a:pt x="5549" y="3181"/>
                  </a:cubicBezTo>
                  <a:cubicBezTo>
                    <a:pt x="5549" y="3181"/>
                    <a:pt x="4135" y="1"/>
                    <a:pt x="3622" y="1"/>
                  </a:cubicBezTo>
                  <a:close/>
                </a:path>
              </a:pathLst>
            </a:custGeom>
            <a:solidFill>
              <a:srgbClr val="FFFFFF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0">
              <a:extLst>
                <a:ext uri="{FF2B5EF4-FFF2-40B4-BE49-F238E27FC236}">
                  <a16:creationId xmlns:a16="http://schemas.microsoft.com/office/drawing/2014/main" id="{1BB86E7F-10DB-EF05-4CC4-16309E909D69}"/>
                </a:ext>
              </a:extLst>
            </p:cNvPr>
            <p:cNvSpPr/>
            <p:nvPr/>
          </p:nvSpPr>
          <p:spPr>
            <a:xfrm>
              <a:off x="1828605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2" y="0"/>
                    <a:pt x="1" y="298"/>
                    <a:pt x="1" y="679"/>
                  </a:cubicBezTo>
                  <a:cubicBezTo>
                    <a:pt x="1" y="1060"/>
                    <a:pt x="442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0">
              <a:extLst>
                <a:ext uri="{FF2B5EF4-FFF2-40B4-BE49-F238E27FC236}">
                  <a16:creationId xmlns:a16="http://schemas.microsoft.com/office/drawing/2014/main" id="{4264BFE1-BF68-768D-094E-F2E1CD489B6A}"/>
                </a:ext>
              </a:extLst>
            </p:cNvPr>
            <p:cNvSpPr/>
            <p:nvPr/>
          </p:nvSpPr>
          <p:spPr>
            <a:xfrm>
              <a:off x="2013338" y="1806744"/>
              <a:ext cx="64105" cy="45224"/>
            </a:xfrm>
            <a:custGeom>
              <a:avLst/>
              <a:gdLst/>
              <a:ahLst/>
              <a:cxnLst/>
              <a:rect l="l" t="t" r="r" b="b"/>
              <a:pathLst>
                <a:path w="1942" h="1370" extrusionOk="0">
                  <a:moveTo>
                    <a:pt x="965" y="0"/>
                  </a:moveTo>
                  <a:cubicBezTo>
                    <a:pt x="441" y="0"/>
                    <a:pt x="1" y="298"/>
                    <a:pt x="1" y="679"/>
                  </a:cubicBezTo>
                  <a:cubicBezTo>
                    <a:pt x="1" y="1060"/>
                    <a:pt x="441" y="1370"/>
                    <a:pt x="965" y="1370"/>
                  </a:cubicBezTo>
                  <a:cubicBezTo>
                    <a:pt x="1501" y="1370"/>
                    <a:pt x="1942" y="1060"/>
                    <a:pt x="1942" y="679"/>
                  </a:cubicBezTo>
                  <a:cubicBezTo>
                    <a:pt x="1942" y="298"/>
                    <a:pt x="1501" y="0"/>
                    <a:pt x="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0">
              <a:extLst>
                <a:ext uri="{FF2B5EF4-FFF2-40B4-BE49-F238E27FC236}">
                  <a16:creationId xmlns:a16="http://schemas.microsoft.com/office/drawing/2014/main" id="{E46F2405-DFB6-7C0A-8C1A-6CC67BB29F83}"/>
                </a:ext>
              </a:extLst>
            </p:cNvPr>
            <p:cNvSpPr/>
            <p:nvPr/>
          </p:nvSpPr>
          <p:spPr>
            <a:xfrm>
              <a:off x="1804242" y="1699423"/>
              <a:ext cx="131710" cy="131710"/>
            </a:xfrm>
            <a:custGeom>
              <a:avLst/>
              <a:gdLst/>
              <a:ahLst/>
              <a:cxnLst/>
              <a:rect l="l" t="t" r="r" b="b"/>
              <a:pathLst>
                <a:path w="3990" h="3990" extrusionOk="0">
                  <a:moveTo>
                    <a:pt x="1989" y="275"/>
                  </a:moveTo>
                  <a:cubicBezTo>
                    <a:pt x="2942" y="275"/>
                    <a:pt x="3716" y="1049"/>
                    <a:pt x="3716" y="2001"/>
                  </a:cubicBezTo>
                  <a:cubicBezTo>
                    <a:pt x="3716" y="2954"/>
                    <a:pt x="2942" y="3728"/>
                    <a:pt x="1989" y="3728"/>
                  </a:cubicBezTo>
                  <a:cubicBezTo>
                    <a:pt x="1037" y="3728"/>
                    <a:pt x="263" y="2954"/>
                    <a:pt x="263" y="2001"/>
                  </a:cubicBezTo>
                  <a:cubicBezTo>
                    <a:pt x="263" y="1049"/>
                    <a:pt x="1037" y="275"/>
                    <a:pt x="1989" y="275"/>
                  </a:cubicBezTo>
                  <a:close/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097"/>
                    <a:pt x="894" y="3990"/>
                    <a:pt x="1989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0">
              <a:extLst>
                <a:ext uri="{FF2B5EF4-FFF2-40B4-BE49-F238E27FC236}">
                  <a16:creationId xmlns:a16="http://schemas.microsoft.com/office/drawing/2014/main" id="{94C3E4FE-8894-04E6-152F-6A50527C0078}"/>
                </a:ext>
              </a:extLst>
            </p:cNvPr>
            <p:cNvSpPr/>
            <p:nvPr/>
          </p:nvSpPr>
          <p:spPr>
            <a:xfrm>
              <a:off x="1961873" y="1699423"/>
              <a:ext cx="131677" cy="131710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0" y="275"/>
                  </a:moveTo>
                  <a:cubicBezTo>
                    <a:pt x="2953" y="275"/>
                    <a:pt x="3727" y="1049"/>
                    <a:pt x="3727" y="2001"/>
                  </a:cubicBezTo>
                  <a:cubicBezTo>
                    <a:pt x="3727" y="2954"/>
                    <a:pt x="2953" y="3728"/>
                    <a:pt x="2000" y="3728"/>
                  </a:cubicBezTo>
                  <a:cubicBezTo>
                    <a:pt x="1048" y="3728"/>
                    <a:pt x="274" y="2954"/>
                    <a:pt x="274" y="2001"/>
                  </a:cubicBezTo>
                  <a:cubicBezTo>
                    <a:pt x="274" y="1049"/>
                    <a:pt x="1048" y="275"/>
                    <a:pt x="2000" y="275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0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0">
              <a:extLst>
                <a:ext uri="{FF2B5EF4-FFF2-40B4-BE49-F238E27FC236}">
                  <a16:creationId xmlns:a16="http://schemas.microsoft.com/office/drawing/2014/main" id="{F23F7BFA-3262-B432-6B5C-949943771D44}"/>
                </a:ext>
              </a:extLst>
            </p:cNvPr>
            <p:cNvSpPr/>
            <p:nvPr/>
          </p:nvSpPr>
          <p:spPr>
            <a:xfrm>
              <a:off x="2012975" y="1490823"/>
              <a:ext cx="49152" cy="42649"/>
            </a:xfrm>
            <a:custGeom>
              <a:avLst/>
              <a:gdLst/>
              <a:ahLst/>
              <a:cxnLst/>
              <a:rect l="l" t="t" r="r" b="b"/>
              <a:pathLst>
                <a:path w="1489" h="1292" extrusionOk="0">
                  <a:moveTo>
                    <a:pt x="667" y="992"/>
                  </a:moveTo>
                  <a:lnTo>
                    <a:pt x="667" y="992"/>
                  </a:lnTo>
                  <a:cubicBezTo>
                    <a:pt x="680" y="1006"/>
                    <a:pt x="691" y="1020"/>
                    <a:pt x="702" y="1034"/>
                  </a:cubicBezTo>
                  <a:cubicBezTo>
                    <a:pt x="690" y="1021"/>
                    <a:pt x="678" y="1006"/>
                    <a:pt x="667" y="992"/>
                  </a:cubicBezTo>
                  <a:close/>
                  <a:moveTo>
                    <a:pt x="441" y="1"/>
                  </a:moveTo>
                  <a:cubicBezTo>
                    <a:pt x="414" y="1"/>
                    <a:pt x="387" y="4"/>
                    <a:pt x="357" y="10"/>
                  </a:cubicBezTo>
                  <a:cubicBezTo>
                    <a:pt x="298" y="10"/>
                    <a:pt x="250" y="22"/>
                    <a:pt x="214" y="57"/>
                  </a:cubicBezTo>
                  <a:cubicBezTo>
                    <a:pt x="119" y="105"/>
                    <a:pt x="48" y="200"/>
                    <a:pt x="36" y="295"/>
                  </a:cubicBezTo>
                  <a:cubicBezTo>
                    <a:pt x="0" y="403"/>
                    <a:pt x="12" y="522"/>
                    <a:pt x="71" y="605"/>
                  </a:cubicBezTo>
                  <a:cubicBezTo>
                    <a:pt x="131" y="700"/>
                    <a:pt x="214" y="784"/>
                    <a:pt x="310" y="795"/>
                  </a:cubicBezTo>
                  <a:cubicBezTo>
                    <a:pt x="369" y="819"/>
                    <a:pt x="429" y="831"/>
                    <a:pt x="488" y="855"/>
                  </a:cubicBezTo>
                  <a:lnTo>
                    <a:pt x="405" y="807"/>
                  </a:lnTo>
                  <a:lnTo>
                    <a:pt x="405" y="807"/>
                  </a:lnTo>
                  <a:cubicBezTo>
                    <a:pt x="476" y="843"/>
                    <a:pt x="548" y="891"/>
                    <a:pt x="607" y="938"/>
                  </a:cubicBezTo>
                  <a:cubicBezTo>
                    <a:pt x="583" y="915"/>
                    <a:pt x="548" y="891"/>
                    <a:pt x="536" y="879"/>
                  </a:cubicBezTo>
                  <a:lnTo>
                    <a:pt x="536" y="879"/>
                  </a:lnTo>
                  <a:cubicBezTo>
                    <a:pt x="575" y="902"/>
                    <a:pt x="615" y="937"/>
                    <a:pt x="651" y="974"/>
                  </a:cubicBezTo>
                  <a:lnTo>
                    <a:pt x="651" y="974"/>
                  </a:lnTo>
                  <a:lnTo>
                    <a:pt x="726" y="1093"/>
                  </a:lnTo>
                  <a:cubicBezTo>
                    <a:pt x="774" y="1188"/>
                    <a:pt x="881" y="1260"/>
                    <a:pt x="964" y="1272"/>
                  </a:cubicBezTo>
                  <a:cubicBezTo>
                    <a:pt x="1005" y="1285"/>
                    <a:pt x="1046" y="1292"/>
                    <a:pt x="1088" y="1292"/>
                  </a:cubicBezTo>
                  <a:cubicBezTo>
                    <a:pt x="1158" y="1292"/>
                    <a:pt x="1226" y="1273"/>
                    <a:pt x="1286" y="1236"/>
                  </a:cubicBezTo>
                  <a:cubicBezTo>
                    <a:pt x="1369" y="1176"/>
                    <a:pt x="1441" y="1093"/>
                    <a:pt x="1464" y="986"/>
                  </a:cubicBezTo>
                  <a:cubicBezTo>
                    <a:pt x="1488" y="891"/>
                    <a:pt x="1476" y="784"/>
                    <a:pt x="1417" y="676"/>
                  </a:cubicBezTo>
                  <a:cubicBezTo>
                    <a:pt x="1369" y="593"/>
                    <a:pt x="1310" y="498"/>
                    <a:pt x="1238" y="426"/>
                  </a:cubicBezTo>
                  <a:cubicBezTo>
                    <a:pt x="1167" y="355"/>
                    <a:pt x="1083" y="272"/>
                    <a:pt x="1000" y="212"/>
                  </a:cubicBezTo>
                  <a:cubicBezTo>
                    <a:pt x="941" y="176"/>
                    <a:pt x="881" y="141"/>
                    <a:pt x="822" y="117"/>
                  </a:cubicBezTo>
                  <a:cubicBezTo>
                    <a:pt x="726" y="69"/>
                    <a:pt x="631" y="22"/>
                    <a:pt x="524" y="10"/>
                  </a:cubicBezTo>
                  <a:cubicBezTo>
                    <a:pt x="494" y="4"/>
                    <a:pt x="467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0">
              <a:extLst>
                <a:ext uri="{FF2B5EF4-FFF2-40B4-BE49-F238E27FC236}">
                  <a16:creationId xmlns:a16="http://schemas.microsoft.com/office/drawing/2014/main" id="{8BC27A55-4425-95E7-90C8-B78CBF373613}"/>
                </a:ext>
              </a:extLst>
            </p:cNvPr>
            <p:cNvSpPr/>
            <p:nvPr/>
          </p:nvSpPr>
          <p:spPr>
            <a:xfrm>
              <a:off x="2042817" y="1541826"/>
              <a:ext cx="34627" cy="26375"/>
            </a:xfrm>
            <a:custGeom>
              <a:avLst/>
              <a:gdLst/>
              <a:ahLst/>
              <a:cxnLst/>
              <a:rect l="l" t="t" r="r" b="b"/>
              <a:pathLst>
                <a:path w="1049" h="799" extrusionOk="0">
                  <a:moveTo>
                    <a:pt x="525" y="1"/>
                  </a:moveTo>
                  <a:cubicBezTo>
                    <a:pt x="25" y="1"/>
                    <a:pt x="1" y="798"/>
                    <a:pt x="525" y="798"/>
                  </a:cubicBezTo>
                  <a:cubicBezTo>
                    <a:pt x="1049" y="798"/>
                    <a:pt x="1049" y="1"/>
                    <a:pt x="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0">
              <a:extLst>
                <a:ext uri="{FF2B5EF4-FFF2-40B4-BE49-F238E27FC236}">
                  <a16:creationId xmlns:a16="http://schemas.microsoft.com/office/drawing/2014/main" id="{B960FEB5-2775-91D6-D699-AAE8ECB70314}"/>
                </a:ext>
              </a:extLst>
            </p:cNvPr>
            <p:cNvSpPr/>
            <p:nvPr/>
          </p:nvSpPr>
          <p:spPr>
            <a:xfrm>
              <a:off x="2107289" y="1594974"/>
              <a:ext cx="43276" cy="41031"/>
            </a:xfrm>
            <a:custGeom>
              <a:avLst/>
              <a:gdLst/>
              <a:ahLst/>
              <a:cxnLst/>
              <a:rect l="l" t="t" r="r" b="b"/>
              <a:pathLst>
                <a:path w="1311" h="1243" extrusionOk="0">
                  <a:moveTo>
                    <a:pt x="453" y="1"/>
                  </a:moveTo>
                  <a:cubicBezTo>
                    <a:pt x="426" y="1"/>
                    <a:pt x="399" y="4"/>
                    <a:pt x="370" y="10"/>
                  </a:cubicBezTo>
                  <a:cubicBezTo>
                    <a:pt x="310" y="10"/>
                    <a:pt x="274" y="22"/>
                    <a:pt x="227" y="57"/>
                  </a:cubicBezTo>
                  <a:cubicBezTo>
                    <a:pt x="179" y="81"/>
                    <a:pt x="131" y="117"/>
                    <a:pt x="108" y="153"/>
                  </a:cubicBezTo>
                  <a:cubicBezTo>
                    <a:pt x="72" y="200"/>
                    <a:pt x="48" y="248"/>
                    <a:pt x="36" y="296"/>
                  </a:cubicBezTo>
                  <a:cubicBezTo>
                    <a:pt x="1" y="391"/>
                    <a:pt x="12" y="510"/>
                    <a:pt x="72" y="605"/>
                  </a:cubicBezTo>
                  <a:cubicBezTo>
                    <a:pt x="96" y="629"/>
                    <a:pt x="120" y="665"/>
                    <a:pt x="131" y="677"/>
                  </a:cubicBezTo>
                  <a:cubicBezTo>
                    <a:pt x="167" y="677"/>
                    <a:pt x="227" y="712"/>
                    <a:pt x="298" y="736"/>
                  </a:cubicBezTo>
                  <a:cubicBezTo>
                    <a:pt x="328" y="736"/>
                    <a:pt x="357" y="745"/>
                    <a:pt x="384" y="758"/>
                  </a:cubicBezTo>
                  <a:lnTo>
                    <a:pt x="384" y="758"/>
                  </a:lnTo>
                  <a:lnTo>
                    <a:pt x="346" y="736"/>
                  </a:lnTo>
                  <a:lnTo>
                    <a:pt x="346" y="736"/>
                  </a:lnTo>
                  <a:cubicBezTo>
                    <a:pt x="365" y="746"/>
                    <a:pt x="382" y="755"/>
                    <a:pt x="398" y="765"/>
                  </a:cubicBezTo>
                  <a:lnTo>
                    <a:pt x="398" y="765"/>
                  </a:lnTo>
                  <a:cubicBezTo>
                    <a:pt x="394" y="763"/>
                    <a:pt x="389" y="760"/>
                    <a:pt x="384" y="758"/>
                  </a:cubicBezTo>
                  <a:lnTo>
                    <a:pt x="384" y="758"/>
                  </a:lnTo>
                  <a:lnTo>
                    <a:pt x="414" y="775"/>
                  </a:lnTo>
                  <a:lnTo>
                    <a:pt x="414" y="775"/>
                  </a:lnTo>
                  <a:cubicBezTo>
                    <a:pt x="409" y="772"/>
                    <a:pt x="404" y="768"/>
                    <a:pt x="398" y="765"/>
                  </a:cubicBezTo>
                  <a:lnTo>
                    <a:pt x="398" y="765"/>
                  </a:lnTo>
                  <a:cubicBezTo>
                    <a:pt x="409" y="771"/>
                    <a:pt x="420" y="777"/>
                    <a:pt x="429" y="784"/>
                  </a:cubicBezTo>
                  <a:lnTo>
                    <a:pt x="414" y="775"/>
                  </a:lnTo>
                  <a:lnTo>
                    <a:pt x="414" y="775"/>
                  </a:lnTo>
                  <a:cubicBezTo>
                    <a:pt x="425" y="782"/>
                    <a:pt x="435" y="789"/>
                    <a:pt x="446" y="797"/>
                  </a:cubicBezTo>
                  <a:lnTo>
                    <a:pt x="446" y="797"/>
                  </a:lnTo>
                  <a:cubicBezTo>
                    <a:pt x="427" y="782"/>
                    <a:pt x="413" y="768"/>
                    <a:pt x="405" y="760"/>
                  </a:cubicBezTo>
                  <a:lnTo>
                    <a:pt x="405" y="760"/>
                  </a:lnTo>
                  <a:cubicBezTo>
                    <a:pt x="419" y="769"/>
                    <a:pt x="433" y="782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46" y="797"/>
                    <a:pt x="446" y="797"/>
                    <a:pt x="446" y="797"/>
                  </a:cubicBezTo>
                  <a:lnTo>
                    <a:pt x="446" y="797"/>
                  </a:lnTo>
                  <a:cubicBezTo>
                    <a:pt x="456" y="804"/>
                    <a:pt x="466" y="811"/>
                    <a:pt x="477" y="819"/>
                  </a:cubicBezTo>
                  <a:cubicBezTo>
                    <a:pt x="465" y="812"/>
                    <a:pt x="455" y="804"/>
                    <a:pt x="446" y="797"/>
                  </a:cubicBezTo>
                  <a:lnTo>
                    <a:pt x="446" y="797"/>
                  </a:lnTo>
                  <a:cubicBezTo>
                    <a:pt x="453" y="804"/>
                    <a:pt x="459" y="812"/>
                    <a:pt x="465" y="821"/>
                  </a:cubicBezTo>
                  <a:lnTo>
                    <a:pt x="465" y="821"/>
                  </a:lnTo>
                  <a:cubicBezTo>
                    <a:pt x="457" y="812"/>
                    <a:pt x="449" y="804"/>
                    <a:pt x="441" y="796"/>
                  </a:cubicBezTo>
                  <a:lnTo>
                    <a:pt x="441" y="796"/>
                  </a:lnTo>
                  <a:cubicBezTo>
                    <a:pt x="456" y="816"/>
                    <a:pt x="469" y="836"/>
                    <a:pt x="481" y="857"/>
                  </a:cubicBezTo>
                  <a:lnTo>
                    <a:pt x="481" y="857"/>
                  </a:lnTo>
                  <a:cubicBezTo>
                    <a:pt x="491" y="888"/>
                    <a:pt x="501" y="919"/>
                    <a:pt x="501" y="950"/>
                  </a:cubicBezTo>
                  <a:cubicBezTo>
                    <a:pt x="524" y="1010"/>
                    <a:pt x="536" y="1058"/>
                    <a:pt x="584" y="1081"/>
                  </a:cubicBezTo>
                  <a:cubicBezTo>
                    <a:pt x="608" y="1129"/>
                    <a:pt x="643" y="1153"/>
                    <a:pt x="703" y="1189"/>
                  </a:cubicBezTo>
                  <a:cubicBezTo>
                    <a:pt x="739" y="1212"/>
                    <a:pt x="786" y="1224"/>
                    <a:pt x="846" y="1224"/>
                  </a:cubicBezTo>
                  <a:cubicBezTo>
                    <a:pt x="876" y="1236"/>
                    <a:pt x="902" y="1242"/>
                    <a:pt x="929" y="1242"/>
                  </a:cubicBezTo>
                  <a:cubicBezTo>
                    <a:pt x="956" y="1242"/>
                    <a:pt x="983" y="1236"/>
                    <a:pt x="1013" y="1224"/>
                  </a:cubicBezTo>
                  <a:cubicBezTo>
                    <a:pt x="1120" y="1200"/>
                    <a:pt x="1203" y="1141"/>
                    <a:pt x="1251" y="1058"/>
                  </a:cubicBezTo>
                  <a:lnTo>
                    <a:pt x="1298" y="962"/>
                  </a:lnTo>
                  <a:cubicBezTo>
                    <a:pt x="1310" y="891"/>
                    <a:pt x="1310" y="808"/>
                    <a:pt x="1298" y="760"/>
                  </a:cubicBezTo>
                  <a:cubicBezTo>
                    <a:pt x="1286" y="665"/>
                    <a:pt x="1239" y="581"/>
                    <a:pt x="1191" y="486"/>
                  </a:cubicBezTo>
                  <a:cubicBezTo>
                    <a:pt x="1167" y="427"/>
                    <a:pt x="1120" y="379"/>
                    <a:pt x="1084" y="331"/>
                  </a:cubicBezTo>
                  <a:cubicBezTo>
                    <a:pt x="1072" y="307"/>
                    <a:pt x="1048" y="296"/>
                    <a:pt x="1024" y="260"/>
                  </a:cubicBezTo>
                  <a:cubicBezTo>
                    <a:pt x="989" y="212"/>
                    <a:pt x="929" y="188"/>
                    <a:pt x="882" y="141"/>
                  </a:cubicBezTo>
                  <a:cubicBezTo>
                    <a:pt x="846" y="129"/>
                    <a:pt x="834" y="117"/>
                    <a:pt x="810" y="93"/>
                  </a:cubicBezTo>
                  <a:cubicBezTo>
                    <a:pt x="715" y="57"/>
                    <a:pt x="632" y="22"/>
                    <a:pt x="536" y="10"/>
                  </a:cubicBezTo>
                  <a:cubicBezTo>
                    <a:pt x="507" y="4"/>
                    <a:pt x="480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0">
              <a:extLst>
                <a:ext uri="{FF2B5EF4-FFF2-40B4-BE49-F238E27FC236}">
                  <a16:creationId xmlns:a16="http://schemas.microsoft.com/office/drawing/2014/main" id="{37565A9A-DB16-2E77-0A5E-DA3C32C26387}"/>
                </a:ext>
              </a:extLst>
            </p:cNvPr>
            <p:cNvSpPr/>
            <p:nvPr/>
          </p:nvSpPr>
          <p:spPr>
            <a:xfrm>
              <a:off x="1895453" y="1522547"/>
              <a:ext cx="66845" cy="48261"/>
            </a:xfrm>
            <a:custGeom>
              <a:avLst/>
              <a:gdLst/>
              <a:ahLst/>
              <a:cxnLst/>
              <a:rect l="l" t="t" r="r" b="b"/>
              <a:pathLst>
                <a:path w="2025" h="1462" extrusionOk="0">
                  <a:moveTo>
                    <a:pt x="703" y="870"/>
                  </a:moveTo>
                  <a:lnTo>
                    <a:pt x="768" y="895"/>
                  </a:lnTo>
                  <a:lnTo>
                    <a:pt x="768" y="895"/>
                  </a:lnTo>
                  <a:cubicBezTo>
                    <a:pt x="746" y="885"/>
                    <a:pt x="725" y="877"/>
                    <a:pt x="703" y="870"/>
                  </a:cubicBezTo>
                  <a:close/>
                  <a:moveTo>
                    <a:pt x="400" y="1"/>
                  </a:moveTo>
                  <a:cubicBezTo>
                    <a:pt x="202" y="1"/>
                    <a:pt x="1" y="198"/>
                    <a:pt x="24" y="406"/>
                  </a:cubicBezTo>
                  <a:cubicBezTo>
                    <a:pt x="24" y="632"/>
                    <a:pt x="179" y="787"/>
                    <a:pt x="405" y="811"/>
                  </a:cubicBezTo>
                  <a:cubicBezTo>
                    <a:pt x="536" y="823"/>
                    <a:pt x="679" y="847"/>
                    <a:pt x="798" y="906"/>
                  </a:cubicBezTo>
                  <a:lnTo>
                    <a:pt x="768" y="895"/>
                  </a:lnTo>
                  <a:lnTo>
                    <a:pt x="768" y="895"/>
                  </a:lnTo>
                  <a:cubicBezTo>
                    <a:pt x="842" y="928"/>
                    <a:pt x="911" y="976"/>
                    <a:pt x="981" y="1023"/>
                  </a:cubicBezTo>
                  <a:lnTo>
                    <a:pt x="981" y="1023"/>
                  </a:lnTo>
                  <a:cubicBezTo>
                    <a:pt x="1048" y="1078"/>
                    <a:pt x="1109" y="1143"/>
                    <a:pt x="1170" y="1206"/>
                  </a:cubicBezTo>
                  <a:lnTo>
                    <a:pt x="1170" y="1206"/>
                  </a:lnTo>
                  <a:cubicBezTo>
                    <a:pt x="1182" y="1225"/>
                    <a:pt x="1198" y="1247"/>
                    <a:pt x="1214" y="1263"/>
                  </a:cubicBezTo>
                  <a:cubicBezTo>
                    <a:pt x="1274" y="1358"/>
                    <a:pt x="1345" y="1430"/>
                    <a:pt x="1453" y="1442"/>
                  </a:cubicBezTo>
                  <a:cubicBezTo>
                    <a:pt x="1488" y="1455"/>
                    <a:pt x="1527" y="1462"/>
                    <a:pt x="1567" y="1462"/>
                  </a:cubicBezTo>
                  <a:cubicBezTo>
                    <a:pt x="1634" y="1462"/>
                    <a:pt x="1703" y="1443"/>
                    <a:pt x="1762" y="1406"/>
                  </a:cubicBezTo>
                  <a:cubicBezTo>
                    <a:pt x="1941" y="1287"/>
                    <a:pt x="2024" y="1025"/>
                    <a:pt x="1905" y="847"/>
                  </a:cubicBezTo>
                  <a:cubicBezTo>
                    <a:pt x="1572" y="346"/>
                    <a:pt x="1036" y="37"/>
                    <a:pt x="417" y="1"/>
                  </a:cubicBezTo>
                  <a:cubicBezTo>
                    <a:pt x="411" y="1"/>
                    <a:pt x="405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0">
              <a:extLst>
                <a:ext uri="{FF2B5EF4-FFF2-40B4-BE49-F238E27FC236}">
                  <a16:creationId xmlns:a16="http://schemas.microsoft.com/office/drawing/2014/main" id="{CE2AF839-140A-94EF-4CC2-3A3ACF01B10C}"/>
                </a:ext>
              </a:extLst>
            </p:cNvPr>
            <p:cNvSpPr/>
            <p:nvPr/>
          </p:nvSpPr>
          <p:spPr>
            <a:xfrm>
              <a:off x="1185207" y="1598045"/>
              <a:ext cx="101044" cy="101407"/>
            </a:xfrm>
            <a:custGeom>
              <a:avLst/>
              <a:gdLst/>
              <a:ahLst/>
              <a:cxnLst/>
              <a:rect l="l" t="t" r="r" b="b"/>
              <a:pathLst>
                <a:path w="3061" h="3072" extrusionOk="0">
                  <a:moveTo>
                    <a:pt x="1536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81"/>
                    <a:pt x="679" y="3072"/>
                    <a:pt x="1536" y="3072"/>
                  </a:cubicBezTo>
                  <a:cubicBezTo>
                    <a:pt x="2382" y="3072"/>
                    <a:pt x="3060" y="2381"/>
                    <a:pt x="3060" y="1536"/>
                  </a:cubicBezTo>
                  <a:cubicBezTo>
                    <a:pt x="3060" y="691"/>
                    <a:pt x="2382" y="0"/>
                    <a:pt x="1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0">
              <a:extLst>
                <a:ext uri="{FF2B5EF4-FFF2-40B4-BE49-F238E27FC236}">
                  <a16:creationId xmlns:a16="http://schemas.microsoft.com/office/drawing/2014/main" id="{EA05FD24-E306-C702-9FA4-EC0309FF42E3}"/>
                </a:ext>
              </a:extLst>
            </p:cNvPr>
            <p:cNvSpPr/>
            <p:nvPr/>
          </p:nvSpPr>
          <p:spPr>
            <a:xfrm>
              <a:off x="1356571" y="1804367"/>
              <a:ext cx="47204" cy="47600"/>
            </a:xfrm>
            <a:custGeom>
              <a:avLst/>
              <a:gdLst/>
              <a:ahLst/>
              <a:cxnLst/>
              <a:rect l="l" t="t" r="r" b="b"/>
              <a:pathLst>
                <a:path w="1430" h="1442" extrusionOk="0">
                  <a:moveTo>
                    <a:pt x="715" y="1"/>
                  </a:moveTo>
                  <a:cubicBezTo>
                    <a:pt x="322" y="1"/>
                    <a:pt x="1" y="322"/>
                    <a:pt x="1" y="727"/>
                  </a:cubicBezTo>
                  <a:cubicBezTo>
                    <a:pt x="1" y="1120"/>
                    <a:pt x="322" y="1442"/>
                    <a:pt x="715" y="1442"/>
                  </a:cubicBezTo>
                  <a:cubicBezTo>
                    <a:pt x="1108" y="1442"/>
                    <a:pt x="1429" y="1120"/>
                    <a:pt x="1429" y="727"/>
                  </a:cubicBezTo>
                  <a:cubicBezTo>
                    <a:pt x="1429" y="322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0">
              <a:extLst>
                <a:ext uri="{FF2B5EF4-FFF2-40B4-BE49-F238E27FC236}">
                  <a16:creationId xmlns:a16="http://schemas.microsoft.com/office/drawing/2014/main" id="{BE20718B-88A0-9066-AA0C-813187AB3138}"/>
                </a:ext>
              </a:extLst>
            </p:cNvPr>
            <p:cNvSpPr/>
            <p:nvPr/>
          </p:nvSpPr>
          <p:spPr>
            <a:xfrm>
              <a:off x="2554168" y="1670340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cubicBezTo>
                    <a:pt x="1108" y="1"/>
                    <a:pt x="1" y="1108"/>
                    <a:pt x="1" y="2477"/>
                  </a:cubicBezTo>
                  <a:cubicBezTo>
                    <a:pt x="1" y="3835"/>
                    <a:pt x="1108" y="4942"/>
                    <a:pt x="2477" y="4942"/>
                  </a:cubicBezTo>
                  <a:cubicBezTo>
                    <a:pt x="3847" y="4942"/>
                    <a:pt x="4942" y="3835"/>
                    <a:pt x="4942" y="2477"/>
                  </a:cubicBezTo>
                  <a:cubicBezTo>
                    <a:pt x="4942" y="1108"/>
                    <a:pt x="3847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0">
              <a:extLst>
                <a:ext uri="{FF2B5EF4-FFF2-40B4-BE49-F238E27FC236}">
                  <a16:creationId xmlns:a16="http://schemas.microsoft.com/office/drawing/2014/main" id="{E6208441-F7D6-2B16-D212-5A8037FF5480}"/>
                </a:ext>
              </a:extLst>
            </p:cNvPr>
            <p:cNvSpPr/>
            <p:nvPr/>
          </p:nvSpPr>
          <p:spPr>
            <a:xfrm>
              <a:off x="2955491" y="2715456"/>
              <a:ext cx="121477" cy="121873"/>
            </a:xfrm>
            <a:custGeom>
              <a:avLst/>
              <a:gdLst/>
              <a:ahLst/>
              <a:cxnLst/>
              <a:rect l="l" t="t" r="r" b="b"/>
              <a:pathLst>
                <a:path w="3680" h="3692" extrusionOk="0">
                  <a:moveTo>
                    <a:pt x="1846" y="1"/>
                  </a:moveTo>
                  <a:cubicBezTo>
                    <a:pt x="822" y="1"/>
                    <a:pt x="0" y="822"/>
                    <a:pt x="0" y="1846"/>
                  </a:cubicBezTo>
                  <a:cubicBezTo>
                    <a:pt x="0" y="2870"/>
                    <a:pt x="822" y="3691"/>
                    <a:pt x="1846" y="3691"/>
                  </a:cubicBezTo>
                  <a:cubicBezTo>
                    <a:pt x="2858" y="3691"/>
                    <a:pt x="3679" y="2870"/>
                    <a:pt x="3679" y="1846"/>
                  </a:cubicBezTo>
                  <a:cubicBezTo>
                    <a:pt x="3679" y="822"/>
                    <a:pt x="2858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0">
              <a:extLst>
                <a:ext uri="{FF2B5EF4-FFF2-40B4-BE49-F238E27FC236}">
                  <a16:creationId xmlns:a16="http://schemas.microsoft.com/office/drawing/2014/main" id="{9F1965A1-33F4-73ED-8916-EAA479A21E50}"/>
                </a:ext>
              </a:extLst>
            </p:cNvPr>
            <p:cNvSpPr/>
            <p:nvPr/>
          </p:nvSpPr>
          <p:spPr>
            <a:xfrm>
              <a:off x="2834437" y="2432084"/>
              <a:ext cx="57008" cy="57008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857" y="0"/>
                  </a:moveTo>
                  <a:cubicBezTo>
                    <a:pt x="381" y="0"/>
                    <a:pt x="0" y="381"/>
                    <a:pt x="0" y="857"/>
                  </a:cubicBezTo>
                  <a:cubicBezTo>
                    <a:pt x="0" y="1334"/>
                    <a:pt x="381" y="1727"/>
                    <a:pt x="857" y="1727"/>
                  </a:cubicBezTo>
                  <a:cubicBezTo>
                    <a:pt x="1345" y="1727"/>
                    <a:pt x="1726" y="1334"/>
                    <a:pt x="1726" y="857"/>
                  </a:cubicBezTo>
                  <a:cubicBezTo>
                    <a:pt x="1726" y="381"/>
                    <a:pt x="1345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0">
              <a:extLst>
                <a:ext uri="{FF2B5EF4-FFF2-40B4-BE49-F238E27FC236}">
                  <a16:creationId xmlns:a16="http://schemas.microsoft.com/office/drawing/2014/main" id="{BD5AC871-4854-5BDB-673F-FD82A87D539B}"/>
                </a:ext>
              </a:extLst>
            </p:cNvPr>
            <p:cNvSpPr/>
            <p:nvPr/>
          </p:nvSpPr>
          <p:spPr>
            <a:xfrm>
              <a:off x="1093237" y="2884476"/>
              <a:ext cx="133657" cy="133657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2024" y="0"/>
                  </a:moveTo>
                  <a:cubicBezTo>
                    <a:pt x="905" y="0"/>
                    <a:pt x="0" y="905"/>
                    <a:pt x="0" y="2024"/>
                  </a:cubicBezTo>
                  <a:cubicBezTo>
                    <a:pt x="0" y="3143"/>
                    <a:pt x="905" y="4048"/>
                    <a:pt x="2024" y="4048"/>
                  </a:cubicBezTo>
                  <a:cubicBezTo>
                    <a:pt x="3144" y="4048"/>
                    <a:pt x="4049" y="3143"/>
                    <a:pt x="4049" y="2024"/>
                  </a:cubicBezTo>
                  <a:cubicBezTo>
                    <a:pt x="4049" y="905"/>
                    <a:pt x="3144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0">
              <a:extLst>
                <a:ext uri="{FF2B5EF4-FFF2-40B4-BE49-F238E27FC236}">
                  <a16:creationId xmlns:a16="http://schemas.microsoft.com/office/drawing/2014/main" id="{AD475DC5-5CAE-FDA1-D534-7A441323A117}"/>
                </a:ext>
              </a:extLst>
            </p:cNvPr>
            <p:cNvSpPr/>
            <p:nvPr/>
          </p:nvSpPr>
          <p:spPr>
            <a:xfrm>
              <a:off x="783125" y="2277227"/>
              <a:ext cx="163135" cy="163135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548"/>
                  </a:moveTo>
                  <a:cubicBezTo>
                    <a:pt x="3537" y="548"/>
                    <a:pt x="4394" y="1417"/>
                    <a:pt x="4406" y="2489"/>
                  </a:cubicBezTo>
                  <a:cubicBezTo>
                    <a:pt x="4406" y="3560"/>
                    <a:pt x="3537" y="4417"/>
                    <a:pt x="2477" y="4417"/>
                  </a:cubicBezTo>
                  <a:cubicBezTo>
                    <a:pt x="1405" y="4417"/>
                    <a:pt x="536" y="3548"/>
                    <a:pt x="536" y="2489"/>
                  </a:cubicBezTo>
                  <a:cubicBezTo>
                    <a:pt x="536" y="1417"/>
                    <a:pt x="1417" y="548"/>
                    <a:pt x="2477" y="548"/>
                  </a:cubicBezTo>
                  <a:close/>
                  <a:moveTo>
                    <a:pt x="2477" y="0"/>
                  </a:moveTo>
                  <a:cubicBezTo>
                    <a:pt x="1108" y="0"/>
                    <a:pt x="0" y="1095"/>
                    <a:pt x="0" y="2477"/>
                  </a:cubicBezTo>
                  <a:cubicBezTo>
                    <a:pt x="0" y="3846"/>
                    <a:pt x="1120" y="4941"/>
                    <a:pt x="2477" y="4941"/>
                  </a:cubicBezTo>
                  <a:cubicBezTo>
                    <a:pt x="3834" y="4941"/>
                    <a:pt x="4941" y="3846"/>
                    <a:pt x="4941" y="2477"/>
                  </a:cubicBezTo>
                  <a:cubicBezTo>
                    <a:pt x="4941" y="1095"/>
                    <a:pt x="3846" y="0"/>
                    <a:pt x="2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0">
              <a:extLst>
                <a:ext uri="{FF2B5EF4-FFF2-40B4-BE49-F238E27FC236}">
                  <a16:creationId xmlns:a16="http://schemas.microsoft.com/office/drawing/2014/main" id="{3B3AC3B7-6D53-55A5-27C1-F828A830426F}"/>
                </a:ext>
              </a:extLst>
            </p:cNvPr>
            <p:cNvSpPr/>
            <p:nvPr/>
          </p:nvSpPr>
          <p:spPr>
            <a:xfrm>
              <a:off x="2954303" y="3503115"/>
              <a:ext cx="167064" cy="167064"/>
            </a:xfrm>
            <a:custGeom>
              <a:avLst/>
              <a:gdLst/>
              <a:ahLst/>
              <a:cxnLst/>
              <a:rect l="l" t="t" r="r" b="b"/>
              <a:pathLst>
                <a:path w="5061" h="5061" extrusionOk="0">
                  <a:moveTo>
                    <a:pt x="2537" y="548"/>
                  </a:moveTo>
                  <a:cubicBezTo>
                    <a:pt x="3620" y="548"/>
                    <a:pt x="4513" y="1441"/>
                    <a:pt x="4513" y="2525"/>
                  </a:cubicBezTo>
                  <a:cubicBezTo>
                    <a:pt x="4513" y="3620"/>
                    <a:pt x="3632" y="4513"/>
                    <a:pt x="2537" y="4513"/>
                  </a:cubicBezTo>
                  <a:cubicBezTo>
                    <a:pt x="1441" y="4513"/>
                    <a:pt x="548" y="3632"/>
                    <a:pt x="548" y="2525"/>
                  </a:cubicBezTo>
                  <a:cubicBezTo>
                    <a:pt x="548" y="1441"/>
                    <a:pt x="1429" y="548"/>
                    <a:pt x="2537" y="548"/>
                  </a:cubicBezTo>
                  <a:close/>
                  <a:moveTo>
                    <a:pt x="2537" y="1"/>
                  </a:moveTo>
                  <a:cubicBezTo>
                    <a:pt x="1132" y="1"/>
                    <a:pt x="0" y="1132"/>
                    <a:pt x="0" y="2525"/>
                  </a:cubicBezTo>
                  <a:cubicBezTo>
                    <a:pt x="0" y="3930"/>
                    <a:pt x="1132" y="5061"/>
                    <a:pt x="2537" y="5061"/>
                  </a:cubicBezTo>
                  <a:cubicBezTo>
                    <a:pt x="3918" y="5061"/>
                    <a:pt x="5061" y="3930"/>
                    <a:pt x="5061" y="2525"/>
                  </a:cubicBezTo>
                  <a:cubicBezTo>
                    <a:pt x="5061" y="1132"/>
                    <a:pt x="3930" y="1"/>
                    <a:pt x="2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0">
              <a:extLst>
                <a:ext uri="{FF2B5EF4-FFF2-40B4-BE49-F238E27FC236}">
                  <a16:creationId xmlns:a16="http://schemas.microsoft.com/office/drawing/2014/main" id="{EAF3BB26-D449-67FC-17A9-53463219D3AC}"/>
                </a:ext>
              </a:extLst>
            </p:cNvPr>
            <p:cNvSpPr/>
            <p:nvPr/>
          </p:nvSpPr>
          <p:spPr>
            <a:xfrm>
              <a:off x="3203508" y="4585963"/>
              <a:ext cx="76649" cy="76649"/>
            </a:xfrm>
            <a:custGeom>
              <a:avLst/>
              <a:gdLst/>
              <a:ahLst/>
              <a:cxnLst/>
              <a:rect l="l" t="t" r="r" b="b"/>
              <a:pathLst>
                <a:path w="2322" h="2322" extrusionOk="0">
                  <a:moveTo>
                    <a:pt x="1155" y="536"/>
                  </a:moveTo>
                  <a:cubicBezTo>
                    <a:pt x="1500" y="536"/>
                    <a:pt x="1786" y="822"/>
                    <a:pt x="1786" y="1155"/>
                  </a:cubicBezTo>
                  <a:cubicBezTo>
                    <a:pt x="1786" y="1500"/>
                    <a:pt x="1500" y="1786"/>
                    <a:pt x="1155" y="1786"/>
                  </a:cubicBezTo>
                  <a:cubicBezTo>
                    <a:pt x="810" y="1786"/>
                    <a:pt x="536" y="1500"/>
                    <a:pt x="536" y="1155"/>
                  </a:cubicBezTo>
                  <a:cubicBezTo>
                    <a:pt x="536" y="822"/>
                    <a:pt x="822" y="536"/>
                    <a:pt x="1155" y="536"/>
                  </a:cubicBezTo>
                  <a:close/>
                  <a:moveTo>
                    <a:pt x="1155" y="0"/>
                  </a:moveTo>
                  <a:cubicBezTo>
                    <a:pt x="524" y="0"/>
                    <a:pt x="0" y="524"/>
                    <a:pt x="0" y="1155"/>
                  </a:cubicBezTo>
                  <a:cubicBezTo>
                    <a:pt x="0" y="1798"/>
                    <a:pt x="524" y="2322"/>
                    <a:pt x="1155" y="2322"/>
                  </a:cubicBezTo>
                  <a:cubicBezTo>
                    <a:pt x="1798" y="2322"/>
                    <a:pt x="2322" y="1798"/>
                    <a:pt x="2322" y="1155"/>
                  </a:cubicBezTo>
                  <a:cubicBezTo>
                    <a:pt x="2322" y="524"/>
                    <a:pt x="1798" y="0"/>
                    <a:pt x="11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0">
              <a:extLst>
                <a:ext uri="{FF2B5EF4-FFF2-40B4-BE49-F238E27FC236}">
                  <a16:creationId xmlns:a16="http://schemas.microsoft.com/office/drawing/2014/main" id="{6D9962AD-EA54-D673-AFC6-5BBE08079F16}"/>
                </a:ext>
              </a:extLst>
            </p:cNvPr>
            <p:cNvSpPr/>
            <p:nvPr/>
          </p:nvSpPr>
          <p:spPr>
            <a:xfrm>
              <a:off x="908107" y="2516594"/>
              <a:ext cx="90051" cy="122632"/>
            </a:xfrm>
            <a:custGeom>
              <a:avLst/>
              <a:gdLst/>
              <a:ahLst/>
              <a:cxnLst/>
              <a:rect l="l" t="t" r="r" b="b"/>
              <a:pathLst>
                <a:path w="2728" h="3715" extrusionOk="0">
                  <a:moveTo>
                    <a:pt x="894" y="0"/>
                  </a:moveTo>
                  <a:lnTo>
                    <a:pt x="1" y="3715"/>
                  </a:lnTo>
                  <a:lnTo>
                    <a:pt x="2727" y="371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0">
              <a:extLst>
                <a:ext uri="{FF2B5EF4-FFF2-40B4-BE49-F238E27FC236}">
                  <a16:creationId xmlns:a16="http://schemas.microsoft.com/office/drawing/2014/main" id="{3DAC3CAA-82EA-4AE5-AAF5-1C69D69E9024}"/>
                </a:ext>
              </a:extLst>
            </p:cNvPr>
            <p:cNvSpPr/>
            <p:nvPr/>
          </p:nvSpPr>
          <p:spPr>
            <a:xfrm>
              <a:off x="3111901" y="4282124"/>
              <a:ext cx="129729" cy="161980"/>
            </a:xfrm>
            <a:custGeom>
              <a:avLst/>
              <a:gdLst/>
              <a:ahLst/>
              <a:cxnLst/>
              <a:rect l="l" t="t" r="r" b="b"/>
              <a:pathLst>
                <a:path w="3930" h="4907" extrusionOk="0">
                  <a:moveTo>
                    <a:pt x="870" y="1"/>
                  </a:moveTo>
                  <a:lnTo>
                    <a:pt x="1" y="4906"/>
                  </a:lnTo>
                  <a:lnTo>
                    <a:pt x="1" y="4906"/>
                  </a:lnTo>
                  <a:lnTo>
                    <a:pt x="3930" y="410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0">
              <a:extLst>
                <a:ext uri="{FF2B5EF4-FFF2-40B4-BE49-F238E27FC236}">
                  <a16:creationId xmlns:a16="http://schemas.microsoft.com/office/drawing/2014/main" id="{0555E232-F92D-5011-4F23-578294E44102}"/>
                </a:ext>
              </a:extLst>
            </p:cNvPr>
            <p:cNvSpPr/>
            <p:nvPr/>
          </p:nvSpPr>
          <p:spPr>
            <a:xfrm>
              <a:off x="2318762" y="1463225"/>
              <a:ext cx="128937" cy="161551"/>
            </a:xfrm>
            <a:custGeom>
              <a:avLst/>
              <a:gdLst/>
              <a:ahLst/>
              <a:cxnLst/>
              <a:rect l="l" t="t" r="r" b="b"/>
              <a:pathLst>
                <a:path w="3906" h="4894" extrusionOk="0">
                  <a:moveTo>
                    <a:pt x="857" y="0"/>
                  </a:moveTo>
                  <a:lnTo>
                    <a:pt x="0" y="4894"/>
                  </a:lnTo>
                  <a:lnTo>
                    <a:pt x="3905" y="4108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F7CEBC-7A34-E0F4-DA3B-F1E7FC39B57A}"/>
              </a:ext>
            </a:extLst>
          </p:cNvPr>
          <p:cNvSpPr txBox="1"/>
          <p:nvPr/>
        </p:nvSpPr>
        <p:spPr>
          <a:xfrm>
            <a:off x="3119250" y="1707783"/>
            <a:ext cx="47246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 dirty="0"/>
              <a:t>Thank you for your attention!</a:t>
            </a:r>
            <a:endParaRPr lang="en-US" sz="1800" dirty="0"/>
          </a:p>
          <a:p>
            <a:pPr algn="ctr"/>
            <a:r>
              <a:rPr lang="en-US" sz="1800" dirty="0"/>
              <a:t>We appreciate your time and interest in our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9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Loading the Dataset</a:t>
            </a:r>
          </a:p>
        </p:txBody>
      </p:sp>
      <p:grpSp>
        <p:nvGrpSpPr>
          <p:cNvPr id="188" name="Google Shape;188;p17"/>
          <p:cNvGrpSpPr/>
          <p:nvPr/>
        </p:nvGrpSpPr>
        <p:grpSpPr>
          <a:xfrm>
            <a:off x="1212799" y="2849952"/>
            <a:ext cx="7123482" cy="1173527"/>
            <a:chOff x="6675120" y="3276600"/>
            <a:chExt cx="2386684" cy="1087500"/>
          </a:xfrm>
        </p:grpSpPr>
        <p:sp>
          <p:nvSpPr>
            <p:cNvPr id="189" name="Google Shape;189;p17"/>
            <p:cNvSpPr/>
            <p:nvPr/>
          </p:nvSpPr>
          <p:spPr>
            <a:xfrm>
              <a:off x="6675120" y="3276600"/>
              <a:ext cx="2386684" cy="1087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6878500" y="3493125"/>
              <a:ext cx="172675" cy="126225"/>
            </a:xfrm>
            <a:custGeom>
              <a:avLst/>
              <a:gdLst/>
              <a:ahLst/>
              <a:cxnLst/>
              <a:rect l="l" t="t" r="r" b="b"/>
              <a:pathLst>
                <a:path w="6907" h="5049" fill="none" extrusionOk="0">
                  <a:moveTo>
                    <a:pt x="1" y="2620"/>
                  </a:moveTo>
                  <a:lnTo>
                    <a:pt x="2620" y="5048"/>
                  </a:lnTo>
                  <a:lnTo>
                    <a:pt x="6907" y="0"/>
                  </a:lnTo>
                </a:path>
              </a:pathLst>
            </a:custGeom>
            <a:noFill/>
            <a:ln w="14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05970C95-FAD9-969C-8D35-9486D5905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00" y="1886296"/>
            <a:ext cx="105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400DC-2D29-9B3E-84E2-A3B7C54AFE10}"/>
              </a:ext>
            </a:extLst>
          </p:cNvPr>
          <p:cNvSpPr txBox="1"/>
          <p:nvPr/>
        </p:nvSpPr>
        <p:spPr>
          <a:xfrm>
            <a:off x="2288341" y="1706408"/>
            <a:ext cx="4567317" cy="2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"/content/nsl_kdd.csv"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E583F-9740-F354-81E7-25FEDCF2AD1A}"/>
              </a:ext>
            </a:extLst>
          </p:cNvPr>
          <p:cNvSpPr txBox="1"/>
          <p:nvPr/>
        </p:nvSpPr>
        <p:spPr>
          <a:xfrm>
            <a:off x="1383555" y="2928883"/>
            <a:ext cx="61002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NSL-KDD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CSV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dataset includes network activity labeled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>
          <a:extLst>
            <a:ext uri="{FF2B5EF4-FFF2-40B4-BE49-F238E27FC236}">
              <a16:creationId xmlns:a16="http://schemas.microsoft.com/office/drawing/2014/main" id="{452C7D21-00F7-50F9-DC51-68DD6A12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7">
            <a:extLst>
              <a:ext uri="{FF2B5EF4-FFF2-40B4-BE49-F238E27FC236}">
                <a16:creationId xmlns:a16="http://schemas.microsoft.com/office/drawing/2014/main" id="{2DDF0888-9F0C-8578-74CF-5CF61B98D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</a:p>
        </p:txBody>
      </p:sp>
      <p:grpSp>
        <p:nvGrpSpPr>
          <p:cNvPr id="1475" name="Google Shape;1475;p27">
            <a:extLst>
              <a:ext uri="{FF2B5EF4-FFF2-40B4-BE49-F238E27FC236}">
                <a16:creationId xmlns:a16="http://schemas.microsoft.com/office/drawing/2014/main" id="{2846F829-2D51-9679-6978-C494C1EC6243}"/>
              </a:ext>
            </a:extLst>
          </p:cNvPr>
          <p:cNvGrpSpPr/>
          <p:nvPr/>
        </p:nvGrpSpPr>
        <p:grpSpPr>
          <a:xfrm>
            <a:off x="3854354" y="2582188"/>
            <a:ext cx="1428954" cy="1080909"/>
            <a:chOff x="3854354" y="2582188"/>
            <a:chExt cx="1428954" cy="1080909"/>
          </a:xfrm>
        </p:grpSpPr>
        <p:sp>
          <p:nvSpPr>
            <p:cNvPr id="1476" name="Google Shape;1476;p27">
              <a:extLst>
                <a:ext uri="{FF2B5EF4-FFF2-40B4-BE49-F238E27FC236}">
                  <a16:creationId xmlns:a16="http://schemas.microsoft.com/office/drawing/2014/main" id="{14DEF33A-C2D3-386D-A775-9309B60B348A}"/>
                </a:ext>
              </a:extLst>
            </p:cNvPr>
            <p:cNvSpPr/>
            <p:nvPr/>
          </p:nvSpPr>
          <p:spPr>
            <a:xfrm>
              <a:off x="3854354" y="2582188"/>
              <a:ext cx="1245066" cy="1080600"/>
            </a:xfrm>
            <a:custGeom>
              <a:avLst/>
              <a:gdLst/>
              <a:ahLst/>
              <a:cxnLst/>
              <a:rect l="l" t="t" r="r" b="b"/>
              <a:pathLst>
                <a:path w="44423" h="38555" extrusionOk="0">
                  <a:moveTo>
                    <a:pt x="40527" y="1"/>
                  </a:moveTo>
                  <a:cubicBezTo>
                    <a:pt x="40506" y="1"/>
                    <a:pt x="40495" y="1"/>
                    <a:pt x="40494" y="2"/>
                  </a:cubicBezTo>
                  <a:lnTo>
                    <a:pt x="3918" y="2"/>
                  </a:lnTo>
                  <a:cubicBezTo>
                    <a:pt x="1" y="2"/>
                    <a:pt x="1" y="3919"/>
                    <a:pt x="1" y="3919"/>
                  </a:cubicBezTo>
                  <a:lnTo>
                    <a:pt x="1" y="28089"/>
                  </a:lnTo>
                  <a:cubicBezTo>
                    <a:pt x="1" y="32006"/>
                    <a:pt x="3918" y="32006"/>
                    <a:pt x="3918" y="32006"/>
                  </a:cubicBezTo>
                  <a:lnTo>
                    <a:pt x="18289" y="32006"/>
                  </a:lnTo>
                  <a:lnTo>
                    <a:pt x="18289" y="38554"/>
                  </a:lnTo>
                  <a:lnTo>
                    <a:pt x="26135" y="38554"/>
                  </a:lnTo>
                  <a:lnTo>
                    <a:pt x="26135" y="32006"/>
                  </a:lnTo>
                  <a:lnTo>
                    <a:pt x="40506" y="32006"/>
                  </a:lnTo>
                  <a:cubicBezTo>
                    <a:pt x="44423" y="32006"/>
                    <a:pt x="44423" y="28089"/>
                    <a:pt x="44423" y="28089"/>
                  </a:cubicBezTo>
                  <a:lnTo>
                    <a:pt x="44423" y="3919"/>
                  </a:lnTo>
                  <a:cubicBezTo>
                    <a:pt x="44423" y="195"/>
                    <a:pt x="40904" y="1"/>
                    <a:pt x="40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7">
              <a:extLst>
                <a:ext uri="{FF2B5EF4-FFF2-40B4-BE49-F238E27FC236}">
                  <a16:creationId xmlns:a16="http://schemas.microsoft.com/office/drawing/2014/main" id="{0B379695-5C75-4EA8-2D2E-C7FD474A2C5A}"/>
                </a:ext>
              </a:extLst>
            </p:cNvPr>
            <p:cNvSpPr/>
            <p:nvPr/>
          </p:nvSpPr>
          <p:spPr>
            <a:xfrm>
              <a:off x="4366921" y="3479209"/>
              <a:ext cx="219932" cy="50758"/>
            </a:xfrm>
            <a:custGeom>
              <a:avLst/>
              <a:gdLst/>
              <a:ahLst/>
              <a:cxnLst/>
              <a:rect l="l" t="t" r="r" b="b"/>
              <a:pathLst>
                <a:path w="7847" h="1811" extrusionOk="0">
                  <a:moveTo>
                    <a:pt x="1" y="1"/>
                  </a:moveTo>
                  <a:lnTo>
                    <a:pt x="1" y="1810"/>
                  </a:lnTo>
                  <a:lnTo>
                    <a:pt x="7847" y="1810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7">
              <a:extLst>
                <a:ext uri="{FF2B5EF4-FFF2-40B4-BE49-F238E27FC236}">
                  <a16:creationId xmlns:a16="http://schemas.microsoft.com/office/drawing/2014/main" id="{66CA0E94-4A93-6DEA-6D1A-33FE2D6035E8}"/>
                </a:ext>
              </a:extLst>
            </p:cNvPr>
            <p:cNvSpPr/>
            <p:nvPr/>
          </p:nvSpPr>
          <p:spPr>
            <a:xfrm>
              <a:off x="3854354" y="2582217"/>
              <a:ext cx="1244757" cy="897020"/>
            </a:xfrm>
            <a:custGeom>
              <a:avLst/>
              <a:gdLst/>
              <a:ahLst/>
              <a:cxnLst/>
              <a:rect l="l" t="t" r="r" b="b"/>
              <a:pathLst>
                <a:path w="44412" h="32005" fill="none" extrusionOk="0">
                  <a:moveTo>
                    <a:pt x="1" y="3918"/>
                  </a:moveTo>
                  <a:cubicBezTo>
                    <a:pt x="1" y="3918"/>
                    <a:pt x="1" y="1"/>
                    <a:pt x="3918" y="1"/>
                  </a:cubicBezTo>
                  <a:lnTo>
                    <a:pt x="40494" y="1"/>
                  </a:lnTo>
                  <a:cubicBezTo>
                    <a:pt x="40494" y="1"/>
                    <a:pt x="44411" y="1"/>
                    <a:pt x="44411" y="3918"/>
                  </a:cubicBezTo>
                  <a:lnTo>
                    <a:pt x="44411" y="28088"/>
                  </a:lnTo>
                  <a:cubicBezTo>
                    <a:pt x="44411" y="28088"/>
                    <a:pt x="44411" y="32005"/>
                    <a:pt x="40494" y="32005"/>
                  </a:cubicBezTo>
                  <a:lnTo>
                    <a:pt x="3930" y="32005"/>
                  </a:lnTo>
                  <a:cubicBezTo>
                    <a:pt x="3930" y="32005"/>
                    <a:pt x="13" y="32005"/>
                    <a:pt x="13" y="28088"/>
                  </a:cubicBezTo>
                  <a:lnTo>
                    <a:pt x="13" y="3918"/>
                  </a:lnTo>
                  <a:close/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7">
              <a:extLst>
                <a:ext uri="{FF2B5EF4-FFF2-40B4-BE49-F238E27FC236}">
                  <a16:creationId xmlns:a16="http://schemas.microsoft.com/office/drawing/2014/main" id="{C0F82FD6-C9B4-275F-01ED-2D317846E652}"/>
                </a:ext>
              </a:extLst>
            </p:cNvPr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extrusionOk="0">
                  <a:moveTo>
                    <a:pt x="1" y="1"/>
                  </a:moveTo>
                  <a:lnTo>
                    <a:pt x="1" y="24171"/>
                  </a:lnTo>
                  <a:lnTo>
                    <a:pt x="36577" y="24171"/>
                  </a:lnTo>
                  <a:lnTo>
                    <a:pt x="36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7">
              <a:extLst>
                <a:ext uri="{FF2B5EF4-FFF2-40B4-BE49-F238E27FC236}">
                  <a16:creationId xmlns:a16="http://schemas.microsoft.com/office/drawing/2014/main" id="{C4DC171D-13EF-BAE3-CFD8-2181685EB988}"/>
                </a:ext>
              </a:extLst>
            </p:cNvPr>
            <p:cNvSpPr/>
            <p:nvPr/>
          </p:nvSpPr>
          <p:spPr>
            <a:xfrm>
              <a:off x="3964474" y="2692000"/>
              <a:ext cx="1025162" cy="677453"/>
            </a:xfrm>
            <a:custGeom>
              <a:avLst/>
              <a:gdLst/>
              <a:ahLst/>
              <a:cxnLst/>
              <a:rect l="l" t="t" r="r" b="b"/>
              <a:pathLst>
                <a:path w="36577" h="24171" fill="none" extrusionOk="0">
                  <a:moveTo>
                    <a:pt x="1" y="1"/>
                  </a:moveTo>
                  <a:lnTo>
                    <a:pt x="36577" y="1"/>
                  </a:lnTo>
                  <a:lnTo>
                    <a:pt x="36577" y="24171"/>
                  </a:lnTo>
                  <a:lnTo>
                    <a:pt x="1" y="24171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7">
              <a:extLst>
                <a:ext uri="{FF2B5EF4-FFF2-40B4-BE49-F238E27FC236}">
                  <a16:creationId xmlns:a16="http://schemas.microsoft.com/office/drawing/2014/main" id="{95102810-C1AD-2724-B9E4-E77AEEDA9392}"/>
                </a:ext>
              </a:extLst>
            </p:cNvPr>
            <p:cNvSpPr/>
            <p:nvPr/>
          </p:nvSpPr>
          <p:spPr>
            <a:xfrm>
              <a:off x="4366921" y="3479209"/>
              <a:ext cx="219932" cy="183888"/>
            </a:xfrm>
            <a:custGeom>
              <a:avLst/>
              <a:gdLst/>
              <a:ahLst/>
              <a:cxnLst/>
              <a:rect l="l" t="t" r="r" b="b"/>
              <a:pathLst>
                <a:path w="7847" h="6561" fill="none" extrusionOk="0">
                  <a:moveTo>
                    <a:pt x="7847" y="6561"/>
                  </a:moveTo>
                  <a:lnTo>
                    <a:pt x="7847" y="1"/>
                  </a:lnTo>
                  <a:lnTo>
                    <a:pt x="1" y="1"/>
                  </a:lnTo>
                  <a:lnTo>
                    <a:pt x="1" y="6561"/>
                  </a:lnTo>
                </a:path>
              </a:pathLst>
            </a:custGeom>
            <a:noFill/>
            <a:ln w="113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7">
              <a:extLst>
                <a:ext uri="{FF2B5EF4-FFF2-40B4-BE49-F238E27FC236}">
                  <a16:creationId xmlns:a16="http://schemas.microsoft.com/office/drawing/2014/main" id="{996B27BD-9D1B-505D-98E7-FA5660C75E59}"/>
                </a:ext>
              </a:extLst>
            </p:cNvPr>
            <p:cNvSpPr/>
            <p:nvPr/>
          </p:nvSpPr>
          <p:spPr>
            <a:xfrm>
              <a:off x="4257137" y="3663097"/>
              <a:ext cx="439191" cy="0"/>
            </a:xfrm>
            <a:custGeom>
              <a:avLst/>
              <a:gdLst/>
              <a:ahLst/>
              <a:cxnLst/>
              <a:rect l="l" t="t" r="r" b="b"/>
              <a:pathLst>
                <a:path w="15670" fill="none" extrusionOk="0">
                  <a:moveTo>
                    <a:pt x="1" y="0"/>
                  </a:moveTo>
                  <a:lnTo>
                    <a:pt x="15669" y="0"/>
                  </a:lnTo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7">
              <a:extLst>
                <a:ext uri="{FF2B5EF4-FFF2-40B4-BE49-F238E27FC236}">
                  <a16:creationId xmlns:a16="http://schemas.microsoft.com/office/drawing/2014/main" id="{B8DC0158-3273-968B-FFD8-581D60D3CA9D}"/>
                </a:ext>
              </a:extLst>
            </p:cNvPr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extrusionOk="0">
                  <a:moveTo>
                    <a:pt x="1834" y="1"/>
                  </a:moveTo>
                  <a:cubicBezTo>
                    <a:pt x="1" y="1"/>
                    <a:pt x="1" y="1834"/>
                    <a:pt x="1" y="1834"/>
                  </a:cubicBezTo>
                  <a:lnTo>
                    <a:pt x="1" y="26325"/>
                  </a:lnTo>
                  <a:cubicBezTo>
                    <a:pt x="1" y="28159"/>
                    <a:pt x="1834" y="28159"/>
                    <a:pt x="1834" y="28159"/>
                  </a:cubicBezTo>
                  <a:lnTo>
                    <a:pt x="15610" y="28159"/>
                  </a:lnTo>
                  <a:cubicBezTo>
                    <a:pt x="17443" y="28159"/>
                    <a:pt x="17443" y="26325"/>
                    <a:pt x="17443" y="26325"/>
                  </a:cubicBezTo>
                  <a:lnTo>
                    <a:pt x="17443" y="1834"/>
                  </a:lnTo>
                  <a:cubicBezTo>
                    <a:pt x="17443" y="1"/>
                    <a:pt x="15610" y="1"/>
                    <a:pt x="15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7">
              <a:extLst>
                <a:ext uri="{FF2B5EF4-FFF2-40B4-BE49-F238E27FC236}">
                  <a16:creationId xmlns:a16="http://schemas.microsoft.com/office/drawing/2014/main" id="{3BE0FD33-EE7D-E3CB-4B34-506662CF00FB}"/>
                </a:ext>
              </a:extLst>
            </p:cNvPr>
            <p:cNvSpPr/>
            <p:nvPr/>
          </p:nvSpPr>
          <p:spPr>
            <a:xfrm>
              <a:off x="4794396" y="2873871"/>
              <a:ext cx="488912" cy="789226"/>
            </a:xfrm>
            <a:custGeom>
              <a:avLst/>
              <a:gdLst/>
              <a:ahLst/>
              <a:cxnLst/>
              <a:rect l="l" t="t" r="r" b="b"/>
              <a:pathLst>
                <a:path w="17444" h="28159" fill="none" extrusionOk="0">
                  <a:moveTo>
                    <a:pt x="1" y="1834"/>
                  </a:moveTo>
                  <a:cubicBezTo>
                    <a:pt x="1" y="1834"/>
                    <a:pt x="1" y="1"/>
                    <a:pt x="1834" y="1"/>
                  </a:cubicBezTo>
                  <a:lnTo>
                    <a:pt x="15610" y="1"/>
                  </a:lnTo>
                  <a:cubicBezTo>
                    <a:pt x="15610" y="1"/>
                    <a:pt x="17443" y="1"/>
                    <a:pt x="17443" y="1834"/>
                  </a:cubicBezTo>
                  <a:lnTo>
                    <a:pt x="17443" y="26325"/>
                  </a:lnTo>
                  <a:cubicBezTo>
                    <a:pt x="17443" y="26325"/>
                    <a:pt x="17443" y="28159"/>
                    <a:pt x="15610" y="28159"/>
                  </a:cubicBezTo>
                  <a:lnTo>
                    <a:pt x="1834" y="28159"/>
                  </a:lnTo>
                  <a:cubicBezTo>
                    <a:pt x="1834" y="28159"/>
                    <a:pt x="1" y="28159"/>
                    <a:pt x="1" y="26325"/>
                  </a:cubicBezTo>
                  <a:lnTo>
                    <a:pt x="1" y="1834"/>
                  </a:lnTo>
                  <a:close/>
                </a:path>
              </a:pathLst>
            </a:custGeom>
            <a:noFill/>
            <a:ln w="113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7">
              <a:extLst>
                <a:ext uri="{FF2B5EF4-FFF2-40B4-BE49-F238E27FC236}">
                  <a16:creationId xmlns:a16="http://schemas.microsoft.com/office/drawing/2014/main" id="{2F9389F3-E47A-9EFF-3926-E32BC46D1C87}"/>
                </a:ext>
              </a:extLst>
            </p:cNvPr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extrusionOk="0">
                  <a:moveTo>
                    <a:pt x="0" y="1"/>
                  </a:moveTo>
                  <a:lnTo>
                    <a:pt x="0" y="20575"/>
                  </a:lnTo>
                  <a:lnTo>
                    <a:pt x="13264" y="20575"/>
                  </a:lnTo>
                  <a:lnTo>
                    <a:pt x="13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7">
              <a:extLst>
                <a:ext uri="{FF2B5EF4-FFF2-40B4-BE49-F238E27FC236}">
                  <a16:creationId xmlns:a16="http://schemas.microsoft.com/office/drawing/2014/main" id="{C89CA0AF-FD1E-6057-6245-A98D4E5B9D20}"/>
                </a:ext>
              </a:extLst>
            </p:cNvPr>
            <p:cNvSpPr/>
            <p:nvPr/>
          </p:nvSpPr>
          <p:spPr>
            <a:xfrm>
              <a:off x="4852806" y="2983654"/>
              <a:ext cx="371757" cy="576666"/>
            </a:xfrm>
            <a:custGeom>
              <a:avLst/>
              <a:gdLst/>
              <a:ahLst/>
              <a:cxnLst/>
              <a:rect l="l" t="t" r="r" b="b"/>
              <a:pathLst>
                <a:path w="13264" h="20575" fill="none" extrusionOk="0">
                  <a:moveTo>
                    <a:pt x="0" y="1"/>
                  </a:moveTo>
                  <a:lnTo>
                    <a:pt x="13264" y="1"/>
                  </a:lnTo>
                  <a:lnTo>
                    <a:pt x="13264" y="20575"/>
                  </a:lnTo>
                  <a:lnTo>
                    <a:pt x="0" y="20575"/>
                  </a:lnTo>
                  <a:close/>
                </a:path>
              </a:pathLst>
            </a:custGeom>
            <a:solidFill>
              <a:schemeClr val="dk2"/>
            </a:solidFill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7">
              <a:extLst>
                <a:ext uri="{FF2B5EF4-FFF2-40B4-BE49-F238E27FC236}">
                  <a16:creationId xmlns:a16="http://schemas.microsoft.com/office/drawing/2014/main" id="{54DF9E22-9972-DECC-D452-67BD72B72A40}"/>
                </a:ext>
              </a:extLst>
            </p:cNvPr>
            <p:cNvSpPr/>
            <p:nvPr/>
          </p:nvSpPr>
          <p:spPr>
            <a:xfrm>
              <a:off x="4852806" y="2919275"/>
              <a:ext cx="295017" cy="26038"/>
            </a:xfrm>
            <a:custGeom>
              <a:avLst/>
              <a:gdLst/>
              <a:ahLst/>
              <a:cxnLst/>
              <a:rect l="l" t="t" r="r" b="b"/>
              <a:pathLst>
                <a:path w="10526" h="929" extrusionOk="0">
                  <a:moveTo>
                    <a:pt x="465" y="0"/>
                  </a:moveTo>
                  <a:cubicBezTo>
                    <a:pt x="0" y="0"/>
                    <a:pt x="0" y="464"/>
                    <a:pt x="0" y="464"/>
                  </a:cubicBezTo>
                  <a:cubicBezTo>
                    <a:pt x="0" y="929"/>
                    <a:pt x="465" y="929"/>
                    <a:pt x="465" y="929"/>
                  </a:cubicBezTo>
                  <a:lnTo>
                    <a:pt x="10061" y="929"/>
                  </a:lnTo>
                  <a:cubicBezTo>
                    <a:pt x="10061" y="929"/>
                    <a:pt x="10525" y="929"/>
                    <a:pt x="10525" y="464"/>
                  </a:cubicBezTo>
                  <a:cubicBezTo>
                    <a:pt x="10525" y="0"/>
                    <a:pt x="10061" y="0"/>
                    <a:pt x="10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7">
              <a:extLst>
                <a:ext uri="{FF2B5EF4-FFF2-40B4-BE49-F238E27FC236}">
                  <a16:creationId xmlns:a16="http://schemas.microsoft.com/office/drawing/2014/main" id="{4787E8F5-C151-5CD5-7EC6-72F57A73C58D}"/>
                </a:ext>
              </a:extLst>
            </p:cNvPr>
            <p:cNvSpPr/>
            <p:nvPr/>
          </p:nvSpPr>
          <p:spPr>
            <a:xfrm>
              <a:off x="5166153" y="2912268"/>
              <a:ext cx="40051" cy="40051"/>
            </a:xfrm>
            <a:custGeom>
              <a:avLst/>
              <a:gdLst/>
              <a:ahLst/>
              <a:cxnLst/>
              <a:rect l="l" t="t" r="r" b="b"/>
              <a:pathLst>
                <a:path w="1429" h="1429" extrusionOk="0">
                  <a:moveTo>
                    <a:pt x="715" y="0"/>
                  </a:moveTo>
                  <a:cubicBezTo>
                    <a:pt x="322" y="0"/>
                    <a:pt x="0" y="321"/>
                    <a:pt x="0" y="714"/>
                  </a:cubicBezTo>
                  <a:cubicBezTo>
                    <a:pt x="0" y="1107"/>
                    <a:pt x="322" y="1429"/>
                    <a:pt x="715" y="1429"/>
                  </a:cubicBezTo>
                  <a:cubicBezTo>
                    <a:pt x="1107" y="1429"/>
                    <a:pt x="1429" y="1107"/>
                    <a:pt x="1429" y="714"/>
                  </a:cubicBezTo>
                  <a:cubicBezTo>
                    <a:pt x="1429" y="321"/>
                    <a:pt x="1107" y="0"/>
                    <a:pt x="7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7">
              <a:extLst>
                <a:ext uri="{FF2B5EF4-FFF2-40B4-BE49-F238E27FC236}">
                  <a16:creationId xmlns:a16="http://schemas.microsoft.com/office/drawing/2014/main" id="{38396E5F-E7AA-2A7D-99AF-A48F966146E5}"/>
                </a:ext>
              </a:extLst>
            </p:cNvPr>
            <p:cNvSpPr/>
            <p:nvPr/>
          </p:nvSpPr>
          <p:spPr>
            <a:xfrm>
              <a:off x="5020662" y="3586330"/>
              <a:ext cx="43387" cy="4341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1"/>
                  </a:moveTo>
                  <a:cubicBezTo>
                    <a:pt x="345" y="1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34"/>
                    <a:pt x="1203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7">
              <a:extLst>
                <a:ext uri="{FF2B5EF4-FFF2-40B4-BE49-F238E27FC236}">
                  <a16:creationId xmlns:a16="http://schemas.microsoft.com/office/drawing/2014/main" id="{3DD50799-12B4-32C7-B388-2D19E413D144}"/>
                </a:ext>
              </a:extLst>
            </p:cNvPr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extrusionOk="0">
                  <a:moveTo>
                    <a:pt x="1156" y="1"/>
                  </a:moveTo>
                  <a:cubicBezTo>
                    <a:pt x="1" y="1"/>
                    <a:pt x="1" y="1144"/>
                    <a:pt x="1" y="1144"/>
                  </a:cubicBezTo>
                  <a:lnTo>
                    <a:pt x="1" y="9121"/>
                  </a:lnTo>
                  <a:cubicBezTo>
                    <a:pt x="1" y="10276"/>
                    <a:pt x="1156" y="10276"/>
                    <a:pt x="1156" y="10276"/>
                  </a:cubicBezTo>
                  <a:lnTo>
                    <a:pt x="10264" y="10276"/>
                  </a:lnTo>
                  <a:cubicBezTo>
                    <a:pt x="11407" y="10276"/>
                    <a:pt x="11407" y="9121"/>
                    <a:pt x="11407" y="9121"/>
                  </a:cubicBezTo>
                  <a:lnTo>
                    <a:pt x="11407" y="1144"/>
                  </a:lnTo>
                  <a:cubicBezTo>
                    <a:pt x="11407" y="1"/>
                    <a:pt x="10264" y="1"/>
                    <a:pt x="10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7">
              <a:extLst>
                <a:ext uri="{FF2B5EF4-FFF2-40B4-BE49-F238E27FC236}">
                  <a16:creationId xmlns:a16="http://schemas.microsoft.com/office/drawing/2014/main" id="{A7549462-95F4-EE35-F087-90B0EBC4B3D6}"/>
                </a:ext>
              </a:extLst>
            </p:cNvPr>
            <p:cNvSpPr/>
            <p:nvPr/>
          </p:nvSpPr>
          <p:spPr>
            <a:xfrm>
              <a:off x="4317200" y="2952628"/>
              <a:ext cx="319710" cy="288011"/>
            </a:xfrm>
            <a:custGeom>
              <a:avLst/>
              <a:gdLst/>
              <a:ahLst/>
              <a:cxnLst/>
              <a:rect l="l" t="t" r="r" b="b"/>
              <a:pathLst>
                <a:path w="11407" h="10276" fill="none" extrusionOk="0">
                  <a:moveTo>
                    <a:pt x="1" y="1144"/>
                  </a:moveTo>
                  <a:cubicBezTo>
                    <a:pt x="1" y="1144"/>
                    <a:pt x="1" y="1"/>
                    <a:pt x="1156" y="1"/>
                  </a:cubicBezTo>
                  <a:lnTo>
                    <a:pt x="10264" y="1"/>
                  </a:lnTo>
                  <a:cubicBezTo>
                    <a:pt x="10264" y="1"/>
                    <a:pt x="11407" y="1"/>
                    <a:pt x="11407" y="1144"/>
                  </a:cubicBezTo>
                  <a:lnTo>
                    <a:pt x="11407" y="9121"/>
                  </a:lnTo>
                  <a:cubicBezTo>
                    <a:pt x="11407" y="9121"/>
                    <a:pt x="11407" y="10276"/>
                    <a:pt x="10264" y="10276"/>
                  </a:cubicBezTo>
                  <a:lnTo>
                    <a:pt x="1156" y="10276"/>
                  </a:lnTo>
                  <a:cubicBezTo>
                    <a:pt x="1156" y="10276"/>
                    <a:pt x="1" y="10276"/>
                    <a:pt x="1" y="9121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7">
              <a:extLst>
                <a:ext uri="{FF2B5EF4-FFF2-40B4-BE49-F238E27FC236}">
                  <a16:creationId xmlns:a16="http://schemas.microsoft.com/office/drawing/2014/main" id="{4F30F943-757D-9C40-268A-CF006E3768C3}"/>
                </a:ext>
              </a:extLst>
            </p:cNvPr>
            <p:cNvSpPr/>
            <p:nvPr/>
          </p:nvSpPr>
          <p:spPr>
            <a:xfrm>
              <a:off x="4445006" y="3080097"/>
              <a:ext cx="64099" cy="64435"/>
            </a:xfrm>
            <a:custGeom>
              <a:avLst/>
              <a:gdLst/>
              <a:ahLst/>
              <a:cxnLst/>
              <a:rect l="l" t="t" r="r" b="b"/>
              <a:pathLst>
                <a:path w="2287" h="2299" fill="none" extrusionOk="0">
                  <a:moveTo>
                    <a:pt x="2287" y="1156"/>
                  </a:moveTo>
                  <a:cubicBezTo>
                    <a:pt x="2287" y="1787"/>
                    <a:pt x="1775" y="2299"/>
                    <a:pt x="1144" y="2299"/>
                  </a:cubicBezTo>
                  <a:cubicBezTo>
                    <a:pt x="513" y="2299"/>
                    <a:pt x="1" y="1787"/>
                    <a:pt x="1" y="1156"/>
                  </a:cubicBezTo>
                  <a:cubicBezTo>
                    <a:pt x="1" y="525"/>
                    <a:pt x="513" y="1"/>
                    <a:pt x="1144" y="1"/>
                  </a:cubicBezTo>
                  <a:cubicBezTo>
                    <a:pt x="1775" y="1"/>
                    <a:pt x="2287" y="525"/>
                    <a:pt x="2287" y="1156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7">
              <a:extLst>
                <a:ext uri="{FF2B5EF4-FFF2-40B4-BE49-F238E27FC236}">
                  <a16:creationId xmlns:a16="http://schemas.microsoft.com/office/drawing/2014/main" id="{C9242066-D255-E868-E9B7-A82F9091B5C9}"/>
                </a:ext>
              </a:extLst>
            </p:cNvPr>
            <p:cNvSpPr/>
            <p:nvPr/>
          </p:nvSpPr>
          <p:spPr>
            <a:xfrm>
              <a:off x="4477041" y="3032731"/>
              <a:ext cx="28" cy="47395"/>
            </a:xfrm>
            <a:custGeom>
              <a:avLst/>
              <a:gdLst/>
              <a:ahLst/>
              <a:cxnLst/>
              <a:rect l="l" t="t" r="r" b="b"/>
              <a:pathLst>
                <a:path w="1" h="1691" fill="none" extrusionOk="0">
                  <a:moveTo>
                    <a:pt x="1" y="0"/>
                  </a:moveTo>
                  <a:lnTo>
                    <a:pt x="1" y="169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7">
              <a:extLst>
                <a:ext uri="{FF2B5EF4-FFF2-40B4-BE49-F238E27FC236}">
                  <a16:creationId xmlns:a16="http://schemas.microsoft.com/office/drawing/2014/main" id="{5B3F5B57-4B06-2059-E5A5-884DAFF7655A}"/>
                </a:ext>
              </a:extLst>
            </p:cNvPr>
            <p:cNvSpPr/>
            <p:nvPr/>
          </p:nvSpPr>
          <p:spPr>
            <a:xfrm>
              <a:off x="4381944" y="2772775"/>
              <a:ext cx="190251" cy="179880"/>
            </a:xfrm>
            <a:custGeom>
              <a:avLst/>
              <a:gdLst/>
              <a:ahLst/>
              <a:cxnLst/>
              <a:rect l="l" t="t" r="r" b="b"/>
              <a:pathLst>
                <a:path w="6788" h="6418" fill="none" extrusionOk="0">
                  <a:moveTo>
                    <a:pt x="6787" y="6418"/>
                  </a:moveTo>
                  <a:lnTo>
                    <a:pt x="6787" y="3393"/>
                  </a:lnTo>
                  <a:cubicBezTo>
                    <a:pt x="6787" y="1524"/>
                    <a:pt x="5275" y="0"/>
                    <a:pt x="3394" y="0"/>
                  </a:cubicBezTo>
                  <a:cubicBezTo>
                    <a:pt x="1525" y="0"/>
                    <a:pt x="1" y="1524"/>
                    <a:pt x="1" y="3393"/>
                  </a:cubicBezTo>
                  <a:lnTo>
                    <a:pt x="1" y="6418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7">
              <a:extLst>
                <a:ext uri="{FF2B5EF4-FFF2-40B4-BE49-F238E27FC236}">
                  <a16:creationId xmlns:a16="http://schemas.microsoft.com/office/drawing/2014/main" id="{B7D2CAFF-E08F-FC91-CF59-AD91FD905B6A}"/>
                </a:ext>
              </a:extLst>
            </p:cNvPr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extrusionOk="0">
                  <a:moveTo>
                    <a:pt x="751" y="1"/>
                  </a:moveTo>
                  <a:cubicBezTo>
                    <a:pt x="1" y="1"/>
                    <a:pt x="1" y="751"/>
                    <a:pt x="1" y="751"/>
                  </a:cubicBezTo>
                  <a:lnTo>
                    <a:pt x="1" y="6037"/>
                  </a:lnTo>
                  <a:cubicBezTo>
                    <a:pt x="1" y="6799"/>
                    <a:pt x="751" y="6799"/>
                    <a:pt x="751" y="6799"/>
                  </a:cubicBezTo>
                  <a:lnTo>
                    <a:pt x="6799" y="6799"/>
                  </a:lnTo>
                  <a:cubicBezTo>
                    <a:pt x="7549" y="6799"/>
                    <a:pt x="7549" y="6037"/>
                    <a:pt x="7549" y="6037"/>
                  </a:cubicBezTo>
                  <a:lnTo>
                    <a:pt x="7549" y="751"/>
                  </a:lnTo>
                  <a:cubicBezTo>
                    <a:pt x="7549" y="1"/>
                    <a:pt x="6799" y="1"/>
                    <a:pt x="6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7">
              <a:extLst>
                <a:ext uri="{FF2B5EF4-FFF2-40B4-BE49-F238E27FC236}">
                  <a16:creationId xmlns:a16="http://schemas.microsoft.com/office/drawing/2014/main" id="{EE297C3C-1BAC-9844-9D9E-0F7F84D45A08}"/>
                </a:ext>
              </a:extLst>
            </p:cNvPr>
            <p:cNvSpPr/>
            <p:nvPr/>
          </p:nvSpPr>
          <p:spPr>
            <a:xfrm>
              <a:off x="4936888" y="3218917"/>
              <a:ext cx="211608" cy="190587"/>
            </a:xfrm>
            <a:custGeom>
              <a:avLst/>
              <a:gdLst/>
              <a:ahLst/>
              <a:cxnLst/>
              <a:rect l="l" t="t" r="r" b="b"/>
              <a:pathLst>
                <a:path w="7550" h="6800" fill="none" extrusionOk="0">
                  <a:moveTo>
                    <a:pt x="1" y="751"/>
                  </a:moveTo>
                  <a:cubicBezTo>
                    <a:pt x="1" y="751"/>
                    <a:pt x="1" y="1"/>
                    <a:pt x="751" y="1"/>
                  </a:cubicBezTo>
                  <a:lnTo>
                    <a:pt x="6799" y="1"/>
                  </a:lnTo>
                  <a:cubicBezTo>
                    <a:pt x="6799" y="1"/>
                    <a:pt x="7549" y="1"/>
                    <a:pt x="7549" y="751"/>
                  </a:cubicBezTo>
                  <a:lnTo>
                    <a:pt x="7549" y="6037"/>
                  </a:lnTo>
                  <a:cubicBezTo>
                    <a:pt x="7549" y="6037"/>
                    <a:pt x="7549" y="6799"/>
                    <a:pt x="6799" y="6799"/>
                  </a:cubicBezTo>
                  <a:lnTo>
                    <a:pt x="751" y="6799"/>
                  </a:lnTo>
                  <a:cubicBezTo>
                    <a:pt x="751" y="6799"/>
                    <a:pt x="1" y="6799"/>
                    <a:pt x="1" y="6037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7">
              <a:extLst>
                <a:ext uri="{FF2B5EF4-FFF2-40B4-BE49-F238E27FC236}">
                  <a16:creationId xmlns:a16="http://schemas.microsoft.com/office/drawing/2014/main" id="{4F095D12-58C5-F873-3E79-80A75B0B90A4}"/>
                </a:ext>
              </a:extLst>
            </p:cNvPr>
            <p:cNvSpPr/>
            <p:nvPr/>
          </p:nvSpPr>
          <p:spPr>
            <a:xfrm>
              <a:off x="5020971" y="3303364"/>
              <a:ext cx="42434" cy="42742"/>
            </a:xfrm>
            <a:custGeom>
              <a:avLst/>
              <a:gdLst/>
              <a:ahLst/>
              <a:cxnLst/>
              <a:rect l="l" t="t" r="r" b="b"/>
              <a:pathLst>
                <a:path w="1514" h="1525" fill="none" extrusionOk="0">
                  <a:moveTo>
                    <a:pt x="1513" y="762"/>
                  </a:moveTo>
                  <a:cubicBezTo>
                    <a:pt x="1513" y="1179"/>
                    <a:pt x="1180" y="1524"/>
                    <a:pt x="763" y="1524"/>
                  </a:cubicBezTo>
                  <a:cubicBezTo>
                    <a:pt x="346" y="1524"/>
                    <a:pt x="1" y="1179"/>
                    <a:pt x="1" y="762"/>
                  </a:cubicBezTo>
                  <a:cubicBezTo>
                    <a:pt x="1" y="345"/>
                    <a:pt x="346" y="0"/>
                    <a:pt x="763" y="0"/>
                  </a:cubicBezTo>
                  <a:cubicBezTo>
                    <a:pt x="1180" y="0"/>
                    <a:pt x="1513" y="345"/>
                    <a:pt x="1513" y="762"/>
                  </a:cubicBezTo>
                  <a:close/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7">
              <a:extLst>
                <a:ext uri="{FF2B5EF4-FFF2-40B4-BE49-F238E27FC236}">
                  <a16:creationId xmlns:a16="http://schemas.microsoft.com/office/drawing/2014/main" id="{FF827284-BB3F-F5B4-0F69-CF2DD3632753}"/>
                </a:ext>
              </a:extLst>
            </p:cNvPr>
            <p:cNvSpPr/>
            <p:nvPr/>
          </p:nvSpPr>
          <p:spPr>
            <a:xfrm>
              <a:off x="5042328" y="3271665"/>
              <a:ext cx="28" cy="31727"/>
            </a:xfrm>
            <a:custGeom>
              <a:avLst/>
              <a:gdLst/>
              <a:ahLst/>
              <a:cxnLst/>
              <a:rect l="l" t="t" r="r" b="b"/>
              <a:pathLst>
                <a:path w="1" h="1132" fill="none" extrusionOk="0">
                  <a:moveTo>
                    <a:pt x="1" y="0"/>
                  </a:moveTo>
                  <a:lnTo>
                    <a:pt x="1" y="1131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7">
              <a:extLst>
                <a:ext uri="{FF2B5EF4-FFF2-40B4-BE49-F238E27FC236}">
                  <a16:creationId xmlns:a16="http://schemas.microsoft.com/office/drawing/2014/main" id="{48BE6F22-BF82-E8B8-8EC5-3A910A8C160D}"/>
                </a:ext>
              </a:extLst>
            </p:cNvPr>
            <p:cNvSpPr/>
            <p:nvPr/>
          </p:nvSpPr>
          <p:spPr>
            <a:xfrm>
              <a:off x="4979602" y="3099464"/>
              <a:ext cx="126180" cy="119481"/>
            </a:xfrm>
            <a:custGeom>
              <a:avLst/>
              <a:gdLst/>
              <a:ahLst/>
              <a:cxnLst/>
              <a:rect l="l" t="t" r="r" b="b"/>
              <a:pathLst>
                <a:path w="4502" h="4263" fill="none" extrusionOk="0">
                  <a:moveTo>
                    <a:pt x="4501" y="4263"/>
                  </a:moveTo>
                  <a:lnTo>
                    <a:pt x="4501" y="2251"/>
                  </a:lnTo>
                  <a:cubicBezTo>
                    <a:pt x="4501" y="1001"/>
                    <a:pt x="3489" y="0"/>
                    <a:pt x="2251" y="0"/>
                  </a:cubicBezTo>
                  <a:cubicBezTo>
                    <a:pt x="1001" y="0"/>
                    <a:pt x="1" y="1012"/>
                    <a:pt x="1" y="2251"/>
                  </a:cubicBezTo>
                  <a:lnTo>
                    <a:pt x="1" y="4263"/>
                  </a:lnTo>
                </a:path>
              </a:pathLst>
            </a:custGeom>
            <a:noFill/>
            <a:ln w="113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0" name="Google Shape;1500;p27">
            <a:extLst>
              <a:ext uri="{FF2B5EF4-FFF2-40B4-BE49-F238E27FC236}">
                <a16:creationId xmlns:a16="http://schemas.microsoft.com/office/drawing/2014/main" id="{2C6B195D-4817-A053-1142-B14AFF4AA770}"/>
              </a:ext>
            </a:extLst>
          </p:cNvPr>
          <p:cNvSpPr/>
          <p:nvPr/>
        </p:nvSpPr>
        <p:spPr>
          <a:xfrm>
            <a:off x="3158936" y="1707242"/>
            <a:ext cx="2835486" cy="2835486"/>
          </a:xfrm>
          <a:custGeom>
            <a:avLst/>
            <a:gdLst/>
            <a:ahLst/>
            <a:cxnLst/>
            <a:rect l="l" t="t" r="r" b="b"/>
            <a:pathLst>
              <a:path w="101168" h="101168" fill="none" extrusionOk="0">
                <a:moveTo>
                  <a:pt x="101168" y="50590"/>
                </a:moveTo>
                <a:cubicBezTo>
                  <a:pt x="101168" y="78522"/>
                  <a:pt x="78522" y="101167"/>
                  <a:pt x="50590" y="101167"/>
                </a:cubicBezTo>
                <a:cubicBezTo>
                  <a:pt x="22646" y="101167"/>
                  <a:pt x="0" y="78522"/>
                  <a:pt x="0" y="50590"/>
                </a:cubicBezTo>
                <a:cubicBezTo>
                  <a:pt x="0" y="22646"/>
                  <a:pt x="22646" y="0"/>
                  <a:pt x="50590" y="0"/>
                </a:cubicBezTo>
                <a:cubicBezTo>
                  <a:pt x="78522" y="0"/>
                  <a:pt x="101168" y="22646"/>
                  <a:pt x="101168" y="50578"/>
                </a:cubicBezTo>
                <a:close/>
              </a:path>
            </a:pathLst>
          </a:custGeom>
          <a:noFill/>
          <a:ln w="113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1" name="Google Shape;1501;p27">
            <a:extLst>
              <a:ext uri="{FF2B5EF4-FFF2-40B4-BE49-F238E27FC236}">
                <a16:creationId xmlns:a16="http://schemas.microsoft.com/office/drawing/2014/main" id="{9EFAA4EB-621B-94F5-F72B-492E076B4238}"/>
              </a:ext>
            </a:extLst>
          </p:cNvPr>
          <p:cNvGrpSpPr/>
          <p:nvPr/>
        </p:nvGrpSpPr>
        <p:grpSpPr>
          <a:xfrm>
            <a:off x="5506218" y="2652090"/>
            <a:ext cx="1002151" cy="877877"/>
            <a:chOff x="3355801" y="3849989"/>
            <a:chExt cx="1002151" cy="877877"/>
          </a:xfrm>
        </p:grpSpPr>
        <p:sp>
          <p:nvSpPr>
            <p:cNvPr id="1502" name="Google Shape;1502;p27">
              <a:extLst>
                <a:ext uri="{FF2B5EF4-FFF2-40B4-BE49-F238E27FC236}">
                  <a16:creationId xmlns:a16="http://schemas.microsoft.com/office/drawing/2014/main" id="{A4CEECBF-8A94-6ABA-F0FE-1B70E8E143C7}"/>
                </a:ext>
              </a:extLst>
            </p:cNvPr>
            <p:cNvSpPr/>
            <p:nvPr/>
          </p:nvSpPr>
          <p:spPr>
            <a:xfrm>
              <a:off x="3355801" y="3849989"/>
              <a:ext cx="1002151" cy="877877"/>
            </a:xfrm>
            <a:custGeom>
              <a:avLst/>
              <a:gdLst/>
              <a:ahLst/>
              <a:cxnLst/>
              <a:rect l="l" t="t" r="r" b="b"/>
              <a:pathLst>
                <a:path w="35756" h="31322" extrusionOk="0">
                  <a:moveTo>
                    <a:pt x="17900" y="1"/>
                  </a:moveTo>
                  <a:cubicBezTo>
                    <a:pt x="12487" y="1"/>
                    <a:pt x="7223" y="2812"/>
                    <a:pt x="4323" y="7837"/>
                  </a:cubicBezTo>
                  <a:cubicBezTo>
                    <a:pt x="1" y="15326"/>
                    <a:pt x="2561" y="24899"/>
                    <a:pt x="10050" y="29221"/>
                  </a:cubicBezTo>
                  <a:cubicBezTo>
                    <a:pt x="12517" y="30644"/>
                    <a:pt x="15210" y="31321"/>
                    <a:pt x="17867" y="31321"/>
                  </a:cubicBezTo>
                  <a:cubicBezTo>
                    <a:pt x="23276" y="31321"/>
                    <a:pt x="28535" y="28516"/>
                    <a:pt x="31433" y="23494"/>
                  </a:cubicBezTo>
                  <a:cubicBezTo>
                    <a:pt x="35755" y="16005"/>
                    <a:pt x="33195" y="6432"/>
                    <a:pt x="25706" y="2098"/>
                  </a:cubicBezTo>
                  <a:cubicBezTo>
                    <a:pt x="23243" y="676"/>
                    <a:pt x="20553" y="1"/>
                    <a:pt x="17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3" name="Google Shape;1503;p27">
              <a:extLst>
                <a:ext uri="{FF2B5EF4-FFF2-40B4-BE49-F238E27FC236}">
                  <a16:creationId xmlns:a16="http://schemas.microsoft.com/office/drawing/2014/main" id="{49A26A33-AF12-9636-0011-425994060624}"/>
                </a:ext>
              </a:extLst>
            </p:cNvPr>
            <p:cNvGrpSpPr/>
            <p:nvPr/>
          </p:nvGrpSpPr>
          <p:grpSpPr>
            <a:xfrm>
              <a:off x="3691514" y="4033540"/>
              <a:ext cx="338727" cy="460813"/>
              <a:chOff x="3691514" y="4033540"/>
              <a:chExt cx="338727" cy="460813"/>
            </a:xfrm>
          </p:grpSpPr>
          <p:sp>
            <p:nvSpPr>
              <p:cNvPr id="1504" name="Google Shape;1504;p27">
                <a:extLst>
                  <a:ext uri="{FF2B5EF4-FFF2-40B4-BE49-F238E27FC236}">
                    <a16:creationId xmlns:a16="http://schemas.microsoft.com/office/drawing/2014/main" id="{043960C1-D1D2-B766-C6CA-57DF1DB91277}"/>
                  </a:ext>
                </a:extLst>
              </p:cNvPr>
              <p:cNvSpPr/>
              <p:nvPr/>
            </p:nvSpPr>
            <p:spPr>
              <a:xfrm>
                <a:off x="3699853" y="4033540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extrusionOk="0">
                    <a:moveTo>
                      <a:pt x="5894" y="1"/>
                    </a:moveTo>
                    <a:cubicBezTo>
                      <a:pt x="2644" y="1"/>
                      <a:pt x="0" y="2632"/>
                      <a:pt x="0" y="5894"/>
                    </a:cubicBezTo>
                    <a:lnTo>
                      <a:pt x="0" y="10312"/>
                    </a:ln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27">
                <a:extLst>
                  <a:ext uri="{FF2B5EF4-FFF2-40B4-BE49-F238E27FC236}">
                    <a16:creationId xmlns:a16="http://schemas.microsoft.com/office/drawing/2014/main" id="{052DD0DE-B236-E80C-AA4F-095C63D67C24}"/>
                  </a:ext>
                </a:extLst>
              </p:cNvPr>
              <p:cNvSpPr/>
              <p:nvPr/>
            </p:nvSpPr>
            <p:spPr>
              <a:xfrm>
                <a:off x="3691514" y="4040139"/>
                <a:ext cx="330388" cy="454214"/>
              </a:xfrm>
              <a:custGeom>
                <a:avLst/>
                <a:gdLst/>
                <a:ahLst/>
                <a:cxnLst/>
                <a:rect l="l" t="t" r="r" b="b"/>
                <a:pathLst>
                  <a:path w="11788" h="16206" fill="none" extrusionOk="0">
                    <a:moveTo>
                      <a:pt x="0" y="10312"/>
                    </a:moveTo>
                    <a:cubicBezTo>
                      <a:pt x="0" y="13574"/>
                      <a:pt x="2644" y="16205"/>
                      <a:pt x="5894" y="16205"/>
                    </a:cubicBezTo>
                    <a:cubicBezTo>
                      <a:pt x="9156" y="16205"/>
                      <a:pt x="11788" y="13574"/>
                      <a:pt x="11788" y="10312"/>
                    </a:cubicBezTo>
                    <a:lnTo>
                      <a:pt x="11788" y="5894"/>
                    </a:lnTo>
                    <a:cubicBezTo>
                      <a:pt x="11788" y="2632"/>
                      <a:pt x="9156" y="1"/>
                      <a:pt x="5894" y="1"/>
                    </a:cubicBezTo>
                    <a:cubicBezTo>
                      <a:pt x="2644" y="1"/>
                      <a:pt x="0" y="2632"/>
                      <a:pt x="0" y="5894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7">
                <a:extLst>
                  <a:ext uri="{FF2B5EF4-FFF2-40B4-BE49-F238E27FC236}">
                    <a16:creationId xmlns:a16="http://schemas.microsoft.com/office/drawing/2014/main" id="{BB68B145-E212-11F1-6302-069F2BCDE08C}"/>
                  </a:ext>
                </a:extLst>
              </p:cNvPr>
              <p:cNvSpPr/>
              <p:nvPr/>
            </p:nvSpPr>
            <p:spPr>
              <a:xfrm>
                <a:off x="3691514" y="4195327"/>
                <a:ext cx="330052" cy="144173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5144" extrusionOk="0">
                    <a:moveTo>
                      <a:pt x="0" y="0"/>
                    </a:moveTo>
                    <a:lnTo>
                      <a:pt x="0" y="5144"/>
                    </a:lnTo>
                    <a:lnTo>
                      <a:pt x="11776" y="5144"/>
                    </a:lnTo>
                    <a:lnTo>
                      <a:pt x="117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7">
                <a:extLst>
                  <a:ext uri="{FF2B5EF4-FFF2-40B4-BE49-F238E27FC236}">
                    <a16:creationId xmlns:a16="http://schemas.microsoft.com/office/drawing/2014/main" id="{8951313B-AB49-842B-FDD7-23DE55912D4A}"/>
                  </a:ext>
                </a:extLst>
              </p:cNvPr>
              <p:cNvSpPr/>
              <p:nvPr/>
            </p:nvSpPr>
            <p:spPr>
              <a:xfrm>
                <a:off x="3712535" y="4215675"/>
                <a:ext cx="102805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3148" extrusionOk="0">
                    <a:moveTo>
                      <a:pt x="727" y="0"/>
                    </a:moveTo>
                    <a:lnTo>
                      <a:pt x="727" y="0"/>
                    </a:lnTo>
                    <a:cubicBezTo>
                      <a:pt x="1" y="750"/>
                      <a:pt x="1" y="2227"/>
                      <a:pt x="1477" y="2941"/>
                    </a:cubicBezTo>
                    <a:cubicBezTo>
                      <a:pt x="1770" y="3089"/>
                      <a:pt x="2033" y="3148"/>
                      <a:pt x="2267" y="3148"/>
                    </a:cubicBezTo>
                    <a:cubicBezTo>
                      <a:pt x="3203" y="3148"/>
                      <a:pt x="3668" y="2203"/>
                      <a:pt x="3668" y="2203"/>
                    </a:cubicBez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7">
                <a:extLst>
                  <a:ext uri="{FF2B5EF4-FFF2-40B4-BE49-F238E27FC236}">
                    <a16:creationId xmlns:a16="http://schemas.microsoft.com/office/drawing/2014/main" id="{0EB2D1EA-F422-6DB1-C6DA-281823CE1DF9}"/>
                  </a:ext>
                </a:extLst>
              </p:cNvPr>
              <p:cNvSpPr/>
              <p:nvPr/>
            </p:nvSpPr>
            <p:spPr>
              <a:xfrm>
                <a:off x="3898077" y="4215675"/>
                <a:ext cx="103141" cy="88231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148" extrusionOk="0">
                    <a:moveTo>
                      <a:pt x="2953" y="0"/>
                    </a:moveTo>
                    <a:lnTo>
                      <a:pt x="0" y="2203"/>
                    </a:lnTo>
                    <a:cubicBezTo>
                      <a:pt x="0" y="2203"/>
                      <a:pt x="465" y="3148"/>
                      <a:pt x="1407" y="3148"/>
                    </a:cubicBezTo>
                    <a:cubicBezTo>
                      <a:pt x="1643" y="3148"/>
                      <a:pt x="1908" y="3089"/>
                      <a:pt x="2203" y="2941"/>
                    </a:cubicBezTo>
                    <a:cubicBezTo>
                      <a:pt x="3679" y="2227"/>
                      <a:pt x="3679" y="750"/>
                      <a:pt x="29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9" name="Google Shape;1509;p27">
            <a:extLst>
              <a:ext uri="{FF2B5EF4-FFF2-40B4-BE49-F238E27FC236}">
                <a16:creationId xmlns:a16="http://schemas.microsoft.com/office/drawing/2014/main" id="{1D2F3FA0-0D77-0E2E-7CD1-72043C02F211}"/>
              </a:ext>
            </a:extLst>
          </p:cNvPr>
          <p:cNvGrpSpPr/>
          <p:nvPr/>
        </p:nvGrpSpPr>
        <p:grpSpPr>
          <a:xfrm>
            <a:off x="3363817" y="1374261"/>
            <a:ext cx="1002460" cy="877877"/>
            <a:chOff x="3363817" y="1374261"/>
            <a:chExt cx="1002460" cy="877877"/>
          </a:xfrm>
        </p:grpSpPr>
        <p:sp>
          <p:nvSpPr>
            <p:cNvPr id="1510" name="Google Shape;1510;p27">
              <a:extLst>
                <a:ext uri="{FF2B5EF4-FFF2-40B4-BE49-F238E27FC236}">
                  <a16:creationId xmlns:a16="http://schemas.microsoft.com/office/drawing/2014/main" id="{6816257D-1984-D9FF-9EC2-8C6DDED9095C}"/>
                </a:ext>
              </a:extLst>
            </p:cNvPr>
            <p:cNvSpPr/>
            <p:nvPr/>
          </p:nvSpPr>
          <p:spPr>
            <a:xfrm>
              <a:off x="3363817" y="1374261"/>
              <a:ext cx="1002460" cy="877877"/>
            </a:xfrm>
            <a:custGeom>
              <a:avLst/>
              <a:gdLst/>
              <a:ahLst/>
              <a:cxnLst/>
              <a:rect l="l" t="t" r="r" b="b"/>
              <a:pathLst>
                <a:path w="35767" h="31322" extrusionOk="0">
                  <a:moveTo>
                    <a:pt x="17873" y="1"/>
                  </a:moveTo>
                  <a:cubicBezTo>
                    <a:pt x="15216" y="1"/>
                    <a:pt x="12524" y="678"/>
                    <a:pt x="10061" y="2101"/>
                  </a:cubicBezTo>
                  <a:cubicBezTo>
                    <a:pt x="2572" y="6423"/>
                    <a:pt x="1" y="15996"/>
                    <a:pt x="4323" y="23485"/>
                  </a:cubicBezTo>
                  <a:cubicBezTo>
                    <a:pt x="7223" y="28510"/>
                    <a:pt x="12492" y="31321"/>
                    <a:pt x="17908" y="31321"/>
                  </a:cubicBezTo>
                  <a:cubicBezTo>
                    <a:pt x="20564" y="31321"/>
                    <a:pt x="23254" y="30646"/>
                    <a:pt x="25718" y="29224"/>
                  </a:cubicBezTo>
                  <a:cubicBezTo>
                    <a:pt x="33195" y="24902"/>
                    <a:pt x="35767" y="15317"/>
                    <a:pt x="31445" y="7828"/>
                  </a:cubicBezTo>
                  <a:cubicBezTo>
                    <a:pt x="28547" y="2806"/>
                    <a:pt x="23282" y="1"/>
                    <a:pt x="17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1" name="Google Shape;1511;p27">
              <a:extLst>
                <a:ext uri="{FF2B5EF4-FFF2-40B4-BE49-F238E27FC236}">
                  <a16:creationId xmlns:a16="http://schemas.microsoft.com/office/drawing/2014/main" id="{83A0286E-CE12-642D-3065-300EFA3290DB}"/>
                </a:ext>
              </a:extLst>
            </p:cNvPr>
            <p:cNvGrpSpPr/>
            <p:nvPr/>
          </p:nvGrpSpPr>
          <p:grpSpPr>
            <a:xfrm>
              <a:off x="3564045" y="1653513"/>
              <a:ext cx="601694" cy="388125"/>
              <a:chOff x="3564045" y="1653513"/>
              <a:chExt cx="601694" cy="388125"/>
            </a:xfrm>
          </p:grpSpPr>
          <p:sp>
            <p:nvSpPr>
              <p:cNvPr id="1512" name="Google Shape;1512;p27">
                <a:extLst>
                  <a:ext uri="{FF2B5EF4-FFF2-40B4-BE49-F238E27FC236}">
                    <a16:creationId xmlns:a16="http://schemas.microsoft.com/office/drawing/2014/main" id="{9D94CF03-EDCA-3A00-9951-61D92519F4F9}"/>
                  </a:ext>
                </a:extLst>
              </p:cNvPr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21468" h="13848" extrusionOk="0">
                    <a:moveTo>
                      <a:pt x="1381" y="0"/>
                    </a:moveTo>
                    <a:cubicBezTo>
                      <a:pt x="0" y="0"/>
                      <a:pt x="0" y="1382"/>
                      <a:pt x="0" y="1382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20086" y="13847"/>
                    </a:lnTo>
                    <a:cubicBezTo>
                      <a:pt x="21467" y="13847"/>
                      <a:pt x="21467" y="12466"/>
                      <a:pt x="21467" y="12466"/>
                    </a:cubicBezTo>
                    <a:lnTo>
                      <a:pt x="21467" y="1382"/>
                    </a:lnTo>
                    <a:cubicBezTo>
                      <a:pt x="21467" y="0"/>
                      <a:pt x="20086" y="0"/>
                      <a:pt x="200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27">
                <a:extLst>
                  <a:ext uri="{FF2B5EF4-FFF2-40B4-BE49-F238E27FC236}">
                    <a16:creationId xmlns:a16="http://schemas.microsoft.com/office/drawing/2014/main" id="{AB017511-451D-7107-8A68-26556A1B39A6}"/>
                  </a:ext>
                </a:extLst>
              </p:cNvPr>
              <p:cNvSpPr/>
              <p:nvPr/>
            </p:nvSpPr>
            <p:spPr>
              <a:xfrm>
                <a:off x="3923105" y="1770304"/>
                <a:ext cx="58409" cy="58437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fill="none" extrusionOk="0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0" y="1608"/>
                      <a:pt x="0" y="1036"/>
                    </a:cubicBezTo>
                    <a:cubicBezTo>
                      <a:pt x="0" y="465"/>
                      <a:pt x="465" y="1"/>
                      <a:pt x="1048" y="1"/>
                    </a:cubicBezTo>
                    <a:cubicBezTo>
                      <a:pt x="1620" y="1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7">
                <a:extLst>
                  <a:ext uri="{FF2B5EF4-FFF2-40B4-BE49-F238E27FC236}">
                    <a16:creationId xmlns:a16="http://schemas.microsoft.com/office/drawing/2014/main" id="{65365482-1669-A87C-CB78-C2ABE2BE6511}"/>
                  </a:ext>
                </a:extLst>
              </p:cNvPr>
              <p:cNvSpPr/>
              <p:nvPr/>
            </p:nvSpPr>
            <p:spPr>
              <a:xfrm>
                <a:off x="4039896" y="1711250"/>
                <a:ext cx="58437" cy="58409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fill="none" extrusionOk="0">
                    <a:moveTo>
                      <a:pt x="2084" y="1048"/>
                    </a:moveTo>
                    <a:cubicBezTo>
                      <a:pt x="2084" y="1619"/>
                      <a:pt x="1620" y="2084"/>
                      <a:pt x="1048" y="2084"/>
                    </a:cubicBezTo>
                    <a:cubicBezTo>
                      <a:pt x="465" y="2084"/>
                      <a:pt x="1" y="1619"/>
                      <a:pt x="1" y="1048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48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7">
                <a:extLst>
                  <a:ext uri="{FF2B5EF4-FFF2-40B4-BE49-F238E27FC236}">
                    <a16:creationId xmlns:a16="http://schemas.microsoft.com/office/drawing/2014/main" id="{27D6AC05-0438-3CED-926A-29E1615EAD55}"/>
                  </a:ext>
                </a:extLst>
              </p:cNvPr>
              <p:cNvSpPr/>
              <p:nvPr/>
            </p:nvSpPr>
            <p:spPr>
              <a:xfrm>
                <a:off x="4039896" y="1828713"/>
                <a:ext cx="58437" cy="58409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4" fill="none" extrusionOk="0">
                    <a:moveTo>
                      <a:pt x="2084" y="1036"/>
                    </a:moveTo>
                    <a:cubicBezTo>
                      <a:pt x="2084" y="1608"/>
                      <a:pt x="1620" y="2084"/>
                      <a:pt x="1048" y="2084"/>
                    </a:cubicBezTo>
                    <a:cubicBezTo>
                      <a:pt x="465" y="2084"/>
                      <a:pt x="1" y="1608"/>
                      <a:pt x="1" y="1036"/>
                    </a:cubicBezTo>
                    <a:cubicBezTo>
                      <a:pt x="1" y="465"/>
                      <a:pt x="465" y="0"/>
                      <a:pt x="1048" y="0"/>
                    </a:cubicBezTo>
                    <a:cubicBezTo>
                      <a:pt x="1620" y="0"/>
                      <a:pt x="2084" y="465"/>
                      <a:pt x="2084" y="103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7">
                <a:extLst>
                  <a:ext uri="{FF2B5EF4-FFF2-40B4-BE49-F238E27FC236}">
                    <a16:creationId xmlns:a16="http://schemas.microsoft.com/office/drawing/2014/main" id="{B079634C-7737-7E25-58CD-811243BFF4BB}"/>
                  </a:ext>
                </a:extLst>
              </p:cNvPr>
              <p:cNvSpPr/>
              <p:nvPr/>
            </p:nvSpPr>
            <p:spPr>
              <a:xfrm>
                <a:off x="3978151" y="1753964"/>
                <a:ext cx="65108" cy="32063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144" fill="none" extrusionOk="0">
                    <a:moveTo>
                      <a:pt x="1" y="1143"/>
                    </a:moveTo>
                    <a:lnTo>
                      <a:pt x="2323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7">
                <a:extLst>
                  <a:ext uri="{FF2B5EF4-FFF2-40B4-BE49-F238E27FC236}">
                    <a16:creationId xmlns:a16="http://schemas.microsoft.com/office/drawing/2014/main" id="{7CF3B11D-F483-86E2-D61B-1A84A1B1734F}"/>
                  </a:ext>
                </a:extLst>
              </p:cNvPr>
              <p:cNvSpPr/>
              <p:nvPr/>
            </p:nvSpPr>
            <p:spPr>
              <a:xfrm>
                <a:off x="3978151" y="1812345"/>
                <a:ext cx="65108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1156" fill="none" extrusionOk="0">
                    <a:moveTo>
                      <a:pt x="2323" y="1156"/>
                    </a:moveTo>
                    <a:lnTo>
                      <a:pt x="1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7">
                <a:extLst>
                  <a:ext uri="{FF2B5EF4-FFF2-40B4-BE49-F238E27FC236}">
                    <a16:creationId xmlns:a16="http://schemas.microsoft.com/office/drawing/2014/main" id="{08049406-2F73-A8D3-4E4E-E0CF9D5761B9}"/>
                  </a:ext>
                </a:extLst>
              </p:cNvPr>
              <p:cNvSpPr/>
              <p:nvPr/>
            </p:nvSpPr>
            <p:spPr>
              <a:xfrm>
                <a:off x="3564045" y="1653513"/>
                <a:ext cx="601694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21468" h="13848" fill="none" extrusionOk="0">
                    <a:moveTo>
                      <a:pt x="0" y="1382"/>
                    </a:moveTo>
                    <a:cubicBezTo>
                      <a:pt x="0" y="1382"/>
                      <a:pt x="0" y="0"/>
                      <a:pt x="1381" y="0"/>
                    </a:cubicBezTo>
                    <a:lnTo>
                      <a:pt x="20086" y="0"/>
                    </a:lnTo>
                    <a:cubicBezTo>
                      <a:pt x="20086" y="0"/>
                      <a:pt x="21467" y="0"/>
                      <a:pt x="21467" y="1382"/>
                    </a:cubicBezTo>
                    <a:lnTo>
                      <a:pt x="21467" y="12466"/>
                    </a:lnTo>
                    <a:cubicBezTo>
                      <a:pt x="21467" y="12466"/>
                      <a:pt x="21467" y="13847"/>
                      <a:pt x="20086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7">
                <a:extLst>
                  <a:ext uri="{FF2B5EF4-FFF2-40B4-BE49-F238E27FC236}">
                    <a16:creationId xmlns:a16="http://schemas.microsoft.com/office/drawing/2014/main" id="{A533BCB9-52B6-0541-74EB-8961D50E8C3A}"/>
                  </a:ext>
                </a:extLst>
              </p:cNvPr>
              <p:cNvSpPr/>
              <p:nvPr/>
            </p:nvSpPr>
            <p:spPr>
              <a:xfrm>
                <a:off x="3622426" y="1711250"/>
                <a:ext cx="232965" cy="271979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9704" fill="none" extrusionOk="0">
                    <a:moveTo>
                      <a:pt x="1" y="0"/>
                    </a:moveTo>
                    <a:lnTo>
                      <a:pt x="8311" y="0"/>
                    </a:lnTo>
                    <a:lnTo>
                      <a:pt x="8311" y="9704"/>
                    </a:lnTo>
                    <a:lnTo>
                      <a:pt x="1" y="9704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7">
                <a:extLst>
                  <a:ext uri="{FF2B5EF4-FFF2-40B4-BE49-F238E27FC236}">
                    <a16:creationId xmlns:a16="http://schemas.microsoft.com/office/drawing/2014/main" id="{C9B9298D-F62D-7B53-57FB-25B69DF0A952}"/>
                  </a:ext>
                </a:extLst>
              </p:cNvPr>
              <p:cNvSpPr/>
              <p:nvPr/>
            </p:nvSpPr>
            <p:spPr>
              <a:xfrm>
                <a:off x="3913436" y="1983201"/>
                <a:ext cx="1945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" fill="none" extrusionOk="0">
                    <a:moveTo>
                      <a:pt x="0" y="1"/>
                    </a:moveTo>
                    <a:lnTo>
                      <a:pt x="6941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7">
                <a:extLst>
                  <a:ext uri="{FF2B5EF4-FFF2-40B4-BE49-F238E27FC236}">
                    <a16:creationId xmlns:a16="http://schemas.microsoft.com/office/drawing/2014/main" id="{DA433BC5-B5F8-9C38-8DFF-7963F4711D61}"/>
                  </a:ext>
                </a:extLst>
              </p:cNvPr>
              <p:cNvSpPr/>
              <p:nvPr/>
            </p:nvSpPr>
            <p:spPr>
              <a:xfrm>
                <a:off x="4005198" y="1940823"/>
                <a:ext cx="102805" cy="28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1" fill="none" extrusionOk="0">
                    <a:moveTo>
                      <a:pt x="0" y="1"/>
                    </a:moveTo>
                    <a:lnTo>
                      <a:pt x="3667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4" name="Google Shape;1524;p27">
            <a:extLst>
              <a:ext uri="{FF2B5EF4-FFF2-40B4-BE49-F238E27FC236}">
                <a16:creationId xmlns:a16="http://schemas.microsoft.com/office/drawing/2014/main" id="{31D5C649-6B6B-AF82-1C66-5E1FC8931E6B}"/>
              </a:ext>
            </a:extLst>
          </p:cNvPr>
          <p:cNvGrpSpPr/>
          <p:nvPr/>
        </p:nvGrpSpPr>
        <p:grpSpPr>
          <a:xfrm>
            <a:off x="3387551" y="3797906"/>
            <a:ext cx="877681" cy="877681"/>
            <a:chOff x="5555231" y="2691316"/>
            <a:chExt cx="877681" cy="877681"/>
          </a:xfrm>
        </p:grpSpPr>
        <p:sp>
          <p:nvSpPr>
            <p:cNvPr id="1525" name="Google Shape;1525;p27">
              <a:extLst>
                <a:ext uri="{FF2B5EF4-FFF2-40B4-BE49-F238E27FC236}">
                  <a16:creationId xmlns:a16="http://schemas.microsoft.com/office/drawing/2014/main" id="{6597785D-E066-ED41-C367-B09FFCCB1B35}"/>
                </a:ext>
              </a:extLst>
            </p:cNvPr>
            <p:cNvSpPr/>
            <p:nvPr/>
          </p:nvSpPr>
          <p:spPr>
            <a:xfrm>
              <a:off x="5555231" y="2691316"/>
              <a:ext cx="877681" cy="877681"/>
            </a:xfrm>
            <a:custGeom>
              <a:avLst/>
              <a:gdLst/>
              <a:ahLst/>
              <a:cxnLst/>
              <a:rect l="l" t="t" r="r" b="b"/>
              <a:pathLst>
                <a:path w="31315" h="31315" extrusionOk="0">
                  <a:moveTo>
                    <a:pt x="15658" y="1"/>
                  </a:moveTo>
                  <a:cubicBezTo>
                    <a:pt x="7014" y="1"/>
                    <a:pt x="1" y="7002"/>
                    <a:pt x="1" y="15657"/>
                  </a:cubicBezTo>
                  <a:cubicBezTo>
                    <a:pt x="1" y="24301"/>
                    <a:pt x="7014" y="31314"/>
                    <a:pt x="15658" y="31314"/>
                  </a:cubicBezTo>
                  <a:cubicBezTo>
                    <a:pt x="24313" y="31314"/>
                    <a:pt x="31314" y="24301"/>
                    <a:pt x="31314" y="15657"/>
                  </a:cubicBezTo>
                  <a:cubicBezTo>
                    <a:pt x="31314" y="7002"/>
                    <a:pt x="24313" y="1"/>
                    <a:pt x="15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6" name="Google Shape;1526;p27">
              <a:extLst>
                <a:ext uri="{FF2B5EF4-FFF2-40B4-BE49-F238E27FC236}">
                  <a16:creationId xmlns:a16="http://schemas.microsoft.com/office/drawing/2014/main" id="{1BCED9AB-07B6-4CF2-C681-94C48B7028A7}"/>
                </a:ext>
              </a:extLst>
            </p:cNvPr>
            <p:cNvGrpSpPr/>
            <p:nvPr/>
          </p:nvGrpSpPr>
          <p:grpSpPr>
            <a:xfrm>
              <a:off x="5774476" y="2815786"/>
              <a:ext cx="439191" cy="462202"/>
              <a:chOff x="5765465" y="2815786"/>
              <a:chExt cx="439191" cy="462202"/>
            </a:xfrm>
          </p:grpSpPr>
          <p:sp>
            <p:nvSpPr>
              <p:cNvPr id="1527" name="Google Shape;1527;p27">
                <a:extLst>
                  <a:ext uri="{FF2B5EF4-FFF2-40B4-BE49-F238E27FC236}">
                    <a16:creationId xmlns:a16="http://schemas.microsoft.com/office/drawing/2014/main" id="{2A1421B6-5F6A-DA3E-AEB0-1454EB0EB953}"/>
                  </a:ext>
                </a:extLst>
              </p:cNvPr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0145" extrusionOk="0">
                    <a:moveTo>
                      <a:pt x="1132" y="1"/>
                    </a:moveTo>
                    <a:cubicBezTo>
                      <a:pt x="0" y="1"/>
                      <a:pt x="0" y="1132"/>
                      <a:pt x="0" y="1132"/>
                    </a:cubicBezTo>
                    <a:lnTo>
                      <a:pt x="0" y="9014"/>
                    </a:lnTo>
                    <a:cubicBezTo>
                      <a:pt x="0" y="10145"/>
                      <a:pt x="1132" y="10145"/>
                      <a:pt x="1132" y="10145"/>
                    </a:cubicBezTo>
                    <a:lnTo>
                      <a:pt x="10157" y="10145"/>
                    </a:lnTo>
                    <a:cubicBezTo>
                      <a:pt x="11288" y="10145"/>
                      <a:pt x="11288" y="9014"/>
                      <a:pt x="11288" y="9014"/>
                    </a:cubicBezTo>
                    <a:lnTo>
                      <a:pt x="11288" y="1132"/>
                    </a:lnTo>
                    <a:cubicBezTo>
                      <a:pt x="11288" y="1"/>
                      <a:pt x="10157" y="1"/>
                      <a:pt x="10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7">
                <a:extLst>
                  <a:ext uri="{FF2B5EF4-FFF2-40B4-BE49-F238E27FC236}">
                    <a16:creationId xmlns:a16="http://schemas.microsoft.com/office/drawing/2014/main" id="{AF41B88B-3AEB-5687-71EF-734F1D0D0629}"/>
                  </a:ext>
                </a:extLst>
              </p:cNvPr>
              <p:cNvSpPr/>
              <p:nvPr/>
            </p:nvSpPr>
            <p:spPr>
              <a:xfrm>
                <a:off x="5827210" y="2993648"/>
                <a:ext cx="316374" cy="284339"/>
              </a:xfrm>
              <a:custGeom>
                <a:avLst/>
                <a:gdLst/>
                <a:ahLst/>
                <a:cxnLst/>
                <a:rect l="l" t="t" r="r" b="b"/>
                <a:pathLst>
                  <a:path w="11288" h="10145" fill="none" extrusionOk="0">
                    <a:moveTo>
                      <a:pt x="0" y="1132"/>
                    </a:moveTo>
                    <a:cubicBezTo>
                      <a:pt x="0" y="1132"/>
                      <a:pt x="0" y="1"/>
                      <a:pt x="1132" y="1"/>
                    </a:cubicBezTo>
                    <a:lnTo>
                      <a:pt x="10157" y="1"/>
                    </a:lnTo>
                    <a:cubicBezTo>
                      <a:pt x="10157" y="1"/>
                      <a:pt x="11288" y="1"/>
                      <a:pt x="11288" y="1132"/>
                    </a:cubicBezTo>
                    <a:lnTo>
                      <a:pt x="11288" y="9014"/>
                    </a:lnTo>
                    <a:cubicBezTo>
                      <a:pt x="11288" y="9014"/>
                      <a:pt x="11288" y="10145"/>
                      <a:pt x="10157" y="10145"/>
                    </a:cubicBezTo>
                    <a:lnTo>
                      <a:pt x="1132" y="10145"/>
                    </a:lnTo>
                    <a:cubicBezTo>
                      <a:pt x="1132" y="10145"/>
                      <a:pt x="0" y="10145"/>
                      <a:pt x="0" y="9014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7">
                <a:extLst>
                  <a:ext uri="{FF2B5EF4-FFF2-40B4-BE49-F238E27FC236}">
                    <a16:creationId xmlns:a16="http://schemas.microsoft.com/office/drawing/2014/main" id="{BE9A2D0F-8E68-0B5C-60BE-CCBCE8EC9440}"/>
                  </a:ext>
                </a:extLst>
              </p:cNvPr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avLst/>
                <a:gdLst/>
                <a:ahLst/>
                <a:cxnLst/>
                <a:rect l="l" t="t" r="r" b="b"/>
                <a:pathLst>
                  <a:path w="15670" h="3918" extrusionOk="0">
                    <a:moveTo>
                      <a:pt x="1" y="0"/>
                    </a:moveTo>
                    <a:lnTo>
                      <a:pt x="1" y="3917"/>
                    </a:lnTo>
                    <a:lnTo>
                      <a:pt x="15669" y="3917"/>
                    </a:lnTo>
                    <a:lnTo>
                      <a:pt x="156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7">
                <a:extLst>
                  <a:ext uri="{FF2B5EF4-FFF2-40B4-BE49-F238E27FC236}">
                    <a16:creationId xmlns:a16="http://schemas.microsoft.com/office/drawing/2014/main" id="{718BC2F3-C5FB-99F9-5D03-356DE73B8C44}"/>
                  </a:ext>
                </a:extLst>
              </p:cNvPr>
              <p:cNvSpPr/>
              <p:nvPr/>
            </p:nvSpPr>
            <p:spPr>
              <a:xfrm>
                <a:off x="6067461" y="3115792"/>
                <a:ext cx="40079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7">
                <a:extLst>
                  <a:ext uri="{FF2B5EF4-FFF2-40B4-BE49-F238E27FC236}">
                    <a16:creationId xmlns:a16="http://schemas.microsoft.com/office/drawing/2014/main" id="{A90C3E90-27D6-5B1F-7212-A55766377CD3}"/>
                  </a:ext>
                </a:extLst>
              </p:cNvPr>
              <p:cNvSpPr/>
              <p:nvPr/>
            </p:nvSpPr>
            <p:spPr>
              <a:xfrm>
                <a:off x="6016087" y="3115792"/>
                <a:ext cx="40416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430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7" y="1429"/>
                    </a:cubicBezTo>
                    <a:cubicBezTo>
                      <a:pt x="1120" y="1429"/>
                      <a:pt x="1441" y="1108"/>
                      <a:pt x="1441" y="715"/>
                    </a:cubicBezTo>
                    <a:cubicBezTo>
                      <a:pt x="1441" y="322"/>
                      <a:pt x="1120" y="0"/>
                      <a:pt x="7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7">
                <a:extLst>
                  <a:ext uri="{FF2B5EF4-FFF2-40B4-BE49-F238E27FC236}">
                    <a16:creationId xmlns:a16="http://schemas.microsoft.com/office/drawing/2014/main" id="{C33FAE67-48DA-6540-551A-D05EECC5BAC6}"/>
                  </a:ext>
                </a:extLst>
              </p:cNvPr>
              <p:cNvSpPr/>
              <p:nvPr/>
            </p:nvSpPr>
            <p:spPr>
              <a:xfrm>
                <a:off x="5965021" y="3115792"/>
                <a:ext cx="40079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30" y="1108"/>
                      <a:pt x="1430" y="715"/>
                    </a:cubicBezTo>
                    <a:cubicBezTo>
                      <a:pt x="1430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7">
                <a:extLst>
                  <a:ext uri="{FF2B5EF4-FFF2-40B4-BE49-F238E27FC236}">
                    <a16:creationId xmlns:a16="http://schemas.microsoft.com/office/drawing/2014/main" id="{C2947EE9-AC2D-D498-1D40-BC45B3C9F592}"/>
                  </a:ext>
                </a:extLst>
              </p:cNvPr>
              <p:cNvSpPr/>
              <p:nvPr/>
            </p:nvSpPr>
            <p:spPr>
              <a:xfrm>
                <a:off x="5913983" y="3115792"/>
                <a:ext cx="40051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430" extrusionOk="0">
                    <a:moveTo>
                      <a:pt x="714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4" y="1429"/>
                    </a:cubicBezTo>
                    <a:cubicBezTo>
                      <a:pt x="1107" y="1429"/>
                      <a:pt x="1429" y="1108"/>
                      <a:pt x="1429" y="715"/>
                    </a:cubicBezTo>
                    <a:cubicBezTo>
                      <a:pt x="1429" y="322"/>
                      <a:pt x="1107" y="0"/>
                      <a:pt x="7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7">
                <a:extLst>
                  <a:ext uri="{FF2B5EF4-FFF2-40B4-BE49-F238E27FC236}">
                    <a16:creationId xmlns:a16="http://schemas.microsoft.com/office/drawing/2014/main" id="{C71411C2-32DD-2240-4965-CF1CF1F8BE9F}"/>
                  </a:ext>
                </a:extLst>
              </p:cNvPr>
              <p:cNvSpPr/>
              <p:nvPr/>
            </p:nvSpPr>
            <p:spPr>
              <a:xfrm>
                <a:off x="5862580" y="3115792"/>
                <a:ext cx="40079" cy="40079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20" y="1429"/>
                      <a:pt x="1429" y="1108"/>
                      <a:pt x="1429" y="715"/>
                    </a:cubicBezTo>
                    <a:cubicBezTo>
                      <a:pt x="1429" y="322"/>
                      <a:pt x="1120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7">
                <a:extLst>
                  <a:ext uri="{FF2B5EF4-FFF2-40B4-BE49-F238E27FC236}">
                    <a16:creationId xmlns:a16="http://schemas.microsoft.com/office/drawing/2014/main" id="{52895864-52A9-CC5F-EF3B-5953D9B2A00C}"/>
                  </a:ext>
                </a:extLst>
              </p:cNvPr>
              <p:cNvSpPr/>
              <p:nvPr/>
            </p:nvSpPr>
            <p:spPr>
              <a:xfrm>
                <a:off x="5765465" y="3081094"/>
                <a:ext cx="439191" cy="109812"/>
              </a:xfrm>
              <a:custGeom>
                <a:avLst/>
                <a:gdLst/>
                <a:ahLst/>
                <a:cxnLst/>
                <a:rect l="l" t="t" r="r" b="b"/>
                <a:pathLst>
                  <a:path w="15670" h="3918" fill="none" extrusionOk="0">
                    <a:moveTo>
                      <a:pt x="1" y="0"/>
                    </a:moveTo>
                    <a:lnTo>
                      <a:pt x="15669" y="0"/>
                    </a:lnTo>
                    <a:lnTo>
                      <a:pt x="15669" y="3917"/>
                    </a:lnTo>
                    <a:lnTo>
                      <a:pt x="1" y="391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7">
                <a:extLst>
                  <a:ext uri="{FF2B5EF4-FFF2-40B4-BE49-F238E27FC236}">
                    <a16:creationId xmlns:a16="http://schemas.microsoft.com/office/drawing/2014/main" id="{2D06E1D9-7663-7997-D971-E7357E352D20}"/>
                  </a:ext>
                </a:extLst>
              </p:cNvPr>
              <p:cNvSpPr/>
              <p:nvPr/>
            </p:nvSpPr>
            <p:spPr>
              <a:xfrm>
                <a:off x="5890608" y="2815786"/>
                <a:ext cx="188569" cy="178227"/>
              </a:xfrm>
              <a:custGeom>
                <a:avLst/>
                <a:gdLst/>
                <a:ahLst/>
                <a:cxnLst/>
                <a:rect l="l" t="t" r="r" b="b"/>
                <a:pathLst>
                  <a:path w="6728" h="6359" fill="none" extrusionOk="0">
                    <a:moveTo>
                      <a:pt x="6728" y="6359"/>
                    </a:moveTo>
                    <a:lnTo>
                      <a:pt x="6728" y="3370"/>
                    </a:lnTo>
                    <a:cubicBezTo>
                      <a:pt x="6728" y="1513"/>
                      <a:pt x="5228" y="1"/>
                      <a:pt x="3370" y="1"/>
                    </a:cubicBezTo>
                    <a:cubicBezTo>
                      <a:pt x="1513" y="1"/>
                      <a:pt x="1" y="1513"/>
                      <a:pt x="1" y="3370"/>
                    </a:cubicBezTo>
                    <a:lnTo>
                      <a:pt x="1" y="6359"/>
                    </a:lnTo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7" name="Google Shape;1537;p27">
            <a:extLst>
              <a:ext uri="{FF2B5EF4-FFF2-40B4-BE49-F238E27FC236}">
                <a16:creationId xmlns:a16="http://schemas.microsoft.com/office/drawing/2014/main" id="{627EDF80-AF23-9E9E-2913-7D8A408AB10B}"/>
              </a:ext>
            </a:extLst>
          </p:cNvPr>
          <p:cNvGrpSpPr/>
          <p:nvPr/>
        </p:nvGrpSpPr>
        <p:grpSpPr>
          <a:xfrm>
            <a:off x="4777384" y="3850011"/>
            <a:ext cx="1002460" cy="877849"/>
            <a:chOff x="4777384" y="3850011"/>
            <a:chExt cx="1002460" cy="877849"/>
          </a:xfrm>
        </p:grpSpPr>
        <p:sp>
          <p:nvSpPr>
            <p:cNvPr id="1538" name="Google Shape;1538;p27">
              <a:extLst>
                <a:ext uri="{FF2B5EF4-FFF2-40B4-BE49-F238E27FC236}">
                  <a16:creationId xmlns:a16="http://schemas.microsoft.com/office/drawing/2014/main" id="{07678649-076D-D3BD-91C9-2AD5D02CFD40}"/>
                </a:ext>
              </a:extLst>
            </p:cNvPr>
            <p:cNvSpPr/>
            <p:nvPr/>
          </p:nvSpPr>
          <p:spPr>
            <a:xfrm>
              <a:off x="4777384" y="3850011"/>
              <a:ext cx="1002460" cy="877849"/>
            </a:xfrm>
            <a:custGeom>
              <a:avLst/>
              <a:gdLst/>
              <a:ahLst/>
              <a:cxnLst/>
              <a:rect l="l" t="t" r="r" b="b"/>
              <a:pathLst>
                <a:path w="35767" h="31321" extrusionOk="0">
                  <a:moveTo>
                    <a:pt x="17878" y="0"/>
                  </a:moveTo>
                  <a:cubicBezTo>
                    <a:pt x="15221" y="0"/>
                    <a:pt x="12528" y="677"/>
                    <a:pt x="10061" y="2101"/>
                  </a:cubicBezTo>
                  <a:cubicBezTo>
                    <a:pt x="2572" y="6423"/>
                    <a:pt x="0" y="15996"/>
                    <a:pt x="4322" y="23485"/>
                  </a:cubicBezTo>
                  <a:cubicBezTo>
                    <a:pt x="7222" y="28510"/>
                    <a:pt x="12492" y="31321"/>
                    <a:pt x="17908" y="31321"/>
                  </a:cubicBezTo>
                  <a:cubicBezTo>
                    <a:pt x="20564" y="31321"/>
                    <a:pt x="23254" y="30645"/>
                    <a:pt x="25718" y="29223"/>
                  </a:cubicBezTo>
                  <a:cubicBezTo>
                    <a:pt x="33207" y="24889"/>
                    <a:pt x="35767" y="15317"/>
                    <a:pt x="31445" y="7828"/>
                  </a:cubicBezTo>
                  <a:cubicBezTo>
                    <a:pt x="28547" y="2806"/>
                    <a:pt x="23287" y="0"/>
                    <a:pt x="17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39" name="Google Shape;1539;p27">
              <a:extLst>
                <a:ext uri="{FF2B5EF4-FFF2-40B4-BE49-F238E27FC236}">
                  <a16:creationId xmlns:a16="http://schemas.microsoft.com/office/drawing/2014/main" id="{072890B0-535A-6F61-834E-FB4C850D9147}"/>
                </a:ext>
              </a:extLst>
            </p:cNvPr>
            <p:cNvGrpSpPr/>
            <p:nvPr/>
          </p:nvGrpSpPr>
          <p:grpSpPr>
            <a:xfrm>
              <a:off x="5008975" y="4094877"/>
              <a:ext cx="539613" cy="388125"/>
              <a:chOff x="5008975" y="4094877"/>
              <a:chExt cx="539613" cy="388125"/>
            </a:xfrm>
          </p:grpSpPr>
          <p:sp>
            <p:nvSpPr>
              <p:cNvPr id="1540" name="Google Shape;1540;p27">
                <a:extLst>
                  <a:ext uri="{FF2B5EF4-FFF2-40B4-BE49-F238E27FC236}">
                    <a16:creationId xmlns:a16="http://schemas.microsoft.com/office/drawing/2014/main" id="{677A6097-7388-F870-F976-004874DAB8AB}"/>
                  </a:ext>
                </a:extLst>
              </p:cNvPr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19241" h="13848" extrusionOk="0">
                    <a:moveTo>
                      <a:pt x="1381" y="0"/>
                    </a:moveTo>
                    <a:cubicBezTo>
                      <a:pt x="0" y="0"/>
                      <a:pt x="0" y="1381"/>
                      <a:pt x="0" y="1381"/>
                    </a:cubicBezTo>
                    <a:lnTo>
                      <a:pt x="0" y="12466"/>
                    </a:lnTo>
                    <a:cubicBezTo>
                      <a:pt x="0" y="13847"/>
                      <a:pt x="1381" y="13847"/>
                      <a:pt x="1381" y="13847"/>
                    </a:cubicBezTo>
                    <a:lnTo>
                      <a:pt x="17860" y="13847"/>
                    </a:lnTo>
                    <a:cubicBezTo>
                      <a:pt x="19241" y="13847"/>
                      <a:pt x="19241" y="12466"/>
                      <a:pt x="19241" y="12466"/>
                    </a:cubicBezTo>
                    <a:lnTo>
                      <a:pt x="19241" y="1381"/>
                    </a:lnTo>
                    <a:cubicBezTo>
                      <a:pt x="19241" y="0"/>
                      <a:pt x="17860" y="0"/>
                      <a:pt x="178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27">
                <a:extLst>
                  <a:ext uri="{FF2B5EF4-FFF2-40B4-BE49-F238E27FC236}">
                    <a16:creationId xmlns:a16="http://schemas.microsoft.com/office/drawing/2014/main" id="{CBEA1256-83F4-36C5-5049-8A394EECE730}"/>
                  </a:ext>
                </a:extLst>
              </p:cNvPr>
              <p:cNvSpPr/>
              <p:nvPr/>
            </p:nvSpPr>
            <p:spPr>
              <a:xfrm>
                <a:off x="5008975" y="4094877"/>
                <a:ext cx="539277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19241" h="13848" fill="none" extrusionOk="0">
                    <a:moveTo>
                      <a:pt x="0" y="1381"/>
                    </a:moveTo>
                    <a:cubicBezTo>
                      <a:pt x="0" y="1381"/>
                      <a:pt x="0" y="0"/>
                      <a:pt x="1381" y="0"/>
                    </a:cubicBezTo>
                    <a:lnTo>
                      <a:pt x="17860" y="0"/>
                    </a:lnTo>
                    <a:cubicBezTo>
                      <a:pt x="17860" y="0"/>
                      <a:pt x="19241" y="0"/>
                      <a:pt x="19241" y="1381"/>
                    </a:cubicBezTo>
                    <a:lnTo>
                      <a:pt x="19241" y="12466"/>
                    </a:lnTo>
                    <a:cubicBezTo>
                      <a:pt x="19241" y="12466"/>
                      <a:pt x="19241" y="13847"/>
                      <a:pt x="17860" y="13847"/>
                    </a:cubicBezTo>
                    <a:lnTo>
                      <a:pt x="1381" y="13847"/>
                    </a:lnTo>
                    <a:cubicBezTo>
                      <a:pt x="1381" y="13847"/>
                      <a:pt x="0" y="13847"/>
                      <a:pt x="0" y="1246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7">
                <a:extLst>
                  <a:ext uri="{FF2B5EF4-FFF2-40B4-BE49-F238E27FC236}">
                    <a16:creationId xmlns:a16="http://schemas.microsoft.com/office/drawing/2014/main" id="{D2727A85-2587-5771-1EC7-CC4C1E087951}"/>
                  </a:ext>
                </a:extLst>
              </p:cNvPr>
              <p:cNvSpPr/>
              <p:nvPr/>
            </p:nvSpPr>
            <p:spPr>
              <a:xfrm>
                <a:off x="5008975" y="4189638"/>
                <a:ext cx="53961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9253" h="1" fill="none" extrusionOk="0">
                    <a:moveTo>
                      <a:pt x="0" y="1"/>
                    </a:moveTo>
                    <a:lnTo>
                      <a:pt x="19253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7">
                <a:extLst>
                  <a:ext uri="{FF2B5EF4-FFF2-40B4-BE49-F238E27FC236}">
                    <a16:creationId xmlns:a16="http://schemas.microsoft.com/office/drawing/2014/main" id="{9D87DA75-6318-4C2E-17A8-8DC4DDE56111}"/>
                  </a:ext>
                </a:extLst>
              </p:cNvPr>
              <p:cNvSpPr/>
              <p:nvPr/>
            </p:nvSpPr>
            <p:spPr>
              <a:xfrm>
                <a:off x="5477483" y="4125231"/>
                <a:ext cx="31727" cy="317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560" y="1"/>
                    </a:moveTo>
                    <a:cubicBezTo>
                      <a:pt x="251" y="1"/>
                      <a:pt x="1" y="251"/>
                      <a:pt x="1" y="560"/>
                    </a:cubicBezTo>
                    <a:cubicBezTo>
                      <a:pt x="1" y="882"/>
                      <a:pt x="251" y="1132"/>
                      <a:pt x="560" y="1132"/>
                    </a:cubicBezTo>
                    <a:cubicBezTo>
                      <a:pt x="870" y="1132"/>
                      <a:pt x="1132" y="882"/>
                      <a:pt x="1132" y="560"/>
                    </a:cubicBezTo>
                    <a:cubicBezTo>
                      <a:pt x="1132" y="251"/>
                      <a:pt x="870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7">
                <a:extLst>
                  <a:ext uri="{FF2B5EF4-FFF2-40B4-BE49-F238E27FC236}">
                    <a16:creationId xmlns:a16="http://schemas.microsoft.com/office/drawing/2014/main" id="{BBC4C0B2-24A6-A018-4B27-AA398FDD645A}"/>
                  </a:ext>
                </a:extLst>
              </p:cNvPr>
              <p:cNvSpPr/>
              <p:nvPr/>
            </p:nvSpPr>
            <p:spPr>
              <a:xfrm>
                <a:off x="5430116" y="4125231"/>
                <a:ext cx="31727" cy="317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572" y="1"/>
                    </a:moveTo>
                    <a:cubicBezTo>
                      <a:pt x="262" y="1"/>
                      <a:pt x="0" y="251"/>
                      <a:pt x="0" y="560"/>
                    </a:cubicBezTo>
                    <a:cubicBezTo>
                      <a:pt x="0" y="882"/>
                      <a:pt x="262" y="1132"/>
                      <a:pt x="572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7">
                <a:extLst>
                  <a:ext uri="{FF2B5EF4-FFF2-40B4-BE49-F238E27FC236}">
                    <a16:creationId xmlns:a16="http://schemas.microsoft.com/office/drawing/2014/main" id="{89010747-D8B1-6986-CB5F-ADC5D29B66DF}"/>
                  </a:ext>
                </a:extLst>
              </p:cNvPr>
              <p:cNvSpPr/>
              <p:nvPr/>
            </p:nvSpPr>
            <p:spPr>
              <a:xfrm>
                <a:off x="5383058" y="4125231"/>
                <a:ext cx="31727" cy="31727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2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cubicBezTo>
                      <a:pt x="0" y="882"/>
                      <a:pt x="250" y="1132"/>
                      <a:pt x="560" y="1132"/>
                    </a:cubicBezTo>
                    <a:cubicBezTo>
                      <a:pt x="881" y="1132"/>
                      <a:pt x="1131" y="882"/>
                      <a:pt x="1131" y="560"/>
                    </a:cubicBezTo>
                    <a:cubicBezTo>
                      <a:pt x="1131" y="251"/>
                      <a:pt x="881" y="1"/>
                      <a:pt x="5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27">
            <a:extLst>
              <a:ext uri="{FF2B5EF4-FFF2-40B4-BE49-F238E27FC236}">
                <a16:creationId xmlns:a16="http://schemas.microsoft.com/office/drawing/2014/main" id="{8495D2A2-7974-1984-809A-E80323641F81}"/>
              </a:ext>
            </a:extLst>
          </p:cNvPr>
          <p:cNvGrpSpPr/>
          <p:nvPr/>
        </p:nvGrpSpPr>
        <p:grpSpPr>
          <a:xfrm>
            <a:off x="2711084" y="2680974"/>
            <a:ext cx="877345" cy="877681"/>
            <a:chOff x="2711084" y="2680974"/>
            <a:chExt cx="877345" cy="877681"/>
          </a:xfrm>
        </p:grpSpPr>
        <p:sp>
          <p:nvSpPr>
            <p:cNvPr id="1550" name="Google Shape;1550;p27">
              <a:extLst>
                <a:ext uri="{FF2B5EF4-FFF2-40B4-BE49-F238E27FC236}">
                  <a16:creationId xmlns:a16="http://schemas.microsoft.com/office/drawing/2014/main" id="{E29CF4D4-9240-8E51-9E65-5FFD543C64AD}"/>
                </a:ext>
              </a:extLst>
            </p:cNvPr>
            <p:cNvSpPr/>
            <p:nvPr/>
          </p:nvSpPr>
          <p:spPr>
            <a:xfrm>
              <a:off x="2711084" y="2680974"/>
              <a:ext cx="877345" cy="877681"/>
            </a:xfrm>
            <a:custGeom>
              <a:avLst/>
              <a:gdLst/>
              <a:ahLst/>
              <a:cxnLst/>
              <a:rect l="l" t="t" r="r" b="b"/>
              <a:pathLst>
                <a:path w="31303" h="31315" extrusionOk="0">
                  <a:moveTo>
                    <a:pt x="15658" y="1"/>
                  </a:moveTo>
                  <a:cubicBezTo>
                    <a:pt x="7002" y="1"/>
                    <a:pt x="1" y="7013"/>
                    <a:pt x="1" y="15657"/>
                  </a:cubicBezTo>
                  <a:cubicBezTo>
                    <a:pt x="1" y="24313"/>
                    <a:pt x="7002" y="31314"/>
                    <a:pt x="15658" y="31314"/>
                  </a:cubicBezTo>
                  <a:cubicBezTo>
                    <a:pt x="24302" y="31314"/>
                    <a:pt x="31302" y="24313"/>
                    <a:pt x="31302" y="15657"/>
                  </a:cubicBezTo>
                  <a:cubicBezTo>
                    <a:pt x="31302" y="7013"/>
                    <a:pt x="24302" y="1"/>
                    <a:pt x="156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1" name="Google Shape;1551;p27">
              <a:extLst>
                <a:ext uri="{FF2B5EF4-FFF2-40B4-BE49-F238E27FC236}">
                  <a16:creationId xmlns:a16="http://schemas.microsoft.com/office/drawing/2014/main" id="{5A4DFA60-0AE4-6569-3197-A4CF9BAC5BFE}"/>
                </a:ext>
              </a:extLst>
            </p:cNvPr>
            <p:cNvGrpSpPr/>
            <p:nvPr/>
          </p:nvGrpSpPr>
          <p:grpSpPr>
            <a:xfrm>
              <a:off x="2885611" y="2843813"/>
              <a:ext cx="528963" cy="388125"/>
              <a:chOff x="2885611" y="2843813"/>
              <a:chExt cx="528963" cy="388125"/>
            </a:xfrm>
          </p:grpSpPr>
          <p:sp>
            <p:nvSpPr>
              <p:cNvPr id="1552" name="Google Shape;1552;p27">
                <a:extLst>
                  <a:ext uri="{FF2B5EF4-FFF2-40B4-BE49-F238E27FC236}">
                    <a16:creationId xmlns:a16="http://schemas.microsoft.com/office/drawing/2014/main" id="{FC62B368-4672-17CF-F94D-6A39DC353ACE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extrusionOk="0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7">
                <a:extLst>
                  <a:ext uri="{FF2B5EF4-FFF2-40B4-BE49-F238E27FC236}">
                    <a16:creationId xmlns:a16="http://schemas.microsoft.com/office/drawing/2014/main" id="{8BD38155-1BD3-3293-F87F-F9BD1395060B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7">
                <a:extLst>
                  <a:ext uri="{FF2B5EF4-FFF2-40B4-BE49-F238E27FC236}">
                    <a16:creationId xmlns:a16="http://schemas.microsoft.com/office/drawing/2014/main" id="{1663B267-0C5C-47C3-70D9-5F093C26A4A9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extrusionOk="0">
                    <a:moveTo>
                      <a:pt x="3786" y="1"/>
                    </a:moveTo>
                    <a:cubicBezTo>
                      <a:pt x="1691" y="1"/>
                      <a:pt x="0" y="1692"/>
                      <a:pt x="0" y="3787"/>
                    </a:cubicBezTo>
                    <a:cubicBezTo>
                      <a:pt x="0" y="5871"/>
                      <a:pt x="1691" y="7561"/>
                      <a:pt x="3786" y="7561"/>
                    </a:cubicBezTo>
                    <a:cubicBezTo>
                      <a:pt x="5870" y="7561"/>
                      <a:pt x="7561" y="5871"/>
                      <a:pt x="7561" y="3787"/>
                    </a:cubicBezTo>
                    <a:cubicBezTo>
                      <a:pt x="7561" y="1692"/>
                      <a:pt x="5870" y="1"/>
                      <a:pt x="3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7">
                <a:extLst>
                  <a:ext uri="{FF2B5EF4-FFF2-40B4-BE49-F238E27FC236}">
                    <a16:creationId xmlns:a16="http://schemas.microsoft.com/office/drawing/2014/main" id="{2EFBB7F2-8E0E-1B03-FD5D-A2AE0563CC68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lnTo>
                      <a:pt x="10062" y="5037"/>
                    </a:lnTo>
                    <a:cubicBezTo>
                      <a:pt x="10062" y="2251"/>
                      <a:pt x="7811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7">
                <a:extLst>
                  <a:ext uri="{FF2B5EF4-FFF2-40B4-BE49-F238E27FC236}">
                    <a16:creationId xmlns:a16="http://schemas.microsoft.com/office/drawing/2014/main" id="{79BBD7D7-5C68-F36F-5121-AFEE1260650D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fill="none" extrusionOk="0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7">
                <a:extLst>
                  <a:ext uri="{FF2B5EF4-FFF2-40B4-BE49-F238E27FC236}">
                    <a16:creationId xmlns:a16="http://schemas.microsoft.com/office/drawing/2014/main" id="{5E86FEB6-4B61-7409-E578-9EB921D2CE1A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7">
                <a:extLst>
                  <a:ext uri="{FF2B5EF4-FFF2-40B4-BE49-F238E27FC236}">
                    <a16:creationId xmlns:a16="http://schemas.microsoft.com/office/drawing/2014/main" id="{2121619B-6A82-CD33-68C6-6CC02D3B52B9}"/>
                  </a:ext>
                </a:extLst>
              </p:cNvPr>
              <p:cNvSpPr/>
              <p:nvPr/>
            </p:nvSpPr>
            <p:spPr>
              <a:xfrm>
                <a:off x="2920674" y="2843813"/>
                <a:ext cx="211916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1" h="7562" fill="none" extrusionOk="0">
                    <a:moveTo>
                      <a:pt x="7561" y="3787"/>
                    </a:moveTo>
                    <a:cubicBezTo>
                      <a:pt x="7561" y="5871"/>
                      <a:pt x="5870" y="7561"/>
                      <a:pt x="3786" y="7561"/>
                    </a:cubicBezTo>
                    <a:cubicBezTo>
                      <a:pt x="1691" y="7561"/>
                      <a:pt x="0" y="5871"/>
                      <a:pt x="0" y="3787"/>
                    </a:cubicBezTo>
                    <a:cubicBezTo>
                      <a:pt x="0" y="1692"/>
                      <a:pt x="1691" y="1"/>
                      <a:pt x="3786" y="1"/>
                    </a:cubicBezTo>
                    <a:cubicBezTo>
                      <a:pt x="5870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7">
                <a:extLst>
                  <a:ext uri="{FF2B5EF4-FFF2-40B4-BE49-F238E27FC236}">
                    <a16:creationId xmlns:a16="http://schemas.microsoft.com/office/drawing/2014/main" id="{BAF66138-05D3-0DB1-8DAC-B4D322C8B345}"/>
                  </a:ext>
                </a:extLst>
              </p:cNvPr>
              <p:cNvSpPr/>
              <p:nvPr/>
            </p:nvSpPr>
            <p:spPr>
              <a:xfrm>
                <a:off x="2885611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2" y="5037"/>
                    </a:moveTo>
                    <a:cubicBezTo>
                      <a:pt x="10062" y="2251"/>
                      <a:pt x="7811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2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7">
                <a:extLst>
                  <a:ext uri="{FF2B5EF4-FFF2-40B4-BE49-F238E27FC236}">
                    <a16:creationId xmlns:a16="http://schemas.microsoft.com/office/drawing/2014/main" id="{B6246A4D-A5D0-3941-8F8B-21FF872C5D28}"/>
                  </a:ext>
                </a:extLst>
              </p:cNvPr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3775" y="1"/>
                    </a:moveTo>
                    <a:cubicBezTo>
                      <a:pt x="1691" y="1"/>
                      <a:pt x="1" y="1692"/>
                      <a:pt x="1" y="3787"/>
                    </a:cubicBezTo>
                    <a:cubicBezTo>
                      <a:pt x="1" y="5871"/>
                      <a:pt x="1691" y="7561"/>
                      <a:pt x="3775" y="7561"/>
                    </a:cubicBezTo>
                    <a:cubicBezTo>
                      <a:pt x="5871" y="7561"/>
                      <a:pt x="7561" y="5871"/>
                      <a:pt x="7561" y="3787"/>
                    </a:cubicBezTo>
                    <a:cubicBezTo>
                      <a:pt x="7561" y="1692"/>
                      <a:pt x="5871" y="1"/>
                      <a:pt x="3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7">
                <a:extLst>
                  <a:ext uri="{FF2B5EF4-FFF2-40B4-BE49-F238E27FC236}">
                    <a16:creationId xmlns:a16="http://schemas.microsoft.com/office/drawing/2014/main" id="{47C32649-190F-4331-7424-C828F96E8909}"/>
                  </a:ext>
                </a:extLst>
              </p:cNvPr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extrusionOk="0">
                    <a:moveTo>
                      <a:pt x="5037" y="0"/>
                    </a:move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lnTo>
                      <a:pt x="10061" y="5037"/>
                    </a:lnTo>
                    <a:cubicBezTo>
                      <a:pt x="10061" y="2251"/>
                      <a:pt x="7823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7">
                <a:extLst>
                  <a:ext uri="{FF2B5EF4-FFF2-40B4-BE49-F238E27FC236}">
                    <a16:creationId xmlns:a16="http://schemas.microsoft.com/office/drawing/2014/main" id="{DEB35220-988E-9353-378C-3DB8B07BF8CF}"/>
                  </a:ext>
                </a:extLst>
              </p:cNvPr>
              <p:cNvSpPr/>
              <p:nvPr/>
            </p:nvSpPr>
            <p:spPr>
              <a:xfrm>
                <a:off x="3177938" y="2903568"/>
                <a:ext cx="19092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1" fill="none" extrusionOk="0">
                    <a:moveTo>
                      <a:pt x="1" y="0"/>
                    </a:moveTo>
                    <a:lnTo>
                      <a:pt x="6811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7">
                <a:extLst>
                  <a:ext uri="{FF2B5EF4-FFF2-40B4-BE49-F238E27FC236}">
                    <a16:creationId xmlns:a16="http://schemas.microsoft.com/office/drawing/2014/main" id="{8B45BA45-EA09-8641-1C0C-BB5D2FA30470}"/>
                  </a:ext>
                </a:extLst>
              </p:cNvPr>
              <p:cNvSpPr/>
              <p:nvPr/>
            </p:nvSpPr>
            <p:spPr>
              <a:xfrm>
                <a:off x="3177938" y="2954270"/>
                <a:ext cx="19092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1" fill="none" extrusionOk="0">
                    <a:moveTo>
                      <a:pt x="1" y="1"/>
                    </a:moveTo>
                    <a:lnTo>
                      <a:pt x="6811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7">
                <a:extLst>
                  <a:ext uri="{FF2B5EF4-FFF2-40B4-BE49-F238E27FC236}">
                    <a16:creationId xmlns:a16="http://schemas.microsoft.com/office/drawing/2014/main" id="{DDEBAC37-8396-3C02-B1FE-BA241050CA72}"/>
                  </a:ext>
                </a:extLst>
              </p:cNvPr>
              <p:cNvSpPr/>
              <p:nvPr/>
            </p:nvSpPr>
            <p:spPr>
              <a:xfrm>
                <a:off x="3133234" y="3184207"/>
                <a:ext cx="280667" cy="28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" fill="none" extrusionOk="0">
                    <a:moveTo>
                      <a:pt x="0" y="0"/>
                    </a:moveTo>
                    <a:lnTo>
                      <a:pt x="10013" y="0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7">
                <a:extLst>
                  <a:ext uri="{FF2B5EF4-FFF2-40B4-BE49-F238E27FC236}">
                    <a16:creationId xmlns:a16="http://schemas.microsoft.com/office/drawing/2014/main" id="{93A5EDD1-36C1-4B2F-4537-F71913BE6A0C}"/>
                  </a:ext>
                </a:extLst>
              </p:cNvPr>
              <p:cNvSpPr/>
              <p:nvPr/>
            </p:nvSpPr>
            <p:spPr>
              <a:xfrm>
                <a:off x="3156245" y="3117782"/>
                <a:ext cx="234310" cy="28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1" fill="none" extrusionOk="0">
                    <a:moveTo>
                      <a:pt x="1" y="1"/>
                    </a:moveTo>
                    <a:lnTo>
                      <a:pt x="8359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7">
                <a:extLst>
                  <a:ext uri="{FF2B5EF4-FFF2-40B4-BE49-F238E27FC236}">
                    <a16:creationId xmlns:a16="http://schemas.microsoft.com/office/drawing/2014/main" id="{CEA92A2F-D7E9-9D72-324D-CEA94D46113A}"/>
                  </a:ext>
                </a:extLst>
              </p:cNvPr>
              <p:cNvSpPr/>
              <p:nvPr/>
            </p:nvSpPr>
            <p:spPr>
              <a:xfrm>
                <a:off x="3183292" y="3005000"/>
                <a:ext cx="180553" cy="28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1" fill="none" extrusionOk="0">
                    <a:moveTo>
                      <a:pt x="0" y="1"/>
                    </a:moveTo>
                    <a:lnTo>
                      <a:pt x="6442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7">
                <a:extLst>
                  <a:ext uri="{FF2B5EF4-FFF2-40B4-BE49-F238E27FC236}">
                    <a16:creationId xmlns:a16="http://schemas.microsoft.com/office/drawing/2014/main" id="{B646155E-AE4C-88FC-1FC2-F61C4D9E4045}"/>
                  </a:ext>
                </a:extLst>
              </p:cNvPr>
              <p:cNvSpPr/>
              <p:nvPr/>
            </p:nvSpPr>
            <p:spPr>
              <a:xfrm>
                <a:off x="3167260" y="2843813"/>
                <a:ext cx="211944" cy="211944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fill="none" extrusionOk="0">
                    <a:moveTo>
                      <a:pt x="7561" y="3787"/>
                    </a:moveTo>
                    <a:cubicBezTo>
                      <a:pt x="7561" y="5871"/>
                      <a:pt x="5871" y="7561"/>
                      <a:pt x="3775" y="7561"/>
                    </a:cubicBezTo>
                    <a:cubicBezTo>
                      <a:pt x="1691" y="7561"/>
                      <a:pt x="1" y="5871"/>
                      <a:pt x="1" y="3787"/>
                    </a:cubicBezTo>
                    <a:cubicBezTo>
                      <a:pt x="1" y="1692"/>
                      <a:pt x="1691" y="1"/>
                      <a:pt x="3775" y="1"/>
                    </a:cubicBezTo>
                    <a:cubicBezTo>
                      <a:pt x="5871" y="1"/>
                      <a:pt x="7561" y="1692"/>
                      <a:pt x="7561" y="3787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7">
                <a:extLst>
                  <a:ext uri="{FF2B5EF4-FFF2-40B4-BE49-F238E27FC236}">
                    <a16:creationId xmlns:a16="http://schemas.microsoft.com/office/drawing/2014/main" id="{8CEBF92F-AF98-A269-A48A-1AC4D47C66F9}"/>
                  </a:ext>
                </a:extLst>
              </p:cNvPr>
              <p:cNvSpPr/>
              <p:nvPr/>
            </p:nvSpPr>
            <p:spPr>
              <a:xfrm>
                <a:off x="3132562" y="3055729"/>
                <a:ext cx="282013" cy="176209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6287" fill="none" extrusionOk="0">
                    <a:moveTo>
                      <a:pt x="10061" y="5037"/>
                    </a:moveTo>
                    <a:cubicBezTo>
                      <a:pt x="10061" y="2251"/>
                      <a:pt x="7823" y="0"/>
                      <a:pt x="5037" y="0"/>
                    </a:cubicBezTo>
                    <a:cubicBezTo>
                      <a:pt x="2251" y="0"/>
                      <a:pt x="1" y="2251"/>
                      <a:pt x="1" y="5037"/>
                    </a:cubicBezTo>
                    <a:lnTo>
                      <a:pt x="1" y="6287"/>
                    </a:lnTo>
                    <a:lnTo>
                      <a:pt x="10061" y="6287"/>
                    </a:ln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9" name="Google Shape;1569;p27">
            <a:extLst>
              <a:ext uri="{FF2B5EF4-FFF2-40B4-BE49-F238E27FC236}">
                <a16:creationId xmlns:a16="http://schemas.microsoft.com/office/drawing/2014/main" id="{3C719A44-CC7A-7E2E-5143-D407DDCBE0EF}"/>
              </a:ext>
            </a:extLst>
          </p:cNvPr>
          <p:cNvGrpSpPr/>
          <p:nvPr/>
        </p:nvGrpSpPr>
        <p:grpSpPr>
          <a:xfrm>
            <a:off x="4785736" y="1374313"/>
            <a:ext cx="1002460" cy="877765"/>
            <a:chOff x="4785736" y="1374313"/>
            <a:chExt cx="1002460" cy="877765"/>
          </a:xfrm>
        </p:grpSpPr>
        <p:sp>
          <p:nvSpPr>
            <p:cNvPr id="1570" name="Google Shape;1570;p27">
              <a:extLst>
                <a:ext uri="{FF2B5EF4-FFF2-40B4-BE49-F238E27FC236}">
                  <a16:creationId xmlns:a16="http://schemas.microsoft.com/office/drawing/2014/main" id="{B8B3F9CD-F15F-E8C2-BC0A-BBC8D653477A}"/>
                </a:ext>
              </a:extLst>
            </p:cNvPr>
            <p:cNvSpPr/>
            <p:nvPr/>
          </p:nvSpPr>
          <p:spPr>
            <a:xfrm>
              <a:off x="4785736" y="1374313"/>
              <a:ext cx="1002460" cy="877765"/>
            </a:xfrm>
            <a:custGeom>
              <a:avLst/>
              <a:gdLst/>
              <a:ahLst/>
              <a:cxnLst/>
              <a:rect l="l" t="t" r="r" b="b"/>
              <a:pathLst>
                <a:path w="35767" h="31318" extrusionOk="0">
                  <a:moveTo>
                    <a:pt x="17889" y="0"/>
                  </a:moveTo>
                  <a:cubicBezTo>
                    <a:pt x="12480" y="0"/>
                    <a:pt x="7220" y="2811"/>
                    <a:pt x="4322" y="7833"/>
                  </a:cubicBezTo>
                  <a:cubicBezTo>
                    <a:pt x="0" y="15322"/>
                    <a:pt x="2560" y="24895"/>
                    <a:pt x="10049" y="29217"/>
                  </a:cubicBezTo>
                  <a:cubicBezTo>
                    <a:pt x="12516" y="30640"/>
                    <a:pt x="15210" y="31317"/>
                    <a:pt x="17869" y="31317"/>
                  </a:cubicBezTo>
                  <a:cubicBezTo>
                    <a:pt x="23281" y="31317"/>
                    <a:pt x="28546" y="28512"/>
                    <a:pt x="31444" y="23490"/>
                  </a:cubicBezTo>
                  <a:cubicBezTo>
                    <a:pt x="35766" y="16001"/>
                    <a:pt x="33195" y="6428"/>
                    <a:pt x="25706" y="2106"/>
                  </a:cubicBezTo>
                  <a:cubicBezTo>
                    <a:pt x="23239" y="678"/>
                    <a:pt x="20546" y="0"/>
                    <a:pt x="17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1" name="Google Shape;1571;p27">
              <a:extLst>
                <a:ext uri="{FF2B5EF4-FFF2-40B4-BE49-F238E27FC236}">
                  <a16:creationId xmlns:a16="http://schemas.microsoft.com/office/drawing/2014/main" id="{6B7D38E0-AADF-FC6D-065C-B0C128D921F8}"/>
                </a:ext>
              </a:extLst>
            </p:cNvPr>
            <p:cNvGrpSpPr/>
            <p:nvPr/>
          </p:nvGrpSpPr>
          <p:grpSpPr>
            <a:xfrm>
              <a:off x="5100401" y="1599112"/>
              <a:ext cx="373775" cy="428176"/>
              <a:chOff x="5100401" y="1599112"/>
              <a:chExt cx="373775" cy="428176"/>
            </a:xfrm>
          </p:grpSpPr>
          <p:sp>
            <p:nvSpPr>
              <p:cNvPr id="1572" name="Google Shape;1572;p27">
                <a:extLst>
                  <a:ext uri="{FF2B5EF4-FFF2-40B4-BE49-F238E27FC236}">
                    <a16:creationId xmlns:a16="http://schemas.microsoft.com/office/drawing/2014/main" id="{417D45AA-9019-EF3B-DD3B-781208C66C98}"/>
                  </a:ext>
                </a:extLst>
              </p:cNvPr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15277" extrusionOk="0">
                    <a:moveTo>
                      <a:pt x="6668" y="1"/>
                    </a:moveTo>
                    <a:lnTo>
                      <a:pt x="1" y="3334"/>
                    </a:lnTo>
                    <a:cubicBezTo>
                      <a:pt x="1" y="3334"/>
                      <a:pt x="1" y="10823"/>
                      <a:pt x="6668" y="15276"/>
                    </a:cubicBezTo>
                    <a:cubicBezTo>
                      <a:pt x="13336" y="10823"/>
                      <a:pt x="13336" y="3334"/>
                      <a:pt x="13336" y="3334"/>
                    </a:cubicBezTo>
                    <a:lnTo>
                      <a:pt x="66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7">
                <a:extLst>
                  <a:ext uri="{FF2B5EF4-FFF2-40B4-BE49-F238E27FC236}">
                    <a16:creationId xmlns:a16="http://schemas.microsoft.com/office/drawing/2014/main" id="{E380722A-5B88-37F2-BF07-47E69327A472}"/>
                  </a:ext>
                </a:extLst>
              </p:cNvPr>
              <p:cNvSpPr/>
              <p:nvPr/>
            </p:nvSpPr>
            <p:spPr>
              <a:xfrm>
                <a:off x="5149449" y="1651187"/>
                <a:ext cx="275342" cy="317692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11335" fill="none" extrusionOk="0">
                    <a:moveTo>
                      <a:pt x="4918" y="11335"/>
                    </a:moveTo>
                    <a:cubicBezTo>
                      <a:pt x="1203" y="8370"/>
                      <a:pt x="251" y="4310"/>
                      <a:pt x="1" y="2465"/>
                    </a:cubicBezTo>
                    <a:lnTo>
                      <a:pt x="4918" y="0"/>
                    </a:lnTo>
                    <a:lnTo>
                      <a:pt x="9824" y="2465"/>
                    </a:lnTo>
                    <a:cubicBezTo>
                      <a:pt x="9585" y="4322"/>
                      <a:pt x="8645" y="8358"/>
                      <a:pt x="4918" y="11335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7">
                <a:extLst>
                  <a:ext uri="{FF2B5EF4-FFF2-40B4-BE49-F238E27FC236}">
                    <a16:creationId xmlns:a16="http://schemas.microsoft.com/office/drawing/2014/main" id="{8F4F0D71-9409-F782-DC38-5E7397EA6D90}"/>
                  </a:ext>
                </a:extLst>
              </p:cNvPr>
              <p:cNvSpPr/>
              <p:nvPr/>
            </p:nvSpPr>
            <p:spPr>
              <a:xfrm>
                <a:off x="5233223" y="1751946"/>
                <a:ext cx="125507" cy="94144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3359" fill="none" extrusionOk="0">
                    <a:moveTo>
                      <a:pt x="0" y="1965"/>
                    </a:moveTo>
                    <a:lnTo>
                      <a:pt x="1405" y="3358"/>
                    </a:lnTo>
                    <a:lnTo>
                      <a:pt x="4477" y="1"/>
                    </a:lnTo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7">
                <a:extLst>
                  <a:ext uri="{FF2B5EF4-FFF2-40B4-BE49-F238E27FC236}">
                    <a16:creationId xmlns:a16="http://schemas.microsoft.com/office/drawing/2014/main" id="{57349CCE-B1A3-8BCD-B8AC-203AAA3BDFAB}"/>
                  </a:ext>
                </a:extLst>
              </p:cNvPr>
              <p:cNvSpPr/>
              <p:nvPr/>
            </p:nvSpPr>
            <p:spPr>
              <a:xfrm>
                <a:off x="5100401" y="1599112"/>
                <a:ext cx="373775" cy="428176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15277" fill="none" extrusionOk="0">
                    <a:moveTo>
                      <a:pt x="6668" y="15276"/>
                    </a:moveTo>
                    <a:cubicBezTo>
                      <a:pt x="1" y="10823"/>
                      <a:pt x="1" y="3334"/>
                      <a:pt x="1" y="3334"/>
                    </a:cubicBezTo>
                    <a:lnTo>
                      <a:pt x="6668" y="1"/>
                    </a:lnTo>
                    <a:lnTo>
                      <a:pt x="13336" y="3334"/>
                    </a:lnTo>
                    <a:cubicBezTo>
                      <a:pt x="13336" y="3334"/>
                      <a:pt x="13336" y="10823"/>
                      <a:pt x="6668" y="15276"/>
                    </a:cubicBezTo>
                    <a:close/>
                  </a:path>
                </a:pathLst>
              </a:custGeom>
              <a:noFill/>
              <a:ln w="113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8" name="Google Shape;1578;p27">
            <a:extLst>
              <a:ext uri="{FF2B5EF4-FFF2-40B4-BE49-F238E27FC236}">
                <a16:creationId xmlns:a16="http://schemas.microsoft.com/office/drawing/2014/main" id="{E5B644AD-18D6-58EE-092E-1CE0B8CA8CCE}"/>
              </a:ext>
            </a:extLst>
          </p:cNvPr>
          <p:cNvSpPr txBox="1"/>
          <p:nvPr/>
        </p:nvSpPr>
        <p:spPr>
          <a:xfrm>
            <a:off x="618781" y="1749333"/>
            <a:ext cx="12960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Loaded NSL-KDD dataset</a:t>
            </a:r>
          </a:p>
        </p:txBody>
      </p:sp>
      <p:sp>
        <p:nvSpPr>
          <p:cNvPr id="1581" name="Google Shape;1581;p27">
            <a:extLst>
              <a:ext uri="{FF2B5EF4-FFF2-40B4-BE49-F238E27FC236}">
                <a16:creationId xmlns:a16="http://schemas.microsoft.com/office/drawing/2014/main" id="{8F44D7E7-539B-88B4-E305-55808AAF1A7E}"/>
              </a:ext>
            </a:extLst>
          </p:cNvPr>
          <p:cNvSpPr txBox="1"/>
          <p:nvPr/>
        </p:nvSpPr>
        <p:spPr>
          <a:xfrm>
            <a:off x="7229216" y="1749332"/>
            <a:ext cx="1296000" cy="71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Normalized numerical data using 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StandardScaler</a:t>
            </a: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4" name="Google Shape;1584;p27">
            <a:extLst>
              <a:ext uri="{FF2B5EF4-FFF2-40B4-BE49-F238E27FC236}">
                <a16:creationId xmlns:a16="http://schemas.microsoft.com/office/drawing/2014/main" id="{A0AE4A6E-8257-462C-5665-6762538AD693}"/>
              </a:ext>
            </a:extLst>
          </p:cNvPr>
          <p:cNvSpPr txBox="1"/>
          <p:nvPr/>
        </p:nvSpPr>
        <p:spPr>
          <a:xfrm>
            <a:off x="608511" y="3911778"/>
            <a:ext cx="1296000" cy="75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Encoded categorical features using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LabelEncoder</a:t>
            </a:r>
            <a:endParaRPr sz="1200" i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7" name="Google Shape;1587;p27">
            <a:extLst>
              <a:ext uri="{FF2B5EF4-FFF2-40B4-BE49-F238E27FC236}">
                <a16:creationId xmlns:a16="http://schemas.microsoft.com/office/drawing/2014/main" id="{0CCCBDE5-CFF9-10D6-1564-33B68CDD968E}"/>
              </a:ext>
            </a:extLst>
          </p:cNvPr>
          <p:cNvSpPr txBox="1"/>
          <p:nvPr/>
        </p:nvSpPr>
        <p:spPr>
          <a:xfrm>
            <a:off x="7248847" y="3921287"/>
            <a:ext cx="1296000" cy="7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Sampled 5000 records to optimize processing</a:t>
            </a:r>
          </a:p>
        </p:txBody>
      </p:sp>
      <p:sp>
        <p:nvSpPr>
          <p:cNvPr id="1590" name="Google Shape;1590;p27">
            <a:extLst>
              <a:ext uri="{FF2B5EF4-FFF2-40B4-BE49-F238E27FC236}">
                <a16:creationId xmlns:a16="http://schemas.microsoft.com/office/drawing/2014/main" id="{ED4E7673-C6BF-295A-F759-00C953E0B948}"/>
              </a:ext>
            </a:extLst>
          </p:cNvPr>
          <p:cNvSpPr txBox="1"/>
          <p:nvPr/>
        </p:nvSpPr>
        <p:spPr>
          <a:xfrm>
            <a:off x="618781" y="2952027"/>
            <a:ext cx="12960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Handled missing values</a:t>
            </a:r>
          </a:p>
        </p:txBody>
      </p:sp>
      <p:sp>
        <p:nvSpPr>
          <p:cNvPr id="1593" name="Google Shape;1593;p27">
            <a:extLst>
              <a:ext uri="{FF2B5EF4-FFF2-40B4-BE49-F238E27FC236}">
                <a16:creationId xmlns:a16="http://schemas.microsoft.com/office/drawing/2014/main" id="{FF2FFC72-E892-3D02-1443-F9605398F5B8}"/>
              </a:ext>
            </a:extLst>
          </p:cNvPr>
          <p:cNvSpPr txBox="1"/>
          <p:nvPr/>
        </p:nvSpPr>
        <p:spPr>
          <a:xfrm>
            <a:off x="7229216" y="2952027"/>
            <a:ext cx="1296000" cy="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Converted target labels: normal=0, attack=1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1522;p27">
            <a:extLst>
              <a:ext uri="{FF2B5EF4-FFF2-40B4-BE49-F238E27FC236}">
                <a16:creationId xmlns:a16="http://schemas.microsoft.com/office/drawing/2014/main" id="{28EE4632-18E8-0A0A-49AB-E783563F1EA0}"/>
              </a:ext>
            </a:extLst>
          </p:cNvPr>
          <p:cNvSpPr/>
          <p:nvPr/>
        </p:nvSpPr>
        <p:spPr>
          <a:xfrm>
            <a:off x="5052699" y="4262873"/>
            <a:ext cx="194567" cy="28"/>
          </a:xfrm>
          <a:custGeom>
            <a:avLst/>
            <a:gdLst/>
            <a:ahLst/>
            <a:cxnLst/>
            <a:rect l="l" t="t" r="r" b="b"/>
            <a:pathLst>
              <a:path w="6942" h="1" fill="none" extrusionOk="0">
                <a:moveTo>
                  <a:pt x="0" y="1"/>
                </a:moveTo>
                <a:lnTo>
                  <a:pt x="6941" y="1"/>
                </a:lnTo>
              </a:path>
            </a:pathLst>
          </a:custGeom>
          <a:noFill/>
          <a:ln w="113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22;p27">
            <a:extLst>
              <a:ext uri="{FF2B5EF4-FFF2-40B4-BE49-F238E27FC236}">
                <a16:creationId xmlns:a16="http://schemas.microsoft.com/office/drawing/2014/main" id="{2CA3756F-E362-C80E-4E57-5175EBE42D03}"/>
              </a:ext>
            </a:extLst>
          </p:cNvPr>
          <p:cNvSpPr/>
          <p:nvPr/>
        </p:nvSpPr>
        <p:spPr>
          <a:xfrm>
            <a:off x="5055578" y="4298437"/>
            <a:ext cx="194567" cy="28"/>
          </a:xfrm>
          <a:custGeom>
            <a:avLst/>
            <a:gdLst/>
            <a:ahLst/>
            <a:cxnLst/>
            <a:rect l="l" t="t" r="r" b="b"/>
            <a:pathLst>
              <a:path w="6942" h="1" fill="none" extrusionOk="0">
                <a:moveTo>
                  <a:pt x="0" y="1"/>
                </a:moveTo>
                <a:lnTo>
                  <a:pt x="6941" y="1"/>
                </a:lnTo>
              </a:path>
            </a:pathLst>
          </a:custGeom>
          <a:noFill/>
          <a:ln w="113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23;p27">
            <a:extLst>
              <a:ext uri="{FF2B5EF4-FFF2-40B4-BE49-F238E27FC236}">
                <a16:creationId xmlns:a16="http://schemas.microsoft.com/office/drawing/2014/main" id="{B6BE1E4F-C487-4735-6A92-74F6B0E12314}"/>
              </a:ext>
            </a:extLst>
          </p:cNvPr>
          <p:cNvSpPr/>
          <p:nvPr/>
        </p:nvSpPr>
        <p:spPr>
          <a:xfrm flipV="1">
            <a:off x="5050539" y="4236717"/>
            <a:ext cx="92093" cy="45719"/>
          </a:xfrm>
          <a:custGeom>
            <a:avLst/>
            <a:gdLst/>
            <a:ahLst/>
            <a:cxnLst/>
            <a:rect l="l" t="t" r="r" b="b"/>
            <a:pathLst>
              <a:path w="3668" h="1" fill="none" extrusionOk="0">
                <a:moveTo>
                  <a:pt x="0" y="1"/>
                </a:moveTo>
                <a:lnTo>
                  <a:pt x="3667" y="1"/>
                </a:lnTo>
              </a:path>
            </a:pathLst>
          </a:custGeom>
          <a:noFill/>
          <a:ln w="113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8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91F70F38-1E79-D075-CEAE-76B4182E8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>
            <a:extLst>
              <a:ext uri="{FF2B5EF4-FFF2-40B4-BE49-F238E27FC236}">
                <a16:creationId xmlns:a16="http://schemas.microsoft.com/office/drawing/2014/main" id="{E2D5C6FE-75DC-8D5F-F1CB-72308F47D7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Preprocessing Function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2A94C-91CB-B6D1-2471-F3C8836C6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00" y="1886296"/>
            <a:ext cx="105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CA1AB8-5D89-C88A-DF47-3C664D09E4F5}"/>
              </a:ext>
            </a:extLst>
          </p:cNvPr>
          <p:cNvSpPr txBox="1"/>
          <p:nvPr/>
        </p:nvSpPr>
        <p:spPr>
          <a:xfrm>
            <a:off x="1874313" y="1092643"/>
            <a:ext cx="5532826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preprocess_data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sample_size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56556A-010A-A2B8-E259-2E85A5CD1E47}"/>
              </a:ext>
            </a:extLst>
          </p:cNvPr>
          <p:cNvSpPr txBox="1"/>
          <p:nvPr/>
        </p:nvSpPr>
        <p:spPr>
          <a:xfrm>
            <a:off x="0" y="1453374"/>
            <a:ext cx="9143999" cy="3267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Steps inside the function: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en-US" sz="1600" u="sng" dirty="0">
                <a:solidFill>
                  <a:schemeClr val="tx1"/>
                </a:solidFill>
                <a:latin typeface="Arial" panose="020B0604020202020204" pitchFamily="34" charset="0"/>
              </a:rPr>
              <a:t>Drop empty columns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df.dropna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(axis=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how=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'all'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600" u="sng" dirty="0">
                <a:solidFill>
                  <a:schemeClr val="tx1"/>
                </a:solidFill>
                <a:latin typeface="Arial" panose="020B0604020202020204" pitchFamily="34" charset="0"/>
              </a:rPr>
              <a:t>. Fill missing values with </a:t>
            </a:r>
            <a:r>
              <a:rPr lang="en-US" altLang="en-US" sz="1600" u="sng" dirty="0">
                <a:solidFill>
                  <a:schemeClr val="tx1"/>
                </a:solidFill>
                <a:latin typeface="Arial Unicode MS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	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df.fillna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3. </a:t>
            </a:r>
            <a:r>
              <a:rPr lang="en-US" altLang="en-US" sz="1600" u="sng" dirty="0">
                <a:solidFill>
                  <a:schemeClr val="tx1"/>
                </a:solidFill>
                <a:latin typeface="Arial" panose="020B0604020202020204" pitchFamily="34" charset="0"/>
              </a:rPr>
              <a:t>Auto-detect the target column (</a:t>
            </a:r>
            <a:r>
              <a:rPr lang="en-US" altLang="en-US" sz="1600" u="sng" dirty="0">
                <a:solidFill>
                  <a:schemeClr val="tx1"/>
                </a:solidFill>
                <a:latin typeface="Arial Unicode MS"/>
              </a:rPr>
              <a:t>normal</a:t>
            </a:r>
            <a:r>
              <a:rPr lang="en-US" altLang="en-US" sz="1600" u="sng" dirty="0">
                <a:solidFill>
                  <a:schemeClr val="tx1"/>
                </a:solidFill>
              </a:rPr>
              <a:t> or </a:t>
            </a:r>
            <a:r>
              <a:rPr lang="en-US" altLang="en-US" sz="1600" u="sng" dirty="0">
                <a:solidFill>
                  <a:schemeClr val="tx1"/>
                </a:solidFill>
                <a:latin typeface="Arial Unicode MS"/>
              </a:rPr>
              <a:t>attack</a:t>
            </a:r>
            <a:r>
              <a:rPr lang="en-US" altLang="en-US" sz="1600" u="sng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target_col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((col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'label'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'attack'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df.columns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df.columns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"Using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target_col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 as target column"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3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DA993F90-E4F9-97D8-998B-0DA994ED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>
            <a:extLst>
              <a:ext uri="{FF2B5EF4-FFF2-40B4-BE49-F238E27FC236}">
                <a16:creationId xmlns:a16="http://schemas.microsoft.com/office/drawing/2014/main" id="{270D1A5F-E52F-18F2-BF88-F5A3AF2D4C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Preprocessing Function Cont.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D980A1-B3D3-AEE6-4128-65856B55E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00" y="1886296"/>
            <a:ext cx="105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698D8-7226-DD41-8786-57256C7B17F3}"/>
              </a:ext>
            </a:extLst>
          </p:cNvPr>
          <p:cNvSpPr txBox="1"/>
          <p:nvPr/>
        </p:nvSpPr>
        <p:spPr>
          <a:xfrm>
            <a:off x="133814" y="1099191"/>
            <a:ext cx="901018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en-US" altLang="en-US" sz="1600" u="sng" dirty="0">
                <a:solidFill>
                  <a:schemeClr val="tx1"/>
                </a:solidFill>
                <a:latin typeface="Arial" panose="020B0604020202020204" pitchFamily="34" charset="0"/>
              </a:rPr>
              <a:t>Sample 5000 rows to speed up clustering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sample_size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df.sample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sample_size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"Sampled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sample_size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records for clustering"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5. </a:t>
            </a:r>
            <a:r>
              <a:rPr lang="en-US" altLang="en-US" sz="1600" u="sng" dirty="0">
                <a:solidFill>
                  <a:schemeClr val="tx1"/>
                </a:solidFill>
                <a:latin typeface="Arial" panose="020B0604020202020204" pitchFamily="34" charset="0"/>
              </a:rPr>
              <a:t>Encode text columns into numbers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cat_cols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df.select_dtypes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(include=[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'object'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]).columns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cat_cols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!=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target_col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LabelEncoder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fit_transform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6. </a:t>
            </a:r>
            <a:r>
              <a:rPr lang="en-US" altLang="en-US" sz="1600" u="sng" dirty="0">
                <a:solidFill>
                  <a:schemeClr val="tx1"/>
                </a:solidFill>
                <a:latin typeface="Arial" panose="020B0604020202020204" pitchFamily="34" charset="0"/>
              </a:rPr>
              <a:t>Normalize features</a:t>
            </a:r>
          </a:p>
          <a:p>
            <a:pPr>
              <a:lnSpc>
                <a:spcPts val="1425"/>
              </a:lnSpc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(columns=[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target_col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errors=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'ignore'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X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features.select_dtypes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(include=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np.number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"Final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shape: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Attack rate: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y.mean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:.2%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X,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7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C0F6231F-BE0F-63B3-16E6-890841888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>
            <a:extLst>
              <a:ext uri="{FF2B5EF4-FFF2-40B4-BE49-F238E27FC236}">
                <a16:creationId xmlns:a16="http://schemas.microsoft.com/office/drawing/2014/main" id="{19AEA118-DA22-463F-219E-87C862F43E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26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Inside Preprocessing </a:t>
            </a:r>
          </a:p>
        </p:txBody>
      </p:sp>
      <p:grpSp>
        <p:nvGrpSpPr>
          <p:cNvPr id="188" name="Google Shape;188;p17">
            <a:extLst>
              <a:ext uri="{FF2B5EF4-FFF2-40B4-BE49-F238E27FC236}">
                <a16:creationId xmlns:a16="http://schemas.microsoft.com/office/drawing/2014/main" id="{9E6CDCBA-D41B-0C6E-9856-B5BDA03AB769}"/>
              </a:ext>
            </a:extLst>
          </p:cNvPr>
          <p:cNvGrpSpPr/>
          <p:nvPr/>
        </p:nvGrpSpPr>
        <p:grpSpPr>
          <a:xfrm>
            <a:off x="1958823" y="2816437"/>
            <a:ext cx="4949752" cy="1573993"/>
            <a:chOff x="6860902" y="3471064"/>
            <a:chExt cx="1951570" cy="662240"/>
          </a:xfrm>
        </p:grpSpPr>
        <p:sp>
          <p:nvSpPr>
            <p:cNvPr id="189" name="Google Shape;189;p17">
              <a:extLst>
                <a:ext uri="{FF2B5EF4-FFF2-40B4-BE49-F238E27FC236}">
                  <a16:creationId xmlns:a16="http://schemas.microsoft.com/office/drawing/2014/main" id="{5A590282-6FFD-3824-0275-BE72C2FE1D6E}"/>
                </a:ext>
              </a:extLst>
            </p:cNvPr>
            <p:cNvSpPr/>
            <p:nvPr/>
          </p:nvSpPr>
          <p:spPr>
            <a:xfrm>
              <a:off x="6860902" y="3471064"/>
              <a:ext cx="1951570" cy="6622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r>
                <a:rPr lang="en-US" altLang="en-US" dirty="0">
                  <a:solidFill>
                    <a:schemeClr val="tx1"/>
                  </a:solidFill>
                  <a:latin typeface="Arial Unicode MS"/>
                </a:rPr>
                <a:t>y</a:t>
              </a:r>
              <a:r>
                <a:rPr lang="en-US" altLang="en-US" dirty="0">
                  <a:solidFill>
                    <a:schemeClr val="tx1"/>
                  </a:solidFill>
                </a:rPr>
                <a:t>: Labels → 0 = normal, 1 = attack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r>
                <a:rPr lang="en-US" altLang="en-US" dirty="0">
                  <a:solidFill>
                    <a:schemeClr val="tx1"/>
                  </a:solidFill>
                  <a:latin typeface="Arial Unicode MS"/>
                </a:rPr>
                <a:t>X</a:t>
              </a:r>
              <a:r>
                <a:rPr lang="en-US" altLang="en-US" dirty="0">
                  <a:solidFill>
                    <a:schemeClr val="tx1"/>
                  </a:solidFill>
                </a:rPr>
                <a:t>: Feature matrix, scaled to have mean = 0, std = 1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en-US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This prepares the data for machine learning algorithms.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17">
              <a:extLst>
                <a:ext uri="{FF2B5EF4-FFF2-40B4-BE49-F238E27FC236}">
                  <a16:creationId xmlns:a16="http://schemas.microsoft.com/office/drawing/2014/main" id="{153FBF12-8D38-3202-D114-8CDD7B3EE872}"/>
                </a:ext>
              </a:extLst>
            </p:cNvPr>
            <p:cNvSpPr/>
            <p:nvPr/>
          </p:nvSpPr>
          <p:spPr>
            <a:xfrm>
              <a:off x="6878500" y="3493125"/>
              <a:ext cx="172675" cy="126225"/>
            </a:xfrm>
            <a:custGeom>
              <a:avLst/>
              <a:gdLst/>
              <a:ahLst/>
              <a:cxnLst/>
              <a:rect l="l" t="t" r="r" b="b"/>
              <a:pathLst>
                <a:path w="6907" h="5049" fill="none" extrusionOk="0">
                  <a:moveTo>
                    <a:pt x="1" y="2620"/>
                  </a:moveTo>
                  <a:lnTo>
                    <a:pt x="2620" y="5048"/>
                  </a:lnTo>
                  <a:lnTo>
                    <a:pt x="6907" y="0"/>
                  </a:lnTo>
                </a:path>
              </a:pathLst>
            </a:custGeom>
            <a:noFill/>
            <a:ln w="14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18E52627-4AD5-EA53-B089-2919DB32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00" y="1886296"/>
            <a:ext cx="1052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C67E6-F0F9-F423-57C3-182C1BFDBE5B}"/>
              </a:ext>
            </a:extLst>
          </p:cNvPr>
          <p:cNvSpPr txBox="1"/>
          <p:nvPr/>
        </p:nvSpPr>
        <p:spPr>
          <a:xfrm>
            <a:off x="427557" y="1174593"/>
            <a:ext cx="8012285" cy="171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np.where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target_col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.contains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'normal'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case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StandardScaler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features.select_dtypes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(include=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np.number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D5B188-079E-8371-A7D5-B9D80D38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2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37"/>
          <p:cNvSpPr txBox="1">
            <a:spLocks noGrp="1"/>
          </p:cNvSpPr>
          <p:nvPr>
            <p:ph type="title"/>
          </p:nvPr>
        </p:nvSpPr>
        <p:spPr>
          <a:xfrm>
            <a:off x="333900" y="409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Hierarchical Clustering (HAC)</a:t>
            </a:r>
          </a:p>
        </p:txBody>
      </p:sp>
      <p:grpSp>
        <p:nvGrpSpPr>
          <p:cNvPr id="3357" name="Google Shape;3357;p37"/>
          <p:cNvGrpSpPr/>
          <p:nvPr/>
        </p:nvGrpSpPr>
        <p:grpSpPr>
          <a:xfrm>
            <a:off x="3579447" y="2311439"/>
            <a:ext cx="4066513" cy="546636"/>
            <a:chOff x="4590600" y="2297159"/>
            <a:chExt cx="4066513" cy="546636"/>
          </a:xfrm>
        </p:grpSpPr>
        <p:sp>
          <p:nvSpPr>
            <p:cNvPr id="3358" name="Google Shape;3358;p37"/>
            <p:cNvSpPr/>
            <p:nvPr/>
          </p:nvSpPr>
          <p:spPr>
            <a:xfrm>
              <a:off x="5047813" y="2297159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Method: ward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4590600" y="2297159"/>
              <a:ext cx="547291" cy="546636"/>
            </a:xfrm>
            <a:custGeom>
              <a:avLst/>
              <a:gdLst/>
              <a:ahLst/>
              <a:cxnLst/>
              <a:rect l="l" t="t" r="r" b="b"/>
              <a:pathLst>
                <a:path w="27554" h="27521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2"/>
                    <a:pt x="6171" y="1"/>
                    <a:pt x="13777" y="1"/>
                  </a:cubicBezTo>
                  <a:cubicBezTo>
                    <a:pt x="21382" y="1"/>
                    <a:pt x="27553" y="6172"/>
                    <a:pt x="27553" y="137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360" name="Google Shape;3360;p37"/>
          <p:cNvGrpSpPr/>
          <p:nvPr/>
        </p:nvGrpSpPr>
        <p:grpSpPr>
          <a:xfrm>
            <a:off x="3579447" y="3118829"/>
            <a:ext cx="4073479" cy="547694"/>
            <a:chOff x="4590600" y="3114189"/>
            <a:chExt cx="4073479" cy="547694"/>
          </a:xfrm>
        </p:grpSpPr>
        <p:sp>
          <p:nvSpPr>
            <p:cNvPr id="3361" name="Google Shape;3361;p37"/>
            <p:cNvSpPr/>
            <p:nvPr/>
          </p:nvSpPr>
          <p:spPr>
            <a:xfrm>
              <a:off x="5054779" y="3115283"/>
              <a:ext cx="3609300" cy="546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274300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Distance Metric: Euclidean</a:t>
              </a:r>
              <a:endParaRPr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4590600" y="3114189"/>
              <a:ext cx="547291" cy="546616"/>
            </a:xfrm>
            <a:custGeom>
              <a:avLst/>
              <a:gdLst/>
              <a:ahLst/>
              <a:cxnLst/>
              <a:rect l="l" t="t" r="r" b="b"/>
              <a:pathLst>
                <a:path w="27554" h="27520" extrusionOk="0">
                  <a:moveTo>
                    <a:pt x="27553" y="13777"/>
                  </a:moveTo>
                  <a:cubicBezTo>
                    <a:pt x="27553" y="21349"/>
                    <a:pt x="21382" y="27520"/>
                    <a:pt x="13777" y="27520"/>
                  </a:cubicBezTo>
                  <a:cubicBezTo>
                    <a:pt x="6171" y="27520"/>
                    <a:pt x="0" y="21349"/>
                    <a:pt x="0" y="13777"/>
                  </a:cubicBezTo>
                  <a:cubicBezTo>
                    <a:pt x="0" y="6171"/>
                    <a:pt x="6171" y="0"/>
                    <a:pt x="13777" y="0"/>
                  </a:cubicBezTo>
                  <a:cubicBezTo>
                    <a:pt x="21382" y="0"/>
                    <a:pt x="27553" y="6171"/>
                    <a:pt x="27553" y="137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500" b="1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366" name="Google Shape;3366;p37"/>
          <p:cNvSpPr/>
          <p:nvPr/>
        </p:nvSpPr>
        <p:spPr>
          <a:xfrm>
            <a:off x="3337170" y="602153"/>
            <a:ext cx="3991500" cy="114812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82875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is HAC?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bottom-up clustering method that merges the closest clusters step-by-step.</a:t>
            </a:r>
          </a:p>
        </p:txBody>
      </p:sp>
      <p:grpSp>
        <p:nvGrpSpPr>
          <p:cNvPr id="3367" name="Google Shape;3367;p37"/>
          <p:cNvGrpSpPr/>
          <p:nvPr/>
        </p:nvGrpSpPr>
        <p:grpSpPr>
          <a:xfrm>
            <a:off x="-1661515" y="802827"/>
            <a:ext cx="4357952" cy="5991287"/>
            <a:chOff x="-1006072" y="1271750"/>
            <a:chExt cx="4357952" cy="5991287"/>
          </a:xfrm>
        </p:grpSpPr>
        <p:sp>
          <p:nvSpPr>
            <p:cNvPr id="3368" name="Google Shape;3368;p37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7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7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7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7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7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7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7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7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7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7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7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7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7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7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7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7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7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7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7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7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7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7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92B1F3-2DF9-08AE-0976-C6BB50BE0D19}"/>
              </a:ext>
            </a:extLst>
          </p:cNvPr>
          <p:cNvSpPr txBox="1"/>
          <p:nvPr/>
        </p:nvSpPr>
        <p:spPr>
          <a:xfrm>
            <a:off x="3579447" y="1818065"/>
            <a:ext cx="3001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Used: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ADCDA-CB76-0224-A703-43A31F9DF751}"/>
              </a:ext>
            </a:extLst>
          </p:cNvPr>
          <p:cNvSpPr txBox="1"/>
          <p:nvPr/>
        </p:nvSpPr>
        <p:spPr>
          <a:xfrm>
            <a:off x="3579447" y="4017108"/>
            <a:ext cx="460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A dendrogram showing the data grouped into clusters. Used to detect anomaly groupings visually.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security Infographics by Slidesgo">
  <a:themeElements>
    <a:clrScheme name="Simple Light">
      <a:dk1>
        <a:srgbClr val="000000"/>
      </a:dk1>
      <a:lt1>
        <a:srgbClr val="FFFFFF"/>
      </a:lt1>
      <a:dk2>
        <a:srgbClr val="E0E0E0"/>
      </a:dk2>
      <a:lt2>
        <a:srgbClr val="EEEEEE"/>
      </a:lt2>
      <a:accent1>
        <a:srgbClr val="2E294E"/>
      </a:accent1>
      <a:accent2>
        <a:srgbClr val="DD90B6"/>
      </a:accent2>
      <a:accent3>
        <a:srgbClr val="A060AD"/>
      </a:accent3>
      <a:accent4>
        <a:srgbClr val="8058BE"/>
      </a:accent4>
      <a:accent5>
        <a:srgbClr val="424B66"/>
      </a:accent5>
      <a:accent6>
        <a:srgbClr val="1C1C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2777</Words>
  <Application>Microsoft Office PowerPoint</Application>
  <PresentationFormat>On-screen Show (16:9)</PresentationFormat>
  <Paragraphs>360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Unicode MS</vt:lpstr>
      <vt:lpstr>Courier New</vt:lpstr>
      <vt:lpstr>Fira Sans</vt:lpstr>
      <vt:lpstr>Fira Sans Black</vt:lpstr>
      <vt:lpstr>Wingdings</vt:lpstr>
      <vt:lpstr>Cybersecurity Infographics by Slidesgo</vt:lpstr>
      <vt:lpstr>Cyber Deception AI </vt:lpstr>
      <vt:lpstr>Objective</vt:lpstr>
      <vt:lpstr>Importing Libraries</vt:lpstr>
      <vt:lpstr>Loading the Dataset</vt:lpstr>
      <vt:lpstr>Data Preprocessing</vt:lpstr>
      <vt:lpstr>Preprocessing Function</vt:lpstr>
      <vt:lpstr>Preprocessing Function Cont.</vt:lpstr>
      <vt:lpstr>Inside Preprocessing </vt:lpstr>
      <vt:lpstr>Hierarchical Clustering (HAC)</vt:lpstr>
      <vt:lpstr>Hierarchical Clustering (HAC) Cont.</vt:lpstr>
      <vt:lpstr>K-Means Clustering</vt:lpstr>
      <vt:lpstr>K-Means Clustering</vt:lpstr>
      <vt:lpstr>Evaluating KNN</vt:lpstr>
      <vt:lpstr> K-Means Clustering (Optional Unsupervised Method)</vt:lpstr>
      <vt:lpstr>Bayesian Networks</vt:lpstr>
      <vt:lpstr>Bayesian Network - Library &amp; Setup</vt:lpstr>
      <vt:lpstr>Defining the Network Structure</vt:lpstr>
      <vt:lpstr>Defining CPDs (Probability Tables)</vt:lpstr>
      <vt:lpstr>Defining CPDs (Probability Tables)</vt:lpstr>
      <vt:lpstr>Defining CPDs (Probability Tables)</vt:lpstr>
      <vt:lpstr>Defining CPDs (Probability Tables)</vt:lpstr>
      <vt:lpstr>Inference with Bayesian</vt:lpstr>
      <vt:lpstr>Attack Packet Simulation (generate_attacks)</vt:lpstr>
      <vt:lpstr>Intrusion Detection &amp; Deception</vt:lpstr>
      <vt:lpstr>Intrusion Detection &amp; Deception</vt:lpstr>
      <vt:lpstr>Main Execution – Orchestrating the Attack Simulation</vt:lpstr>
      <vt:lpstr>Main Execution – Orchestrating the Attack Simulation</vt:lpstr>
      <vt:lpstr>Visualizing Intrusion Patterns</vt:lpstr>
      <vt:lpstr>Visualizing Intrusion Patterns</vt:lpstr>
      <vt:lpstr>KNN Performance Evaluation</vt:lpstr>
      <vt:lpstr>Simplified Hybrid Detection Logic</vt:lpstr>
      <vt:lpstr>Simplified Hybrid Detection Logic</vt:lpstr>
      <vt:lpstr>PowerPoint Presentation</vt:lpstr>
      <vt:lpstr>Model Evaluation – Confusion Matrix</vt:lpstr>
      <vt:lpstr>Results – Confusion Matrix (Bayesian Network)</vt:lpstr>
      <vt:lpstr>Precision-Recall Curve – Bayesian Network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star</dc:creator>
  <cp:lastModifiedBy>Katya Walid Ghanoumi</cp:lastModifiedBy>
  <cp:revision>5</cp:revision>
  <dcterms:modified xsi:type="dcterms:W3CDTF">2025-04-23T22:28:16Z</dcterms:modified>
</cp:coreProperties>
</file>