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oppins"/>
      <p:regular r:id="rId25"/>
      <p:bold r:id="rId26"/>
      <p:italic r:id="rId27"/>
      <p:boldItalic r:id="rId28"/>
    </p:embeddedFont>
    <p:embeddedFont>
      <p:font typeface="Lato"/>
      <p:regular r:id="rId29"/>
      <p:bold r:id="rId30"/>
      <p:italic r:id="rId31"/>
      <p:boldItalic r:id="rId32"/>
    </p:embeddedFont>
    <p:embeddedFont>
      <p:font typeface="Hind"/>
      <p:regular r:id="rId33"/>
      <p:bold r:id="rId34"/>
    </p:embeddedFont>
    <p:embeddedFont>
      <p:font typeface="Itim"/>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font" Target="fonts/Poppins-regular.fntdata"/><Relationship Id="rId28" Type="http://schemas.openxmlformats.org/officeDocument/2006/relationships/font" Target="fonts/Poppins-boldItalic.fntdata"/><Relationship Id="rId27" Type="http://schemas.openxmlformats.org/officeDocument/2006/relationships/font" Target="fonts/Poppins-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Hind-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Itim-regular.fntdata"/><Relationship Id="rId12" Type="http://schemas.openxmlformats.org/officeDocument/2006/relationships/slide" Target="slides/slide7.xml"/><Relationship Id="rId34" Type="http://schemas.openxmlformats.org/officeDocument/2006/relationships/font" Target="fonts/Hind-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2049155d6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2049155d6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8" name="Shape 2338"/>
        <p:cNvGrpSpPr/>
        <p:nvPr/>
      </p:nvGrpSpPr>
      <p:grpSpPr>
        <a:xfrm>
          <a:off x="0" y="0"/>
          <a:ext cx="0" cy="0"/>
          <a:chOff x="0" y="0"/>
          <a:chExt cx="0" cy="0"/>
        </a:xfrm>
      </p:grpSpPr>
      <p:sp>
        <p:nvSpPr>
          <p:cNvPr id="2339" name="Google Shape;2339;g23e39ca7e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0" name="Google Shape;2340;g23e39ca7e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23e39ca7e5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23e39ca7e5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3" name="Shape 2353"/>
        <p:cNvGrpSpPr/>
        <p:nvPr/>
      </p:nvGrpSpPr>
      <p:grpSpPr>
        <a:xfrm>
          <a:off x="0" y="0"/>
          <a:ext cx="0" cy="0"/>
          <a:chOff x="0" y="0"/>
          <a:chExt cx="0" cy="0"/>
        </a:xfrm>
      </p:grpSpPr>
      <p:sp>
        <p:nvSpPr>
          <p:cNvPr id="2354" name="Google Shape;2354;g23e39ca7e5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5" name="Google Shape;2355;g23e39ca7e5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9" name="Shape 2359"/>
        <p:cNvGrpSpPr/>
        <p:nvPr/>
      </p:nvGrpSpPr>
      <p:grpSpPr>
        <a:xfrm>
          <a:off x="0" y="0"/>
          <a:ext cx="0" cy="0"/>
          <a:chOff x="0" y="0"/>
          <a:chExt cx="0" cy="0"/>
        </a:xfrm>
      </p:grpSpPr>
      <p:sp>
        <p:nvSpPr>
          <p:cNvPr id="2360" name="Google Shape;2360;ga1242414e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1" name="Google Shape;2361;ga1242414e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6" name="Shape 2366"/>
        <p:cNvGrpSpPr/>
        <p:nvPr/>
      </p:nvGrpSpPr>
      <p:grpSpPr>
        <a:xfrm>
          <a:off x="0" y="0"/>
          <a:ext cx="0" cy="0"/>
          <a:chOff x="0" y="0"/>
          <a:chExt cx="0" cy="0"/>
        </a:xfrm>
      </p:grpSpPr>
      <p:sp>
        <p:nvSpPr>
          <p:cNvPr id="2367" name="Google Shape;2367;g23e39ca7e5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8" name="Google Shape;2368;g23e39ca7e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2" name="Shape 2372"/>
        <p:cNvGrpSpPr/>
        <p:nvPr/>
      </p:nvGrpSpPr>
      <p:grpSpPr>
        <a:xfrm>
          <a:off x="0" y="0"/>
          <a:ext cx="0" cy="0"/>
          <a:chOff x="0" y="0"/>
          <a:chExt cx="0" cy="0"/>
        </a:xfrm>
      </p:grpSpPr>
      <p:sp>
        <p:nvSpPr>
          <p:cNvPr id="2373" name="Google Shape;2373;ga1242414e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4" name="Google Shape;2374;ga1242414e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4" name="Shape 2274"/>
        <p:cNvGrpSpPr/>
        <p:nvPr/>
      </p:nvGrpSpPr>
      <p:grpSpPr>
        <a:xfrm>
          <a:off x="0" y="0"/>
          <a:ext cx="0" cy="0"/>
          <a:chOff x="0" y="0"/>
          <a:chExt cx="0" cy="0"/>
        </a:xfrm>
      </p:grpSpPr>
      <p:sp>
        <p:nvSpPr>
          <p:cNvPr id="2275" name="Google Shape;2275;g8b385fd27f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6" name="Google Shape;2276;g8b385fd27f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8b385fd27f_2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8b385fd27f_2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9" name="Shape 2299"/>
        <p:cNvGrpSpPr/>
        <p:nvPr/>
      </p:nvGrpSpPr>
      <p:grpSpPr>
        <a:xfrm>
          <a:off x="0" y="0"/>
          <a:ext cx="0" cy="0"/>
          <a:chOff x="0" y="0"/>
          <a:chExt cx="0" cy="0"/>
        </a:xfrm>
      </p:grpSpPr>
      <p:sp>
        <p:nvSpPr>
          <p:cNvPr id="2300" name="Google Shape;2300;ga1242414e1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1" name="Google Shape;2301;ga1242414e1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a1242414e1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a1242414e1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2" name="Shape 2312"/>
        <p:cNvGrpSpPr/>
        <p:nvPr/>
      </p:nvGrpSpPr>
      <p:grpSpPr>
        <a:xfrm>
          <a:off x="0" y="0"/>
          <a:ext cx="0" cy="0"/>
          <a:chOff x="0" y="0"/>
          <a:chExt cx="0" cy="0"/>
        </a:xfrm>
      </p:grpSpPr>
      <p:sp>
        <p:nvSpPr>
          <p:cNvPr id="2313" name="Google Shape;2313;g23e2de7e0d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4" name="Google Shape;2314;g23e2de7e0d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8" name="Shape 2318"/>
        <p:cNvGrpSpPr/>
        <p:nvPr/>
      </p:nvGrpSpPr>
      <p:grpSpPr>
        <a:xfrm>
          <a:off x="0" y="0"/>
          <a:ext cx="0" cy="0"/>
          <a:chOff x="0" y="0"/>
          <a:chExt cx="0" cy="0"/>
        </a:xfrm>
      </p:grpSpPr>
      <p:sp>
        <p:nvSpPr>
          <p:cNvPr id="2319" name="Google Shape;2319;g23e2de7e0d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0" name="Google Shape;2320;g23e2de7e0d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5" name="Shape 2325"/>
        <p:cNvGrpSpPr/>
        <p:nvPr/>
      </p:nvGrpSpPr>
      <p:grpSpPr>
        <a:xfrm>
          <a:off x="0" y="0"/>
          <a:ext cx="0" cy="0"/>
          <a:chOff x="0" y="0"/>
          <a:chExt cx="0" cy="0"/>
        </a:xfrm>
      </p:grpSpPr>
      <p:sp>
        <p:nvSpPr>
          <p:cNvPr id="2326" name="Google Shape;2326;ga1242414e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7" name="Google Shape;2327;ga1242414e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2" name="Shape 2332"/>
        <p:cNvGrpSpPr/>
        <p:nvPr/>
      </p:nvGrpSpPr>
      <p:grpSpPr>
        <a:xfrm>
          <a:off x="0" y="0"/>
          <a:ext cx="0" cy="0"/>
          <a:chOff x="0" y="0"/>
          <a:chExt cx="0" cy="0"/>
        </a:xfrm>
      </p:grpSpPr>
      <p:sp>
        <p:nvSpPr>
          <p:cNvPr id="2333" name="Google Shape;2333;ga1242414e1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4" name="Google Shape;2334;ga1242414e1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6.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1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0" name="Google Shape;10;p2"/>
          <p:cNvSpPr/>
          <p:nvPr/>
        </p:nvSpPr>
        <p:spPr>
          <a:xfrm>
            <a:off x="6220725" y="0"/>
            <a:ext cx="29235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933020" y="4114401"/>
            <a:ext cx="1656312" cy="1660374"/>
            <a:chOff x="2929375" y="236175"/>
            <a:chExt cx="805325" cy="807300"/>
          </a:xfrm>
        </p:grpSpPr>
        <p:sp>
          <p:nvSpPr>
            <p:cNvPr id="12" name="Google Shape;12;p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4302988" y="231550"/>
            <a:ext cx="538025" cy="157800"/>
            <a:chOff x="2575325" y="1348650"/>
            <a:chExt cx="538025" cy="157800"/>
          </a:xfrm>
        </p:grpSpPr>
        <p:sp>
          <p:nvSpPr>
            <p:cNvPr id="32" name="Google Shape;32;p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 name="Google Shape;35;p2"/>
          <p:cNvGrpSpPr/>
          <p:nvPr/>
        </p:nvGrpSpPr>
        <p:grpSpPr>
          <a:xfrm>
            <a:off x="323639" y="4144000"/>
            <a:ext cx="925310" cy="943383"/>
            <a:chOff x="595389" y="1761100"/>
            <a:chExt cx="925310" cy="943383"/>
          </a:xfrm>
        </p:grpSpPr>
        <p:cxnSp>
          <p:nvCxnSpPr>
            <p:cNvPr id="36" name="Google Shape;36;p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 name="Google Shape;37;p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 name="Google Shape;38;p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9" name="Google Shape;39;p2"/>
          <p:cNvGrpSpPr/>
          <p:nvPr/>
        </p:nvGrpSpPr>
        <p:grpSpPr>
          <a:xfrm>
            <a:off x="-262436" y="-403375"/>
            <a:ext cx="925310" cy="943383"/>
            <a:chOff x="595389" y="1761100"/>
            <a:chExt cx="925310" cy="943383"/>
          </a:xfrm>
        </p:grpSpPr>
        <p:cxnSp>
          <p:nvCxnSpPr>
            <p:cNvPr id="40" name="Google Shape;40;p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1" name="Google Shape;41;p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2" name="Google Shape;42;p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3" name="Google Shape;43;p2"/>
          <p:cNvGrpSpPr/>
          <p:nvPr/>
        </p:nvGrpSpPr>
        <p:grpSpPr>
          <a:xfrm rot="5400000">
            <a:off x="7926547" y="2473475"/>
            <a:ext cx="1584577" cy="196549"/>
            <a:chOff x="750197" y="155825"/>
            <a:chExt cx="1584577" cy="196549"/>
          </a:xfrm>
        </p:grpSpPr>
        <p:sp>
          <p:nvSpPr>
            <p:cNvPr id="44" name="Google Shape;44;p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2"/>
          <p:cNvSpPr txBox="1"/>
          <p:nvPr>
            <p:ph type="ctrTitle"/>
          </p:nvPr>
        </p:nvSpPr>
        <p:spPr>
          <a:xfrm>
            <a:off x="847200" y="1183975"/>
            <a:ext cx="3914100" cy="24603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l">
              <a:spcBef>
                <a:spcPts val="0"/>
              </a:spcBef>
              <a:spcAft>
                <a:spcPts val="0"/>
              </a:spcAft>
              <a:buSzPts val="4800"/>
              <a:buNone/>
              <a:defRPr sz="4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3" name="Google Shape;63;p2"/>
          <p:cNvSpPr txBox="1"/>
          <p:nvPr>
            <p:ph idx="1" type="subTitle"/>
          </p:nvPr>
        </p:nvSpPr>
        <p:spPr>
          <a:xfrm>
            <a:off x="847125" y="3738100"/>
            <a:ext cx="3914100" cy="405900"/>
          </a:xfrm>
          <a:prstGeom prst="rect">
            <a:avLst/>
          </a:prstGeom>
          <a:gradFill>
            <a:gsLst>
              <a:gs pos="0">
                <a:schemeClr val="accent3"/>
              </a:gs>
              <a:gs pos="100000">
                <a:schemeClr val="accent4"/>
              </a:gs>
            </a:gsLst>
            <a:lin ang="13500032" scaled="0"/>
          </a:gradFill>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solidFill>
                  <a:schemeClr val="lt1"/>
                </a:solidFill>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4" name="Google Shape;64;p2"/>
          <p:cNvSpPr/>
          <p:nvPr>
            <p:ph idx="2" type="pic"/>
          </p:nvPr>
        </p:nvSpPr>
        <p:spPr>
          <a:xfrm>
            <a:off x="4891175" y="1183975"/>
            <a:ext cx="3405600" cy="29406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9" name="Shape 559"/>
        <p:cNvGrpSpPr/>
        <p:nvPr/>
      </p:nvGrpSpPr>
      <p:grpSpPr>
        <a:xfrm>
          <a:off x="0" y="0"/>
          <a:ext cx="0" cy="0"/>
          <a:chOff x="0" y="0"/>
          <a:chExt cx="0" cy="0"/>
        </a:xfrm>
      </p:grpSpPr>
      <p:pic>
        <p:nvPicPr>
          <p:cNvPr id="560" name="Google Shape;560;p1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561" name="Google Shape;561;p11"/>
          <p:cNvSpPr/>
          <p:nvPr/>
        </p:nvSpPr>
        <p:spPr>
          <a:xfrm>
            <a:off x="0" y="3681125"/>
            <a:ext cx="9144000" cy="14622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txBox="1"/>
          <p:nvPr>
            <p:ph hasCustomPrompt="1" type="title"/>
          </p:nvPr>
        </p:nvSpPr>
        <p:spPr>
          <a:xfrm>
            <a:off x="1788075" y="913275"/>
            <a:ext cx="5567700" cy="11514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7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3" name="Google Shape;563;p11"/>
          <p:cNvSpPr txBox="1"/>
          <p:nvPr>
            <p:ph idx="1" type="subTitle"/>
          </p:nvPr>
        </p:nvSpPr>
        <p:spPr>
          <a:xfrm>
            <a:off x="1788076" y="2215550"/>
            <a:ext cx="55677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4" name="Google Shape;564;p11"/>
          <p:cNvSpPr/>
          <p:nvPr>
            <p:ph idx="2" type="pic"/>
          </p:nvPr>
        </p:nvSpPr>
        <p:spPr>
          <a:xfrm>
            <a:off x="1788125" y="2772325"/>
            <a:ext cx="5567700" cy="18309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565" name="Google Shape;565;p11"/>
          <p:cNvGrpSpPr/>
          <p:nvPr/>
        </p:nvGrpSpPr>
        <p:grpSpPr>
          <a:xfrm>
            <a:off x="8047120" y="-563637"/>
            <a:ext cx="1656312" cy="1660374"/>
            <a:chOff x="2929375" y="236175"/>
            <a:chExt cx="805325" cy="807300"/>
          </a:xfrm>
        </p:grpSpPr>
        <p:sp>
          <p:nvSpPr>
            <p:cNvPr id="566" name="Google Shape;566;p1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11"/>
          <p:cNvGrpSpPr/>
          <p:nvPr/>
        </p:nvGrpSpPr>
        <p:grpSpPr>
          <a:xfrm>
            <a:off x="4302975" y="232600"/>
            <a:ext cx="538025" cy="157800"/>
            <a:chOff x="2575325" y="1348650"/>
            <a:chExt cx="538025" cy="157800"/>
          </a:xfrm>
        </p:grpSpPr>
        <p:sp>
          <p:nvSpPr>
            <p:cNvPr id="586" name="Google Shape;586;p1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9" name="Google Shape;589;p11"/>
          <p:cNvGrpSpPr/>
          <p:nvPr/>
        </p:nvGrpSpPr>
        <p:grpSpPr>
          <a:xfrm>
            <a:off x="322789" y="68312"/>
            <a:ext cx="925310" cy="943383"/>
            <a:chOff x="595389" y="1761100"/>
            <a:chExt cx="925310" cy="943383"/>
          </a:xfrm>
        </p:grpSpPr>
        <p:cxnSp>
          <p:nvCxnSpPr>
            <p:cNvPr id="590" name="Google Shape;590;p1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1" name="Google Shape;591;p1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2" name="Google Shape;592;p1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593" name="Google Shape;593;p11"/>
          <p:cNvGrpSpPr/>
          <p:nvPr/>
        </p:nvGrpSpPr>
        <p:grpSpPr>
          <a:xfrm>
            <a:off x="8637789" y="2336900"/>
            <a:ext cx="925310" cy="943383"/>
            <a:chOff x="595389" y="1761100"/>
            <a:chExt cx="925310" cy="943383"/>
          </a:xfrm>
        </p:grpSpPr>
        <p:cxnSp>
          <p:nvCxnSpPr>
            <p:cNvPr id="594" name="Google Shape;594;p1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5" name="Google Shape;595;p1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596" name="Google Shape;596;p1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597" name="Google Shape;597;p11"/>
          <p:cNvGrpSpPr/>
          <p:nvPr/>
        </p:nvGrpSpPr>
        <p:grpSpPr>
          <a:xfrm>
            <a:off x="7206822" y="4794825"/>
            <a:ext cx="1584577" cy="196549"/>
            <a:chOff x="750197" y="155825"/>
            <a:chExt cx="1584577" cy="196549"/>
          </a:xfrm>
        </p:grpSpPr>
        <p:sp>
          <p:nvSpPr>
            <p:cNvPr id="598" name="Google Shape;598;p1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6" name="Google Shape;616;p11"/>
          <p:cNvGrpSpPr/>
          <p:nvPr/>
        </p:nvGrpSpPr>
        <p:grpSpPr>
          <a:xfrm>
            <a:off x="-719905" y="4169388"/>
            <a:ext cx="1656312" cy="1660374"/>
            <a:chOff x="2929375" y="236175"/>
            <a:chExt cx="805325" cy="807300"/>
          </a:xfrm>
        </p:grpSpPr>
        <p:sp>
          <p:nvSpPr>
            <p:cNvPr id="617" name="Google Shape;617;p1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36" name="Shape 63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spTree>
      <p:nvGrpSpPr>
        <p:cNvPr id="637" name="Shape 637"/>
        <p:cNvGrpSpPr/>
        <p:nvPr/>
      </p:nvGrpSpPr>
      <p:grpSpPr>
        <a:xfrm>
          <a:off x="0" y="0"/>
          <a:ext cx="0" cy="0"/>
          <a:chOff x="0" y="0"/>
          <a:chExt cx="0" cy="0"/>
        </a:xfrm>
      </p:grpSpPr>
      <p:pic>
        <p:nvPicPr>
          <p:cNvPr id="638" name="Google Shape;638;p1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39" name="Google Shape;639;p13"/>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0" name="Google Shape;640;p13"/>
          <p:cNvGrpSpPr/>
          <p:nvPr/>
        </p:nvGrpSpPr>
        <p:grpSpPr>
          <a:xfrm>
            <a:off x="-317255" y="-728874"/>
            <a:ext cx="1656312" cy="1660374"/>
            <a:chOff x="2929375" y="236175"/>
            <a:chExt cx="805325" cy="807300"/>
          </a:xfrm>
        </p:grpSpPr>
        <p:sp>
          <p:nvSpPr>
            <p:cNvPr id="641" name="Google Shape;641;p1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13"/>
          <p:cNvGrpSpPr/>
          <p:nvPr/>
        </p:nvGrpSpPr>
        <p:grpSpPr>
          <a:xfrm>
            <a:off x="7885975" y="4700725"/>
            <a:ext cx="538025" cy="157800"/>
            <a:chOff x="2575325" y="1348650"/>
            <a:chExt cx="538025" cy="157800"/>
          </a:xfrm>
        </p:grpSpPr>
        <p:sp>
          <p:nvSpPr>
            <p:cNvPr id="661" name="Google Shape;661;p13"/>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13"/>
          <p:cNvGrpSpPr/>
          <p:nvPr/>
        </p:nvGrpSpPr>
        <p:grpSpPr>
          <a:xfrm>
            <a:off x="-502186" y="3642837"/>
            <a:ext cx="925310" cy="943383"/>
            <a:chOff x="595389" y="1761100"/>
            <a:chExt cx="925310" cy="943383"/>
          </a:xfrm>
        </p:grpSpPr>
        <p:cxnSp>
          <p:nvCxnSpPr>
            <p:cNvPr id="665" name="Google Shape;665;p1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66" name="Google Shape;666;p1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1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668" name="Google Shape;668;p13"/>
          <p:cNvGrpSpPr/>
          <p:nvPr/>
        </p:nvGrpSpPr>
        <p:grpSpPr>
          <a:xfrm>
            <a:off x="8662839" y="540000"/>
            <a:ext cx="925310" cy="943383"/>
            <a:chOff x="595389" y="1761100"/>
            <a:chExt cx="925310" cy="943383"/>
          </a:xfrm>
        </p:grpSpPr>
        <p:cxnSp>
          <p:nvCxnSpPr>
            <p:cNvPr id="669" name="Google Shape;669;p1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1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1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672" name="Google Shape;672;p13"/>
          <p:cNvGrpSpPr/>
          <p:nvPr/>
        </p:nvGrpSpPr>
        <p:grpSpPr>
          <a:xfrm>
            <a:off x="3779710" y="155825"/>
            <a:ext cx="1584577" cy="196549"/>
            <a:chOff x="750197" y="155825"/>
            <a:chExt cx="1584577" cy="196549"/>
          </a:xfrm>
        </p:grpSpPr>
        <p:sp>
          <p:nvSpPr>
            <p:cNvPr id="673" name="Google Shape;673;p1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1" name="Google Shape;691;p13"/>
          <p:cNvSpPr txBox="1"/>
          <p:nvPr>
            <p:ph type="title"/>
          </p:nvPr>
        </p:nvSpPr>
        <p:spPr>
          <a:xfrm>
            <a:off x="1949100" y="540000"/>
            <a:ext cx="52458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p:txBody>
      </p:sp>
      <p:sp>
        <p:nvSpPr>
          <p:cNvPr id="692" name="Google Shape;692;p13"/>
          <p:cNvSpPr txBox="1"/>
          <p:nvPr>
            <p:ph idx="1" type="subTitle"/>
          </p:nvPr>
        </p:nvSpPr>
        <p:spPr>
          <a:xfrm>
            <a:off x="713100" y="227847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3" name="Google Shape;693;p13"/>
          <p:cNvSpPr txBox="1"/>
          <p:nvPr>
            <p:ph hasCustomPrompt="1" idx="2" type="title"/>
          </p:nvPr>
        </p:nvSpPr>
        <p:spPr>
          <a:xfrm>
            <a:off x="1424084" y="1399475"/>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4" name="Google Shape;694;p13"/>
          <p:cNvSpPr txBox="1"/>
          <p:nvPr>
            <p:ph idx="3" type="subTitle"/>
          </p:nvPr>
        </p:nvSpPr>
        <p:spPr>
          <a:xfrm>
            <a:off x="3318133" y="227848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5" name="Google Shape;695;p13"/>
          <p:cNvSpPr txBox="1"/>
          <p:nvPr>
            <p:ph hasCustomPrompt="1" idx="4" type="title"/>
          </p:nvPr>
        </p:nvSpPr>
        <p:spPr>
          <a:xfrm>
            <a:off x="4028899" y="1399425"/>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6" name="Google Shape;696;p13"/>
          <p:cNvSpPr txBox="1"/>
          <p:nvPr>
            <p:ph idx="5" type="subTitle"/>
          </p:nvPr>
        </p:nvSpPr>
        <p:spPr>
          <a:xfrm>
            <a:off x="713100" y="3863575"/>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7" name="Google Shape;697;p13"/>
          <p:cNvSpPr txBox="1"/>
          <p:nvPr>
            <p:ph hasCustomPrompt="1" idx="6" type="title"/>
          </p:nvPr>
        </p:nvSpPr>
        <p:spPr>
          <a:xfrm>
            <a:off x="1424074" y="2984552"/>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698" name="Google Shape;698;p13"/>
          <p:cNvSpPr txBox="1"/>
          <p:nvPr>
            <p:ph idx="7" type="subTitle"/>
          </p:nvPr>
        </p:nvSpPr>
        <p:spPr>
          <a:xfrm>
            <a:off x="3318107" y="3863576"/>
            <a:ext cx="2313900" cy="57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9" name="Google Shape;699;p13"/>
          <p:cNvSpPr txBox="1"/>
          <p:nvPr>
            <p:ph hasCustomPrompt="1" idx="8" type="title"/>
          </p:nvPr>
        </p:nvSpPr>
        <p:spPr>
          <a:xfrm>
            <a:off x="4028899" y="2984573"/>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4800"/>
              <a:buNone/>
              <a:defRPr sz="3000">
                <a:solidFill>
                  <a:schemeClr val="lt1"/>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700" name="Google Shape;700;p13"/>
          <p:cNvSpPr txBox="1"/>
          <p:nvPr>
            <p:ph idx="9" type="subTitle"/>
          </p:nvPr>
        </p:nvSpPr>
        <p:spPr>
          <a:xfrm>
            <a:off x="713100" y="19289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1" name="Google Shape;701;p13"/>
          <p:cNvSpPr txBox="1"/>
          <p:nvPr>
            <p:ph idx="13" type="subTitle"/>
          </p:nvPr>
        </p:nvSpPr>
        <p:spPr>
          <a:xfrm>
            <a:off x="3318075" y="19289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2" name="Google Shape;702;p13"/>
          <p:cNvSpPr txBox="1"/>
          <p:nvPr>
            <p:ph idx="14" type="subTitle"/>
          </p:nvPr>
        </p:nvSpPr>
        <p:spPr>
          <a:xfrm>
            <a:off x="713235" y="3514075"/>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3" name="Google Shape;703;p13"/>
          <p:cNvSpPr txBox="1"/>
          <p:nvPr>
            <p:ph idx="15" type="subTitle"/>
          </p:nvPr>
        </p:nvSpPr>
        <p:spPr>
          <a:xfrm>
            <a:off x="3318210" y="3514073"/>
            <a:ext cx="2313900" cy="501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4" name="Google Shape;704;p13"/>
          <p:cNvSpPr/>
          <p:nvPr>
            <p:ph idx="16" type="pic"/>
          </p:nvPr>
        </p:nvSpPr>
        <p:spPr>
          <a:xfrm>
            <a:off x="5844900" y="1359600"/>
            <a:ext cx="2579100" cy="29373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_1">
    <p:spTree>
      <p:nvGrpSpPr>
        <p:cNvPr id="705" name="Shape 705"/>
        <p:cNvGrpSpPr/>
        <p:nvPr/>
      </p:nvGrpSpPr>
      <p:grpSpPr>
        <a:xfrm>
          <a:off x="0" y="0"/>
          <a:ext cx="0" cy="0"/>
          <a:chOff x="0" y="0"/>
          <a:chExt cx="0" cy="0"/>
        </a:xfrm>
      </p:grpSpPr>
      <p:sp>
        <p:nvSpPr>
          <p:cNvPr id="706" name="Google Shape;706;p14"/>
          <p:cNvSpPr/>
          <p:nvPr/>
        </p:nvSpPr>
        <p:spPr>
          <a:xfrm>
            <a:off x="714600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4"/>
          <p:cNvGrpSpPr/>
          <p:nvPr/>
        </p:nvGrpSpPr>
        <p:grpSpPr>
          <a:xfrm>
            <a:off x="-480205" y="4183638"/>
            <a:ext cx="1656312" cy="1660374"/>
            <a:chOff x="2929375" y="236175"/>
            <a:chExt cx="805325" cy="807300"/>
          </a:xfrm>
        </p:grpSpPr>
        <p:sp>
          <p:nvSpPr>
            <p:cNvPr id="708" name="Google Shape;708;p1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4"/>
          <p:cNvGrpSpPr/>
          <p:nvPr/>
        </p:nvGrpSpPr>
        <p:grpSpPr>
          <a:xfrm>
            <a:off x="4302975" y="4715075"/>
            <a:ext cx="538025" cy="157800"/>
            <a:chOff x="2575325" y="1348650"/>
            <a:chExt cx="538025" cy="157800"/>
          </a:xfrm>
        </p:grpSpPr>
        <p:sp>
          <p:nvSpPr>
            <p:cNvPr id="728" name="Google Shape;728;p1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1" name="Google Shape;731;p14"/>
          <p:cNvGrpSpPr/>
          <p:nvPr/>
        </p:nvGrpSpPr>
        <p:grpSpPr>
          <a:xfrm>
            <a:off x="-397586" y="474962"/>
            <a:ext cx="925310" cy="943383"/>
            <a:chOff x="595389" y="1761100"/>
            <a:chExt cx="925310" cy="943383"/>
          </a:xfrm>
        </p:grpSpPr>
        <p:cxnSp>
          <p:nvCxnSpPr>
            <p:cNvPr id="732" name="Google Shape;732;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3" name="Google Shape;733;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35" name="Google Shape;735;p14"/>
          <p:cNvGrpSpPr/>
          <p:nvPr/>
        </p:nvGrpSpPr>
        <p:grpSpPr>
          <a:xfrm>
            <a:off x="8486539" y="3660000"/>
            <a:ext cx="925310" cy="943383"/>
            <a:chOff x="595389" y="1761100"/>
            <a:chExt cx="925310" cy="943383"/>
          </a:xfrm>
        </p:grpSpPr>
        <p:cxnSp>
          <p:nvCxnSpPr>
            <p:cNvPr id="736" name="Google Shape;736;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39" name="Google Shape;739;p14"/>
          <p:cNvGrpSpPr/>
          <p:nvPr/>
        </p:nvGrpSpPr>
        <p:grpSpPr>
          <a:xfrm>
            <a:off x="719997" y="213225"/>
            <a:ext cx="1584577" cy="196549"/>
            <a:chOff x="750197" y="155825"/>
            <a:chExt cx="1584577" cy="196549"/>
          </a:xfrm>
        </p:grpSpPr>
        <p:sp>
          <p:nvSpPr>
            <p:cNvPr id="740" name="Google Shape;740;p1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8" name="Google Shape;758;p14"/>
          <p:cNvSpPr txBox="1"/>
          <p:nvPr>
            <p:ph type="title"/>
          </p:nvPr>
        </p:nvSpPr>
        <p:spPr>
          <a:xfrm>
            <a:off x="720000" y="3647562"/>
            <a:ext cx="4208100" cy="4995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dk2"/>
              </a:buClr>
              <a:buSzPts val="1400"/>
              <a:buNone/>
              <a:defRPr sz="24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p:txBody>
      </p:sp>
      <p:sp>
        <p:nvSpPr>
          <p:cNvPr id="759" name="Google Shape;759;p14"/>
          <p:cNvSpPr txBox="1"/>
          <p:nvPr>
            <p:ph idx="1" type="subTitle"/>
          </p:nvPr>
        </p:nvSpPr>
        <p:spPr>
          <a:xfrm>
            <a:off x="720000" y="996438"/>
            <a:ext cx="4208100" cy="2808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60" name="Google Shape;760;p14"/>
          <p:cNvSpPr/>
          <p:nvPr>
            <p:ph idx="2" type="pic"/>
          </p:nvPr>
        </p:nvSpPr>
        <p:spPr>
          <a:xfrm>
            <a:off x="5532700"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761" name="Google Shape;761;p14"/>
          <p:cNvGrpSpPr/>
          <p:nvPr/>
        </p:nvGrpSpPr>
        <p:grpSpPr>
          <a:xfrm flipH="1">
            <a:off x="5532689" y="-403388"/>
            <a:ext cx="925310" cy="943383"/>
            <a:chOff x="595389" y="1761100"/>
            <a:chExt cx="925310" cy="943383"/>
          </a:xfrm>
        </p:grpSpPr>
        <p:cxnSp>
          <p:nvCxnSpPr>
            <p:cNvPr id="762" name="Google Shape;762;p1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1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1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5_2_1_1_2">
    <p:spTree>
      <p:nvGrpSpPr>
        <p:cNvPr id="765" name="Shape 765"/>
        <p:cNvGrpSpPr/>
        <p:nvPr/>
      </p:nvGrpSpPr>
      <p:grpSpPr>
        <a:xfrm>
          <a:off x="0" y="0"/>
          <a:ext cx="0" cy="0"/>
          <a:chOff x="0" y="0"/>
          <a:chExt cx="0" cy="0"/>
        </a:xfrm>
      </p:grpSpPr>
      <p:pic>
        <p:nvPicPr>
          <p:cNvPr id="766" name="Google Shape;766;p1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767" name="Google Shape;767;p15"/>
          <p:cNvSpPr/>
          <p:nvPr/>
        </p:nvSpPr>
        <p:spPr>
          <a:xfrm>
            <a:off x="6915625" y="0"/>
            <a:ext cx="22236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15"/>
          <p:cNvGrpSpPr/>
          <p:nvPr/>
        </p:nvGrpSpPr>
        <p:grpSpPr>
          <a:xfrm>
            <a:off x="-545080" y="4111613"/>
            <a:ext cx="1656312" cy="1660374"/>
            <a:chOff x="2929375" y="236175"/>
            <a:chExt cx="805325" cy="807300"/>
          </a:xfrm>
        </p:grpSpPr>
        <p:sp>
          <p:nvSpPr>
            <p:cNvPr id="769" name="Google Shape;769;p1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15"/>
          <p:cNvGrpSpPr/>
          <p:nvPr/>
        </p:nvGrpSpPr>
        <p:grpSpPr>
          <a:xfrm>
            <a:off x="4302975" y="205500"/>
            <a:ext cx="538025" cy="157800"/>
            <a:chOff x="2575325" y="1348650"/>
            <a:chExt cx="538025" cy="157800"/>
          </a:xfrm>
        </p:grpSpPr>
        <p:sp>
          <p:nvSpPr>
            <p:cNvPr id="789" name="Google Shape;789;p1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2" name="Google Shape;792;p15"/>
          <p:cNvGrpSpPr/>
          <p:nvPr/>
        </p:nvGrpSpPr>
        <p:grpSpPr>
          <a:xfrm>
            <a:off x="-179586" y="-290163"/>
            <a:ext cx="925310" cy="943383"/>
            <a:chOff x="595389" y="1761100"/>
            <a:chExt cx="925310" cy="943383"/>
          </a:xfrm>
        </p:grpSpPr>
        <p:cxnSp>
          <p:nvCxnSpPr>
            <p:cNvPr id="793" name="Google Shape;793;p1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4" name="Google Shape;794;p1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1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796" name="Google Shape;796;p15"/>
          <p:cNvGrpSpPr/>
          <p:nvPr/>
        </p:nvGrpSpPr>
        <p:grpSpPr>
          <a:xfrm>
            <a:off x="8529739" y="4073025"/>
            <a:ext cx="925310" cy="943383"/>
            <a:chOff x="595389" y="1761100"/>
            <a:chExt cx="925310" cy="943383"/>
          </a:xfrm>
        </p:grpSpPr>
        <p:cxnSp>
          <p:nvCxnSpPr>
            <p:cNvPr id="797" name="Google Shape;797;p1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1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799" name="Google Shape;799;p1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00" name="Google Shape;800;p15"/>
          <p:cNvGrpSpPr/>
          <p:nvPr/>
        </p:nvGrpSpPr>
        <p:grpSpPr>
          <a:xfrm>
            <a:off x="2987422" y="4744400"/>
            <a:ext cx="1584577" cy="196549"/>
            <a:chOff x="750197" y="155825"/>
            <a:chExt cx="1584577" cy="196549"/>
          </a:xfrm>
        </p:grpSpPr>
        <p:sp>
          <p:nvSpPr>
            <p:cNvPr id="801" name="Google Shape;801;p1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9" name="Google Shape;819;p15"/>
          <p:cNvSpPr txBox="1"/>
          <p:nvPr>
            <p:ph type="title"/>
          </p:nvPr>
        </p:nvSpPr>
        <p:spPr>
          <a:xfrm>
            <a:off x="939663" y="2410550"/>
            <a:ext cx="3914100" cy="8037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r">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20" name="Google Shape;820;p15"/>
          <p:cNvSpPr txBox="1"/>
          <p:nvPr>
            <p:ph hasCustomPrompt="1" idx="2" type="title"/>
          </p:nvPr>
        </p:nvSpPr>
        <p:spPr>
          <a:xfrm>
            <a:off x="3792363" y="1538450"/>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r">
              <a:spcBef>
                <a:spcPts val="0"/>
              </a:spcBef>
              <a:spcAft>
                <a:spcPts val="0"/>
              </a:spcAft>
              <a:buSzPts val="4800"/>
              <a:buNone/>
              <a:defRPr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21" name="Google Shape;821;p15"/>
          <p:cNvSpPr txBox="1"/>
          <p:nvPr>
            <p:ph idx="1" type="subTitle"/>
          </p:nvPr>
        </p:nvSpPr>
        <p:spPr>
          <a:xfrm>
            <a:off x="939663" y="3366650"/>
            <a:ext cx="39141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r">
              <a:spcBef>
                <a:spcPts val="0"/>
              </a:spcBef>
              <a:spcAft>
                <a:spcPts val="0"/>
              </a:spcAft>
              <a:buSzPts val="1400"/>
              <a:buNone/>
              <a:defRPr sz="16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22" name="Google Shape;822;p15"/>
          <p:cNvSpPr/>
          <p:nvPr>
            <p:ph idx="3" type="pic"/>
          </p:nvPr>
        </p:nvSpPr>
        <p:spPr>
          <a:xfrm>
            <a:off x="5625238" y="10706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823" name="Google Shape;823;p15"/>
          <p:cNvGrpSpPr/>
          <p:nvPr/>
        </p:nvGrpSpPr>
        <p:grpSpPr>
          <a:xfrm>
            <a:off x="7969795" y="-648662"/>
            <a:ext cx="1656312" cy="1660374"/>
            <a:chOff x="2929375" y="236175"/>
            <a:chExt cx="805325" cy="807300"/>
          </a:xfrm>
        </p:grpSpPr>
        <p:sp>
          <p:nvSpPr>
            <p:cNvPr id="824" name="Google Shape;824;p1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5_2_1_1_1_2">
    <p:spTree>
      <p:nvGrpSpPr>
        <p:cNvPr id="843" name="Shape 843"/>
        <p:cNvGrpSpPr/>
        <p:nvPr/>
      </p:nvGrpSpPr>
      <p:grpSpPr>
        <a:xfrm>
          <a:off x="0" y="0"/>
          <a:ext cx="0" cy="0"/>
          <a:chOff x="0" y="0"/>
          <a:chExt cx="0" cy="0"/>
        </a:xfrm>
      </p:grpSpPr>
      <p:pic>
        <p:nvPicPr>
          <p:cNvPr id="844" name="Google Shape;844;p1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845" name="Google Shape;845;p16"/>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16"/>
          <p:cNvGrpSpPr/>
          <p:nvPr/>
        </p:nvGrpSpPr>
        <p:grpSpPr>
          <a:xfrm>
            <a:off x="-676655" y="4065788"/>
            <a:ext cx="1656312" cy="1660374"/>
            <a:chOff x="2929375" y="236175"/>
            <a:chExt cx="805325" cy="807300"/>
          </a:xfrm>
        </p:grpSpPr>
        <p:sp>
          <p:nvSpPr>
            <p:cNvPr id="847" name="Google Shape;847;p1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6" name="Google Shape;866;p16"/>
          <p:cNvGrpSpPr/>
          <p:nvPr/>
        </p:nvGrpSpPr>
        <p:grpSpPr>
          <a:xfrm>
            <a:off x="4302975" y="4715075"/>
            <a:ext cx="538025" cy="157800"/>
            <a:chOff x="2575325" y="1348650"/>
            <a:chExt cx="538025" cy="157800"/>
          </a:xfrm>
        </p:grpSpPr>
        <p:sp>
          <p:nvSpPr>
            <p:cNvPr id="867" name="Google Shape;867;p1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16"/>
          <p:cNvGrpSpPr/>
          <p:nvPr/>
        </p:nvGrpSpPr>
        <p:grpSpPr>
          <a:xfrm>
            <a:off x="3240339" y="-363938"/>
            <a:ext cx="925310" cy="943383"/>
            <a:chOff x="595389" y="1761100"/>
            <a:chExt cx="925310" cy="943383"/>
          </a:xfrm>
        </p:grpSpPr>
        <p:cxnSp>
          <p:nvCxnSpPr>
            <p:cNvPr id="871" name="Google Shape;871;p1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2" name="Google Shape;872;p1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3" name="Google Shape;873;p1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74" name="Google Shape;874;p16"/>
          <p:cNvGrpSpPr/>
          <p:nvPr/>
        </p:nvGrpSpPr>
        <p:grpSpPr>
          <a:xfrm>
            <a:off x="8383839" y="4424287"/>
            <a:ext cx="925310" cy="943383"/>
            <a:chOff x="595389" y="1761100"/>
            <a:chExt cx="925310" cy="943383"/>
          </a:xfrm>
        </p:grpSpPr>
        <p:cxnSp>
          <p:nvCxnSpPr>
            <p:cNvPr id="875" name="Google Shape;875;p1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6" name="Google Shape;876;p1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1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878" name="Google Shape;878;p16"/>
          <p:cNvGrpSpPr/>
          <p:nvPr/>
        </p:nvGrpSpPr>
        <p:grpSpPr>
          <a:xfrm>
            <a:off x="269572" y="270850"/>
            <a:ext cx="1584577" cy="196549"/>
            <a:chOff x="750197" y="155825"/>
            <a:chExt cx="1584577" cy="196549"/>
          </a:xfrm>
        </p:grpSpPr>
        <p:sp>
          <p:nvSpPr>
            <p:cNvPr id="879" name="Google Shape;879;p1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7" name="Google Shape;897;p16"/>
          <p:cNvSpPr txBox="1"/>
          <p:nvPr>
            <p:ph type="title"/>
          </p:nvPr>
        </p:nvSpPr>
        <p:spPr>
          <a:xfrm>
            <a:off x="4493688" y="2322775"/>
            <a:ext cx="3930300" cy="8373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98" name="Google Shape;898;p16"/>
          <p:cNvSpPr txBox="1"/>
          <p:nvPr>
            <p:ph hasCustomPrompt="1" idx="2" type="title"/>
          </p:nvPr>
        </p:nvSpPr>
        <p:spPr>
          <a:xfrm>
            <a:off x="5928113" y="1387550"/>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spcBef>
                <a:spcPts val="0"/>
              </a:spcBef>
              <a:spcAft>
                <a:spcPts val="0"/>
              </a:spcAft>
              <a:buSzPts val="4800"/>
              <a:buNone/>
              <a:defRPr sz="48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899" name="Google Shape;899;p16"/>
          <p:cNvSpPr txBox="1"/>
          <p:nvPr>
            <p:ph idx="1" type="subTitle"/>
          </p:nvPr>
        </p:nvSpPr>
        <p:spPr>
          <a:xfrm>
            <a:off x="4493613" y="3273450"/>
            <a:ext cx="3930300" cy="4788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0" name="Google Shape;900;p16"/>
          <p:cNvSpPr/>
          <p:nvPr>
            <p:ph idx="3" type="pic"/>
          </p:nvPr>
        </p:nvSpPr>
        <p:spPr>
          <a:xfrm>
            <a:off x="113353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901" name="Google Shape;901;p16"/>
          <p:cNvGrpSpPr/>
          <p:nvPr/>
        </p:nvGrpSpPr>
        <p:grpSpPr>
          <a:xfrm>
            <a:off x="8018345" y="-613187"/>
            <a:ext cx="1656312" cy="1660374"/>
            <a:chOff x="2929375" y="236175"/>
            <a:chExt cx="805325" cy="807300"/>
          </a:xfrm>
        </p:grpSpPr>
        <p:sp>
          <p:nvSpPr>
            <p:cNvPr id="902" name="Google Shape;902;p1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5">
    <p:spTree>
      <p:nvGrpSpPr>
        <p:cNvPr id="921" name="Shape 921"/>
        <p:cNvGrpSpPr/>
        <p:nvPr/>
      </p:nvGrpSpPr>
      <p:grpSpPr>
        <a:xfrm>
          <a:off x="0" y="0"/>
          <a:ext cx="0" cy="0"/>
          <a:chOff x="0" y="0"/>
          <a:chExt cx="0" cy="0"/>
        </a:xfrm>
      </p:grpSpPr>
      <p:pic>
        <p:nvPicPr>
          <p:cNvPr id="922" name="Google Shape;922;p1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923" name="Google Shape;923;p17"/>
          <p:cNvGrpSpPr/>
          <p:nvPr/>
        </p:nvGrpSpPr>
        <p:grpSpPr>
          <a:xfrm>
            <a:off x="-1123280" y="776238"/>
            <a:ext cx="1656312" cy="1660374"/>
            <a:chOff x="2929375" y="236175"/>
            <a:chExt cx="805325" cy="807300"/>
          </a:xfrm>
        </p:grpSpPr>
        <p:sp>
          <p:nvSpPr>
            <p:cNvPr id="924" name="Google Shape;924;p1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3" name="Google Shape;943;p17"/>
          <p:cNvGrpSpPr/>
          <p:nvPr/>
        </p:nvGrpSpPr>
        <p:grpSpPr>
          <a:xfrm>
            <a:off x="7885975" y="4715075"/>
            <a:ext cx="538025" cy="157800"/>
            <a:chOff x="2575325" y="1348650"/>
            <a:chExt cx="538025" cy="157800"/>
          </a:xfrm>
        </p:grpSpPr>
        <p:sp>
          <p:nvSpPr>
            <p:cNvPr id="944" name="Google Shape;944;p17"/>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17"/>
          <p:cNvGrpSpPr/>
          <p:nvPr/>
        </p:nvGrpSpPr>
        <p:grpSpPr>
          <a:xfrm>
            <a:off x="-246311" y="3659987"/>
            <a:ext cx="925310" cy="943383"/>
            <a:chOff x="595389" y="1761100"/>
            <a:chExt cx="925310" cy="943383"/>
          </a:xfrm>
        </p:grpSpPr>
        <p:cxnSp>
          <p:nvCxnSpPr>
            <p:cNvPr id="948" name="Google Shape;948;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51" name="Google Shape;951;p17"/>
          <p:cNvGrpSpPr/>
          <p:nvPr/>
        </p:nvGrpSpPr>
        <p:grpSpPr>
          <a:xfrm>
            <a:off x="6844039" y="4715075"/>
            <a:ext cx="925310" cy="943383"/>
            <a:chOff x="595389" y="1761100"/>
            <a:chExt cx="925310" cy="943383"/>
          </a:xfrm>
        </p:grpSpPr>
        <p:cxnSp>
          <p:nvCxnSpPr>
            <p:cNvPr id="952" name="Google Shape;952;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3" name="Google Shape;953;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4" name="Google Shape;954;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55" name="Google Shape;955;p17"/>
          <p:cNvGrpSpPr/>
          <p:nvPr/>
        </p:nvGrpSpPr>
        <p:grpSpPr>
          <a:xfrm>
            <a:off x="713097" y="213225"/>
            <a:ext cx="1584577" cy="196549"/>
            <a:chOff x="750197" y="155825"/>
            <a:chExt cx="1584577" cy="196549"/>
          </a:xfrm>
        </p:grpSpPr>
        <p:sp>
          <p:nvSpPr>
            <p:cNvPr id="956" name="Google Shape;956;p1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4" name="Google Shape;974;p17"/>
          <p:cNvGrpSpPr/>
          <p:nvPr/>
        </p:nvGrpSpPr>
        <p:grpSpPr>
          <a:xfrm>
            <a:off x="7564414" y="-403375"/>
            <a:ext cx="925310" cy="943383"/>
            <a:chOff x="595389" y="1761100"/>
            <a:chExt cx="925310" cy="943383"/>
          </a:xfrm>
        </p:grpSpPr>
        <p:cxnSp>
          <p:nvCxnSpPr>
            <p:cNvPr id="975" name="Google Shape;975;p1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76" name="Google Shape;976;p1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77" name="Google Shape;977;p1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978" name="Google Shape;978;p1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979" name="Google Shape;979;p17"/>
          <p:cNvGrpSpPr/>
          <p:nvPr/>
        </p:nvGrpSpPr>
        <p:grpSpPr>
          <a:xfrm>
            <a:off x="8616195" y="2858138"/>
            <a:ext cx="1656312" cy="1660374"/>
            <a:chOff x="2929375" y="236175"/>
            <a:chExt cx="805325" cy="807300"/>
          </a:xfrm>
        </p:grpSpPr>
        <p:sp>
          <p:nvSpPr>
            <p:cNvPr id="980" name="Google Shape;980;p1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_1">
    <p:spTree>
      <p:nvGrpSpPr>
        <p:cNvPr id="999" name="Shape 999"/>
        <p:cNvGrpSpPr/>
        <p:nvPr/>
      </p:nvGrpSpPr>
      <p:grpSpPr>
        <a:xfrm>
          <a:off x="0" y="0"/>
          <a:ext cx="0" cy="0"/>
          <a:chOff x="0" y="0"/>
          <a:chExt cx="0" cy="0"/>
        </a:xfrm>
      </p:grpSpPr>
      <p:pic>
        <p:nvPicPr>
          <p:cNvPr id="1000" name="Google Shape;1000;p1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001" name="Google Shape;1001;p18"/>
          <p:cNvGrpSpPr/>
          <p:nvPr/>
        </p:nvGrpSpPr>
        <p:grpSpPr>
          <a:xfrm>
            <a:off x="8032695" y="4147613"/>
            <a:ext cx="1656312" cy="1660374"/>
            <a:chOff x="2929375" y="236175"/>
            <a:chExt cx="805325" cy="807300"/>
          </a:xfrm>
        </p:grpSpPr>
        <p:sp>
          <p:nvSpPr>
            <p:cNvPr id="1002" name="Google Shape;1002;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1" name="Google Shape;1021;p18"/>
          <p:cNvGrpSpPr/>
          <p:nvPr/>
        </p:nvGrpSpPr>
        <p:grpSpPr>
          <a:xfrm>
            <a:off x="4300600" y="4743900"/>
            <a:ext cx="538025" cy="157800"/>
            <a:chOff x="2575325" y="1348650"/>
            <a:chExt cx="538025" cy="157800"/>
          </a:xfrm>
        </p:grpSpPr>
        <p:sp>
          <p:nvSpPr>
            <p:cNvPr id="1022" name="Google Shape;1022;p1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5" name="Google Shape;1025;p18"/>
          <p:cNvGrpSpPr/>
          <p:nvPr/>
        </p:nvGrpSpPr>
        <p:grpSpPr>
          <a:xfrm>
            <a:off x="-323011" y="3530000"/>
            <a:ext cx="925310" cy="943383"/>
            <a:chOff x="595389" y="1761100"/>
            <a:chExt cx="925310" cy="943383"/>
          </a:xfrm>
        </p:grpSpPr>
        <p:cxnSp>
          <p:nvCxnSpPr>
            <p:cNvPr id="1026" name="Google Shape;1026;p1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27" name="Google Shape;1027;p1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28" name="Google Shape;1028;p1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029" name="Google Shape;1029;p18"/>
          <p:cNvGrpSpPr/>
          <p:nvPr/>
        </p:nvGrpSpPr>
        <p:grpSpPr>
          <a:xfrm>
            <a:off x="7400822" y="177200"/>
            <a:ext cx="1584577" cy="196549"/>
            <a:chOff x="750197" y="155825"/>
            <a:chExt cx="1584577" cy="196549"/>
          </a:xfrm>
        </p:grpSpPr>
        <p:sp>
          <p:nvSpPr>
            <p:cNvPr id="1030" name="Google Shape;1030;p1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8" name="Google Shape;1048;p18"/>
          <p:cNvGrpSpPr/>
          <p:nvPr/>
        </p:nvGrpSpPr>
        <p:grpSpPr>
          <a:xfrm>
            <a:off x="8529739" y="965475"/>
            <a:ext cx="925310" cy="943383"/>
            <a:chOff x="595389" y="1761100"/>
            <a:chExt cx="925310" cy="943383"/>
          </a:xfrm>
        </p:grpSpPr>
        <p:cxnSp>
          <p:nvCxnSpPr>
            <p:cNvPr id="1049" name="Google Shape;1049;p1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50" name="Google Shape;1050;p1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051" name="Google Shape;1051;p1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052" name="Google Shape;1052;p1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053" name="Google Shape;1053;p18"/>
          <p:cNvGrpSpPr/>
          <p:nvPr/>
        </p:nvGrpSpPr>
        <p:grpSpPr>
          <a:xfrm>
            <a:off x="-567955" y="-694887"/>
            <a:ext cx="1656312" cy="1660374"/>
            <a:chOff x="2929375" y="236175"/>
            <a:chExt cx="805325" cy="807300"/>
          </a:xfrm>
        </p:grpSpPr>
        <p:sp>
          <p:nvSpPr>
            <p:cNvPr id="1054" name="Google Shape;1054;p1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_2">
    <p:spTree>
      <p:nvGrpSpPr>
        <p:cNvPr id="1073" name="Shape 1073"/>
        <p:cNvGrpSpPr/>
        <p:nvPr/>
      </p:nvGrpSpPr>
      <p:grpSpPr>
        <a:xfrm>
          <a:off x="0" y="0"/>
          <a:ext cx="0" cy="0"/>
          <a:chOff x="0" y="0"/>
          <a:chExt cx="0" cy="0"/>
        </a:xfrm>
      </p:grpSpPr>
      <p:pic>
        <p:nvPicPr>
          <p:cNvPr id="1074" name="Google Shape;1074;p1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075" name="Google Shape;1075;p19"/>
          <p:cNvGrpSpPr/>
          <p:nvPr/>
        </p:nvGrpSpPr>
        <p:grpSpPr>
          <a:xfrm>
            <a:off x="8032695" y="4147613"/>
            <a:ext cx="1656312" cy="1660374"/>
            <a:chOff x="2929375" y="236175"/>
            <a:chExt cx="805325" cy="807300"/>
          </a:xfrm>
        </p:grpSpPr>
        <p:sp>
          <p:nvSpPr>
            <p:cNvPr id="1076" name="Google Shape;1076;p1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19"/>
          <p:cNvGrpSpPr/>
          <p:nvPr/>
        </p:nvGrpSpPr>
        <p:grpSpPr>
          <a:xfrm>
            <a:off x="4300600" y="4743900"/>
            <a:ext cx="538025" cy="157800"/>
            <a:chOff x="2575325" y="1348650"/>
            <a:chExt cx="538025" cy="157800"/>
          </a:xfrm>
        </p:grpSpPr>
        <p:sp>
          <p:nvSpPr>
            <p:cNvPr id="1096" name="Google Shape;1096;p1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19"/>
          <p:cNvGrpSpPr/>
          <p:nvPr/>
        </p:nvGrpSpPr>
        <p:grpSpPr>
          <a:xfrm>
            <a:off x="-323011" y="3753300"/>
            <a:ext cx="925310" cy="943383"/>
            <a:chOff x="595389" y="1761100"/>
            <a:chExt cx="925310" cy="943383"/>
          </a:xfrm>
        </p:grpSpPr>
        <p:cxnSp>
          <p:nvCxnSpPr>
            <p:cNvPr id="1100" name="Google Shape;1100;p1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01" name="Google Shape;1101;p1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02" name="Google Shape;1102;p1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03" name="Google Shape;1103;p19"/>
          <p:cNvGrpSpPr/>
          <p:nvPr/>
        </p:nvGrpSpPr>
        <p:grpSpPr>
          <a:xfrm>
            <a:off x="6839422" y="177200"/>
            <a:ext cx="1584577" cy="196549"/>
            <a:chOff x="750197" y="155825"/>
            <a:chExt cx="1584577" cy="196549"/>
          </a:xfrm>
        </p:grpSpPr>
        <p:sp>
          <p:nvSpPr>
            <p:cNvPr id="1104" name="Google Shape;1104;p1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2" name="Google Shape;1122;p19"/>
          <p:cNvGrpSpPr/>
          <p:nvPr/>
        </p:nvGrpSpPr>
        <p:grpSpPr>
          <a:xfrm>
            <a:off x="8529739" y="1145550"/>
            <a:ext cx="925310" cy="943383"/>
            <a:chOff x="595389" y="1761100"/>
            <a:chExt cx="925310" cy="943383"/>
          </a:xfrm>
        </p:grpSpPr>
        <p:cxnSp>
          <p:nvCxnSpPr>
            <p:cNvPr id="1123" name="Google Shape;1123;p1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1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25" name="Google Shape;1125;p1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26" name="Google Shape;1126;p19"/>
          <p:cNvGrpSpPr/>
          <p:nvPr/>
        </p:nvGrpSpPr>
        <p:grpSpPr>
          <a:xfrm>
            <a:off x="-688505" y="-853362"/>
            <a:ext cx="1656312" cy="1660374"/>
            <a:chOff x="2929375" y="236175"/>
            <a:chExt cx="805325" cy="807300"/>
          </a:xfrm>
        </p:grpSpPr>
        <p:sp>
          <p:nvSpPr>
            <p:cNvPr id="1127" name="Google Shape;1127;p1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6" name="Google Shape;1146;p1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_2_1">
    <p:spTree>
      <p:nvGrpSpPr>
        <p:cNvPr id="1147" name="Shape 1147"/>
        <p:cNvGrpSpPr/>
        <p:nvPr/>
      </p:nvGrpSpPr>
      <p:grpSpPr>
        <a:xfrm>
          <a:off x="0" y="0"/>
          <a:ext cx="0" cy="0"/>
          <a:chOff x="0" y="0"/>
          <a:chExt cx="0" cy="0"/>
        </a:xfrm>
      </p:grpSpPr>
      <p:pic>
        <p:nvPicPr>
          <p:cNvPr id="1148" name="Google Shape;1148;p20"/>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149" name="Google Shape;1149;p2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50" name="Google Shape;1150;p20"/>
          <p:cNvGrpSpPr/>
          <p:nvPr/>
        </p:nvGrpSpPr>
        <p:grpSpPr>
          <a:xfrm>
            <a:off x="1520470" y="4673463"/>
            <a:ext cx="1656312" cy="1660374"/>
            <a:chOff x="2929375" y="236175"/>
            <a:chExt cx="805325" cy="807300"/>
          </a:xfrm>
        </p:grpSpPr>
        <p:sp>
          <p:nvSpPr>
            <p:cNvPr id="1151" name="Google Shape;1151;p2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20"/>
          <p:cNvGrpSpPr/>
          <p:nvPr/>
        </p:nvGrpSpPr>
        <p:grpSpPr>
          <a:xfrm rot="5400000">
            <a:off x="93600" y="2492838"/>
            <a:ext cx="538025" cy="157800"/>
            <a:chOff x="2575325" y="1348650"/>
            <a:chExt cx="538025" cy="157800"/>
          </a:xfrm>
        </p:grpSpPr>
        <p:sp>
          <p:nvSpPr>
            <p:cNvPr id="1171" name="Google Shape;1171;p2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4" name="Google Shape;1174;p20"/>
          <p:cNvGrpSpPr/>
          <p:nvPr/>
        </p:nvGrpSpPr>
        <p:grpSpPr>
          <a:xfrm>
            <a:off x="-323011" y="3530000"/>
            <a:ext cx="925310" cy="943383"/>
            <a:chOff x="595389" y="1761100"/>
            <a:chExt cx="925310" cy="943383"/>
          </a:xfrm>
        </p:grpSpPr>
        <p:cxnSp>
          <p:nvCxnSpPr>
            <p:cNvPr id="1175" name="Google Shape;1175;p2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76" name="Google Shape;1176;p2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77" name="Google Shape;1177;p2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178" name="Google Shape;1178;p20"/>
          <p:cNvGrpSpPr/>
          <p:nvPr/>
        </p:nvGrpSpPr>
        <p:grpSpPr>
          <a:xfrm>
            <a:off x="6500372" y="4743900"/>
            <a:ext cx="1584577" cy="196549"/>
            <a:chOff x="750197" y="155825"/>
            <a:chExt cx="1584577" cy="196549"/>
          </a:xfrm>
        </p:grpSpPr>
        <p:sp>
          <p:nvSpPr>
            <p:cNvPr id="1179" name="Google Shape;1179;p2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7" name="Google Shape;1197;p20"/>
          <p:cNvGrpSpPr/>
          <p:nvPr/>
        </p:nvGrpSpPr>
        <p:grpSpPr>
          <a:xfrm>
            <a:off x="8529739" y="965475"/>
            <a:ext cx="925310" cy="943383"/>
            <a:chOff x="595389" y="1761100"/>
            <a:chExt cx="925310" cy="943383"/>
          </a:xfrm>
        </p:grpSpPr>
        <p:cxnSp>
          <p:nvCxnSpPr>
            <p:cNvPr id="1198" name="Google Shape;1198;p2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199" name="Google Shape;1199;p2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00" name="Google Shape;1200;p2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01" name="Google Shape;1201;p20"/>
          <p:cNvGrpSpPr/>
          <p:nvPr/>
        </p:nvGrpSpPr>
        <p:grpSpPr>
          <a:xfrm>
            <a:off x="6153170" y="-1163137"/>
            <a:ext cx="1656312" cy="1660374"/>
            <a:chOff x="2929375" y="236175"/>
            <a:chExt cx="805325" cy="807300"/>
          </a:xfrm>
        </p:grpSpPr>
        <p:sp>
          <p:nvSpPr>
            <p:cNvPr id="1202" name="Google Shape;1202;p2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5" name="Shape 65"/>
        <p:cNvGrpSpPr/>
        <p:nvPr/>
      </p:nvGrpSpPr>
      <p:grpSpPr>
        <a:xfrm>
          <a:off x="0" y="0"/>
          <a:ext cx="0" cy="0"/>
          <a:chOff x="0" y="0"/>
          <a:chExt cx="0" cy="0"/>
        </a:xfrm>
      </p:grpSpPr>
      <p:pic>
        <p:nvPicPr>
          <p:cNvPr id="66" name="Google Shape;66;p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67" name="Google Shape;67;p3"/>
          <p:cNvSpPr/>
          <p:nvPr/>
        </p:nvSpPr>
        <p:spPr>
          <a:xfrm>
            <a:off x="0" y="0"/>
            <a:ext cx="2751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3"/>
          <p:cNvGrpSpPr/>
          <p:nvPr/>
        </p:nvGrpSpPr>
        <p:grpSpPr>
          <a:xfrm>
            <a:off x="7933020" y="4114401"/>
            <a:ext cx="1656312" cy="1660374"/>
            <a:chOff x="2929375" y="236175"/>
            <a:chExt cx="805325" cy="807300"/>
          </a:xfrm>
        </p:grpSpPr>
        <p:sp>
          <p:nvSpPr>
            <p:cNvPr id="69" name="Google Shape;69;p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3"/>
          <p:cNvGrpSpPr/>
          <p:nvPr/>
        </p:nvGrpSpPr>
        <p:grpSpPr>
          <a:xfrm>
            <a:off x="8565939" y="2998375"/>
            <a:ext cx="925310" cy="943383"/>
            <a:chOff x="595389" y="1761100"/>
            <a:chExt cx="925310" cy="943383"/>
          </a:xfrm>
        </p:grpSpPr>
        <p:cxnSp>
          <p:nvCxnSpPr>
            <p:cNvPr id="89" name="Google Shape;89;p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2" name="Google Shape;92;p3"/>
          <p:cNvGrpSpPr/>
          <p:nvPr/>
        </p:nvGrpSpPr>
        <p:grpSpPr>
          <a:xfrm>
            <a:off x="-316986" y="627862"/>
            <a:ext cx="925310" cy="943383"/>
            <a:chOff x="595389" y="1761100"/>
            <a:chExt cx="925310" cy="943383"/>
          </a:xfrm>
        </p:grpSpPr>
        <p:cxnSp>
          <p:nvCxnSpPr>
            <p:cNvPr id="93" name="Google Shape;93;p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96" name="Google Shape;96;p3"/>
          <p:cNvGrpSpPr/>
          <p:nvPr/>
        </p:nvGrpSpPr>
        <p:grpSpPr>
          <a:xfrm>
            <a:off x="958410" y="4505112"/>
            <a:ext cx="1584577" cy="196549"/>
            <a:chOff x="750197" y="155825"/>
            <a:chExt cx="1584577" cy="196549"/>
          </a:xfrm>
        </p:grpSpPr>
        <p:sp>
          <p:nvSpPr>
            <p:cNvPr id="97" name="Google Shape;97;p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3"/>
          <p:cNvSpPr txBox="1"/>
          <p:nvPr>
            <p:ph type="title"/>
          </p:nvPr>
        </p:nvSpPr>
        <p:spPr>
          <a:xfrm>
            <a:off x="4063762" y="2309550"/>
            <a:ext cx="4030500" cy="9048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3"/>
          <p:cNvSpPr txBox="1"/>
          <p:nvPr>
            <p:ph hasCustomPrompt="1" idx="2" type="title"/>
          </p:nvPr>
        </p:nvSpPr>
        <p:spPr>
          <a:xfrm>
            <a:off x="5548308" y="1494475"/>
            <a:ext cx="1061400" cy="7197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spcBef>
                <a:spcPts val="0"/>
              </a:spcBef>
              <a:spcAft>
                <a:spcPts val="0"/>
              </a:spcAft>
              <a:buSzPts val="4800"/>
              <a:buNone/>
              <a:defRPr sz="3600">
                <a:solidFill>
                  <a:schemeClr val="lt1"/>
                </a:solidFill>
              </a:defRPr>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7" name="Google Shape;117;p3"/>
          <p:cNvSpPr txBox="1"/>
          <p:nvPr>
            <p:ph idx="1" type="subTitle"/>
          </p:nvPr>
        </p:nvSpPr>
        <p:spPr>
          <a:xfrm>
            <a:off x="4063750" y="3309725"/>
            <a:ext cx="4030500" cy="405900"/>
          </a:xfrm>
          <a:prstGeom prst="rect">
            <a:avLst/>
          </a:prstGeom>
          <a:gradFill>
            <a:gsLst>
              <a:gs pos="0">
                <a:schemeClr val="accent3"/>
              </a:gs>
              <a:gs pos="100000">
                <a:schemeClr val="accent4"/>
              </a:gs>
            </a:gsLst>
            <a:lin ang="13500032" scaled="0"/>
          </a:gradFill>
        </p:spPr>
        <p:txBody>
          <a:bodyPr anchorCtr="0" anchor="t" bIns="91425" lIns="91425" spcFirstLastPara="1" rIns="91425" wrap="square" tIns="91425">
            <a:noAutofit/>
          </a:bodyPr>
          <a:lstStyle>
            <a:lvl1pPr lvl="0" algn="ctr">
              <a:spcBef>
                <a:spcPts val="0"/>
              </a:spcBef>
              <a:spcAft>
                <a:spcPts val="0"/>
              </a:spcAft>
              <a:buSzPts val="1400"/>
              <a:buNone/>
              <a:defRPr sz="1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3"/>
          <p:cNvSpPr/>
          <p:nvPr>
            <p:ph idx="3" type="pic"/>
          </p:nvPr>
        </p:nvSpPr>
        <p:spPr>
          <a:xfrm>
            <a:off x="958388" y="98685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21" name="Shape 1221"/>
        <p:cNvGrpSpPr/>
        <p:nvPr/>
      </p:nvGrpSpPr>
      <p:grpSpPr>
        <a:xfrm>
          <a:off x="0" y="0"/>
          <a:ext cx="0" cy="0"/>
          <a:chOff x="0" y="0"/>
          <a:chExt cx="0" cy="0"/>
        </a:xfrm>
      </p:grpSpPr>
      <p:pic>
        <p:nvPicPr>
          <p:cNvPr id="1222" name="Google Shape;1222;p2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223" name="Google Shape;1223;p21"/>
          <p:cNvGrpSpPr/>
          <p:nvPr/>
        </p:nvGrpSpPr>
        <p:grpSpPr>
          <a:xfrm>
            <a:off x="7946270" y="4162013"/>
            <a:ext cx="1656312" cy="1660374"/>
            <a:chOff x="2929375" y="236175"/>
            <a:chExt cx="805325" cy="807300"/>
          </a:xfrm>
        </p:grpSpPr>
        <p:sp>
          <p:nvSpPr>
            <p:cNvPr id="1224" name="Google Shape;1224;p2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3" name="Google Shape;1243;p21"/>
          <p:cNvGrpSpPr/>
          <p:nvPr/>
        </p:nvGrpSpPr>
        <p:grpSpPr>
          <a:xfrm>
            <a:off x="-246311" y="-75763"/>
            <a:ext cx="925310" cy="943383"/>
            <a:chOff x="595389" y="1761100"/>
            <a:chExt cx="925310" cy="943383"/>
          </a:xfrm>
        </p:grpSpPr>
        <p:cxnSp>
          <p:nvCxnSpPr>
            <p:cNvPr id="1244" name="Google Shape;1244;p2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5" name="Google Shape;1245;p2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6" name="Google Shape;1246;p2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47" name="Google Shape;1247;p21"/>
          <p:cNvGrpSpPr/>
          <p:nvPr/>
        </p:nvGrpSpPr>
        <p:grpSpPr>
          <a:xfrm>
            <a:off x="2917989" y="4603375"/>
            <a:ext cx="925310" cy="943383"/>
            <a:chOff x="595389" y="1761100"/>
            <a:chExt cx="925310" cy="943383"/>
          </a:xfrm>
        </p:grpSpPr>
        <p:cxnSp>
          <p:nvCxnSpPr>
            <p:cNvPr id="1248" name="Google Shape;1248;p2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49" name="Google Shape;1249;p2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250" name="Google Shape;1250;p2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251" name="Google Shape;1251;p21"/>
          <p:cNvGrpSpPr/>
          <p:nvPr/>
        </p:nvGrpSpPr>
        <p:grpSpPr>
          <a:xfrm rot="5400000">
            <a:off x="7982147" y="2478037"/>
            <a:ext cx="1584577" cy="196549"/>
            <a:chOff x="750197" y="155825"/>
            <a:chExt cx="1584577" cy="196549"/>
          </a:xfrm>
        </p:grpSpPr>
        <p:sp>
          <p:nvSpPr>
            <p:cNvPr id="1252" name="Google Shape;1252;p2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21"/>
          <p:cNvSpPr txBox="1"/>
          <p:nvPr>
            <p:ph type="title"/>
          </p:nvPr>
        </p:nvSpPr>
        <p:spPr>
          <a:xfrm>
            <a:off x="1215438" y="1591900"/>
            <a:ext cx="2451900" cy="9669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71" name="Google Shape;1271;p21"/>
          <p:cNvSpPr txBox="1"/>
          <p:nvPr>
            <p:ph idx="1" type="subTitle"/>
          </p:nvPr>
        </p:nvSpPr>
        <p:spPr>
          <a:xfrm>
            <a:off x="1215438" y="2439498"/>
            <a:ext cx="2451900" cy="1112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1272" name="Google Shape;1272;p21"/>
          <p:cNvGrpSpPr/>
          <p:nvPr/>
        </p:nvGrpSpPr>
        <p:grpSpPr>
          <a:xfrm>
            <a:off x="7946270" y="-448412"/>
            <a:ext cx="1656312" cy="1660374"/>
            <a:chOff x="2929375" y="236175"/>
            <a:chExt cx="805325" cy="807300"/>
          </a:xfrm>
        </p:grpSpPr>
        <p:sp>
          <p:nvSpPr>
            <p:cNvPr id="1273" name="Google Shape;1273;p2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2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9_1">
    <p:spTree>
      <p:nvGrpSpPr>
        <p:cNvPr id="1292" name="Shape 1292"/>
        <p:cNvGrpSpPr/>
        <p:nvPr/>
      </p:nvGrpSpPr>
      <p:grpSpPr>
        <a:xfrm>
          <a:off x="0" y="0"/>
          <a:ext cx="0" cy="0"/>
          <a:chOff x="0" y="0"/>
          <a:chExt cx="0" cy="0"/>
        </a:xfrm>
      </p:grpSpPr>
      <p:pic>
        <p:nvPicPr>
          <p:cNvPr id="1293" name="Google Shape;1293;p2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294" name="Google Shape;1294;p22"/>
          <p:cNvSpPr txBox="1"/>
          <p:nvPr>
            <p:ph type="title"/>
          </p:nvPr>
        </p:nvSpPr>
        <p:spPr>
          <a:xfrm>
            <a:off x="1827163" y="1752388"/>
            <a:ext cx="2651100" cy="638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295" name="Google Shape;1295;p22"/>
          <p:cNvSpPr txBox="1"/>
          <p:nvPr>
            <p:ph idx="1" type="subTitle"/>
          </p:nvPr>
        </p:nvSpPr>
        <p:spPr>
          <a:xfrm>
            <a:off x="1827163" y="2274502"/>
            <a:ext cx="2651100" cy="1116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grpSp>
        <p:nvGrpSpPr>
          <p:cNvPr id="1296" name="Google Shape;1296;p22"/>
          <p:cNvGrpSpPr/>
          <p:nvPr/>
        </p:nvGrpSpPr>
        <p:grpSpPr>
          <a:xfrm flipH="1">
            <a:off x="8072487" y="4126013"/>
            <a:ext cx="1656312" cy="1660374"/>
            <a:chOff x="2929375" y="236175"/>
            <a:chExt cx="805325" cy="807300"/>
          </a:xfrm>
        </p:grpSpPr>
        <p:sp>
          <p:nvSpPr>
            <p:cNvPr id="1297" name="Google Shape;1297;p2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6" name="Google Shape;1316;p22"/>
          <p:cNvGrpSpPr/>
          <p:nvPr/>
        </p:nvGrpSpPr>
        <p:grpSpPr>
          <a:xfrm flipH="1">
            <a:off x="4033969" y="4715075"/>
            <a:ext cx="538025" cy="157800"/>
            <a:chOff x="2575325" y="1348650"/>
            <a:chExt cx="538025" cy="157800"/>
          </a:xfrm>
        </p:grpSpPr>
        <p:sp>
          <p:nvSpPr>
            <p:cNvPr id="1317" name="Google Shape;1317;p2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0" name="Google Shape;1320;p22"/>
          <p:cNvGrpSpPr/>
          <p:nvPr/>
        </p:nvGrpSpPr>
        <p:grpSpPr>
          <a:xfrm>
            <a:off x="-390386" y="3475712"/>
            <a:ext cx="925310" cy="943383"/>
            <a:chOff x="595389" y="1761100"/>
            <a:chExt cx="925310" cy="943383"/>
          </a:xfrm>
        </p:grpSpPr>
        <p:cxnSp>
          <p:nvCxnSpPr>
            <p:cNvPr id="1321" name="Google Shape;1321;p2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22" name="Google Shape;1322;p2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23" name="Google Shape;1323;p2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24" name="Google Shape;1324;p22"/>
          <p:cNvGrpSpPr/>
          <p:nvPr/>
        </p:nvGrpSpPr>
        <p:grpSpPr>
          <a:xfrm flipH="1">
            <a:off x="6839420" y="155600"/>
            <a:ext cx="1584577" cy="196549"/>
            <a:chOff x="750197" y="155825"/>
            <a:chExt cx="1584577" cy="196549"/>
          </a:xfrm>
        </p:grpSpPr>
        <p:sp>
          <p:nvSpPr>
            <p:cNvPr id="1325" name="Google Shape;1325;p2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2"/>
          <p:cNvGrpSpPr/>
          <p:nvPr/>
        </p:nvGrpSpPr>
        <p:grpSpPr>
          <a:xfrm flipH="1">
            <a:off x="8437982" y="540000"/>
            <a:ext cx="925310" cy="943383"/>
            <a:chOff x="595389" y="1761100"/>
            <a:chExt cx="925310" cy="943383"/>
          </a:xfrm>
        </p:grpSpPr>
        <p:cxnSp>
          <p:nvCxnSpPr>
            <p:cNvPr id="1344" name="Google Shape;1344;p2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45" name="Google Shape;1345;p2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46" name="Google Shape;1346;p2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47" name="Google Shape;1347;p22"/>
          <p:cNvGrpSpPr/>
          <p:nvPr/>
        </p:nvGrpSpPr>
        <p:grpSpPr>
          <a:xfrm flipH="1">
            <a:off x="1488237" y="-750962"/>
            <a:ext cx="1656312" cy="1660374"/>
            <a:chOff x="2929375" y="236175"/>
            <a:chExt cx="805325" cy="807300"/>
          </a:xfrm>
        </p:grpSpPr>
        <p:sp>
          <p:nvSpPr>
            <p:cNvPr id="1348" name="Google Shape;1348;p2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_1_1">
    <p:spTree>
      <p:nvGrpSpPr>
        <p:cNvPr id="1367" name="Shape 1367"/>
        <p:cNvGrpSpPr/>
        <p:nvPr/>
      </p:nvGrpSpPr>
      <p:grpSpPr>
        <a:xfrm>
          <a:off x="0" y="0"/>
          <a:ext cx="0" cy="0"/>
          <a:chOff x="0" y="0"/>
          <a:chExt cx="0" cy="0"/>
        </a:xfrm>
      </p:grpSpPr>
      <p:pic>
        <p:nvPicPr>
          <p:cNvPr id="1368" name="Google Shape;1368;p2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369" name="Google Shape;1369;p23"/>
          <p:cNvGrpSpPr/>
          <p:nvPr/>
        </p:nvGrpSpPr>
        <p:grpSpPr>
          <a:xfrm>
            <a:off x="-316455" y="3886388"/>
            <a:ext cx="1656312" cy="1660374"/>
            <a:chOff x="2929375" y="236175"/>
            <a:chExt cx="805325" cy="807300"/>
          </a:xfrm>
        </p:grpSpPr>
        <p:sp>
          <p:nvSpPr>
            <p:cNvPr id="1370" name="Google Shape;1370;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23"/>
          <p:cNvGrpSpPr/>
          <p:nvPr/>
        </p:nvGrpSpPr>
        <p:grpSpPr>
          <a:xfrm>
            <a:off x="6508175" y="4715075"/>
            <a:ext cx="538025" cy="157800"/>
            <a:chOff x="2575325" y="1348650"/>
            <a:chExt cx="538025" cy="157800"/>
          </a:xfrm>
        </p:grpSpPr>
        <p:sp>
          <p:nvSpPr>
            <p:cNvPr id="1390" name="Google Shape;1390;p23"/>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3"/>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3"/>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23"/>
          <p:cNvGrpSpPr/>
          <p:nvPr/>
        </p:nvGrpSpPr>
        <p:grpSpPr>
          <a:xfrm>
            <a:off x="-246311" y="-75763"/>
            <a:ext cx="925310" cy="943383"/>
            <a:chOff x="595389" y="1761100"/>
            <a:chExt cx="925310" cy="943383"/>
          </a:xfrm>
        </p:grpSpPr>
        <p:cxnSp>
          <p:nvCxnSpPr>
            <p:cNvPr id="1394" name="Google Shape;1394;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5" name="Google Shape;1395;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6" name="Google Shape;1396;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397" name="Google Shape;1397;p23"/>
          <p:cNvGrpSpPr/>
          <p:nvPr/>
        </p:nvGrpSpPr>
        <p:grpSpPr>
          <a:xfrm>
            <a:off x="2917989" y="4603375"/>
            <a:ext cx="925310" cy="943383"/>
            <a:chOff x="595389" y="1761100"/>
            <a:chExt cx="925310" cy="943383"/>
          </a:xfrm>
        </p:grpSpPr>
        <p:cxnSp>
          <p:nvCxnSpPr>
            <p:cNvPr id="1398" name="Google Shape;1398;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399" name="Google Shape;1399;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00" name="Google Shape;1400;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01" name="Google Shape;1401;p23"/>
          <p:cNvGrpSpPr/>
          <p:nvPr/>
        </p:nvGrpSpPr>
        <p:grpSpPr>
          <a:xfrm>
            <a:off x="1558572" y="213225"/>
            <a:ext cx="1584577" cy="196549"/>
            <a:chOff x="750197" y="155825"/>
            <a:chExt cx="1584577" cy="196549"/>
          </a:xfrm>
        </p:grpSpPr>
        <p:sp>
          <p:nvSpPr>
            <p:cNvPr id="1402" name="Google Shape;1402;p2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0" name="Google Shape;1420;p23"/>
          <p:cNvGrpSpPr/>
          <p:nvPr/>
        </p:nvGrpSpPr>
        <p:grpSpPr>
          <a:xfrm>
            <a:off x="8580889" y="2943025"/>
            <a:ext cx="925310" cy="943383"/>
            <a:chOff x="595389" y="1761100"/>
            <a:chExt cx="925310" cy="943383"/>
          </a:xfrm>
        </p:grpSpPr>
        <p:cxnSp>
          <p:nvCxnSpPr>
            <p:cNvPr id="1421" name="Google Shape;1421;p2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22" name="Google Shape;1422;p2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23" name="Google Shape;1423;p2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424" name="Google Shape;1424;p23"/>
          <p:cNvSpPr txBox="1"/>
          <p:nvPr>
            <p:ph type="title"/>
          </p:nvPr>
        </p:nvSpPr>
        <p:spPr>
          <a:xfrm>
            <a:off x="5458975" y="1752713"/>
            <a:ext cx="2500800" cy="5934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1425" name="Google Shape;1425;p23"/>
          <p:cNvSpPr txBox="1"/>
          <p:nvPr>
            <p:ph idx="1" type="subTitle"/>
          </p:nvPr>
        </p:nvSpPr>
        <p:spPr>
          <a:xfrm>
            <a:off x="5458975" y="2217355"/>
            <a:ext cx="2500800" cy="110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grpSp>
        <p:nvGrpSpPr>
          <p:cNvPr id="1426" name="Google Shape;1426;p23"/>
          <p:cNvGrpSpPr/>
          <p:nvPr/>
        </p:nvGrpSpPr>
        <p:grpSpPr>
          <a:xfrm>
            <a:off x="7849895" y="-464687"/>
            <a:ext cx="1656312" cy="1660374"/>
            <a:chOff x="2929375" y="236175"/>
            <a:chExt cx="805325" cy="807300"/>
          </a:xfrm>
        </p:grpSpPr>
        <p:sp>
          <p:nvSpPr>
            <p:cNvPr id="1427" name="Google Shape;1427;p2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2">
    <p:spTree>
      <p:nvGrpSpPr>
        <p:cNvPr id="1446" name="Shape 1446"/>
        <p:cNvGrpSpPr/>
        <p:nvPr/>
      </p:nvGrpSpPr>
      <p:grpSpPr>
        <a:xfrm>
          <a:off x="0" y="0"/>
          <a:ext cx="0" cy="0"/>
          <a:chOff x="0" y="0"/>
          <a:chExt cx="0" cy="0"/>
        </a:xfrm>
      </p:grpSpPr>
      <p:pic>
        <p:nvPicPr>
          <p:cNvPr id="1447" name="Google Shape;1447;p2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448" name="Google Shape;1448;p24"/>
          <p:cNvSpPr/>
          <p:nvPr/>
        </p:nvSpPr>
        <p:spPr>
          <a:xfrm>
            <a:off x="6634675" y="0"/>
            <a:ext cx="25092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24"/>
          <p:cNvGrpSpPr/>
          <p:nvPr/>
        </p:nvGrpSpPr>
        <p:grpSpPr>
          <a:xfrm>
            <a:off x="8248820" y="1741563"/>
            <a:ext cx="1656312" cy="1660374"/>
            <a:chOff x="2929375" y="236175"/>
            <a:chExt cx="805325" cy="807300"/>
          </a:xfrm>
        </p:grpSpPr>
        <p:sp>
          <p:nvSpPr>
            <p:cNvPr id="1450" name="Google Shape;1450;p2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2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2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9" name="Google Shape;1469;p24"/>
          <p:cNvGrpSpPr/>
          <p:nvPr/>
        </p:nvGrpSpPr>
        <p:grpSpPr>
          <a:xfrm>
            <a:off x="3640225" y="4715075"/>
            <a:ext cx="538025" cy="157800"/>
            <a:chOff x="2575325" y="1348650"/>
            <a:chExt cx="538025" cy="157800"/>
          </a:xfrm>
        </p:grpSpPr>
        <p:sp>
          <p:nvSpPr>
            <p:cNvPr id="1470" name="Google Shape;1470;p2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3" name="Google Shape;1473;p24"/>
          <p:cNvGrpSpPr/>
          <p:nvPr/>
        </p:nvGrpSpPr>
        <p:grpSpPr>
          <a:xfrm>
            <a:off x="-311161" y="3659987"/>
            <a:ext cx="925310" cy="943383"/>
            <a:chOff x="595389" y="1761100"/>
            <a:chExt cx="925310" cy="943383"/>
          </a:xfrm>
        </p:grpSpPr>
        <p:cxnSp>
          <p:nvCxnSpPr>
            <p:cNvPr id="1474" name="Google Shape;1474;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5" name="Google Shape;1475;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6" name="Google Shape;1476;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77" name="Google Shape;1477;p24"/>
          <p:cNvGrpSpPr/>
          <p:nvPr/>
        </p:nvGrpSpPr>
        <p:grpSpPr>
          <a:xfrm>
            <a:off x="8423989" y="4512450"/>
            <a:ext cx="925310" cy="943383"/>
            <a:chOff x="595389" y="1761100"/>
            <a:chExt cx="925310" cy="943383"/>
          </a:xfrm>
        </p:grpSpPr>
        <p:cxnSp>
          <p:nvCxnSpPr>
            <p:cNvPr id="1478" name="Google Shape;1478;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79" name="Google Shape;1479;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80" name="Google Shape;1480;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481" name="Google Shape;1481;p24"/>
          <p:cNvGrpSpPr/>
          <p:nvPr/>
        </p:nvGrpSpPr>
        <p:grpSpPr>
          <a:xfrm>
            <a:off x="713097" y="213225"/>
            <a:ext cx="1584577" cy="196549"/>
            <a:chOff x="750197" y="155825"/>
            <a:chExt cx="1584577" cy="196549"/>
          </a:xfrm>
        </p:grpSpPr>
        <p:sp>
          <p:nvSpPr>
            <p:cNvPr id="1482" name="Google Shape;1482;p2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2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2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0" name="Google Shape;1500;p24"/>
          <p:cNvSpPr txBox="1"/>
          <p:nvPr>
            <p:ph type="title"/>
          </p:nvPr>
        </p:nvSpPr>
        <p:spPr>
          <a:xfrm>
            <a:off x="713100" y="1599713"/>
            <a:ext cx="4265700" cy="11583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48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01" name="Google Shape;1501;p24"/>
          <p:cNvSpPr txBox="1"/>
          <p:nvPr>
            <p:ph idx="1" type="subTitle"/>
          </p:nvPr>
        </p:nvSpPr>
        <p:spPr>
          <a:xfrm>
            <a:off x="713131" y="2676163"/>
            <a:ext cx="4265700" cy="8676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18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502" name="Google Shape;1502;p24"/>
          <p:cNvSpPr/>
          <p:nvPr>
            <p:ph idx="2" type="pic"/>
          </p:nvPr>
        </p:nvSpPr>
        <p:spPr>
          <a:xfrm>
            <a:off x="5251225" y="1195450"/>
            <a:ext cx="2748300" cy="2752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503" name="Google Shape;1503;p24"/>
          <p:cNvGrpSpPr/>
          <p:nvPr/>
        </p:nvGrpSpPr>
        <p:grpSpPr>
          <a:xfrm>
            <a:off x="7379439" y="-335700"/>
            <a:ext cx="925310" cy="943383"/>
            <a:chOff x="595389" y="1761100"/>
            <a:chExt cx="925310" cy="943383"/>
          </a:xfrm>
        </p:grpSpPr>
        <p:cxnSp>
          <p:nvCxnSpPr>
            <p:cNvPr id="1504" name="Google Shape;1504;p2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2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2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BODY_1">
    <p:spTree>
      <p:nvGrpSpPr>
        <p:cNvPr id="1507" name="Shape 1507"/>
        <p:cNvGrpSpPr/>
        <p:nvPr/>
      </p:nvGrpSpPr>
      <p:grpSpPr>
        <a:xfrm>
          <a:off x="0" y="0"/>
          <a:ext cx="0" cy="0"/>
          <a:chOff x="0" y="0"/>
          <a:chExt cx="0" cy="0"/>
        </a:xfrm>
      </p:grpSpPr>
      <p:pic>
        <p:nvPicPr>
          <p:cNvPr id="1508" name="Google Shape;1508;p2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509" name="Google Shape;1509;p25"/>
          <p:cNvGrpSpPr/>
          <p:nvPr/>
        </p:nvGrpSpPr>
        <p:grpSpPr>
          <a:xfrm>
            <a:off x="8169570" y="4244876"/>
            <a:ext cx="1656312" cy="1660374"/>
            <a:chOff x="2929375" y="236175"/>
            <a:chExt cx="805325" cy="807300"/>
          </a:xfrm>
        </p:grpSpPr>
        <p:sp>
          <p:nvSpPr>
            <p:cNvPr id="1510" name="Google Shape;1510;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9" name="Google Shape;1529;p25"/>
          <p:cNvGrpSpPr/>
          <p:nvPr/>
        </p:nvGrpSpPr>
        <p:grpSpPr>
          <a:xfrm>
            <a:off x="1383300" y="4715075"/>
            <a:ext cx="538025" cy="157800"/>
            <a:chOff x="2575325" y="1348650"/>
            <a:chExt cx="538025" cy="157800"/>
          </a:xfrm>
        </p:grpSpPr>
        <p:sp>
          <p:nvSpPr>
            <p:cNvPr id="1530" name="Google Shape;1530;p2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3" name="Google Shape;1533;p25"/>
          <p:cNvGrpSpPr/>
          <p:nvPr/>
        </p:nvGrpSpPr>
        <p:grpSpPr>
          <a:xfrm>
            <a:off x="-246311" y="-75763"/>
            <a:ext cx="925310" cy="943383"/>
            <a:chOff x="595389" y="1761100"/>
            <a:chExt cx="925310" cy="943383"/>
          </a:xfrm>
        </p:grpSpPr>
        <p:cxnSp>
          <p:nvCxnSpPr>
            <p:cNvPr id="1534" name="Google Shape;1534;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5" name="Google Shape;1535;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6" name="Google Shape;1536;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37" name="Google Shape;1537;p25"/>
          <p:cNvGrpSpPr/>
          <p:nvPr/>
        </p:nvGrpSpPr>
        <p:grpSpPr>
          <a:xfrm>
            <a:off x="6642364" y="4603375"/>
            <a:ext cx="925310" cy="943383"/>
            <a:chOff x="595389" y="1761100"/>
            <a:chExt cx="925310" cy="943383"/>
          </a:xfrm>
        </p:grpSpPr>
        <p:cxnSp>
          <p:nvCxnSpPr>
            <p:cNvPr id="1538" name="Google Shape;1538;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9" name="Google Shape;1539;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40" name="Google Shape;1540;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41" name="Google Shape;1541;p25"/>
          <p:cNvGrpSpPr/>
          <p:nvPr/>
        </p:nvGrpSpPr>
        <p:grpSpPr>
          <a:xfrm>
            <a:off x="6788522" y="213225"/>
            <a:ext cx="1584577" cy="196549"/>
            <a:chOff x="750197" y="155825"/>
            <a:chExt cx="1584577" cy="196549"/>
          </a:xfrm>
        </p:grpSpPr>
        <p:sp>
          <p:nvSpPr>
            <p:cNvPr id="1542" name="Google Shape;1542;p2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25"/>
          <p:cNvGrpSpPr/>
          <p:nvPr/>
        </p:nvGrpSpPr>
        <p:grpSpPr>
          <a:xfrm>
            <a:off x="8535064" y="792575"/>
            <a:ext cx="925310" cy="943383"/>
            <a:chOff x="595389" y="1761100"/>
            <a:chExt cx="925310" cy="943383"/>
          </a:xfrm>
        </p:grpSpPr>
        <p:cxnSp>
          <p:nvCxnSpPr>
            <p:cNvPr id="1561" name="Google Shape;1561;p2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62" name="Google Shape;1562;p2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63" name="Google Shape;1563;p2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564" name="Google Shape;1564;p2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5" name="Google Shape;1565;p25"/>
          <p:cNvSpPr txBox="1"/>
          <p:nvPr>
            <p:ph idx="1" type="body"/>
          </p:nvPr>
        </p:nvSpPr>
        <p:spPr>
          <a:xfrm>
            <a:off x="720000" y="1152475"/>
            <a:ext cx="3852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grpSp>
        <p:nvGrpSpPr>
          <p:cNvPr id="1566" name="Google Shape;1566;p25"/>
          <p:cNvGrpSpPr/>
          <p:nvPr/>
        </p:nvGrpSpPr>
        <p:grpSpPr>
          <a:xfrm>
            <a:off x="-640655" y="4244876"/>
            <a:ext cx="1656312" cy="1660374"/>
            <a:chOff x="2929375" y="236175"/>
            <a:chExt cx="805325" cy="807300"/>
          </a:xfrm>
        </p:grpSpPr>
        <p:sp>
          <p:nvSpPr>
            <p:cNvPr id="1567" name="Google Shape;1567;p2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2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6" name="Google Shape;1586;p25"/>
          <p:cNvSpPr txBox="1"/>
          <p:nvPr>
            <p:ph idx="2" type="body"/>
          </p:nvPr>
        </p:nvSpPr>
        <p:spPr>
          <a:xfrm>
            <a:off x="4574025" y="1152475"/>
            <a:ext cx="3852000" cy="3450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Font typeface="Livvic"/>
              <a:buChar char="●"/>
              <a:defRPr sz="1200"/>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1">
    <p:spTree>
      <p:nvGrpSpPr>
        <p:cNvPr id="1587" name="Shape 1587"/>
        <p:cNvGrpSpPr/>
        <p:nvPr/>
      </p:nvGrpSpPr>
      <p:grpSpPr>
        <a:xfrm>
          <a:off x="0" y="0"/>
          <a:ext cx="0" cy="0"/>
          <a:chOff x="0" y="0"/>
          <a:chExt cx="0" cy="0"/>
        </a:xfrm>
      </p:grpSpPr>
      <p:pic>
        <p:nvPicPr>
          <p:cNvPr id="1588" name="Google Shape;1588;p2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589" name="Google Shape;1589;p26"/>
          <p:cNvGrpSpPr/>
          <p:nvPr/>
        </p:nvGrpSpPr>
        <p:grpSpPr>
          <a:xfrm>
            <a:off x="8524820" y="1741563"/>
            <a:ext cx="1656312" cy="1660374"/>
            <a:chOff x="2929375" y="236175"/>
            <a:chExt cx="805325" cy="807300"/>
          </a:xfrm>
        </p:grpSpPr>
        <p:sp>
          <p:nvSpPr>
            <p:cNvPr id="1590" name="Google Shape;1590;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26"/>
          <p:cNvGrpSpPr/>
          <p:nvPr/>
        </p:nvGrpSpPr>
        <p:grpSpPr>
          <a:xfrm>
            <a:off x="4300600" y="4715075"/>
            <a:ext cx="538025" cy="157800"/>
            <a:chOff x="2575325" y="1348650"/>
            <a:chExt cx="538025" cy="157800"/>
          </a:xfrm>
        </p:grpSpPr>
        <p:sp>
          <p:nvSpPr>
            <p:cNvPr id="1610" name="Google Shape;1610;p2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3" name="Google Shape;1613;p26"/>
          <p:cNvGrpSpPr/>
          <p:nvPr/>
        </p:nvGrpSpPr>
        <p:grpSpPr>
          <a:xfrm>
            <a:off x="-246311" y="-75763"/>
            <a:ext cx="925310" cy="943383"/>
            <a:chOff x="595389" y="1761100"/>
            <a:chExt cx="925310" cy="943383"/>
          </a:xfrm>
        </p:grpSpPr>
        <p:cxnSp>
          <p:nvCxnSpPr>
            <p:cNvPr id="1614" name="Google Shape;1614;p2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15" name="Google Shape;1615;p2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16" name="Google Shape;1616;p2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617" name="Google Shape;1617;p26"/>
          <p:cNvGrpSpPr/>
          <p:nvPr/>
        </p:nvGrpSpPr>
        <p:grpSpPr>
          <a:xfrm>
            <a:off x="3777322" y="213225"/>
            <a:ext cx="1584577" cy="196549"/>
            <a:chOff x="750197" y="155825"/>
            <a:chExt cx="1584577" cy="196549"/>
          </a:xfrm>
        </p:grpSpPr>
        <p:sp>
          <p:nvSpPr>
            <p:cNvPr id="1618" name="Google Shape;1618;p2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6" name="Google Shape;1636;p26"/>
          <p:cNvGrpSpPr/>
          <p:nvPr/>
        </p:nvGrpSpPr>
        <p:grpSpPr>
          <a:xfrm>
            <a:off x="8104714" y="4394475"/>
            <a:ext cx="925310" cy="943383"/>
            <a:chOff x="595389" y="1761100"/>
            <a:chExt cx="925310" cy="943383"/>
          </a:xfrm>
        </p:grpSpPr>
        <p:cxnSp>
          <p:nvCxnSpPr>
            <p:cNvPr id="1637" name="Google Shape;1637;p2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38" name="Google Shape;1638;p2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39" name="Google Shape;1639;p2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640" name="Google Shape;1640;p2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41" name="Google Shape;1641;p26"/>
          <p:cNvSpPr txBox="1"/>
          <p:nvPr>
            <p:ph idx="1" type="subTitle"/>
          </p:nvPr>
        </p:nvSpPr>
        <p:spPr>
          <a:xfrm>
            <a:off x="1670563" y="3714439"/>
            <a:ext cx="2433300" cy="62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2" name="Google Shape;1642;p26"/>
          <p:cNvSpPr txBox="1"/>
          <p:nvPr>
            <p:ph idx="2" type="subTitle"/>
          </p:nvPr>
        </p:nvSpPr>
        <p:spPr>
          <a:xfrm>
            <a:off x="5040137" y="3714439"/>
            <a:ext cx="2433300" cy="624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643" name="Google Shape;1643;p26"/>
          <p:cNvSpPr txBox="1"/>
          <p:nvPr>
            <p:ph idx="3" type="subTitle"/>
          </p:nvPr>
        </p:nvSpPr>
        <p:spPr>
          <a:xfrm>
            <a:off x="1670564" y="3395250"/>
            <a:ext cx="243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26"/>
          <p:cNvSpPr txBox="1"/>
          <p:nvPr>
            <p:ph idx="4" type="subTitle"/>
          </p:nvPr>
        </p:nvSpPr>
        <p:spPr>
          <a:xfrm>
            <a:off x="5040139" y="3395250"/>
            <a:ext cx="243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5" name="Google Shape;1645;p26"/>
          <p:cNvSpPr/>
          <p:nvPr>
            <p:ph idx="5" type="pic"/>
          </p:nvPr>
        </p:nvSpPr>
        <p:spPr>
          <a:xfrm>
            <a:off x="210465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
        <p:nvSpPr>
          <p:cNvPr id="1646" name="Google Shape;1646;p26"/>
          <p:cNvSpPr/>
          <p:nvPr>
            <p:ph idx="6" type="pic"/>
          </p:nvPr>
        </p:nvSpPr>
        <p:spPr>
          <a:xfrm>
            <a:off x="5474200" y="1563475"/>
            <a:ext cx="1565100" cy="15651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647" name="Google Shape;1647;p26"/>
          <p:cNvGrpSpPr/>
          <p:nvPr/>
        </p:nvGrpSpPr>
        <p:grpSpPr>
          <a:xfrm>
            <a:off x="-1063405" y="1741563"/>
            <a:ext cx="1656312" cy="1660374"/>
            <a:chOff x="2929375" y="236175"/>
            <a:chExt cx="805325" cy="807300"/>
          </a:xfrm>
        </p:grpSpPr>
        <p:sp>
          <p:nvSpPr>
            <p:cNvPr id="1648" name="Google Shape;1648;p2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2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2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2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11_1">
    <p:spTree>
      <p:nvGrpSpPr>
        <p:cNvPr id="1667" name="Shape 1667"/>
        <p:cNvGrpSpPr/>
        <p:nvPr/>
      </p:nvGrpSpPr>
      <p:grpSpPr>
        <a:xfrm>
          <a:off x="0" y="0"/>
          <a:ext cx="0" cy="0"/>
          <a:chOff x="0" y="0"/>
          <a:chExt cx="0" cy="0"/>
        </a:xfrm>
      </p:grpSpPr>
      <p:pic>
        <p:nvPicPr>
          <p:cNvPr id="1668" name="Google Shape;1668;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pic>
        <p:nvPicPr>
          <p:cNvPr id="1669" name="Google Shape;1669;p2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670" name="Google Shape;1670;p27"/>
          <p:cNvGrpSpPr/>
          <p:nvPr/>
        </p:nvGrpSpPr>
        <p:grpSpPr>
          <a:xfrm>
            <a:off x="7947370" y="-568374"/>
            <a:ext cx="1656312" cy="1660374"/>
            <a:chOff x="2929375" y="236175"/>
            <a:chExt cx="805325" cy="807300"/>
          </a:xfrm>
        </p:grpSpPr>
        <p:sp>
          <p:nvSpPr>
            <p:cNvPr id="1671" name="Google Shape;1671;p2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2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2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2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0" name="Google Shape;1690;p27"/>
          <p:cNvGrpSpPr/>
          <p:nvPr/>
        </p:nvGrpSpPr>
        <p:grpSpPr>
          <a:xfrm>
            <a:off x="-401736" y="390950"/>
            <a:ext cx="925310" cy="943383"/>
            <a:chOff x="595389" y="1761100"/>
            <a:chExt cx="925310" cy="943383"/>
          </a:xfrm>
        </p:grpSpPr>
        <p:cxnSp>
          <p:nvCxnSpPr>
            <p:cNvPr id="1691" name="Google Shape;1691;p2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2" name="Google Shape;1692;p2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3" name="Google Shape;1693;p2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694" name="Google Shape;1694;p27"/>
          <p:cNvGrpSpPr/>
          <p:nvPr/>
        </p:nvGrpSpPr>
        <p:grpSpPr>
          <a:xfrm>
            <a:off x="8568314" y="3963425"/>
            <a:ext cx="925310" cy="943383"/>
            <a:chOff x="595389" y="1761100"/>
            <a:chExt cx="925310" cy="943383"/>
          </a:xfrm>
        </p:grpSpPr>
        <p:cxnSp>
          <p:nvCxnSpPr>
            <p:cNvPr id="1695" name="Google Shape;1695;p2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6" name="Google Shape;1696;p2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697" name="Google Shape;1697;p2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
        <p:nvSpPr>
          <p:cNvPr id="1698" name="Google Shape;1698;p27"/>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9" name="Google Shape;1699;p27"/>
          <p:cNvSpPr txBox="1"/>
          <p:nvPr>
            <p:ph idx="1" type="subTitle"/>
          </p:nvPr>
        </p:nvSpPr>
        <p:spPr>
          <a:xfrm>
            <a:off x="1206900" y="1798775"/>
            <a:ext cx="3250500" cy="189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00" name="Google Shape;1700;p27"/>
          <p:cNvSpPr txBox="1"/>
          <p:nvPr>
            <p:ph idx="2" type="subTitle"/>
          </p:nvPr>
        </p:nvSpPr>
        <p:spPr>
          <a:xfrm>
            <a:off x="4686601" y="1798775"/>
            <a:ext cx="3250500" cy="18978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7_2">
    <p:spTree>
      <p:nvGrpSpPr>
        <p:cNvPr id="1701" name="Shape 1701"/>
        <p:cNvGrpSpPr/>
        <p:nvPr/>
      </p:nvGrpSpPr>
      <p:grpSpPr>
        <a:xfrm>
          <a:off x="0" y="0"/>
          <a:ext cx="0" cy="0"/>
          <a:chOff x="0" y="0"/>
          <a:chExt cx="0" cy="0"/>
        </a:xfrm>
      </p:grpSpPr>
      <p:pic>
        <p:nvPicPr>
          <p:cNvPr id="1702" name="Google Shape;1702;p2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03" name="Google Shape;1703;p28"/>
          <p:cNvSpPr/>
          <p:nvPr/>
        </p:nvSpPr>
        <p:spPr>
          <a:xfrm>
            <a:off x="7340650" y="0"/>
            <a:ext cx="18033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4" name="Google Shape;1704;p28"/>
          <p:cNvGrpSpPr/>
          <p:nvPr/>
        </p:nvGrpSpPr>
        <p:grpSpPr>
          <a:xfrm>
            <a:off x="-1008030" y="3427238"/>
            <a:ext cx="1656312" cy="1660374"/>
            <a:chOff x="2929375" y="236175"/>
            <a:chExt cx="805325" cy="807300"/>
          </a:xfrm>
        </p:grpSpPr>
        <p:sp>
          <p:nvSpPr>
            <p:cNvPr id="1705" name="Google Shape;1705;p2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2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2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2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2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2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2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2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2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2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2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2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2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2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2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2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2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2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2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4" name="Google Shape;1724;p28"/>
          <p:cNvGrpSpPr/>
          <p:nvPr/>
        </p:nvGrpSpPr>
        <p:grpSpPr>
          <a:xfrm>
            <a:off x="5532700" y="4715075"/>
            <a:ext cx="538025" cy="157800"/>
            <a:chOff x="2575325" y="1348650"/>
            <a:chExt cx="538025" cy="157800"/>
          </a:xfrm>
        </p:grpSpPr>
        <p:sp>
          <p:nvSpPr>
            <p:cNvPr id="1725" name="Google Shape;1725;p2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2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2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8" name="Google Shape;1728;p28"/>
          <p:cNvGrpSpPr/>
          <p:nvPr/>
        </p:nvGrpSpPr>
        <p:grpSpPr>
          <a:xfrm>
            <a:off x="-246311" y="-75763"/>
            <a:ext cx="925310" cy="943383"/>
            <a:chOff x="595389" y="1761100"/>
            <a:chExt cx="925310" cy="943383"/>
          </a:xfrm>
        </p:grpSpPr>
        <p:cxnSp>
          <p:nvCxnSpPr>
            <p:cNvPr id="1729" name="Google Shape;1729;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0" name="Google Shape;1730;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1" name="Google Shape;1731;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32" name="Google Shape;1732;p28"/>
          <p:cNvGrpSpPr/>
          <p:nvPr/>
        </p:nvGrpSpPr>
        <p:grpSpPr>
          <a:xfrm>
            <a:off x="2917989" y="4603375"/>
            <a:ext cx="925310" cy="943383"/>
            <a:chOff x="595389" y="1761100"/>
            <a:chExt cx="925310" cy="943383"/>
          </a:xfrm>
        </p:grpSpPr>
        <p:cxnSp>
          <p:nvCxnSpPr>
            <p:cNvPr id="1733" name="Google Shape;1733;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4" name="Google Shape;1734;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35" name="Google Shape;1735;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36" name="Google Shape;1736;p28"/>
          <p:cNvGrpSpPr/>
          <p:nvPr/>
        </p:nvGrpSpPr>
        <p:grpSpPr>
          <a:xfrm>
            <a:off x="3777322" y="213225"/>
            <a:ext cx="1584577" cy="196549"/>
            <a:chOff x="750197" y="155825"/>
            <a:chExt cx="1584577" cy="196549"/>
          </a:xfrm>
        </p:grpSpPr>
        <p:sp>
          <p:nvSpPr>
            <p:cNvPr id="1737" name="Google Shape;1737;p2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2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2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2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2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2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2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2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2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2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2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2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2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2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2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2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2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2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5" name="Google Shape;1755;p28"/>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56" name="Google Shape;1756;p28"/>
          <p:cNvSpPr txBox="1"/>
          <p:nvPr>
            <p:ph idx="1" type="subTitle"/>
          </p:nvPr>
        </p:nvSpPr>
        <p:spPr>
          <a:xfrm>
            <a:off x="986200" y="2852532"/>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7" name="Google Shape;1757;p28"/>
          <p:cNvSpPr txBox="1"/>
          <p:nvPr>
            <p:ph idx="2" type="subTitle"/>
          </p:nvPr>
        </p:nvSpPr>
        <p:spPr>
          <a:xfrm>
            <a:off x="986200" y="3998373"/>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8" name="Google Shape;1758;p28"/>
          <p:cNvSpPr txBox="1"/>
          <p:nvPr>
            <p:ph idx="3" type="subTitle"/>
          </p:nvPr>
        </p:nvSpPr>
        <p:spPr>
          <a:xfrm>
            <a:off x="986200" y="1706691"/>
            <a:ext cx="3094200" cy="59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759" name="Google Shape;1759;p28"/>
          <p:cNvSpPr txBox="1"/>
          <p:nvPr>
            <p:ph idx="4" type="subTitle"/>
          </p:nvPr>
        </p:nvSpPr>
        <p:spPr>
          <a:xfrm>
            <a:off x="986210" y="2531141"/>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0" name="Google Shape;1760;p28"/>
          <p:cNvSpPr txBox="1"/>
          <p:nvPr>
            <p:ph idx="5" type="subTitle"/>
          </p:nvPr>
        </p:nvSpPr>
        <p:spPr>
          <a:xfrm>
            <a:off x="986210" y="1385300"/>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1" name="Google Shape;1761;p28"/>
          <p:cNvSpPr txBox="1"/>
          <p:nvPr>
            <p:ph idx="6" type="subTitle"/>
          </p:nvPr>
        </p:nvSpPr>
        <p:spPr>
          <a:xfrm>
            <a:off x="986229" y="3676982"/>
            <a:ext cx="3094200" cy="47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Anton"/>
              <a:buNone/>
              <a:defRPr b="1" sz="2400">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62" name="Google Shape;1762;p28"/>
          <p:cNvSpPr/>
          <p:nvPr>
            <p:ph idx="7"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1763" name="Google Shape;1763;p28"/>
          <p:cNvGrpSpPr/>
          <p:nvPr/>
        </p:nvGrpSpPr>
        <p:grpSpPr>
          <a:xfrm>
            <a:off x="8565764" y="2067650"/>
            <a:ext cx="925310" cy="943383"/>
            <a:chOff x="595389" y="1761100"/>
            <a:chExt cx="925310" cy="943383"/>
          </a:xfrm>
        </p:grpSpPr>
        <p:cxnSp>
          <p:nvCxnSpPr>
            <p:cNvPr id="1764" name="Google Shape;1764;p2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5" name="Google Shape;1765;p2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6" name="Google Shape;1766;p2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0_1">
    <p:spTree>
      <p:nvGrpSpPr>
        <p:cNvPr id="1767" name="Shape 1767"/>
        <p:cNvGrpSpPr/>
        <p:nvPr/>
      </p:nvGrpSpPr>
      <p:grpSpPr>
        <a:xfrm>
          <a:off x="0" y="0"/>
          <a:ext cx="0" cy="0"/>
          <a:chOff x="0" y="0"/>
          <a:chExt cx="0" cy="0"/>
        </a:xfrm>
      </p:grpSpPr>
      <p:pic>
        <p:nvPicPr>
          <p:cNvPr id="1768" name="Google Shape;1768;p2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769" name="Google Shape;1769;p29"/>
          <p:cNvSpPr/>
          <p:nvPr/>
        </p:nvSpPr>
        <p:spPr>
          <a:xfrm>
            <a:off x="0" y="0"/>
            <a:ext cx="13398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29"/>
          <p:cNvGrpSpPr/>
          <p:nvPr/>
        </p:nvGrpSpPr>
        <p:grpSpPr>
          <a:xfrm>
            <a:off x="8632895" y="1741563"/>
            <a:ext cx="1656312" cy="1660374"/>
            <a:chOff x="2929375" y="236175"/>
            <a:chExt cx="805325" cy="807300"/>
          </a:xfrm>
        </p:grpSpPr>
        <p:sp>
          <p:nvSpPr>
            <p:cNvPr id="1771" name="Google Shape;1771;p2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2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2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2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2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2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2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2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2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2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2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2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2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2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2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0" name="Google Shape;1790;p29"/>
          <p:cNvGrpSpPr/>
          <p:nvPr/>
        </p:nvGrpSpPr>
        <p:grpSpPr>
          <a:xfrm>
            <a:off x="4302975" y="4715075"/>
            <a:ext cx="538025" cy="157800"/>
            <a:chOff x="2575325" y="1348650"/>
            <a:chExt cx="538025" cy="157800"/>
          </a:xfrm>
        </p:grpSpPr>
        <p:sp>
          <p:nvSpPr>
            <p:cNvPr id="1791" name="Google Shape;1791;p2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2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2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4" name="Google Shape;1794;p29"/>
          <p:cNvGrpSpPr/>
          <p:nvPr/>
        </p:nvGrpSpPr>
        <p:grpSpPr>
          <a:xfrm>
            <a:off x="-253511" y="68312"/>
            <a:ext cx="925310" cy="943383"/>
            <a:chOff x="595389" y="1761100"/>
            <a:chExt cx="925310" cy="943383"/>
          </a:xfrm>
        </p:grpSpPr>
        <p:cxnSp>
          <p:nvCxnSpPr>
            <p:cNvPr id="1795" name="Google Shape;1795;p2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96" name="Google Shape;1796;p2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97" name="Google Shape;1797;p2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798" name="Google Shape;1798;p29"/>
          <p:cNvGrpSpPr/>
          <p:nvPr/>
        </p:nvGrpSpPr>
        <p:grpSpPr>
          <a:xfrm>
            <a:off x="8580189" y="4463100"/>
            <a:ext cx="925310" cy="943383"/>
            <a:chOff x="595389" y="1761100"/>
            <a:chExt cx="925310" cy="943383"/>
          </a:xfrm>
        </p:grpSpPr>
        <p:cxnSp>
          <p:nvCxnSpPr>
            <p:cNvPr id="1799" name="Google Shape;1799;p2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00" name="Google Shape;1800;p2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01" name="Google Shape;1801;p2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02" name="Google Shape;1802;p29"/>
          <p:cNvGrpSpPr/>
          <p:nvPr/>
        </p:nvGrpSpPr>
        <p:grpSpPr>
          <a:xfrm>
            <a:off x="6839422" y="213225"/>
            <a:ext cx="1584577" cy="196549"/>
            <a:chOff x="750197" y="155825"/>
            <a:chExt cx="1584577" cy="196549"/>
          </a:xfrm>
        </p:grpSpPr>
        <p:sp>
          <p:nvSpPr>
            <p:cNvPr id="1803" name="Google Shape;1803;p2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2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2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2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2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2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2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2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1" name="Google Shape;1821;p2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22" name="Google Shape;1822;p29"/>
          <p:cNvSpPr txBox="1"/>
          <p:nvPr>
            <p:ph idx="1" type="subTitle"/>
          </p:nvPr>
        </p:nvSpPr>
        <p:spPr>
          <a:xfrm>
            <a:off x="3778749" y="196379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3" name="Google Shape;1823;p29"/>
          <p:cNvSpPr txBox="1"/>
          <p:nvPr>
            <p:ph idx="2" type="subTitle"/>
          </p:nvPr>
        </p:nvSpPr>
        <p:spPr>
          <a:xfrm>
            <a:off x="6192753" y="196379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4" name="Google Shape;1824;p29"/>
          <p:cNvSpPr txBox="1"/>
          <p:nvPr>
            <p:ph idx="3" type="subTitle"/>
          </p:nvPr>
        </p:nvSpPr>
        <p:spPr>
          <a:xfrm>
            <a:off x="3778653" y="352520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5" name="Google Shape;1825;p29"/>
          <p:cNvSpPr txBox="1"/>
          <p:nvPr>
            <p:ph idx="4" type="subTitle"/>
          </p:nvPr>
        </p:nvSpPr>
        <p:spPr>
          <a:xfrm>
            <a:off x="6192619" y="3525209"/>
            <a:ext cx="2231400" cy="555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26" name="Google Shape;1826;p29"/>
          <p:cNvSpPr txBox="1"/>
          <p:nvPr>
            <p:ph idx="5" type="subTitle"/>
          </p:nvPr>
        </p:nvSpPr>
        <p:spPr>
          <a:xfrm>
            <a:off x="3778600" y="1646525"/>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7" name="Google Shape;1827;p29"/>
          <p:cNvSpPr txBox="1"/>
          <p:nvPr>
            <p:ph idx="6" type="subTitle"/>
          </p:nvPr>
        </p:nvSpPr>
        <p:spPr>
          <a:xfrm>
            <a:off x="6192536" y="1646525"/>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8" name="Google Shape;1828;p29"/>
          <p:cNvSpPr txBox="1"/>
          <p:nvPr>
            <p:ph idx="7" type="subTitle"/>
          </p:nvPr>
        </p:nvSpPr>
        <p:spPr>
          <a:xfrm>
            <a:off x="3778600" y="3194884"/>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29" name="Google Shape;1829;p29"/>
          <p:cNvSpPr txBox="1"/>
          <p:nvPr>
            <p:ph idx="8" type="subTitle"/>
          </p:nvPr>
        </p:nvSpPr>
        <p:spPr>
          <a:xfrm>
            <a:off x="6192536" y="3194884"/>
            <a:ext cx="22314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30" name="Google Shape;1830;p29"/>
          <p:cNvSpPr/>
          <p:nvPr>
            <p:ph idx="9" type="pic"/>
          </p:nvPr>
        </p:nvSpPr>
        <p:spPr>
          <a:xfrm>
            <a:off x="921425" y="1443900"/>
            <a:ext cx="2579100" cy="28542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1831" name="Shape 1831"/>
        <p:cNvGrpSpPr/>
        <p:nvPr/>
      </p:nvGrpSpPr>
      <p:grpSpPr>
        <a:xfrm>
          <a:off x="0" y="0"/>
          <a:ext cx="0" cy="0"/>
          <a:chOff x="0" y="0"/>
          <a:chExt cx="0" cy="0"/>
        </a:xfrm>
      </p:grpSpPr>
      <p:pic>
        <p:nvPicPr>
          <p:cNvPr id="1832" name="Google Shape;1832;p30"/>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1833" name="Google Shape;1833;p30"/>
          <p:cNvGrpSpPr/>
          <p:nvPr/>
        </p:nvGrpSpPr>
        <p:grpSpPr>
          <a:xfrm>
            <a:off x="1269045" y="4603363"/>
            <a:ext cx="1656312" cy="1660374"/>
            <a:chOff x="2929375" y="236175"/>
            <a:chExt cx="805325" cy="807300"/>
          </a:xfrm>
        </p:grpSpPr>
        <p:sp>
          <p:nvSpPr>
            <p:cNvPr id="1834" name="Google Shape;1834;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3" name="Google Shape;1853;p30"/>
          <p:cNvGrpSpPr/>
          <p:nvPr/>
        </p:nvGrpSpPr>
        <p:grpSpPr>
          <a:xfrm>
            <a:off x="4300600" y="4794325"/>
            <a:ext cx="538025" cy="157800"/>
            <a:chOff x="2575325" y="1348650"/>
            <a:chExt cx="538025" cy="157800"/>
          </a:xfrm>
        </p:grpSpPr>
        <p:sp>
          <p:nvSpPr>
            <p:cNvPr id="1854" name="Google Shape;1854;p30"/>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0"/>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0"/>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7" name="Google Shape;1857;p30"/>
          <p:cNvGrpSpPr/>
          <p:nvPr/>
        </p:nvGrpSpPr>
        <p:grpSpPr>
          <a:xfrm>
            <a:off x="-246311" y="-75763"/>
            <a:ext cx="925310" cy="943383"/>
            <a:chOff x="595389" y="1761100"/>
            <a:chExt cx="925310" cy="943383"/>
          </a:xfrm>
        </p:grpSpPr>
        <p:cxnSp>
          <p:nvCxnSpPr>
            <p:cNvPr id="1858" name="Google Shape;1858;p3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59" name="Google Shape;1859;p3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0" name="Google Shape;1860;p3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61" name="Google Shape;1861;p30"/>
          <p:cNvGrpSpPr/>
          <p:nvPr/>
        </p:nvGrpSpPr>
        <p:grpSpPr>
          <a:xfrm>
            <a:off x="8349639" y="4480900"/>
            <a:ext cx="925310" cy="943383"/>
            <a:chOff x="595389" y="1761100"/>
            <a:chExt cx="925310" cy="943383"/>
          </a:xfrm>
        </p:grpSpPr>
        <p:cxnSp>
          <p:nvCxnSpPr>
            <p:cNvPr id="1862" name="Google Shape;1862;p30"/>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3" name="Google Shape;1863;p30"/>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864" name="Google Shape;1864;p30"/>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865" name="Google Shape;1865;p30"/>
          <p:cNvGrpSpPr/>
          <p:nvPr/>
        </p:nvGrpSpPr>
        <p:grpSpPr>
          <a:xfrm>
            <a:off x="3777322" y="213225"/>
            <a:ext cx="1584577" cy="196549"/>
            <a:chOff x="750197" y="155825"/>
            <a:chExt cx="1584577" cy="196549"/>
          </a:xfrm>
        </p:grpSpPr>
        <p:sp>
          <p:nvSpPr>
            <p:cNvPr id="1866" name="Google Shape;1866;p3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4" name="Google Shape;1884;p30"/>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1885" name="Google Shape;1885;p30"/>
          <p:cNvSpPr txBox="1"/>
          <p:nvPr>
            <p:ph idx="1" type="subTitle"/>
          </p:nvPr>
        </p:nvSpPr>
        <p:spPr>
          <a:xfrm>
            <a:off x="1031900"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6" name="Google Shape;1886;p30"/>
          <p:cNvSpPr txBox="1"/>
          <p:nvPr>
            <p:ph idx="2" type="subTitle"/>
          </p:nvPr>
        </p:nvSpPr>
        <p:spPr>
          <a:xfrm>
            <a:off x="3506695"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7" name="Google Shape;1887;p30"/>
          <p:cNvSpPr txBox="1"/>
          <p:nvPr>
            <p:ph idx="3" type="subTitle"/>
          </p:nvPr>
        </p:nvSpPr>
        <p:spPr>
          <a:xfrm>
            <a:off x="5981490" y="194827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8" name="Google Shape;1888;p30"/>
          <p:cNvSpPr txBox="1"/>
          <p:nvPr>
            <p:ph idx="4" type="subTitle"/>
          </p:nvPr>
        </p:nvSpPr>
        <p:spPr>
          <a:xfrm>
            <a:off x="1031900"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89" name="Google Shape;1889;p30"/>
          <p:cNvSpPr txBox="1"/>
          <p:nvPr>
            <p:ph idx="5" type="subTitle"/>
          </p:nvPr>
        </p:nvSpPr>
        <p:spPr>
          <a:xfrm>
            <a:off x="3506695"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0" name="Google Shape;1890;p30"/>
          <p:cNvSpPr txBox="1"/>
          <p:nvPr>
            <p:ph idx="6" type="subTitle"/>
          </p:nvPr>
        </p:nvSpPr>
        <p:spPr>
          <a:xfrm>
            <a:off x="5981490" y="3405323"/>
            <a:ext cx="2130600" cy="56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891" name="Google Shape;1891;p30"/>
          <p:cNvSpPr txBox="1"/>
          <p:nvPr>
            <p:ph idx="7" type="subTitle"/>
          </p:nvPr>
        </p:nvSpPr>
        <p:spPr>
          <a:xfrm>
            <a:off x="1031900"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2" name="Google Shape;1892;p30"/>
          <p:cNvSpPr txBox="1"/>
          <p:nvPr>
            <p:ph idx="8" type="subTitle"/>
          </p:nvPr>
        </p:nvSpPr>
        <p:spPr>
          <a:xfrm>
            <a:off x="3506700"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3" name="Google Shape;1893;p30"/>
          <p:cNvSpPr txBox="1"/>
          <p:nvPr>
            <p:ph idx="9" type="subTitle"/>
          </p:nvPr>
        </p:nvSpPr>
        <p:spPr>
          <a:xfrm>
            <a:off x="5981513" y="1639450"/>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4" name="Google Shape;1894;p30"/>
          <p:cNvSpPr txBox="1"/>
          <p:nvPr>
            <p:ph idx="13" type="subTitle"/>
          </p:nvPr>
        </p:nvSpPr>
        <p:spPr>
          <a:xfrm>
            <a:off x="1031900"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5" name="Google Shape;1895;p30"/>
          <p:cNvSpPr txBox="1"/>
          <p:nvPr>
            <p:ph idx="14" type="subTitle"/>
          </p:nvPr>
        </p:nvSpPr>
        <p:spPr>
          <a:xfrm>
            <a:off x="3506700"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96" name="Google Shape;1896;p30"/>
          <p:cNvSpPr txBox="1"/>
          <p:nvPr>
            <p:ph idx="15" type="subTitle"/>
          </p:nvPr>
        </p:nvSpPr>
        <p:spPr>
          <a:xfrm>
            <a:off x="5981513" y="3091847"/>
            <a:ext cx="21306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97" name="Google Shape;1897;p30"/>
          <p:cNvGrpSpPr/>
          <p:nvPr/>
        </p:nvGrpSpPr>
        <p:grpSpPr>
          <a:xfrm>
            <a:off x="6412545" y="-1250587"/>
            <a:ext cx="1656312" cy="1660374"/>
            <a:chOff x="2929375" y="236175"/>
            <a:chExt cx="805325" cy="807300"/>
          </a:xfrm>
        </p:grpSpPr>
        <p:sp>
          <p:nvSpPr>
            <p:cNvPr id="1898" name="Google Shape;1898;p3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pic>
        <p:nvPicPr>
          <p:cNvPr id="120" name="Google Shape;120;p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21" name="Google Shape;121;p4"/>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 name="Google Shape;122;p4"/>
          <p:cNvSpPr txBox="1"/>
          <p:nvPr>
            <p:ph idx="1" type="body"/>
          </p:nvPr>
        </p:nvSpPr>
        <p:spPr>
          <a:xfrm>
            <a:off x="720000" y="1152475"/>
            <a:ext cx="7704000" cy="3450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chemeClr val="dk2"/>
              </a:buClr>
              <a:buSzPts val="1400"/>
              <a:buFont typeface="Livvic"/>
              <a:buChar char="●"/>
              <a:defRPr sz="2400">
                <a:latin typeface="Itim"/>
                <a:ea typeface="Itim"/>
                <a:cs typeface="Itim"/>
                <a:sym typeface="Itim"/>
              </a:defRPr>
            </a:lvl1pPr>
            <a:lvl2pPr indent="-317500" lvl="1" marL="914400" rtl="0">
              <a:lnSpc>
                <a:spcPct val="100000"/>
              </a:lnSpc>
              <a:spcBef>
                <a:spcPts val="0"/>
              </a:spcBef>
              <a:spcAft>
                <a:spcPts val="0"/>
              </a:spcAft>
              <a:buClr>
                <a:srgbClr val="434343"/>
              </a:buClr>
              <a:buSzPts val="1400"/>
              <a:buFont typeface="Roboto Condensed Light"/>
              <a:buChar char="○"/>
              <a:defRPr/>
            </a:lvl2pPr>
            <a:lvl3pPr indent="-317500" lvl="2" marL="1371600" rtl="0">
              <a:lnSpc>
                <a:spcPct val="100000"/>
              </a:lnSpc>
              <a:spcBef>
                <a:spcPts val="0"/>
              </a:spcBef>
              <a:spcAft>
                <a:spcPts val="0"/>
              </a:spcAft>
              <a:buClr>
                <a:srgbClr val="434343"/>
              </a:buClr>
              <a:buSzPts val="1400"/>
              <a:buFont typeface="Roboto Condensed Light"/>
              <a:buChar char="■"/>
              <a:defRPr/>
            </a:lvl3pPr>
            <a:lvl4pPr indent="-317500" lvl="3" marL="1828800" rtl="0">
              <a:lnSpc>
                <a:spcPct val="100000"/>
              </a:lnSpc>
              <a:spcBef>
                <a:spcPts val="0"/>
              </a:spcBef>
              <a:spcAft>
                <a:spcPts val="0"/>
              </a:spcAft>
              <a:buClr>
                <a:srgbClr val="434343"/>
              </a:buClr>
              <a:buSzPts val="1400"/>
              <a:buFont typeface="Roboto Condensed Light"/>
              <a:buChar char="●"/>
              <a:defRPr/>
            </a:lvl4pPr>
            <a:lvl5pPr indent="-317500" lvl="4" marL="2286000" rtl="0">
              <a:lnSpc>
                <a:spcPct val="100000"/>
              </a:lnSpc>
              <a:spcBef>
                <a:spcPts val="0"/>
              </a:spcBef>
              <a:spcAft>
                <a:spcPts val="0"/>
              </a:spcAft>
              <a:buClr>
                <a:srgbClr val="434343"/>
              </a:buClr>
              <a:buSzPts val="1400"/>
              <a:buFont typeface="Roboto Condensed Light"/>
              <a:buChar char="○"/>
              <a:defRPr/>
            </a:lvl5pPr>
            <a:lvl6pPr indent="-317500" lvl="5" marL="2743200" rtl="0">
              <a:lnSpc>
                <a:spcPct val="100000"/>
              </a:lnSpc>
              <a:spcBef>
                <a:spcPts val="0"/>
              </a:spcBef>
              <a:spcAft>
                <a:spcPts val="0"/>
              </a:spcAft>
              <a:buClr>
                <a:srgbClr val="434343"/>
              </a:buClr>
              <a:buSzPts val="1400"/>
              <a:buFont typeface="Roboto Condensed Light"/>
              <a:buChar char="■"/>
              <a:defRPr/>
            </a:lvl6pPr>
            <a:lvl7pPr indent="-317500" lvl="6" marL="3200400" rtl="0">
              <a:lnSpc>
                <a:spcPct val="100000"/>
              </a:lnSpc>
              <a:spcBef>
                <a:spcPts val="0"/>
              </a:spcBef>
              <a:spcAft>
                <a:spcPts val="0"/>
              </a:spcAft>
              <a:buClr>
                <a:srgbClr val="434343"/>
              </a:buClr>
              <a:buSzPts val="1400"/>
              <a:buFont typeface="Roboto Condensed Light"/>
              <a:buChar char="●"/>
              <a:defRPr/>
            </a:lvl7pPr>
            <a:lvl8pPr indent="-317500" lvl="7" marL="3657600" rtl="0">
              <a:lnSpc>
                <a:spcPct val="100000"/>
              </a:lnSpc>
              <a:spcBef>
                <a:spcPts val="0"/>
              </a:spcBef>
              <a:spcAft>
                <a:spcPts val="0"/>
              </a:spcAft>
              <a:buClr>
                <a:srgbClr val="434343"/>
              </a:buClr>
              <a:buSzPts val="1400"/>
              <a:buFont typeface="Roboto Condensed Light"/>
              <a:buChar char="○"/>
              <a:defRPr/>
            </a:lvl8pPr>
            <a:lvl9pPr indent="-317500" lvl="8" marL="4114800" rtl="0">
              <a:lnSpc>
                <a:spcPct val="100000"/>
              </a:lnSpc>
              <a:spcBef>
                <a:spcPts val="0"/>
              </a:spcBef>
              <a:spcAft>
                <a:spcPts val="0"/>
              </a:spcAft>
              <a:buClr>
                <a:srgbClr val="434343"/>
              </a:buClr>
              <a:buSzPts val="1400"/>
              <a:buFont typeface="Roboto Condensed Light"/>
              <a:buChar char="■"/>
              <a:defRPr/>
            </a:lvl9pPr>
          </a:lstStyle>
          <a:p/>
        </p:txBody>
      </p:sp>
      <p:grpSp>
        <p:nvGrpSpPr>
          <p:cNvPr id="123" name="Google Shape;123;p4"/>
          <p:cNvGrpSpPr/>
          <p:nvPr/>
        </p:nvGrpSpPr>
        <p:grpSpPr>
          <a:xfrm>
            <a:off x="-1008030" y="3427238"/>
            <a:ext cx="1656312" cy="1660374"/>
            <a:chOff x="2929375" y="236175"/>
            <a:chExt cx="805325" cy="807300"/>
          </a:xfrm>
        </p:grpSpPr>
        <p:sp>
          <p:nvSpPr>
            <p:cNvPr id="124" name="Google Shape;124;p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4"/>
          <p:cNvGrpSpPr/>
          <p:nvPr/>
        </p:nvGrpSpPr>
        <p:grpSpPr>
          <a:xfrm>
            <a:off x="5532700" y="4715075"/>
            <a:ext cx="538025" cy="157800"/>
            <a:chOff x="2575325" y="1348650"/>
            <a:chExt cx="538025" cy="157800"/>
          </a:xfrm>
        </p:grpSpPr>
        <p:sp>
          <p:nvSpPr>
            <p:cNvPr id="144" name="Google Shape;144;p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 name="Google Shape;147;p4"/>
          <p:cNvGrpSpPr/>
          <p:nvPr/>
        </p:nvGrpSpPr>
        <p:grpSpPr>
          <a:xfrm>
            <a:off x="-246311" y="-75763"/>
            <a:ext cx="925310" cy="943383"/>
            <a:chOff x="595389" y="1761100"/>
            <a:chExt cx="925310" cy="943383"/>
          </a:xfrm>
        </p:grpSpPr>
        <p:cxnSp>
          <p:nvCxnSpPr>
            <p:cNvPr id="148" name="Google Shape;148;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1" name="Google Shape;151;p4"/>
          <p:cNvGrpSpPr/>
          <p:nvPr/>
        </p:nvGrpSpPr>
        <p:grpSpPr>
          <a:xfrm>
            <a:off x="3436664" y="4715075"/>
            <a:ext cx="925310" cy="943383"/>
            <a:chOff x="595389" y="1761100"/>
            <a:chExt cx="925310" cy="943383"/>
          </a:xfrm>
        </p:grpSpPr>
        <p:cxnSp>
          <p:nvCxnSpPr>
            <p:cNvPr id="152" name="Google Shape;152;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3" name="Google Shape;153;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54" name="Google Shape;154;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55" name="Google Shape;155;p4"/>
          <p:cNvGrpSpPr/>
          <p:nvPr/>
        </p:nvGrpSpPr>
        <p:grpSpPr>
          <a:xfrm>
            <a:off x="3777322" y="213225"/>
            <a:ext cx="1584577" cy="196549"/>
            <a:chOff x="750197" y="155825"/>
            <a:chExt cx="1584577" cy="196549"/>
          </a:xfrm>
        </p:grpSpPr>
        <p:sp>
          <p:nvSpPr>
            <p:cNvPr id="156" name="Google Shape;156;p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4"/>
          <p:cNvGrpSpPr/>
          <p:nvPr/>
        </p:nvGrpSpPr>
        <p:grpSpPr>
          <a:xfrm>
            <a:off x="8565764" y="2067650"/>
            <a:ext cx="925310" cy="943383"/>
            <a:chOff x="595389" y="1761100"/>
            <a:chExt cx="925310" cy="943383"/>
          </a:xfrm>
        </p:grpSpPr>
        <p:cxnSp>
          <p:nvCxnSpPr>
            <p:cNvPr id="175" name="Google Shape;175;p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6" name="Google Shape;176;p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77" name="Google Shape;177;p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1917" name="Shape 1917"/>
        <p:cNvGrpSpPr/>
        <p:nvPr/>
      </p:nvGrpSpPr>
      <p:grpSpPr>
        <a:xfrm>
          <a:off x="0" y="0"/>
          <a:ext cx="0" cy="0"/>
          <a:chOff x="0" y="0"/>
          <a:chExt cx="0" cy="0"/>
        </a:xfrm>
      </p:grpSpPr>
      <p:pic>
        <p:nvPicPr>
          <p:cNvPr id="1918" name="Google Shape;1918;p31"/>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919" name="Google Shape;1919;p31"/>
          <p:cNvSpPr/>
          <p:nvPr/>
        </p:nvSpPr>
        <p:spPr>
          <a:xfrm>
            <a:off x="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0" name="Google Shape;1920;p31"/>
          <p:cNvGrpSpPr/>
          <p:nvPr/>
        </p:nvGrpSpPr>
        <p:grpSpPr>
          <a:xfrm>
            <a:off x="-936180" y="4356538"/>
            <a:ext cx="1656312" cy="1660374"/>
            <a:chOff x="2929375" y="236175"/>
            <a:chExt cx="805325" cy="807300"/>
          </a:xfrm>
        </p:grpSpPr>
        <p:sp>
          <p:nvSpPr>
            <p:cNvPr id="1921" name="Google Shape;1921;p31"/>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1"/>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1"/>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1"/>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1"/>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1"/>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1"/>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1"/>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1"/>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1"/>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1"/>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1"/>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1"/>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1"/>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1"/>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1"/>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1"/>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1"/>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1"/>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0" name="Google Shape;1940;p31"/>
          <p:cNvGrpSpPr/>
          <p:nvPr/>
        </p:nvGrpSpPr>
        <p:grpSpPr>
          <a:xfrm>
            <a:off x="4302975" y="194550"/>
            <a:ext cx="538025" cy="157800"/>
            <a:chOff x="2575325" y="1348650"/>
            <a:chExt cx="538025" cy="157800"/>
          </a:xfrm>
        </p:grpSpPr>
        <p:sp>
          <p:nvSpPr>
            <p:cNvPr id="1941" name="Google Shape;1941;p31"/>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1"/>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1"/>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4" name="Google Shape;1944;p31"/>
          <p:cNvGrpSpPr/>
          <p:nvPr/>
        </p:nvGrpSpPr>
        <p:grpSpPr>
          <a:xfrm>
            <a:off x="-66211" y="-198238"/>
            <a:ext cx="925310" cy="943383"/>
            <a:chOff x="595389" y="1761100"/>
            <a:chExt cx="925310" cy="943383"/>
          </a:xfrm>
        </p:grpSpPr>
        <p:cxnSp>
          <p:nvCxnSpPr>
            <p:cNvPr id="1945" name="Google Shape;1945;p3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46" name="Google Shape;1946;p3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47" name="Google Shape;1947;p3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948" name="Google Shape;1948;p31"/>
          <p:cNvGrpSpPr/>
          <p:nvPr/>
        </p:nvGrpSpPr>
        <p:grpSpPr>
          <a:xfrm>
            <a:off x="8515339" y="3013100"/>
            <a:ext cx="925310" cy="943383"/>
            <a:chOff x="595389" y="1761100"/>
            <a:chExt cx="925310" cy="943383"/>
          </a:xfrm>
        </p:grpSpPr>
        <p:cxnSp>
          <p:nvCxnSpPr>
            <p:cNvPr id="1949" name="Google Shape;1949;p31"/>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50" name="Google Shape;1950;p31"/>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1951" name="Google Shape;1951;p31"/>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1952" name="Google Shape;1952;p31"/>
          <p:cNvGrpSpPr/>
          <p:nvPr/>
        </p:nvGrpSpPr>
        <p:grpSpPr>
          <a:xfrm>
            <a:off x="3777322" y="4787625"/>
            <a:ext cx="1584577" cy="196549"/>
            <a:chOff x="750197" y="155825"/>
            <a:chExt cx="1584577" cy="196549"/>
          </a:xfrm>
        </p:grpSpPr>
        <p:sp>
          <p:nvSpPr>
            <p:cNvPr id="1953" name="Google Shape;1953;p31"/>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31"/>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31"/>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1"/>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1"/>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1"/>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1"/>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1"/>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1"/>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1"/>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1"/>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1"/>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1"/>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1"/>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1"/>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1"/>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1"/>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31"/>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1" name="Google Shape;1971;p31"/>
          <p:cNvSpPr txBox="1"/>
          <p:nvPr>
            <p:ph hasCustomPrompt="1" type="title"/>
          </p:nvPr>
        </p:nvSpPr>
        <p:spPr>
          <a:xfrm>
            <a:off x="3370705" y="540000"/>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2" name="Google Shape;1972;p31"/>
          <p:cNvSpPr txBox="1"/>
          <p:nvPr>
            <p:ph idx="1" type="subTitle"/>
          </p:nvPr>
        </p:nvSpPr>
        <p:spPr>
          <a:xfrm>
            <a:off x="3370751" y="1361520"/>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3" name="Google Shape;1973;p31"/>
          <p:cNvSpPr txBox="1"/>
          <p:nvPr>
            <p:ph hasCustomPrompt="1" idx="2" type="title"/>
          </p:nvPr>
        </p:nvSpPr>
        <p:spPr>
          <a:xfrm>
            <a:off x="3370751" y="1951115"/>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4" name="Google Shape;1974;p31"/>
          <p:cNvSpPr txBox="1"/>
          <p:nvPr>
            <p:ph idx="3" type="subTitle"/>
          </p:nvPr>
        </p:nvSpPr>
        <p:spPr>
          <a:xfrm>
            <a:off x="3370613" y="2779497"/>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5" name="Google Shape;1975;p31"/>
          <p:cNvSpPr txBox="1"/>
          <p:nvPr>
            <p:ph hasCustomPrompt="1" idx="4" type="title"/>
          </p:nvPr>
        </p:nvSpPr>
        <p:spPr>
          <a:xfrm>
            <a:off x="3370751" y="3362230"/>
            <a:ext cx="5062500" cy="7671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7200"/>
              <a:buNone/>
              <a:defRPr sz="5400"/>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1976" name="Google Shape;1976;p31"/>
          <p:cNvSpPr txBox="1"/>
          <p:nvPr>
            <p:ph idx="5" type="subTitle"/>
          </p:nvPr>
        </p:nvSpPr>
        <p:spPr>
          <a:xfrm>
            <a:off x="3370636" y="4197474"/>
            <a:ext cx="5062500" cy="4059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None/>
              <a:defRPr sz="1600">
                <a:solidFill>
                  <a:schemeClr val="lt1"/>
                </a:solidFill>
              </a:defRPr>
            </a:lvl1pPr>
            <a:lvl2pPr lvl="1" rtl="0" algn="ctr">
              <a:spcBef>
                <a:spcPts val="0"/>
              </a:spcBef>
              <a:spcAft>
                <a:spcPts val="0"/>
              </a:spcAft>
              <a:buNone/>
              <a:defRPr sz="1600">
                <a:solidFill>
                  <a:schemeClr val="lt1"/>
                </a:solidFill>
              </a:defRPr>
            </a:lvl2pPr>
            <a:lvl3pPr lvl="2" rtl="0" algn="ctr">
              <a:spcBef>
                <a:spcPts val="0"/>
              </a:spcBef>
              <a:spcAft>
                <a:spcPts val="0"/>
              </a:spcAft>
              <a:buNone/>
              <a:defRPr sz="1600">
                <a:solidFill>
                  <a:schemeClr val="lt1"/>
                </a:solidFill>
              </a:defRPr>
            </a:lvl3pPr>
            <a:lvl4pPr lvl="3" rtl="0" algn="ctr">
              <a:spcBef>
                <a:spcPts val="0"/>
              </a:spcBef>
              <a:spcAft>
                <a:spcPts val="0"/>
              </a:spcAft>
              <a:buNone/>
              <a:defRPr sz="1600">
                <a:solidFill>
                  <a:schemeClr val="lt1"/>
                </a:solidFill>
              </a:defRPr>
            </a:lvl4pPr>
            <a:lvl5pPr lvl="4" rtl="0" algn="ctr">
              <a:spcBef>
                <a:spcPts val="0"/>
              </a:spcBef>
              <a:spcAft>
                <a:spcPts val="0"/>
              </a:spcAft>
              <a:buNone/>
              <a:defRPr sz="1600">
                <a:solidFill>
                  <a:schemeClr val="lt1"/>
                </a:solidFill>
              </a:defRPr>
            </a:lvl5pPr>
            <a:lvl6pPr lvl="5" rtl="0" algn="ctr">
              <a:spcBef>
                <a:spcPts val="0"/>
              </a:spcBef>
              <a:spcAft>
                <a:spcPts val="0"/>
              </a:spcAft>
              <a:buNone/>
              <a:defRPr sz="1600">
                <a:solidFill>
                  <a:schemeClr val="lt1"/>
                </a:solidFill>
              </a:defRPr>
            </a:lvl6pPr>
            <a:lvl7pPr lvl="6" rtl="0" algn="ctr">
              <a:spcBef>
                <a:spcPts val="0"/>
              </a:spcBef>
              <a:spcAft>
                <a:spcPts val="0"/>
              </a:spcAft>
              <a:buNone/>
              <a:defRPr sz="1600">
                <a:solidFill>
                  <a:schemeClr val="lt1"/>
                </a:solidFill>
              </a:defRPr>
            </a:lvl7pPr>
            <a:lvl8pPr lvl="7" rtl="0" algn="ctr">
              <a:spcBef>
                <a:spcPts val="0"/>
              </a:spcBef>
              <a:spcAft>
                <a:spcPts val="0"/>
              </a:spcAft>
              <a:buNone/>
              <a:defRPr sz="1600">
                <a:solidFill>
                  <a:schemeClr val="lt1"/>
                </a:solidFill>
              </a:defRPr>
            </a:lvl8pPr>
            <a:lvl9pPr lvl="8" rtl="0" algn="ctr">
              <a:spcBef>
                <a:spcPts val="0"/>
              </a:spcBef>
              <a:spcAft>
                <a:spcPts val="0"/>
              </a:spcAft>
              <a:buNone/>
              <a:defRPr sz="1600">
                <a:solidFill>
                  <a:schemeClr val="lt1"/>
                </a:solidFill>
              </a:defRPr>
            </a:lvl9pPr>
          </a:lstStyle>
          <a:p/>
        </p:txBody>
      </p:sp>
      <p:sp>
        <p:nvSpPr>
          <p:cNvPr id="1977" name="Google Shape;1977;p31"/>
          <p:cNvSpPr/>
          <p:nvPr>
            <p:ph idx="6" type="pic"/>
          </p:nvPr>
        </p:nvSpPr>
        <p:spPr>
          <a:xfrm>
            <a:off x="710738" y="540000"/>
            <a:ext cx="2397000" cy="4063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7_1_1">
    <p:spTree>
      <p:nvGrpSpPr>
        <p:cNvPr id="1978" name="Shape 1978"/>
        <p:cNvGrpSpPr/>
        <p:nvPr/>
      </p:nvGrpSpPr>
      <p:grpSpPr>
        <a:xfrm>
          <a:off x="0" y="0"/>
          <a:ext cx="0" cy="0"/>
          <a:chOff x="0" y="0"/>
          <a:chExt cx="0" cy="0"/>
        </a:xfrm>
      </p:grpSpPr>
      <p:pic>
        <p:nvPicPr>
          <p:cNvPr id="1979" name="Google Shape;1979;p32"/>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980" name="Google Shape;1980;p32"/>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81" name="Google Shape;1981;p32"/>
          <p:cNvSpPr txBox="1"/>
          <p:nvPr>
            <p:ph idx="1" type="subTitle"/>
          </p:nvPr>
        </p:nvSpPr>
        <p:spPr>
          <a:xfrm>
            <a:off x="867500"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2" name="Google Shape;1982;p32"/>
          <p:cNvSpPr txBox="1"/>
          <p:nvPr>
            <p:ph idx="2" type="subTitle"/>
          </p:nvPr>
        </p:nvSpPr>
        <p:spPr>
          <a:xfrm>
            <a:off x="6179549"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3" name="Google Shape;1983;p32"/>
          <p:cNvSpPr txBox="1"/>
          <p:nvPr>
            <p:ph idx="3" type="subTitle"/>
          </p:nvPr>
        </p:nvSpPr>
        <p:spPr>
          <a:xfrm>
            <a:off x="3523525" y="3971306"/>
            <a:ext cx="2103300" cy="61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984" name="Google Shape;1984;p32"/>
          <p:cNvSpPr txBox="1"/>
          <p:nvPr>
            <p:ph idx="4" type="subTitle"/>
          </p:nvPr>
        </p:nvSpPr>
        <p:spPr>
          <a:xfrm>
            <a:off x="867500"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5" name="Google Shape;1985;p32"/>
          <p:cNvSpPr txBox="1"/>
          <p:nvPr>
            <p:ph idx="5" type="subTitle"/>
          </p:nvPr>
        </p:nvSpPr>
        <p:spPr>
          <a:xfrm>
            <a:off x="3523518"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6" name="Google Shape;1986;p32"/>
          <p:cNvSpPr txBox="1"/>
          <p:nvPr>
            <p:ph idx="6" type="subTitle"/>
          </p:nvPr>
        </p:nvSpPr>
        <p:spPr>
          <a:xfrm>
            <a:off x="6179560" y="3648450"/>
            <a:ext cx="2103300" cy="477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87" name="Google Shape;1987;p32"/>
          <p:cNvSpPr txBox="1"/>
          <p:nvPr>
            <p:ph hasCustomPrompt="1" idx="7" type="title"/>
          </p:nvPr>
        </p:nvSpPr>
        <p:spPr>
          <a:xfrm>
            <a:off x="1473175"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988" name="Google Shape;1988;p32"/>
          <p:cNvSpPr txBox="1"/>
          <p:nvPr>
            <p:ph hasCustomPrompt="1" idx="8" type="title"/>
          </p:nvPr>
        </p:nvSpPr>
        <p:spPr>
          <a:xfrm>
            <a:off x="4129125"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1989" name="Google Shape;1989;p32"/>
          <p:cNvSpPr txBox="1"/>
          <p:nvPr>
            <p:ph hasCustomPrompt="1" idx="9" type="title"/>
          </p:nvPr>
        </p:nvSpPr>
        <p:spPr>
          <a:xfrm>
            <a:off x="6785050" y="2993950"/>
            <a:ext cx="892200" cy="4395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SzPts val="2400"/>
              <a:buNone/>
              <a:defRPr sz="24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grpSp>
        <p:nvGrpSpPr>
          <p:cNvPr id="1990" name="Google Shape;1990;p32"/>
          <p:cNvGrpSpPr/>
          <p:nvPr/>
        </p:nvGrpSpPr>
        <p:grpSpPr>
          <a:xfrm>
            <a:off x="-755905" y="4277288"/>
            <a:ext cx="1656312" cy="1660374"/>
            <a:chOff x="2929375" y="236175"/>
            <a:chExt cx="805325" cy="807300"/>
          </a:xfrm>
        </p:grpSpPr>
        <p:sp>
          <p:nvSpPr>
            <p:cNvPr id="1991" name="Google Shape;1991;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0" name="Google Shape;2010;p32"/>
          <p:cNvGrpSpPr/>
          <p:nvPr/>
        </p:nvGrpSpPr>
        <p:grpSpPr>
          <a:xfrm>
            <a:off x="7885975" y="155100"/>
            <a:ext cx="538025" cy="157800"/>
            <a:chOff x="2575325" y="1348650"/>
            <a:chExt cx="538025" cy="157800"/>
          </a:xfrm>
        </p:grpSpPr>
        <p:sp>
          <p:nvSpPr>
            <p:cNvPr id="2011" name="Google Shape;2011;p32"/>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2"/>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2"/>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4" name="Google Shape;2014;p32"/>
          <p:cNvGrpSpPr/>
          <p:nvPr/>
        </p:nvGrpSpPr>
        <p:grpSpPr>
          <a:xfrm>
            <a:off x="-246311" y="-75763"/>
            <a:ext cx="925310" cy="943383"/>
            <a:chOff x="595389" y="1761100"/>
            <a:chExt cx="925310" cy="943383"/>
          </a:xfrm>
        </p:grpSpPr>
        <p:cxnSp>
          <p:nvCxnSpPr>
            <p:cNvPr id="2015" name="Google Shape;2015;p3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16" name="Google Shape;2016;p3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17" name="Google Shape;2017;p3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18" name="Google Shape;2018;p32"/>
          <p:cNvGrpSpPr/>
          <p:nvPr/>
        </p:nvGrpSpPr>
        <p:grpSpPr>
          <a:xfrm>
            <a:off x="3777322" y="4794850"/>
            <a:ext cx="1584577" cy="196549"/>
            <a:chOff x="750197" y="155825"/>
            <a:chExt cx="1584577" cy="196549"/>
          </a:xfrm>
        </p:grpSpPr>
        <p:sp>
          <p:nvSpPr>
            <p:cNvPr id="2019" name="Google Shape;2019;p32"/>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2"/>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2"/>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2"/>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32"/>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2"/>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2"/>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32"/>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32"/>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2"/>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2"/>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2"/>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2"/>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2"/>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2"/>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2"/>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2"/>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2"/>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7" name="Google Shape;2037;p32"/>
          <p:cNvGrpSpPr/>
          <p:nvPr/>
        </p:nvGrpSpPr>
        <p:grpSpPr>
          <a:xfrm>
            <a:off x="8565764" y="2067650"/>
            <a:ext cx="925310" cy="943383"/>
            <a:chOff x="595389" y="1761100"/>
            <a:chExt cx="925310" cy="943383"/>
          </a:xfrm>
        </p:grpSpPr>
        <p:cxnSp>
          <p:nvCxnSpPr>
            <p:cNvPr id="2038" name="Google Shape;2038;p32"/>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39" name="Google Shape;2039;p32"/>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40" name="Google Shape;2040;p32"/>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41" name="Google Shape;2041;p32"/>
          <p:cNvGrpSpPr/>
          <p:nvPr/>
        </p:nvGrpSpPr>
        <p:grpSpPr>
          <a:xfrm>
            <a:off x="8003920" y="4277288"/>
            <a:ext cx="1656312" cy="1660374"/>
            <a:chOff x="2929375" y="236175"/>
            <a:chExt cx="805325" cy="807300"/>
          </a:xfrm>
        </p:grpSpPr>
        <p:sp>
          <p:nvSpPr>
            <p:cNvPr id="2042" name="Google Shape;2042;p32"/>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32"/>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2"/>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2"/>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2"/>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2"/>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2"/>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2"/>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2"/>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2"/>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2"/>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2"/>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2"/>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2"/>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2"/>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2"/>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32"/>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32"/>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32"/>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061" name="Shape 2061"/>
        <p:cNvGrpSpPr/>
        <p:nvPr/>
      </p:nvGrpSpPr>
      <p:grpSpPr>
        <a:xfrm>
          <a:off x="0" y="0"/>
          <a:ext cx="0" cy="0"/>
          <a:chOff x="0" y="0"/>
          <a:chExt cx="0" cy="0"/>
        </a:xfrm>
      </p:grpSpPr>
      <p:pic>
        <p:nvPicPr>
          <p:cNvPr id="2062" name="Google Shape;2062;p33"/>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063" name="Google Shape;2063;p33"/>
          <p:cNvSpPr/>
          <p:nvPr/>
        </p:nvSpPr>
        <p:spPr>
          <a:xfrm>
            <a:off x="0" y="0"/>
            <a:ext cx="28914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64" name="Google Shape;2064;p33"/>
          <p:cNvGrpSpPr/>
          <p:nvPr/>
        </p:nvGrpSpPr>
        <p:grpSpPr>
          <a:xfrm>
            <a:off x="8423995" y="1741563"/>
            <a:ext cx="1656312" cy="1660374"/>
            <a:chOff x="2929375" y="236175"/>
            <a:chExt cx="805325" cy="807300"/>
          </a:xfrm>
        </p:grpSpPr>
        <p:sp>
          <p:nvSpPr>
            <p:cNvPr id="2065" name="Google Shape;2065;p33"/>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33"/>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33"/>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33"/>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33"/>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33"/>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33"/>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33"/>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33"/>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33"/>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33"/>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33"/>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3"/>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33"/>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33"/>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3"/>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3"/>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3"/>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3"/>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4" name="Google Shape;2084;p33"/>
          <p:cNvGrpSpPr/>
          <p:nvPr/>
        </p:nvGrpSpPr>
        <p:grpSpPr>
          <a:xfrm>
            <a:off x="1017275" y="4749000"/>
            <a:ext cx="538025" cy="157800"/>
            <a:chOff x="2575325" y="1348650"/>
            <a:chExt cx="538025" cy="157800"/>
          </a:xfrm>
        </p:grpSpPr>
        <p:sp>
          <p:nvSpPr>
            <p:cNvPr id="2085" name="Google Shape;2085;p33"/>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3"/>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3"/>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33"/>
          <p:cNvGrpSpPr/>
          <p:nvPr/>
        </p:nvGrpSpPr>
        <p:grpSpPr>
          <a:xfrm>
            <a:off x="7961339" y="111175"/>
            <a:ext cx="925310" cy="943383"/>
            <a:chOff x="595389" y="1761100"/>
            <a:chExt cx="925310" cy="943383"/>
          </a:xfrm>
        </p:grpSpPr>
        <p:cxnSp>
          <p:nvCxnSpPr>
            <p:cNvPr id="2089" name="Google Shape;2089;p3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3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3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2" name="Google Shape;2092;p33"/>
          <p:cNvGrpSpPr/>
          <p:nvPr/>
        </p:nvGrpSpPr>
        <p:grpSpPr>
          <a:xfrm>
            <a:off x="-262436" y="2203875"/>
            <a:ext cx="925310" cy="943383"/>
            <a:chOff x="595389" y="1761100"/>
            <a:chExt cx="925310" cy="943383"/>
          </a:xfrm>
        </p:grpSpPr>
        <p:cxnSp>
          <p:nvCxnSpPr>
            <p:cNvPr id="2093" name="Google Shape;2093;p33"/>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4" name="Google Shape;2094;p33"/>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33"/>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6" name="Google Shape;2096;p33"/>
          <p:cNvGrpSpPr/>
          <p:nvPr/>
        </p:nvGrpSpPr>
        <p:grpSpPr>
          <a:xfrm>
            <a:off x="1017285" y="155825"/>
            <a:ext cx="1584577" cy="196549"/>
            <a:chOff x="750197" y="155825"/>
            <a:chExt cx="1584577" cy="196549"/>
          </a:xfrm>
        </p:grpSpPr>
        <p:sp>
          <p:nvSpPr>
            <p:cNvPr id="2097" name="Google Shape;2097;p33"/>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3"/>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3"/>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3"/>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3"/>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3"/>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3"/>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3"/>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3"/>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3"/>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3"/>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3"/>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3"/>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3"/>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3"/>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33"/>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33"/>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3"/>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15" name="Google Shape;2115;p33"/>
          <p:cNvSpPr txBox="1"/>
          <p:nvPr>
            <p:ph idx="1" type="subTitle"/>
          </p:nvPr>
        </p:nvSpPr>
        <p:spPr>
          <a:xfrm>
            <a:off x="4572000" y="1471301"/>
            <a:ext cx="3852000" cy="1073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116" name="Google Shape;2116;p33"/>
          <p:cNvSpPr txBox="1"/>
          <p:nvPr>
            <p:ph type="ctrTitle"/>
          </p:nvPr>
        </p:nvSpPr>
        <p:spPr>
          <a:xfrm flipH="1">
            <a:off x="4572000" y="574895"/>
            <a:ext cx="3852000" cy="998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117" name="Google Shape;2117;p33"/>
          <p:cNvSpPr txBox="1"/>
          <p:nvPr/>
        </p:nvSpPr>
        <p:spPr>
          <a:xfrm>
            <a:off x="4940088" y="3578700"/>
            <a:ext cx="3115800" cy="728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dk1"/>
                </a:solidFill>
                <a:latin typeface="Hind"/>
                <a:ea typeface="Hind"/>
                <a:cs typeface="Hind"/>
                <a:sym typeface="Hind"/>
              </a:rPr>
              <a:t>CREDITS: This presentation template was created by </a:t>
            </a:r>
            <a:r>
              <a:rPr b="1" lang="en" sz="1100">
                <a:solidFill>
                  <a:schemeClr val="dk1"/>
                </a:solidFill>
                <a:uFill>
                  <a:noFill/>
                </a:uFill>
                <a:latin typeface="Hind"/>
                <a:ea typeface="Hind"/>
                <a:cs typeface="Hind"/>
                <a:sym typeface="Hind"/>
                <a:hlinkClick r:id="rId3">
                  <a:extLst>
                    <a:ext uri="{A12FA001-AC4F-418D-AE19-62706E023703}">
                      <ahyp:hlinkClr val="tx"/>
                    </a:ext>
                  </a:extLst>
                </a:hlinkClick>
              </a:rPr>
              <a:t>Slidesgo</a:t>
            </a:r>
            <a:r>
              <a:rPr b="1" lang="en" sz="1100">
                <a:solidFill>
                  <a:schemeClr val="dk1"/>
                </a:solidFill>
                <a:latin typeface="Hind"/>
                <a:ea typeface="Hind"/>
                <a:cs typeface="Hind"/>
                <a:sym typeface="Hind"/>
              </a:rPr>
              <a:t>,</a:t>
            </a:r>
            <a:r>
              <a:rPr lang="en" sz="1100">
                <a:solidFill>
                  <a:schemeClr val="dk1"/>
                </a:solidFill>
                <a:latin typeface="Hind"/>
                <a:ea typeface="Hind"/>
                <a:cs typeface="Hind"/>
                <a:sym typeface="Hind"/>
              </a:rPr>
              <a:t> and includes icons by </a:t>
            </a:r>
            <a:r>
              <a:rPr b="1" lang="en" sz="1100">
                <a:solidFill>
                  <a:schemeClr val="dk1"/>
                </a:solidFill>
                <a:uFill>
                  <a:noFill/>
                </a:uFill>
                <a:latin typeface="Hind"/>
                <a:ea typeface="Hind"/>
                <a:cs typeface="Hind"/>
                <a:sym typeface="Hind"/>
                <a:hlinkClick r:id="rId4">
                  <a:extLst>
                    <a:ext uri="{A12FA001-AC4F-418D-AE19-62706E023703}">
                      <ahyp:hlinkClr val="tx"/>
                    </a:ext>
                  </a:extLst>
                </a:hlinkClick>
              </a:rPr>
              <a:t>Flaticon</a:t>
            </a:r>
            <a:r>
              <a:rPr lang="en" sz="1100">
                <a:solidFill>
                  <a:schemeClr val="dk1"/>
                </a:solidFill>
                <a:latin typeface="Hind"/>
                <a:ea typeface="Hind"/>
                <a:cs typeface="Hind"/>
                <a:sym typeface="Hind"/>
              </a:rPr>
              <a:t>, and infographics &amp; images by </a:t>
            </a:r>
            <a:r>
              <a:rPr b="1" lang="en" sz="1100">
                <a:solidFill>
                  <a:schemeClr val="dk1"/>
                </a:solidFill>
                <a:uFill>
                  <a:noFill/>
                </a:uFill>
                <a:latin typeface="Hind"/>
                <a:ea typeface="Hind"/>
                <a:cs typeface="Hind"/>
                <a:sym typeface="Hind"/>
                <a:hlinkClick r:id="rId5">
                  <a:extLst>
                    <a:ext uri="{A12FA001-AC4F-418D-AE19-62706E023703}">
                      <ahyp:hlinkClr val="tx"/>
                    </a:ext>
                  </a:extLst>
                </a:hlinkClick>
              </a:rPr>
              <a:t>Freepik</a:t>
            </a:r>
            <a:r>
              <a:rPr lang="en" sz="1100">
                <a:solidFill>
                  <a:schemeClr val="dk1"/>
                </a:solidFill>
                <a:latin typeface="Hind"/>
                <a:ea typeface="Hind"/>
                <a:cs typeface="Hind"/>
                <a:sym typeface="Hind"/>
              </a:rPr>
              <a:t> </a:t>
            </a:r>
            <a:endParaRPr sz="1100">
              <a:solidFill>
                <a:schemeClr val="dk1"/>
              </a:solidFill>
              <a:latin typeface="Hind"/>
              <a:ea typeface="Hind"/>
              <a:cs typeface="Hind"/>
              <a:sym typeface="Hind"/>
            </a:endParaRPr>
          </a:p>
        </p:txBody>
      </p:sp>
      <p:sp>
        <p:nvSpPr>
          <p:cNvPr id="2118" name="Google Shape;2118;p33"/>
          <p:cNvSpPr/>
          <p:nvPr>
            <p:ph idx="2" type="pic"/>
          </p:nvPr>
        </p:nvSpPr>
        <p:spPr>
          <a:xfrm>
            <a:off x="1017275" y="540000"/>
            <a:ext cx="2579100" cy="3955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2">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19" name="Shape 2119"/>
        <p:cNvGrpSpPr/>
        <p:nvPr/>
      </p:nvGrpSpPr>
      <p:grpSpPr>
        <a:xfrm>
          <a:off x="0" y="0"/>
          <a:ext cx="0" cy="0"/>
          <a:chOff x="0" y="0"/>
          <a:chExt cx="0" cy="0"/>
        </a:xfrm>
      </p:grpSpPr>
      <p:pic>
        <p:nvPicPr>
          <p:cNvPr id="2120" name="Google Shape;2120;p34"/>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21" name="Google Shape;2121;p34"/>
          <p:cNvGrpSpPr/>
          <p:nvPr/>
        </p:nvGrpSpPr>
        <p:grpSpPr>
          <a:xfrm>
            <a:off x="-943205" y="4190838"/>
            <a:ext cx="1656312" cy="1660374"/>
            <a:chOff x="2929375" y="236175"/>
            <a:chExt cx="805325" cy="807300"/>
          </a:xfrm>
        </p:grpSpPr>
        <p:sp>
          <p:nvSpPr>
            <p:cNvPr id="2122" name="Google Shape;2122;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1" name="Google Shape;2141;p34"/>
          <p:cNvGrpSpPr/>
          <p:nvPr/>
        </p:nvGrpSpPr>
        <p:grpSpPr>
          <a:xfrm>
            <a:off x="4302975" y="4715075"/>
            <a:ext cx="538025" cy="157800"/>
            <a:chOff x="2575325" y="1348650"/>
            <a:chExt cx="538025" cy="157800"/>
          </a:xfrm>
        </p:grpSpPr>
        <p:sp>
          <p:nvSpPr>
            <p:cNvPr id="2142" name="Google Shape;2142;p34"/>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4"/>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4"/>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34"/>
          <p:cNvGrpSpPr/>
          <p:nvPr/>
        </p:nvGrpSpPr>
        <p:grpSpPr>
          <a:xfrm>
            <a:off x="-289536" y="342037"/>
            <a:ext cx="925310" cy="943383"/>
            <a:chOff x="595389" y="1761100"/>
            <a:chExt cx="925310" cy="943383"/>
          </a:xfrm>
        </p:grpSpPr>
        <p:cxnSp>
          <p:nvCxnSpPr>
            <p:cNvPr id="2146" name="Google Shape;2146;p3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47" name="Google Shape;2147;p3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48" name="Google Shape;2148;p3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49" name="Google Shape;2149;p34"/>
          <p:cNvGrpSpPr/>
          <p:nvPr/>
        </p:nvGrpSpPr>
        <p:grpSpPr>
          <a:xfrm>
            <a:off x="8659439" y="4065800"/>
            <a:ext cx="925310" cy="943383"/>
            <a:chOff x="595389" y="1761100"/>
            <a:chExt cx="925310" cy="943383"/>
          </a:xfrm>
        </p:grpSpPr>
        <p:cxnSp>
          <p:nvCxnSpPr>
            <p:cNvPr id="2150" name="Google Shape;2150;p34"/>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51" name="Google Shape;2151;p34"/>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52" name="Google Shape;2152;p34"/>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53" name="Google Shape;2153;p34"/>
          <p:cNvGrpSpPr/>
          <p:nvPr/>
        </p:nvGrpSpPr>
        <p:grpSpPr>
          <a:xfrm>
            <a:off x="3779697" y="213225"/>
            <a:ext cx="1584577" cy="196549"/>
            <a:chOff x="750197" y="155825"/>
            <a:chExt cx="1584577" cy="196549"/>
          </a:xfrm>
        </p:grpSpPr>
        <p:sp>
          <p:nvSpPr>
            <p:cNvPr id="2154" name="Google Shape;2154;p34"/>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4"/>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4"/>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4"/>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4"/>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34"/>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34"/>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4"/>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4"/>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4"/>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4"/>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4"/>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4"/>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4"/>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4"/>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4"/>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4"/>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4"/>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2" name="Google Shape;2172;p34"/>
          <p:cNvGrpSpPr/>
          <p:nvPr/>
        </p:nvGrpSpPr>
        <p:grpSpPr>
          <a:xfrm>
            <a:off x="8293945" y="-374937"/>
            <a:ext cx="1656312" cy="1660374"/>
            <a:chOff x="2929375" y="236175"/>
            <a:chExt cx="805325" cy="807300"/>
          </a:xfrm>
        </p:grpSpPr>
        <p:sp>
          <p:nvSpPr>
            <p:cNvPr id="2173" name="Google Shape;2173;p34"/>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4"/>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34"/>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34"/>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4"/>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4"/>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4"/>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4"/>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4"/>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4"/>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4"/>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4"/>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4"/>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4"/>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4"/>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4"/>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4"/>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4"/>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34"/>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92" name="Google Shape;2192;p34"/>
          <p:cNvPicPr preferRelativeResize="0"/>
          <p:nvPr/>
        </p:nvPicPr>
        <p:blipFill>
          <a:blip r:embed="rId3">
            <a:alphaModFix/>
          </a:blip>
          <a:stretch>
            <a:fillRect/>
          </a:stretch>
        </p:blipFill>
        <p:spPr>
          <a:xfrm>
            <a:off x="940350" y="766000"/>
            <a:ext cx="2413750" cy="3620626"/>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_1">
    <p:bg>
      <p:bgPr>
        <a:gradFill>
          <a:gsLst>
            <a:gs pos="0">
              <a:schemeClr val="lt2"/>
            </a:gs>
            <a:gs pos="11000">
              <a:schemeClr val="lt2"/>
            </a:gs>
            <a:gs pos="49000">
              <a:schemeClr val="accent2"/>
            </a:gs>
            <a:gs pos="75000">
              <a:schemeClr val="lt2"/>
            </a:gs>
            <a:gs pos="100000">
              <a:schemeClr val="accent1"/>
            </a:gs>
          </a:gsLst>
          <a:lin ang="8099331" scaled="0"/>
        </a:gradFill>
      </p:bgPr>
    </p:bg>
    <p:spTree>
      <p:nvGrpSpPr>
        <p:cNvPr id="2193" name="Shape 2193"/>
        <p:cNvGrpSpPr/>
        <p:nvPr/>
      </p:nvGrpSpPr>
      <p:grpSpPr>
        <a:xfrm>
          <a:off x="0" y="0"/>
          <a:ext cx="0" cy="0"/>
          <a:chOff x="0" y="0"/>
          <a:chExt cx="0" cy="0"/>
        </a:xfrm>
      </p:grpSpPr>
      <p:pic>
        <p:nvPicPr>
          <p:cNvPr id="2194" name="Google Shape;2194;p3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195" name="Google Shape;2195;p35"/>
          <p:cNvGrpSpPr/>
          <p:nvPr/>
        </p:nvGrpSpPr>
        <p:grpSpPr>
          <a:xfrm>
            <a:off x="-943205" y="812288"/>
            <a:ext cx="1656312" cy="1660374"/>
            <a:chOff x="2929375" y="236175"/>
            <a:chExt cx="805325" cy="807300"/>
          </a:xfrm>
        </p:grpSpPr>
        <p:sp>
          <p:nvSpPr>
            <p:cNvPr id="2196" name="Google Shape;2196;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35"/>
          <p:cNvGrpSpPr/>
          <p:nvPr/>
        </p:nvGrpSpPr>
        <p:grpSpPr>
          <a:xfrm>
            <a:off x="8236250" y="4715075"/>
            <a:ext cx="538025" cy="157800"/>
            <a:chOff x="2575325" y="1348650"/>
            <a:chExt cx="538025" cy="157800"/>
          </a:xfrm>
        </p:grpSpPr>
        <p:sp>
          <p:nvSpPr>
            <p:cNvPr id="2216" name="Google Shape;2216;p3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9" name="Google Shape;2219;p35"/>
          <p:cNvGrpSpPr/>
          <p:nvPr/>
        </p:nvGrpSpPr>
        <p:grpSpPr>
          <a:xfrm>
            <a:off x="7735464" y="-403388"/>
            <a:ext cx="925310" cy="943383"/>
            <a:chOff x="595389" y="1761100"/>
            <a:chExt cx="925310" cy="943383"/>
          </a:xfrm>
        </p:grpSpPr>
        <p:cxnSp>
          <p:nvCxnSpPr>
            <p:cNvPr id="2220" name="Google Shape;2220;p3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1" name="Google Shape;2221;p3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2" name="Google Shape;2222;p3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223" name="Google Shape;2223;p35"/>
          <p:cNvGrpSpPr/>
          <p:nvPr/>
        </p:nvGrpSpPr>
        <p:grpSpPr>
          <a:xfrm>
            <a:off x="-577711" y="3820875"/>
            <a:ext cx="925310" cy="943383"/>
            <a:chOff x="595389" y="1761100"/>
            <a:chExt cx="925310" cy="943383"/>
          </a:xfrm>
        </p:grpSpPr>
        <p:cxnSp>
          <p:nvCxnSpPr>
            <p:cNvPr id="2224" name="Google Shape;2224;p3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5" name="Google Shape;2225;p3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226" name="Google Shape;2226;p3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227" name="Google Shape;2227;p35"/>
          <p:cNvGrpSpPr/>
          <p:nvPr/>
        </p:nvGrpSpPr>
        <p:grpSpPr>
          <a:xfrm>
            <a:off x="305597" y="213225"/>
            <a:ext cx="1584577" cy="196549"/>
            <a:chOff x="750197" y="155825"/>
            <a:chExt cx="1584577" cy="196549"/>
          </a:xfrm>
        </p:grpSpPr>
        <p:sp>
          <p:nvSpPr>
            <p:cNvPr id="2228" name="Google Shape;2228;p3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3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3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3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3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3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3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3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3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3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3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3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3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3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3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3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3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3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46" name="Google Shape;2246;p35"/>
          <p:cNvGrpSpPr/>
          <p:nvPr/>
        </p:nvGrpSpPr>
        <p:grpSpPr>
          <a:xfrm>
            <a:off x="8313670" y="2728488"/>
            <a:ext cx="1656312" cy="1660374"/>
            <a:chOff x="2929375" y="236175"/>
            <a:chExt cx="805325" cy="807300"/>
          </a:xfrm>
        </p:grpSpPr>
        <p:sp>
          <p:nvSpPr>
            <p:cNvPr id="2247" name="Google Shape;2247;p3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3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3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3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3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3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3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3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3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3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3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3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3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3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3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3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3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3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3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266" name="Google Shape;2266;p35"/>
          <p:cNvPicPr preferRelativeResize="0"/>
          <p:nvPr/>
        </p:nvPicPr>
        <p:blipFill rotWithShape="1">
          <a:blip r:embed="rId3">
            <a:alphaModFix/>
          </a:blip>
          <a:srcRect b="0" l="22484" r="10795" t="0"/>
          <a:stretch/>
        </p:blipFill>
        <p:spPr>
          <a:xfrm>
            <a:off x="5704419" y="1382887"/>
            <a:ext cx="2386925" cy="2386851"/>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8" name="Shape 178"/>
        <p:cNvGrpSpPr/>
        <p:nvPr/>
      </p:nvGrpSpPr>
      <p:grpSpPr>
        <a:xfrm>
          <a:off x="0" y="0"/>
          <a:ext cx="0" cy="0"/>
          <a:chOff x="0" y="0"/>
          <a:chExt cx="0" cy="0"/>
        </a:xfrm>
      </p:grpSpPr>
      <p:pic>
        <p:nvPicPr>
          <p:cNvPr id="179" name="Google Shape;179;p5"/>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180" name="Google Shape;180;p5"/>
          <p:cNvSpPr/>
          <p:nvPr/>
        </p:nvSpPr>
        <p:spPr>
          <a:xfrm>
            <a:off x="0" y="0"/>
            <a:ext cx="17289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 name="Google Shape;181;p5"/>
          <p:cNvGrpSpPr/>
          <p:nvPr/>
        </p:nvGrpSpPr>
        <p:grpSpPr>
          <a:xfrm>
            <a:off x="-943205" y="1741563"/>
            <a:ext cx="1656312" cy="1660374"/>
            <a:chOff x="2929375" y="236175"/>
            <a:chExt cx="805325" cy="807300"/>
          </a:xfrm>
        </p:grpSpPr>
        <p:sp>
          <p:nvSpPr>
            <p:cNvPr id="182" name="Google Shape;182;p5"/>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5"/>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 name="Google Shape;201;p5"/>
          <p:cNvGrpSpPr/>
          <p:nvPr/>
        </p:nvGrpSpPr>
        <p:grpSpPr>
          <a:xfrm>
            <a:off x="4302975" y="4715075"/>
            <a:ext cx="538025" cy="157800"/>
            <a:chOff x="2575325" y="1348650"/>
            <a:chExt cx="538025" cy="157800"/>
          </a:xfrm>
        </p:grpSpPr>
        <p:sp>
          <p:nvSpPr>
            <p:cNvPr id="202" name="Google Shape;202;p5"/>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5"/>
          <p:cNvGrpSpPr/>
          <p:nvPr/>
        </p:nvGrpSpPr>
        <p:grpSpPr>
          <a:xfrm>
            <a:off x="322789" y="68312"/>
            <a:ext cx="925310" cy="943383"/>
            <a:chOff x="595389" y="1761100"/>
            <a:chExt cx="925310" cy="943383"/>
          </a:xfrm>
        </p:grpSpPr>
        <p:cxnSp>
          <p:nvCxnSpPr>
            <p:cNvPr id="206" name="Google Shape;206;p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7" name="Google Shape;207;p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08" name="Google Shape;208;p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09" name="Google Shape;209;p5"/>
          <p:cNvGrpSpPr/>
          <p:nvPr/>
        </p:nvGrpSpPr>
        <p:grpSpPr>
          <a:xfrm>
            <a:off x="7931839" y="4065800"/>
            <a:ext cx="925310" cy="943383"/>
            <a:chOff x="595389" y="1761100"/>
            <a:chExt cx="925310" cy="943383"/>
          </a:xfrm>
        </p:grpSpPr>
        <p:cxnSp>
          <p:nvCxnSpPr>
            <p:cNvPr id="210" name="Google Shape;210;p5"/>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1" name="Google Shape;211;p5"/>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12" name="Google Shape;212;p5"/>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13" name="Google Shape;213;p5"/>
          <p:cNvGrpSpPr/>
          <p:nvPr/>
        </p:nvGrpSpPr>
        <p:grpSpPr>
          <a:xfrm>
            <a:off x="6839422" y="213225"/>
            <a:ext cx="1584577" cy="196549"/>
            <a:chOff x="750197" y="155825"/>
            <a:chExt cx="1584577" cy="196549"/>
          </a:xfrm>
        </p:grpSpPr>
        <p:sp>
          <p:nvSpPr>
            <p:cNvPr id="214" name="Google Shape;214;p5"/>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5"/>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3" name="Google Shape;233;p5"/>
          <p:cNvSpPr txBox="1"/>
          <p:nvPr>
            <p:ph idx="1" type="subTitle"/>
          </p:nvPr>
        </p:nvSpPr>
        <p:spPr>
          <a:xfrm>
            <a:off x="4955264" y="3344402"/>
            <a:ext cx="2976600" cy="69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4" name="Google Shape;234;p5"/>
          <p:cNvSpPr txBox="1"/>
          <p:nvPr>
            <p:ph idx="2" type="subTitle"/>
          </p:nvPr>
        </p:nvSpPr>
        <p:spPr>
          <a:xfrm>
            <a:off x="4955264" y="1967072"/>
            <a:ext cx="2976600" cy="698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235" name="Google Shape;235;p5"/>
          <p:cNvSpPr txBox="1"/>
          <p:nvPr>
            <p:ph idx="3" type="subTitle"/>
          </p:nvPr>
        </p:nvSpPr>
        <p:spPr>
          <a:xfrm>
            <a:off x="4955262" y="3024018"/>
            <a:ext cx="2976600" cy="477600"/>
          </a:xfrm>
          <a:prstGeom prst="rect">
            <a:avLst/>
          </a:prstGeom>
        </p:spPr>
        <p:txBody>
          <a:bodyPr anchorCtr="0" anchor="b" bIns="91425" lIns="91425" spcFirstLastPara="1" rIns="91425" wrap="square" tIns="91425">
            <a:noAutofit/>
          </a:bodyPr>
          <a:lstStyle>
            <a:lvl1pPr lvl="0" algn="r">
              <a:spcBef>
                <a:spcPts val="0"/>
              </a:spcBef>
              <a:spcAft>
                <a:spcPts val="0"/>
              </a:spcAft>
              <a:buSzPts val="2400"/>
              <a:buFont typeface="Anton"/>
              <a:buNone/>
              <a:defRPr b="1" sz="2400">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5"/>
          <p:cNvSpPr txBox="1"/>
          <p:nvPr>
            <p:ph idx="4" type="subTitle"/>
          </p:nvPr>
        </p:nvSpPr>
        <p:spPr>
          <a:xfrm>
            <a:off x="4955262" y="1646688"/>
            <a:ext cx="2976600" cy="477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400"/>
              <a:buFont typeface="Anton"/>
              <a:buNone/>
              <a:defRPr b="1" sz="2400">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7" name="Google Shape;237;p5"/>
          <p:cNvSpPr/>
          <p:nvPr>
            <p:ph idx="5" type="pic"/>
          </p:nvPr>
        </p:nvSpPr>
        <p:spPr>
          <a:xfrm>
            <a:off x="1212113" y="1325975"/>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8" name="Shape 238"/>
        <p:cNvGrpSpPr/>
        <p:nvPr/>
      </p:nvGrpSpPr>
      <p:grpSpPr>
        <a:xfrm>
          <a:off x="0" y="0"/>
          <a:ext cx="0" cy="0"/>
          <a:chOff x="0" y="0"/>
          <a:chExt cx="0" cy="0"/>
        </a:xfrm>
      </p:grpSpPr>
      <p:pic>
        <p:nvPicPr>
          <p:cNvPr id="239" name="Google Shape;239;p6"/>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grpSp>
        <p:nvGrpSpPr>
          <p:cNvPr id="240" name="Google Shape;240;p6"/>
          <p:cNvGrpSpPr/>
          <p:nvPr/>
        </p:nvGrpSpPr>
        <p:grpSpPr>
          <a:xfrm>
            <a:off x="-589830" y="4147826"/>
            <a:ext cx="1656312" cy="1660374"/>
            <a:chOff x="2929375" y="236175"/>
            <a:chExt cx="805325" cy="807300"/>
          </a:xfrm>
        </p:grpSpPr>
        <p:sp>
          <p:nvSpPr>
            <p:cNvPr id="241" name="Google Shape;241;p6"/>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6"/>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6"/>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6"/>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6"/>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6"/>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6"/>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6"/>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6"/>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6"/>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6"/>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6"/>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6"/>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6"/>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6"/>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a:off x="4302988" y="4736600"/>
            <a:ext cx="538025" cy="157800"/>
            <a:chOff x="2575325" y="1348650"/>
            <a:chExt cx="538025" cy="157800"/>
          </a:xfrm>
        </p:grpSpPr>
        <p:sp>
          <p:nvSpPr>
            <p:cNvPr id="261" name="Google Shape;261;p6"/>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6"/>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6"/>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6"/>
          <p:cNvGrpSpPr/>
          <p:nvPr/>
        </p:nvGrpSpPr>
        <p:grpSpPr>
          <a:xfrm>
            <a:off x="-459161" y="2057037"/>
            <a:ext cx="925310" cy="943383"/>
            <a:chOff x="595389" y="1761100"/>
            <a:chExt cx="925310" cy="943383"/>
          </a:xfrm>
        </p:grpSpPr>
        <p:cxnSp>
          <p:nvCxnSpPr>
            <p:cNvPr id="265" name="Google Shape;265;p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67" name="Google Shape;267;p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68" name="Google Shape;268;p6"/>
          <p:cNvGrpSpPr/>
          <p:nvPr/>
        </p:nvGrpSpPr>
        <p:grpSpPr>
          <a:xfrm flipH="1">
            <a:off x="8575464" y="113150"/>
            <a:ext cx="925310" cy="943383"/>
            <a:chOff x="595389" y="1761100"/>
            <a:chExt cx="925310" cy="943383"/>
          </a:xfrm>
        </p:grpSpPr>
        <p:cxnSp>
          <p:nvCxnSpPr>
            <p:cNvPr id="269" name="Google Shape;269;p6"/>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70" name="Google Shape;270;p6"/>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271" name="Google Shape;271;p6"/>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272" name="Google Shape;272;p6"/>
          <p:cNvGrpSpPr/>
          <p:nvPr/>
        </p:nvGrpSpPr>
        <p:grpSpPr>
          <a:xfrm>
            <a:off x="750197" y="155825"/>
            <a:ext cx="1584577" cy="196549"/>
            <a:chOff x="750197" y="155825"/>
            <a:chExt cx="1584577" cy="196549"/>
          </a:xfrm>
        </p:grpSpPr>
        <p:sp>
          <p:nvSpPr>
            <p:cNvPr id="273" name="Google Shape;273;p6"/>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6"/>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6"/>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1" name="Google Shape;291;p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2" name="Shape 292"/>
        <p:cNvGrpSpPr/>
        <p:nvPr/>
      </p:nvGrpSpPr>
      <p:grpSpPr>
        <a:xfrm>
          <a:off x="0" y="0"/>
          <a:ext cx="0" cy="0"/>
          <a:chOff x="0" y="0"/>
          <a:chExt cx="0" cy="0"/>
        </a:xfrm>
      </p:grpSpPr>
      <p:pic>
        <p:nvPicPr>
          <p:cNvPr id="293" name="Google Shape;293;p7"/>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294" name="Google Shape;294;p7"/>
          <p:cNvSpPr/>
          <p:nvPr/>
        </p:nvSpPr>
        <p:spPr>
          <a:xfrm>
            <a:off x="7146350" y="0"/>
            <a:ext cx="1998000" cy="51435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7"/>
          <p:cNvGrpSpPr/>
          <p:nvPr/>
        </p:nvGrpSpPr>
        <p:grpSpPr>
          <a:xfrm>
            <a:off x="3743857" y="4286576"/>
            <a:ext cx="1656312" cy="1660374"/>
            <a:chOff x="2929375" y="236175"/>
            <a:chExt cx="805325" cy="807300"/>
          </a:xfrm>
        </p:grpSpPr>
        <p:sp>
          <p:nvSpPr>
            <p:cNvPr id="296" name="Google Shape;296;p7"/>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7"/>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7"/>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7"/>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7"/>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7"/>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7"/>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7"/>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5" name="Google Shape;315;p7"/>
          <p:cNvGrpSpPr/>
          <p:nvPr/>
        </p:nvGrpSpPr>
        <p:grpSpPr>
          <a:xfrm rot="5400000">
            <a:off x="8456538" y="2939575"/>
            <a:ext cx="538025" cy="157800"/>
            <a:chOff x="2575325" y="1348650"/>
            <a:chExt cx="538025" cy="157800"/>
          </a:xfrm>
        </p:grpSpPr>
        <p:sp>
          <p:nvSpPr>
            <p:cNvPr id="316" name="Google Shape;316;p7"/>
            <p:cNvSpPr/>
            <p:nvPr/>
          </p:nvSpPr>
          <p:spPr>
            <a:xfrm>
              <a:off x="2575325"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765438"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955550" y="1348650"/>
              <a:ext cx="157800" cy="1578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9" name="Google Shape;319;p7"/>
          <p:cNvGrpSpPr/>
          <p:nvPr/>
        </p:nvGrpSpPr>
        <p:grpSpPr>
          <a:xfrm>
            <a:off x="325689" y="3992850"/>
            <a:ext cx="925310" cy="943383"/>
            <a:chOff x="595389" y="1761100"/>
            <a:chExt cx="925310" cy="943383"/>
          </a:xfrm>
        </p:grpSpPr>
        <p:cxnSp>
          <p:nvCxnSpPr>
            <p:cNvPr id="320" name="Google Shape;320;p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1" name="Google Shape;321;p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2" name="Google Shape;322;p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23" name="Google Shape;323;p7"/>
          <p:cNvGrpSpPr/>
          <p:nvPr/>
        </p:nvGrpSpPr>
        <p:grpSpPr>
          <a:xfrm>
            <a:off x="7961339" y="68312"/>
            <a:ext cx="925310" cy="943383"/>
            <a:chOff x="595389" y="1761100"/>
            <a:chExt cx="925310" cy="943383"/>
          </a:xfrm>
        </p:grpSpPr>
        <p:cxnSp>
          <p:nvCxnSpPr>
            <p:cNvPr id="324" name="Google Shape;324;p7"/>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5" name="Google Shape;325;p7"/>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26" name="Google Shape;326;p7"/>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27" name="Google Shape;327;p7"/>
          <p:cNvGrpSpPr/>
          <p:nvPr/>
        </p:nvGrpSpPr>
        <p:grpSpPr>
          <a:xfrm>
            <a:off x="750197" y="155825"/>
            <a:ext cx="1584577" cy="196549"/>
            <a:chOff x="750197" y="155825"/>
            <a:chExt cx="1584577" cy="196549"/>
          </a:xfrm>
        </p:grpSpPr>
        <p:sp>
          <p:nvSpPr>
            <p:cNvPr id="328" name="Google Shape;328;p7"/>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6" name="Google Shape;346;p7"/>
          <p:cNvSpPr txBox="1"/>
          <p:nvPr>
            <p:ph type="title"/>
          </p:nvPr>
        </p:nvSpPr>
        <p:spPr>
          <a:xfrm>
            <a:off x="720010" y="529475"/>
            <a:ext cx="7704000" cy="5193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lgn="r">
              <a:spcBef>
                <a:spcPts val="0"/>
              </a:spcBef>
              <a:spcAft>
                <a:spcPts val="0"/>
              </a:spcAft>
              <a:buSzPts val="2800"/>
              <a:buNone/>
              <a:defRPr>
                <a:latin typeface="Roboto"/>
                <a:ea typeface="Roboto"/>
                <a:cs typeface="Roboto"/>
                <a:sym typeface="Roboto"/>
              </a:defRPr>
            </a:lvl2pPr>
            <a:lvl3pPr lvl="2" rtl="0" algn="r">
              <a:spcBef>
                <a:spcPts val="0"/>
              </a:spcBef>
              <a:spcAft>
                <a:spcPts val="0"/>
              </a:spcAft>
              <a:buSzPts val="2800"/>
              <a:buNone/>
              <a:defRPr>
                <a:latin typeface="Roboto"/>
                <a:ea typeface="Roboto"/>
                <a:cs typeface="Roboto"/>
                <a:sym typeface="Roboto"/>
              </a:defRPr>
            </a:lvl3pPr>
            <a:lvl4pPr lvl="3" rtl="0" algn="r">
              <a:spcBef>
                <a:spcPts val="0"/>
              </a:spcBef>
              <a:spcAft>
                <a:spcPts val="0"/>
              </a:spcAft>
              <a:buSzPts val="2800"/>
              <a:buNone/>
              <a:defRPr>
                <a:latin typeface="Roboto"/>
                <a:ea typeface="Roboto"/>
                <a:cs typeface="Roboto"/>
                <a:sym typeface="Roboto"/>
              </a:defRPr>
            </a:lvl4pPr>
            <a:lvl5pPr lvl="4" rtl="0" algn="r">
              <a:spcBef>
                <a:spcPts val="0"/>
              </a:spcBef>
              <a:spcAft>
                <a:spcPts val="0"/>
              </a:spcAft>
              <a:buSzPts val="2800"/>
              <a:buNone/>
              <a:defRPr>
                <a:latin typeface="Roboto"/>
                <a:ea typeface="Roboto"/>
                <a:cs typeface="Roboto"/>
                <a:sym typeface="Roboto"/>
              </a:defRPr>
            </a:lvl5pPr>
            <a:lvl6pPr lvl="5" rtl="0" algn="r">
              <a:spcBef>
                <a:spcPts val="0"/>
              </a:spcBef>
              <a:spcAft>
                <a:spcPts val="0"/>
              </a:spcAft>
              <a:buSzPts val="2800"/>
              <a:buNone/>
              <a:defRPr>
                <a:latin typeface="Roboto"/>
                <a:ea typeface="Roboto"/>
                <a:cs typeface="Roboto"/>
                <a:sym typeface="Roboto"/>
              </a:defRPr>
            </a:lvl6pPr>
            <a:lvl7pPr lvl="6" rtl="0" algn="r">
              <a:spcBef>
                <a:spcPts val="0"/>
              </a:spcBef>
              <a:spcAft>
                <a:spcPts val="0"/>
              </a:spcAft>
              <a:buSzPts val="2800"/>
              <a:buNone/>
              <a:defRPr>
                <a:latin typeface="Roboto"/>
                <a:ea typeface="Roboto"/>
                <a:cs typeface="Roboto"/>
                <a:sym typeface="Roboto"/>
              </a:defRPr>
            </a:lvl7pPr>
            <a:lvl8pPr lvl="7" rtl="0" algn="r">
              <a:spcBef>
                <a:spcPts val="0"/>
              </a:spcBef>
              <a:spcAft>
                <a:spcPts val="0"/>
              </a:spcAft>
              <a:buSzPts val="2800"/>
              <a:buNone/>
              <a:defRPr>
                <a:latin typeface="Roboto"/>
                <a:ea typeface="Roboto"/>
                <a:cs typeface="Roboto"/>
                <a:sym typeface="Roboto"/>
              </a:defRPr>
            </a:lvl8pPr>
            <a:lvl9pPr lvl="8" rtl="0" algn="r">
              <a:spcBef>
                <a:spcPts val="0"/>
              </a:spcBef>
              <a:spcAft>
                <a:spcPts val="0"/>
              </a:spcAft>
              <a:buSzPts val="2800"/>
              <a:buNone/>
              <a:defRPr>
                <a:latin typeface="Roboto"/>
                <a:ea typeface="Roboto"/>
                <a:cs typeface="Roboto"/>
                <a:sym typeface="Roboto"/>
              </a:defRPr>
            </a:lvl9pPr>
          </a:lstStyle>
          <a:p/>
        </p:txBody>
      </p:sp>
      <p:sp>
        <p:nvSpPr>
          <p:cNvPr id="347" name="Google Shape;347;p7"/>
          <p:cNvSpPr txBox="1"/>
          <p:nvPr>
            <p:ph idx="1" type="subTitle"/>
          </p:nvPr>
        </p:nvSpPr>
        <p:spPr>
          <a:xfrm>
            <a:off x="720000" y="1789050"/>
            <a:ext cx="4345800" cy="2178300"/>
          </a:xfrm>
          <a:prstGeom prst="rect">
            <a:avLst/>
          </a:prstGeom>
          <a:ln cap="flat" cmpd="sng" w="9525">
            <a:solidFill>
              <a:schemeClr val="accent3"/>
            </a:solidFill>
            <a:prstDash val="solid"/>
            <a:round/>
            <a:headEnd len="sm" w="sm" type="none"/>
            <a:tailEnd len="sm" w="sm" type="none"/>
          </a:ln>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Hind Light"/>
              <a:buChar char="●"/>
              <a:defRPr/>
            </a:lvl1pPr>
            <a:lvl2pPr lvl="1" rtl="0" algn="r">
              <a:lnSpc>
                <a:spcPct val="100000"/>
              </a:lnSpc>
              <a:spcBef>
                <a:spcPts val="1600"/>
              </a:spcBef>
              <a:spcAft>
                <a:spcPts val="0"/>
              </a:spcAft>
              <a:buClr>
                <a:srgbClr val="E76A28"/>
              </a:buClr>
              <a:buSzPts val="1600"/>
              <a:buFont typeface="Nunito Light"/>
              <a:buChar char="○"/>
              <a:defRPr sz="2100"/>
            </a:lvl2pPr>
            <a:lvl3pPr lvl="2" rtl="0" algn="r">
              <a:lnSpc>
                <a:spcPct val="100000"/>
              </a:lnSpc>
              <a:spcBef>
                <a:spcPts val="0"/>
              </a:spcBef>
              <a:spcAft>
                <a:spcPts val="0"/>
              </a:spcAft>
              <a:buClr>
                <a:srgbClr val="E76A28"/>
              </a:buClr>
              <a:buSzPts val="1500"/>
              <a:buFont typeface="Nunito Light"/>
              <a:buChar char="■"/>
              <a:defRPr sz="2100"/>
            </a:lvl3pPr>
            <a:lvl4pPr lvl="3" rtl="0" algn="r">
              <a:lnSpc>
                <a:spcPct val="100000"/>
              </a:lnSpc>
              <a:spcBef>
                <a:spcPts val="0"/>
              </a:spcBef>
              <a:spcAft>
                <a:spcPts val="0"/>
              </a:spcAft>
              <a:buClr>
                <a:srgbClr val="E76A28"/>
              </a:buClr>
              <a:buSzPts val="1500"/>
              <a:buFont typeface="Nunito Light"/>
              <a:buChar char="●"/>
              <a:defRPr sz="2100"/>
            </a:lvl4pPr>
            <a:lvl5pPr lvl="4" rtl="0" algn="r">
              <a:lnSpc>
                <a:spcPct val="100000"/>
              </a:lnSpc>
              <a:spcBef>
                <a:spcPts val="0"/>
              </a:spcBef>
              <a:spcAft>
                <a:spcPts val="0"/>
              </a:spcAft>
              <a:buClr>
                <a:srgbClr val="E76A28"/>
              </a:buClr>
              <a:buSzPts val="1400"/>
              <a:buFont typeface="Nunito Light"/>
              <a:buChar char="○"/>
              <a:defRPr sz="2100"/>
            </a:lvl5pPr>
            <a:lvl6pPr lvl="5" rtl="0" algn="r">
              <a:lnSpc>
                <a:spcPct val="100000"/>
              </a:lnSpc>
              <a:spcBef>
                <a:spcPts val="0"/>
              </a:spcBef>
              <a:spcAft>
                <a:spcPts val="0"/>
              </a:spcAft>
              <a:buClr>
                <a:srgbClr val="999999"/>
              </a:buClr>
              <a:buSzPts val="1400"/>
              <a:buFont typeface="Nunito Light"/>
              <a:buChar char="■"/>
              <a:defRPr sz="2100"/>
            </a:lvl6pPr>
            <a:lvl7pPr lvl="6" rtl="0" algn="r">
              <a:lnSpc>
                <a:spcPct val="100000"/>
              </a:lnSpc>
              <a:spcBef>
                <a:spcPts val="0"/>
              </a:spcBef>
              <a:spcAft>
                <a:spcPts val="0"/>
              </a:spcAft>
              <a:buClr>
                <a:srgbClr val="999999"/>
              </a:buClr>
              <a:buSzPts val="1300"/>
              <a:buFont typeface="Nunito Light"/>
              <a:buChar char="●"/>
              <a:defRPr sz="2100"/>
            </a:lvl7pPr>
            <a:lvl8pPr lvl="7" rtl="0" algn="r">
              <a:lnSpc>
                <a:spcPct val="100000"/>
              </a:lnSpc>
              <a:spcBef>
                <a:spcPts val="0"/>
              </a:spcBef>
              <a:spcAft>
                <a:spcPts val="0"/>
              </a:spcAft>
              <a:buClr>
                <a:srgbClr val="999999"/>
              </a:buClr>
              <a:buSzPts val="1300"/>
              <a:buFont typeface="Nunito Light"/>
              <a:buChar char="○"/>
              <a:defRPr sz="2100"/>
            </a:lvl8pPr>
            <a:lvl9pPr lvl="8" rtl="0" algn="r">
              <a:lnSpc>
                <a:spcPct val="100000"/>
              </a:lnSpc>
              <a:spcBef>
                <a:spcPts val="0"/>
              </a:spcBef>
              <a:spcAft>
                <a:spcPts val="0"/>
              </a:spcAft>
              <a:buClr>
                <a:srgbClr val="999999"/>
              </a:buClr>
              <a:buSzPts val="1400"/>
              <a:buFont typeface="Nunito Light"/>
              <a:buChar char="■"/>
              <a:defRPr sz="2100"/>
            </a:lvl9pPr>
          </a:lstStyle>
          <a:p/>
        </p:txBody>
      </p:sp>
      <p:sp>
        <p:nvSpPr>
          <p:cNvPr id="348" name="Google Shape;348;p7"/>
          <p:cNvSpPr/>
          <p:nvPr>
            <p:ph idx="2" type="pic"/>
          </p:nvPr>
        </p:nvSpPr>
        <p:spPr>
          <a:xfrm>
            <a:off x="5532700" y="1293300"/>
            <a:ext cx="2579100" cy="31698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9" name="Shape 349"/>
        <p:cNvGrpSpPr/>
        <p:nvPr/>
      </p:nvGrpSpPr>
      <p:grpSpPr>
        <a:xfrm>
          <a:off x="0" y="0"/>
          <a:ext cx="0" cy="0"/>
          <a:chOff x="0" y="0"/>
          <a:chExt cx="0" cy="0"/>
        </a:xfrm>
      </p:grpSpPr>
      <p:pic>
        <p:nvPicPr>
          <p:cNvPr id="350" name="Google Shape;350;p8"/>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351" name="Google Shape;351;p8"/>
          <p:cNvSpPr/>
          <p:nvPr/>
        </p:nvSpPr>
        <p:spPr>
          <a:xfrm>
            <a:off x="0" y="3565875"/>
            <a:ext cx="9144000" cy="1577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8"/>
          <p:cNvGrpSpPr/>
          <p:nvPr/>
        </p:nvGrpSpPr>
        <p:grpSpPr>
          <a:xfrm>
            <a:off x="-1159330" y="1458601"/>
            <a:ext cx="1656312" cy="1660374"/>
            <a:chOff x="2929375" y="236175"/>
            <a:chExt cx="805325" cy="807300"/>
          </a:xfrm>
        </p:grpSpPr>
        <p:sp>
          <p:nvSpPr>
            <p:cNvPr id="353" name="Google Shape;353;p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8"/>
          <p:cNvGrpSpPr/>
          <p:nvPr/>
        </p:nvGrpSpPr>
        <p:grpSpPr>
          <a:xfrm>
            <a:off x="4302988" y="4715075"/>
            <a:ext cx="538025" cy="157800"/>
            <a:chOff x="2575325" y="1348650"/>
            <a:chExt cx="538025" cy="157800"/>
          </a:xfrm>
        </p:grpSpPr>
        <p:sp>
          <p:nvSpPr>
            <p:cNvPr id="373" name="Google Shape;373;p8"/>
            <p:cNvSpPr/>
            <p:nvPr/>
          </p:nvSpPr>
          <p:spPr>
            <a:xfrm>
              <a:off x="2575325"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2765438"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2955550" y="1348650"/>
              <a:ext cx="157800" cy="157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8"/>
          <p:cNvGrpSpPr/>
          <p:nvPr/>
        </p:nvGrpSpPr>
        <p:grpSpPr>
          <a:xfrm>
            <a:off x="-296736" y="-320688"/>
            <a:ext cx="925310" cy="943383"/>
            <a:chOff x="595389" y="1761100"/>
            <a:chExt cx="925310" cy="943383"/>
          </a:xfrm>
        </p:grpSpPr>
        <p:cxnSp>
          <p:nvCxnSpPr>
            <p:cNvPr id="377" name="Google Shape;377;p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8" name="Google Shape;378;p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79" name="Google Shape;379;p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80" name="Google Shape;380;p8"/>
          <p:cNvGrpSpPr/>
          <p:nvPr/>
        </p:nvGrpSpPr>
        <p:grpSpPr>
          <a:xfrm>
            <a:off x="8608989" y="2100062"/>
            <a:ext cx="925310" cy="943383"/>
            <a:chOff x="595389" y="1761100"/>
            <a:chExt cx="925310" cy="943383"/>
          </a:xfrm>
        </p:grpSpPr>
        <p:cxnSp>
          <p:nvCxnSpPr>
            <p:cNvPr id="381" name="Google Shape;381;p8"/>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2" name="Google Shape;382;p8"/>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8"/>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384" name="Google Shape;384;p8"/>
          <p:cNvGrpSpPr/>
          <p:nvPr/>
        </p:nvGrpSpPr>
        <p:grpSpPr>
          <a:xfrm>
            <a:off x="6839422" y="213225"/>
            <a:ext cx="1584577" cy="196549"/>
            <a:chOff x="750197" y="155825"/>
            <a:chExt cx="1584577" cy="196549"/>
          </a:xfrm>
        </p:grpSpPr>
        <p:sp>
          <p:nvSpPr>
            <p:cNvPr id="385" name="Google Shape;385;p8"/>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 name="Google Shape;403;p8"/>
          <p:cNvSpPr txBox="1"/>
          <p:nvPr>
            <p:ph type="title"/>
          </p:nvPr>
        </p:nvSpPr>
        <p:spPr>
          <a:xfrm>
            <a:off x="719900" y="882475"/>
            <a:ext cx="7704000" cy="1317900"/>
          </a:xfrm>
          <a:prstGeom prst="rect">
            <a:avLst/>
          </a:prstGeom>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4800"/>
              <a:buNone/>
              <a:defRPr sz="64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04" name="Google Shape;404;p8"/>
          <p:cNvSpPr/>
          <p:nvPr>
            <p:ph idx="2" type="pic"/>
          </p:nvPr>
        </p:nvSpPr>
        <p:spPr>
          <a:xfrm>
            <a:off x="720000" y="2416025"/>
            <a:ext cx="7704000" cy="18450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grpSp>
        <p:nvGrpSpPr>
          <p:cNvPr id="405" name="Google Shape;405;p8"/>
          <p:cNvGrpSpPr/>
          <p:nvPr/>
        </p:nvGrpSpPr>
        <p:grpSpPr>
          <a:xfrm>
            <a:off x="8111795" y="4368926"/>
            <a:ext cx="1656312" cy="1660374"/>
            <a:chOff x="2929375" y="236175"/>
            <a:chExt cx="805325" cy="807300"/>
          </a:xfrm>
        </p:grpSpPr>
        <p:sp>
          <p:nvSpPr>
            <p:cNvPr id="406" name="Google Shape;406;p8"/>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8"/>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5" name="Shape 425"/>
        <p:cNvGrpSpPr/>
        <p:nvPr/>
      </p:nvGrpSpPr>
      <p:grpSpPr>
        <a:xfrm>
          <a:off x="0" y="0"/>
          <a:ext cx="0" cy="0"/>
          <a:chOff x="0" y="0"/>
          <a:chExt cx="0" cy="0"/>
        </a:xfrm>
      </p:grpSpPr>
      <p:pic>
        <p:nvPicPr>
          <p:cNvPr id="426" name="Google Shape;426;p9"/>
          <p:cNvPicPr preferRelativeResize="0"/>
          <p:nvPr/>
        </p:nvPicPr>
        <p:blipFill>
          <a:blip r:embed="rId2">
            <a:alphaModFix/>
          </a:blip>
          <a:stretch>
            <a:fillRect/>
          </a:stretch>
        </p:blipFill>
        <p:spPr>
          <a:xfrm rot="-5400000">
            <a:off x="1993300" y="-1993300"/>
            <a:ext cx="5152625" cy="9139226"/>
          </a:xfrm>
          <a:prstGeom prst="rect">
            <a:avLst/>
          </a:prstGeom>
          <a:noFill/>
          <a:ln>
            <a:noFill/>
          </a:ln>
        </p:spPr>
      </p:pic>
      <p:sp>
        <p:nvSpPr>
          <p:cNvPr id="427" name="Google Shape;427;p9"/>
          <p:cNvSpPr/>
          <p:nvPr/>
        </p:nvSpPr>
        <p:spPr>
          <a:xfrm>
            <a:off x="350" y="3514725"/>
            <a:ext cx="9144000" cy="1628700"/>
          </a:xfrm>
          <a:prstGeom prst="rect">
            <a:avLst/>
          </a:prstGeom>
          <a:gradFill>
            <a:gsLst>
              <a:gs pos="0">
                <a:schemeClr val="accent3"/>
              </a:gs>
              <a:gs pos="100000">
                <a:schemeClr val="accent4"/>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9"/>
          <p:cNvGrpSpPr/>
          <p:nvPr/>
        </p:nvGrpSpPr>
        <p:grpSpPr>
          <a:xfrm>
            <a:off x="-606409" y="1336313"/>
            <a:ext cx="1656312" cy="1660374"/>
            <a:chOff x="2929375" y="236175"/>
            <a:chExt cx="805325" cy="807300"/>
          </a:xfrm>
        </p:grpSpPr>
        <p:sp>
          <p:nvSpPr>
            <p:cNvPr id="429" name="Google Shape;429;p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9"/>
          <p:cNvGrpSpPr/>
          <p:nvPr/>
        </p:nvGrpSpPr>
        <p:grpSpPr>
          <a:xfrm>
            <a:off x="4302988" y="231550"/>
            <a:ext cx="538025" cy="157800"/>
            <a:chOff x="2575325" y="1348650"/>
            <a:chExt cx="538025" cy="157800"/>
          </a:xfrm>
        </p:grpSpPr>
        <p:sp>
          <p:nvSpPr>
            <p:cNvPr id="449" name="Google Shape;449;p9"/>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9"/>
          <p:cNvGrpSpPr/>
          <p:nvPr/>
        </p:nvGrpSpPr>
        <p:grpSpPr>
          <a:xfrm>
            <a:off x="8572489" y="4515800"/>
            <a:ext cx="925310" cy="943383"/>
            <a:chOff x="595389" y="1761100"/>
            <a:chExt cx="925310" cy="943383"/>
          </a:xfrm>
        </p:grpSpPr>
        <p:cxnSp>
          <p:nvCxnSpPr>
            <p:cNvPr id="453" name="Google Shape;453;p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4" name="Google Shape;454;p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5" name="Google Shape;455;p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56" name="Google Shape;456;p9"/>
          <p:cNvGrpSpPr/>
          <p:nvPr/>
        </p:nvGrpSpPr>
        <p:grpSpPr>
          <a:xfrm>
            <a:off x="-262436" y="-403375"/>
            <a:ext cx="925310" cy="943383"/>
            <a:chOff x="595389" y="1761100"/>
            <a:chExt cx="925310" cy="943383"/>
          </a:xfrm>
        </p:grpSpPr>
        <p:cxnSp>
          <p:nvCxnSpPr>
            <p:cNvPr id="457" name="Google Shape;457;p9"/>
            <p:cNvCxnSpPr/>
            <p:nvPr/>
          </p:nvCxnSpPr>
          <p:spPr>
            <a:xfrm>
              <a:off x="790199" y="2065118"/>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8" name="Google Shape;458;p9"/>
            <p:cNvCxnSpPr/>
            <p:nvPr/>
          </p:nvCxnSpPr>
          <p:spPr>
            <a:xfrm>
              <a:off x="595389" y="2117083"/>
              <a:ext cx="730500" cy="587400"/>
            </a:xfrm>
            <a:prstGeom prst="straightConnector1">
              <a:avLst/>
            </a:prstGeom>
            <a:noFill/>
            <a:ln cap="flat" cmpd="sng" w="9525">
              <a:solidFill>
                <a:schemeClr val="dk2"/>
              </a:solidFill>
              <a:prstDash val="solid"/>
              <a:round/>
              <a:headEnd len="med" w="med" type="none"/>
              <a:tailEnd len="med" w="med" type="none"/>
            </a:ln>
          </p:spPr>
        </p:cxnSp>
        <p:cxnSp>
          <p:nvCxnSpPr>
            <p:cNvPr id="459" name="Google Shape;459;p9"/>
            <p:cNvCxnSpPr/>
            <p:nvPr/>
          </p:nvCxnSpPr>
          <p:spPr>
            <a:xfrm>
              <a:off x="656919" y="1761100"/>
              <a:ext cx="730500" cy="587400"/>
            </a:xfrm>
            <a:prstGeom prst="straightConnector1">
              <a:avLst/>
            </a:prstGeom>
            <a:noFill/>
            <a:ln cap="flat" cmpd="sng" w="9525">
              <a:solidFill>
                <a:schemeClr val="dk2"/>
              </a:solidFill>
              <a:prstDash val="solid"/>
              <a:round/>
              <a:headEnd len="med" w="med" type="none"/>
              <a:tailEnd len="med" w="med" type="none"/>
            </a:ln>
          </p:spPr>
        </p:cxnSp>
      </p:grpSp>
      <p:grpSp>
        <p:nvGrpSpPr>
          <p:cNvPr id="460" name="Google Shape;460;p9"/>
          <p:cNvGrpSpPr/>
          <p:nvPr/>
        </p:nvGrpSpPr>
        <p:grpSpPr>
          <a:xfrm>
            <a:off x="3779560" y="4782825"/>
            <a:ext cx="1584577" cy="196549"/>
            <a:chOff x="750197" y="155825"/>
            <a:chExt cx="1584577" cy="196549"/>
          </a:xfrm>
        </p:grpSpPr>
        <p:sp>
          <p:nvSpPr>
            <p:cNvPr id="461" name="Google Shape;461;p9"/>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9"/>
          <p:cNvGrpSpPr/>
          <p:nvPr/>
        </p:nvGrpSpPr>
        <p:grpSpPr>
          <a:xfrm>
            <a:off x="8102391" y="2520888"/>
            <a:ext cx="1656312" cy="1660374"/>
            <a:chOff x="2929375" y="236175"/>
            <a:chExt cx="805325" cy="807300"/>
          </a:xfrm>
        </p:grpSpPr>
        <p:sp>
          <p:nvSpPr>
            <p:cNvPr id="480" name="Google Shape;480;p9"/>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9" name="Google Shape;499;p9"/>
          <p:cNvSpPr txBox="1"/>
          <p:nvPr>
            <p:ph type="title"/>
          </p:nvPr>
        </p:nvSpPr>
        <p:spPr>
          <a:xfrm>
            <a:off x="2085150" y="616925"/>
            <a:ext cx="4973700" cy="1332600"/>
          </a:xfrm>
          <a:prstGeom prst="rect">
            <a:avLst/>
          </a:prstGeom>
          <a:ln cap="flat" cmpd="sng" w="9525">
            <a:solidFill>
              <a:schemeClr val="accent3"/>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SzPts val="3000"/>
              <a:buNone/>
              <a:defRPr sz="72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p:txBody>
      </p:sp>
      <p:sp>
        <p:nvSpPr>
          <p:cNvPr id="500" name="Google Shape;500;p9"/>
          <p:cNvSpPr txBox="1"/>
          <p:nvPr>
            <p:ph idx="1" type="subTitle"/>
          </p:nvPr>
        </p:nvSpPr>
        <p:spPr>
          <a:xfrm>
            <a:off x="2084999" y="2090125"/>
            <a:ext cx="4973700" cy="622200"/>
          </a:xfrm>
          <a:prstGeom prst="rect">
            <a:avLst/>
          </a:prstGeom>
          <a:gradFill>
            <a:gsLst>
              <a:gs pos="0">
                <a:schemeClr val="accent3"/>
              </a:gs>
              <a:gs pos="100000">
                <a:schemeClr val="accent4"/>
              </a:gs>
            </a:gsLst>
            <a:lin ang="13500032" scaled="0"/>
          </a:gradFill>
        </p:spPr>
        <p:txBody>
          <a:bodyPr anchorCtr="0" anchor="ctr" bIns="91425" lIns="91425" spcFirstLastPara="1" rIns="91425" wrap="square" tIns="91425">
            <a:noAutofit/>
          </a:bodyPr>
          <a:lstStyle>
            <a:lvl1pPr lvl="0" rtl="0" algn="ctr">
              <a:spcBef>
                <a:spcPts val="0"/>
              </a:spcBef>
              <a:spcAft>
                <a:spcPts val="0"/>
              </a:spcAft>
              <a:buClr>
                <a:srgbClr val="5B595B"/>
              </a:buClr>
              <a:buSzPts val="1400"/>
              <a:buFont typeface="Lato"/>
              <a:buChar char="●"/>
              <a:defRPr sz="1600">
                <a:solidFill>
                  <a:schemeClr val="accent5"/>
                </a:solidFill>
              </a:defRPr>
            </a:lvl1pPr>
            <a:lvl2pPr lvl="1" rtl="0" algn="ctr">
              <a:lnSpc>
                <a:spcPct val="100000"/>
              </a:lnSpc>
              <a:spcBef>
                <a:spcPts val="0"/>
              </a:spcBef>
              <a:spcAft>
                <a:spcPts val="0"/>
              </a:spcAft>
              <a:buClr>
                <a:srgbClr val="5B595B"/>
              </a:buClr>
              <a:buSzPts val="1400"/>
              <a:buFont typeface="Lato"/>
              <a:buChar char="○"/>
              <a:defRPr sz="2100"/>
            </a:lvl2pPr>
            <a:lvl3pPr lvl="2" rtl="0" algn="ctr">
              <a:lnSpc>
                <a:spcPct val="100000"/>
              </a:lnSpc>
              <a:spcBef>
                <a:spcPts val="0"/>
              </a:spcBef>
              <a:spcAft>
                <a:spcPts val="0"/>
              </a:spcAft>
              <a:buClr>
                <a:srgbClr val="5B595B"/>
              </a:buClr>
              <a:buSzPts val="1400"/>
              <a:buFont typeface="Lato"/>
              <a:buChar char="■"/>
              <a:defRPr sz="2100"/>
            </a:lvl3pPr>
            <a:lvl4pPr lvl="3" rtl="0" algn="ctr">
              <a:lnSpc>
                <a:spcPct val="100000"/>
              </a:lnSpc>
              <a:spcBef>
                <a:spcPts val="0"/>
              </a:spcBef>
              <a:spcAft>
                <a:spcPts val="0"/>
              </a:spcAft>
              <a:buClr>
                <a:srgbClr val="5B595B"/>
              </a:buClr>
              <a:buSzPts val="1400"/>
              <a:buFont typeface="Lato"/>
              <a:buChar char="●"/>
              <a:defRPr sz="2100"/>
            </a:lvl4pPr>
            <a:lvl5pPr lvl="4" rtl="0" algn="ctr">
              <a:lnSpc>
                <a:spcPct val="100000"/>
              </a:lnSpc>
              <a:spcBef>
                <a:spcPts val="0"/>
              </a:spcBef>
              <a:spcAft>
                <a:spcPts val="0"/>
              </a:spcAft>
              <a:buClr>
                <a:srgbClr val="5B595B"/>
              </a:buClr>
              <a:buSzPts val="1400"/>
              <a:buFont typeface="Lato"/>
              <a:buChar char="○"/>
              <a:defRPr sz="2100"/>
            </a:lvl5pPr>
            <a:lvl6pPr lvl="5" rtl="0" algn="ctr">
              <a:lnSpc>
                <a:spcPct val="100000"/>
              </a:lnSpc>
              <a:spcBef>
                <a:spcPts val="0"/>
              </a:spcBef>
              <a:spcAft>
                <a:spcPts val="0"/>
              </a:spcAft>
              <a:buClr>
                <a:srgbClr val="5B595B"/>
              </a:buClr>
              <a:buSzPts val="1400"/>
              <a:buFont typeface="Lato"/>
              <a:buChar char="■"/>
              <a:defRPr sz="2100"/>
            </a:lvl6pPr>
            <a:lvl7pPr lvl="6" rtl="0" algn="ctr">
              <a:lnSpc>
                <a:spcPct val="100000"/>
              </a:lnSpc>
              <a:spcBef>
                <a:spcPts val="0"/>
              </a:spcBef>
              <a:spcAft>
                <a:spcPts val="0"/>
              </a:spcAft>
              <a:buClr>
                <a:srgbClr val="5B595B"/>
              </a:buClr>
              <a:buSzPts val="1400"/>
              <a:buFont typeface="Lato"/>
              <a:buChar char="●"/>
              <a:defRPr sz="2100"/>
            </a:lvl7pPr>
            <a:lvl8pPr lvl="7" rtl="0" algn="ctr">
              <a:lnSpc>
                <a:spcPct val="100000"/>
              </a:lnSpc>
              <a:spcBef>
                <a:spcPts val="0"/>
              </a:spcBef>
              <a:spcAft>
                <a:spcPts val="0"/>
              </a:spcAft>
              <a:buClr>
                <a:srgbClr val="5B595B"/>
              </a:buClr>
              <a:buSzPts val="1400"/>
              <a:buFont typeface="Lato"/>
              <a:buChar char="○"/>
              <a:defRPr sz="2100"/>
            </a:lvl8pPr>
            <a:lvl9pPr lvl="8" rtl="0" algn="ctr">
              <a:lnSpc>
                <a:spcPct val="100000"/>
              </a:lnSpc>
              <a:spcBef>
                <a:spcPts val="0"/>
              </a:spcBef>
              <a:spcAft>
                <a:spcPts val="0"/>
              </a:spcAft>
              <a:buClr>
                <a:srgbClr val="5B595B"/>
              </a:buClr>
              <a:buSzPts val="1400"/>
              <a:buFont typeface="Lato"/>
              <a:buChar char="■"/>
              <a:defRPr sz="2100"/>
            </a:lvl9pPr>
          </a:lstStyle>
          <a:p/>
        </p:txBody>
      </p:sp>
      <p:sp>
        <p:nvSpPr>
          <p:cNvPr id="501" name="Google Shape;501;p9"/>
          <p:cNvSpPr/>
          <p:nvPr>
            <p:ph idx="2" type="pic"/>
          </p:nvPr>
        </p:nvSpPr>
        <p:spPr>
          <a:xfrm>
            <a:off x="2085150" y="2852925"/>
            <a:ext cx="4973700" cy="1750500"/>
          </a:xfrm>
          <a:prstGeom prst="rect">
            <a:avLst/>
          </a:prstGeom>
          <a:noFill/>
          <a:ln cap="flat" cmpd="sng" w="19050">
            <a:solidFill>
              <a:schemeClr val="accent5"/>
            </a:solidFill>
            <a:prstDash val="solid"/>
            <a:round/>
            <a:headEnd len="sm" w="sm" type="none"/>
            <a:tailEnd len="sm" w="sm" type="none"/>
          </a:ln>
          <a:effectLst>
            <a:outerShdw blurRad="57150" rotWithShape="0" algn="bl" dir="5400000" dist="19050">
              <a:srgbClr val="000000">
                <a:alpha val="50000"/>
              </a:srgbClr>
            </a:outerShdw>
          </a:effectLst>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2" name="Shape 502"/>
        <p:cNvGrpSpPr/>
        <p:nvPr/>
      </p:nvGrpSpPr>
      <p:grpSpPr>
        <a:xfrm>
          <a:off x="0" y="0"/>
          <a:ext cx="0" cy="0"/>
          <a:chOff x="0" y="0"/>
          <a:chExt cx="0" cy="0"/>
        </a:xfrm>
      </p:grpSpPr>
      <p:sp>
        <p:nvSpPr>
          <p:cNvPr id="503" name="Google Shape;503;p10"/>
          <p:cNvSpPr txBox="1"/>
          <p:nvPr>
            <p:ph type="title"/>
          </p:nvPr>
        </p:nvSpPr>
        <p:spPr>
          <a:xfrm>
            <a:off x="720000" y="4015675"/>
            <a:ext cx="7704000" cy="587400"/>
          </a:xfrm>
          <a:prstGeom prst="rect">
            <a:avLst/>
          </a:prstGeom>
          <a:gradFill>
            <a:gsLst>
              <a:gs pos="0">
                <a:schemeClr val="lt2"/>
              </a:gs>
              <a:gs pos="11000">
                <a:schemeClr val="lt2"/>
              </a:gs>
              <a:gs pos="49000">
                <a:schemeClr val="accent2"/>
              </a:gs>
              <a:gs pos="75000">
                <a:schemeClr val="lt2"/>
              </a:gs>
              <a:gs pos="100000">
                <a:schemeClr val="accent1"/>
              </a:gs>
            </a:gsLst>
            <a:lin ang="8099331" scaled="0"/>
          </a:gradFill>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504" name="Google Shape;504;p10"/>
          <p:cNvGrpSpPr/>
          <p:nvPr/>
        </p:nvGrpSpPr>
        <p:grpSpPr>
          <a:xfrm>
            <a:off x="-1065655" y="2942788"/>
            <a:ext cx="1656312" cy="1660374"/>
            <a:chOff x="2929375" y="236175"/>
            <a:chExt cx="805325" cy="807300"/>
          </a:xfrm>
        </p:grpSpPr>
        <p:sp>
          <p:nvSpPr>
            <p:cNvPr id="505" name="Google Shape;505;p10"/>
            <p:cNvSpPr/>
            <p:nvPr/>
          </p:nvSpPr>
          <p:spPr>
            <a:xfrm>
              <a:off x="2986025" y="241975"/>
              <a:ext cx="280400" cy="191800"/>
            </a:xfrm>
            <a:custGeom>
              <a:rect b="b" l="l" r="r" t="t"/>
              <a:pathLst>
                <a:path extrusionOk="0" h="7672" w="11216">
                  <a:moveTo>
                    <a:pt x="11216" y="1"/>
                  </a:moveTo>
                  <a:cubicBezTo>
                    <a:pt x="10964" y="1"/>
                    <a:pt x="10809" y="98"/>
                    <a:pt x="10577" y="98"/>
                  </a:cubicBezTo>
                  <a:lnTo>
                    <a:pt x="310" y="7110"/>
                  </a:lnTo>
                  <a:cubicBezTo>
                    <a:pt x="233" y="7265"/>
                    <a:pt x="155" y="7439"/>
                    <a:pt x="0" y="7672"/>
                  </a:cubicBezTo>
                  <a:lnTo>
                    <a:pt x="1121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2951650" y="236175"/>
              <a:ext cx="395650" cy="270250"/>
            </a:xfrm>
            <a:custGeom>
              <a:rect b="b" l="l" r="r" t="t"/>
              <a:pathLst>
                <a:path extrusionOk="0" h="10810" w="15826">
                  <a:moveTo>
                    <a:pt x="15341" y="1"/>
                  </a:moveTo>
                  <a:lnTo>
                    <a:pt x="155" y="10402"/>
                  </a:lnTo>
                  <a:cubicBezTo>
                    <a:pt x="155" y="10499"/>
                    <a:pt x="78" y="10654"/>
                    <a:pt x="0" y="10809"/>
                  </a:cubicBezTo>
                  <a:lnTo>
                    <a:pt x="1582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2935650" y="241975"/>
              <a:ext cx="472175" cy="324975"/>
            </a:xfrm>
            <a:custGeom>
              <a:rect b="b" l="l" r="r" t="t"/>
              <a:pathLst>
                <a:path extrusionOk="0" h="12999" w="18887">
                  <a:moveTo>
                    <a:pt x="18558" y="1"/>
                  </a:moveTo>
                  <a:lnTo>
                    <a:pt x="78" y="12689"/>
                  </a:lnTo>
                  <a:cubicBezTo>
                    <a:pt x="78" y="12766"/>
                    <a:pt x="78" y="12844"/>
                    <a:pt x="1" y="12999"/>
                  </a:cubicBezTo>
                  <a:lnTo>
                    <a:pt x="18887" y="98"/>
                  </a:lnTo>
                  <a:cubicBezTo>
                    <a:pt x="18790" y="1"/>
                    <a:pt x="18713" y="1"/>
                    <a:pt x="185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929375" y="254100"/>
              <a:ext cx="530750" cy="367575"/>
            </a:xfrm>
            <a:custGeom>
              <a:rect b="b" l="l" r="r" t="t"/>
              <a:pathLst>
                <a:path extrusionOk="0" h="14703" w="21230">
                  <a:moveTo>
                    <a:pt x="20978" y="0"/>
                  </a:moveTo>
                  <a:lnTo>
                    <a:pt x="77" y="14373"/>
                  </a:lnTo>
                  <a:cubicBezTo>
                    <a:pt x="77" y="14451"/>
                    <a:pt x="0" y="14528"/>
                    <a:pt x="0" y="14702"/>
                  </a:cubicBezTo>
                  <a:lnTo>
                    <a:pt x="21230" y="97"/>
                  </a:lnTo>
                  <a:cubicBezTo>
                    <a:pt x="21152" y="97"/>
                    <a:pt x="21075" y="97"/>
                    <a:pt x="209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929375" y="272500"/>
              <a:ext cx="577250" cy="397600"/>
            </a:xfrm>
            <a:custGeom>
              <a:rect b="b" l="l" r="r" t="t"/>
              <a:pathLst>
                <a:path extrusionOk="0" h="15904" w="23090">
                  <a:moveTo>
                    <a:pt x="22838" y="0"/>
                  </a:moveTo>
                  <a:lnTo>
                    <a:pt x="0" y="15574"/>
                  </a:lnTo>
                  <a:cubicBezTo>
                    <a:pt x="77" y="15729"/>
                    <a:pt x="77" y="15826"/>
                    <a:pt x="77" y="15903"/>
                  </a:cubicBezTo>
                  <a:lnTo>
                    <a:pt x="23089" y="155"/>
                  </a:lnTo>
                  <a:cubicBezTo>
                    <a:pt x="23012" y="78"/>
                    <a:pt x="22915" y="78"/>
                    <a:pt x="2283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935650" y="294775"/>
              <a:ext cx="611175" cy="421825"/>
            </a:xfrm>
            <a:custGeom>
              <a:rect b="b" l="l" r="r" t="t"/>
              <a:pathLst>
                <a:path extrusionOk="0" h="16873" w="24447">
                  <a:moveTo>
                    <a:pt x="24214" y="0"/>
                  </a:moveTo>
                  <a:lnTo>
                    <a:pt x="1" y="16543"/>
                  </a:lnTo>
                  <a:cubicBezTo>
                    <a:pt x="1" y="16620"/>
                    <a:pt x="1" y="16698"/>
                    <a:pt x="78" y="16872"/>
                  </a:cubicBezTo>
                  <a:lnTo>
                    <a:pt x="24446" y="155"/>
                  </a:lnTo>
                  <a:cubicBezTo>
                    <a:pt x="24369" y="78"/>
                    <a:pt x="24291" y="0"/>
                    <a:pt x="2421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945350" y="318975"/>
              <a:ext cx="637775" cy="439750"/>
            </a:xfrm>
            <a:custGeom>
              <a:rect b="b" l="l" r="r" t="t"/>
              <a:pathLst>
                <a:path extrusionOk="0" h="17590" w="25511">
                  <a:moveTo>
                    <a:pt x="25279" y="1"/>
                  </a:moveTo>
                  <a:lnTo>
                    <a:pt x="0" y="17357"/>
                  </a:lnTo>
                  <a:cubicBezTo>
                    <a:pt x="0" y="17434"/>
                    <a:pt x="97" y="17512"/>
                    <a:pt x="97" y="17589"/>
                  </a:cubicBezTo>
                  <a:lnTo>
                    <a:pt x="25511" y="156"/>
                  </a:lnTo>
                  <a:cubicBezTo>
                    <a:pt x="25434" y="78"/>
                    <a:pt x="25356" y="78"/>
                    <a:pt x="252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959875" y="347075"/>
              <a:ext cx="655700" cy="449900"/>
            </a:xfrm>
            <a:custGeom>
              <a:rect b="b" l="l" r="r" t="t"/>
              <a:pathLst>
                <a:path extrusionOk="0" h="17996" w="26228">
                  <a:moveTo>
                    <a:pt x="25976" y="0"/>
                  </a:moveTo>
                  <a:lnTo>
                    <a:pt x="0" y="17763"/>
                  </a:lnTo>
                  <a:cubicBezTo>
                    <a:pt x="0" y="17841"/>
                    <a:pt x="78" y="17918"/>
                    <a:pt x="78" y="17996"/>
                  </a:cubicBezTo>
                  <a:lnTo>
                    <a:pt x="26228" y="155"/>
                  </a:lnTo>
                  <a:cubicBezTo>
                    <a:pt x="26150" y="78"/>
                    <a:pt x="26053" y="0"/>
                    <a:pt x="259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977800" y="377575"/>
              <a:ext cx="663925" cy="457650"/>
            </a:xfrm>
            <a:custGeom>
              <a:rect b="b" l="l" r="r" t="t"/>
              <a:pathLst>
                <a:path extrusionOk="0" h="18306" w="26557">
                  <a:moveTo>
                    <a:pt x="26402" y="1"/>
                  </a:moveTo>
                  <a:lnTo>
                    <a:pt x="0" y="18073"/>
                  </a:lnTo>
                  <a:cubicBezTo>
                    <a:pt x="0" y="18151"/>
                    <a:pt x="78" y="18228"/>
                    <a:pt x="78" y="18306"/>
                  </a:cubicBezTo>
                  <a:lnTo>
                    <a:pt x="26557" y="156"/>
                  </a:lnTo>
                  <a:cubicBezTo>
                    <a:pt x="26557" y="78"/>
                    <a:pt x="26479" y="1"/>
                    <a:pt x="2640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998125" y="409550"/>
              <a:ext cx="669750" cy="460075"/>
            </a:xfrm>
            <a:custGeom>
              <a:rect b="b" l="l" r="r" t="t"/>
              <a:pathLst>
                <a:path extrusionOk="0" h="18403" w="26790">
                  <a:moveTo>
                    <a:pt x="26635" y="0"/>
                  </a:moveTo>
                  <a:lnTo>
                    <a:pt x="1" y="18170"/>
                  </a:lnTo>
                  <a:cubicBezTo>
                    <a:pt x="78" y="18247"/>
                    <a:pt x="78" y="18247"/>
                    <a:pt x="78" y="18325"/>
                  </a:cubicBezTo>
                  <a:lnTo>
                    <a:pt x="156" y="18402"/>
                  </a:lnTo>
                  <a:lnTo>
                    <a:pt x="26790" y="174"/>
                  </a:lnTo>
                  <a:cubicBezTo>
                    <a:pt x="26712" y="174"/>
                    <a:pt x="26712" y="78"/>
                    <a:pt x="26712" y="78"/>
                  </a:cubicBezTo>
                  <a:lnTo>
                    <a:pt x="2663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3022350" y="443925"/>
              <a:ext cx="665875" cy="458125"/>
            </a:xfrm>
            <a:custGeom>
              <a:rect b="b" l="l" r="r" t="t"/>
              <a:pathLst>
                <a:path extrusionOk="0" h="18325" w="26635">
                  <a:moveTo>
                    <a:pt x="26557" y="0"/>
                  </a:moveTo>
                  <a:lnTo>
                    <a:pt x="0" y="18170"/>
                  </a:lnTo>
                  <a:cubicBezTo>
                    <a:pt x="78" y="18247"/>
                    <a:pt x="155" y="18247"/>
                    <a:pt x="155" y="18325"/>
                  </a:cubicBezTo>
                  <a:lnTo>
                    <a:pt x="26634" y="252"/>
                  </a:lnTo>
                  <a:cubicBezTo>
                    <a:pt x="26634" y="155"/>
                    <a:pt x="26557" y="78"/>
                    <a:pt x="2655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3050425" y="480250"/>
              <a:ext cx="655725" cy="451825"/>
            </a:xfrm>
            <a:custGeom>
              <a:rect b="b" l="l" r="r" t="t"/>
              <a:pathLst>
                <a:path extrusionOk="0" h="18073" w="26229">
                  <a:moveTo>
                    <a:pt x="26151" y="0"/>
                  </a:moveTo>
                  <a:lnTo>
                    <a:pt x="1" y="17918"/>
                  </a:lnTo>
                  <a:cubicBezTo>
                    <a:pt x="78" y="17995"/>
                    <a:pt x="156" y="17995"/>
                    <a:pt x="252" y="18073"/>
                  </a:cubicBezTo>
                  <a:lnTo>
                    <a:pt x="26228" y="252"/>
                  </a:lnTo>
                  <a:cubicBezTo>
                    <a:pt x="26228" y="155"/>
                    <a:pt x="26151" y="78"/>
                    <a:pt x="2615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3082875" y="520425"/>
              <a:ext cx="637300" cy="440225"/>
            </a:xfrm>
            <a:custGeom>
              <a:rect b="b" l="l" r="r" t="t"/>
              <a:pathLst>
                <a:path extrusionOk="0" h="17609" w="25492">
                  <a:moveTo>
                    <a:pt x="25414" y="1"/>
                  </a:moveTo>
                  <a:lnTo>
                    <a:pt x="0" y="17434"/>
                  </a:lnTo>
                  <a:cubicBezTo>
                    <a:pt x="78" y="17434"/>
                    <a:pt x="155" y="17531"/>
                    <a:pt x="233" y="17609"/>
                  </a:cubicBezTo>
                  <a:lnTo>
                    <a:pt x="25492" y="253"/>
                  </a:lnTo>
                  <a:cubicBezTo>
                    <a:pt x="25492" y="175"/>
                    <a:pt x="25414" y="98"/>
                    <a:pt x="2541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3119200" y="563050"/>
              <a:ext cx="611150" cy="421825"/>
            </a:xfrm>
            <a:custGeom>
              <a:rect b="b" l="l" r="r" t="t"/>
              <a:pathLst>
                <a:path extrusionOk="0" h="16873" w="24446">
                  <a:moveTo>
                    <a:pt x="24368" y="1"/>
                  </a:moveTo>
                  <a:lnTo>
                    <a:pt x="0" y="16698"/>
                  </a:lnTo>
                  <a:cubicBezTo>
                    <a:pt x="78" y="16795"/>
                    <a:pt x="155" y="16795"/>
                    <a:pt x="233" y="16872"/>
                  </a:cubicBezTo>
                  <a:lnTo>
                    <a:pt x="24446" y="233"/>
                  </a:lnTo>
                  <a:cubicBezTo>
                    <a:pt x="24446" y="156"/>
                    <a:pt x="24368" y="78"/>
                    <a:pt x="243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3159375" y="609550"/>
              <a:ext cx="575325" cy="397600"/>
            </a:xfrm>
            <a:custGeom>
              <a:rect b="b" l="l" r="r" t="t"/>
              <a:pathLst>
                <a:path extrusionOk="0" h="15904" w="23013">
                  <a:moveTo>
                    <a:pt x="23013" y="0"/>
                  </a:moveTo>
                  <a:lnTo>
                    <a:pt x="1" y="15729"/>
                  </a:lnTo>
                  <a:cubicBezTo>
                    <a:pt x="78" y="15806"/>
                    <a:pt x="156" y="15806"/>
                    <a:pt x="253" y="15903"/>
                  </a:cubicBezTo>
                  <a:lnTo>
                    <a:pt x="23013" y="233"/>
                  </a:lnTo>
                  <a:lnTo>
                    <a:pt x="2301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3203925" y="657975"/>
              <a:ext cx="530775" cy="365150"/>
            </a:xfrm>
            <a:custGeom>
              <a:rect b="b" l="l" r="r" t="t"/>
              <a:pathLst>
                <a:path extrusionOk="0" h="14606" w="21231">
                  <a:moveTo>
                    <a:pt x="21231" y="0"/>
                  </a:moveTo>
                  <a:lnTo>
                    <a:pt x="1" y="14528"/>
                  </a:lnTo>
                  <a:cubicBezTo>
                    <a:pt x="156" y="14606"/>
                    <a:pt x="233" y="14606"/>
                    <a:pt x="311" y="14606"/>
                  </a:cubicBezTo>
                  <a:lnTo>
                    <a:pt x="21231" y="310"/>
                  </a:lnTo>
                  <a:lnTo>
                    <a:pt x="212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3256225" y="712200"/>
              <a:ext cx="472200" cy="324975"/>
            </a:xfrm>
            <a:custGeom>
              <a:rect b="b" l="l" r="r" t="t"/>
              <a:pathLst>
                <a:path extrusionOk="0" h="12999" w="18888">
                  <a:moveTo>
                    <a:pt x="18887" y="1"/>
                  </a:moveTo>
                  <a:lnTo>
                    <a:pt x="1" y="12921"/>
                  </a:lnTo>
                  <a:cubicBezTo>
                    <a:pt x="156" y="12921"/>
                    <a:pt x="253" y="12998"/>
                    <a:pt x="408" y="12998"/>
                  </a:cubicBezTo>
                  <a:lnTo>
                    <a:pt x="18887" y="330"/>
                  </a:lnTo>
                  <a:lnTo>
                    <a:pt x="188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3318700" y="772750"/>
              <a:ext cx="393725" cy="270725"/>
            </a:xfrm>
            <a:custGeom>
              <a:rect b="b" l="l" r="r" t="t"/>
              <a:pathLst>
                <a:path extrusionOk="0" h="10829" w="15749">
                  <a:moveTo>
                    <a:pt x="15749" y="0"/>
                  </a:moveTo>
                  <a:lnTo>
                    <a:pt x="1" y="10828"/>
                  </a:lnTo>
                  <a:lnTo>
                    <a:pt x="485" y="10828"/>
                  </a:lnTo>
                  <a:lnTo>
                    <a:pt x="15671" y="407"/>
                  </a:lnTo>
                  <a:cubicBezTo>
                    <a:pt x="15671" y="252"/>
                    <a:pt x="15749" y="174"/>
                    <a:pt x="1574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0"/>
            <p:cNvSpPr/>
            <p:nvPr/>
          </p:nvSpPr>
          <p:spPr>
            <a:xfrm>
              <a:off x="3399575" y="845375"/>
              <a:ext cx="280425" cy="191800"/>
            </a:xfrm>
            <a:custGeom>
              <a:rect b="b" l="l" r="r" t="t"/>
              <a:pathLst>
                <a:path extrusionOk="0" h="7672" w="11217">
                  <a:moveTo>
                    <a:pt x="11216" y="1"/>
                  </a:moveTo>
                  <a:lnTo>
                    <a:pt x="1" y="7671"/>
                  </a:lnTo>
                  <a:cubicBezTo>
                    <a:pt x="233" y="7594"/>
                    <a:pt x="407" y="7594"/>
                    <a:pt x="562" y="7594"/>
                  </a:cubicBezTo>
                  <a:lnTo>
                    <a:pt x="10887" y="485"/>
                  </a:lnTo>
                  <a:cubicBezTo>
                    <a:pt x="10984" y="330"/>
                    <a:pt x="11061" y="175"/>
                    <a:pt x="112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10"/>
          <p:cNvGrpSpPr/>
          <p:nvPr/>
        </p:nvGrpSpPr>
        <p:grpSpPr>
          <a:xfrm>
            <a:off x="5532700" y="4715075"/>
            <a:ext cx="538025" cy="157800"/>
            <a:chOff x="2575325" y="1348650"/>
            <a:chExt cx="538025" cy="157800"/>
          </a:xfrm>
        </p:grpSpPr>
        <p:sp>
          <p:nvSpPr>
            <p:cNvPr id="525" name="Google Shape;525;p10"/>
            <p:cNvSpPr/>
            <p:nvPr/>
          </p:nvSpPr>
          <p:spPr>
            <a:xfrm>
              <a:off x="2575325"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0"/>
            <p:cNvSpPr/>
            <p:nvPr/>
          </p:nvSpPr>
          <p:spPr>
            <a:xfrm>
              <a:off x="2765438"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0"/>
            <p:cNvSpPr/>
            <p:nvPr/>
          </p:nvSpPr>
          <p:spPr>
            <a:xfrm>
              <a:off x="2955550" y="1348650"/>
              <a:ext cx="157800" cy="157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8" name="Google Shape;528;p10"/>
          <p:cNvGrpSpPr/>
          <p:nvPr/>
        </p:nvGrpSpPr>
        <p:grpSpPr>
          <a:xfrm>
            <a:off x="-277036" y="-299063"/>
            <a:ext cx="925310" cy="943383"/>
            <a:chOff x="595389" y="1761100"/>
            <a:chExt cx="925310" cy="943383"/>
          </a:xfrm>
        </p:grpSpPr>
        <p:cxnSp>
          <p:nvCxnSpPr>
            <p:cNvPr id="529" name="Google Shape;529;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0" name="Google Shape;530;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1" name="Google Shape;531;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grpSp>
        <p:nvGrpSpPr>
          <p:cNvPr id="532" name="Google Shape;532;p10"/>
          <p:cNvGrpSpPr/>
          <p:nvPr/>
        </p:nvGrpSpPr>
        <p:grpSpPr>
          <a:xfrm>
            <a:off x="2917989" y="4603375"/>
            <a:ext cx="925310" cy="943383"/>
            <a:chOff x="595389" y="1761100"/>
            <a:chExt cx="925310" cy="943383"/>
          </a:xfrm>
        </p:grpSpPr>
        <p:cxnSp>
          <p:nvCxnSpPr>
            <p:cNvPr id="533" name="Google Shape;533;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4" name="Google Shape;534;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35" name="Google Shape;535;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grpSp>
        <p:nvGrpSpPr>
          <p:cNvPr id="536" name="Google Shape;536;p10"/>
          <p:cNvGrpSpPr/>
          <p:nvPr/>
        </p:nvGrpSpPr>
        <p:grpSpPr>
          <a:xfrm>
            <a:off x="6839422" y="227650"/>
            <a:ext cx="1584577" cy="196549"/>
            <a:chOff x="750197" y="155825"/>
            <a:chExt cx="1584577" cy="196549"/>
          </a:xfrm>
        </p:grpSpPr>
        <p:sp>
          <p:nvSpPr>
            <p:cNvPr id="537" name="Google Shape;537;p10"/>
            <p:cNvSpPr/>
            <p:nvPr/>
          </p:nvSpPr>
          <p:spPr>
            <a:xfrm rot="-5400000">
              <a:off x="20937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0"/>
            <p:cNvSpPr/>
            <p:nvPr/>
          </p:nvSpPr>
          <p:spPr>
            <a:xfrm rot="-5400000">
              <a:off x="1915294" y="299855"/>
              <a:ext cx="52930" cy="52107"/>
            </a:xfrm>
            <a:custGeom>
              <a:rect b="b" l="l" r="r" t="t"/>
              <a:pathLst>
                <a:path extrusionOk="0" h="1202" w="1221">
                  <a:moveTo>
                    <a:pt x="659" y="1"/>
                  </a:moveTo>
                  <a:cubicBezTo>
                    <a:pt x="252" y="1"/>
                    <a:pt x="0" y="233"/>
                    <a:pt x="0" y="563"/>
                  </a:cubicBezTo>
                  <a:cubicBezTo>
                    <a:pt x="0" y="969"/>
                    <a:pt x="252" y="1202"/>
                    <a:pt x="659" y="1202"/>
                  </a:cubicBezTo>
                  <a:cubicBezTo>
                    <a:pt x="969" y="1202"/>
                    <a:pt x="1221" y="969"/>
                    <a:pt x="1221" y="563"/>
                  </a:cubicBezTo>
                  <a:cubicBezTo>
                    <a:pt x="1221" y="23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0"/>
            <p:cNvSpPr/>
            <p:nvPr/>
          </p:nvSpPr>
          <p:spPr>
            <a:xfrm rot="-5400000">
              <a:off x="1735196" y="297753"/>
              <a:ext cx="52930" cy="56312"/>
            </a:xfrm>
            <a:custGeom>
              <a:rect b="b" l="l" r="r" t="t"/>
              <a:pathLst>
                <a:path extrusionOk="0" h="1299" w="1221">
                  <a:moveTo>
                    <a:pt x="659" y="0"/>
                  </a:moveTo>
                  <a:cubicBezTo>
                    <a:pt x="252" y="0"/>
                    <a:pt x="0" y="330"/>
                    <a:pt x="0" y="640"/>
                  </a:cubicBezTo>
                  <a:cubicBezTo>
                    <a:pt x="0" y="969"/>
                    <a:pt x="252" y="1298"/>
                    <a:pt x="659" y="1298"/>
                  </a:cubicBezTo>
                  <a:cubicBezTo>
                    <a:pt x="969" y="1298"/>
                    <a:pt x="1221" y="969"/>
                    <a:pt x="1221" y="640"/>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0"/>
            <p:cNvSpPr/>
            <p:nvPr/>
          </p:nvSpPr>
          <p:spPr>
            <a:xfrm rot="-5400000">
              <a:off x="1556334" y="297753"/>
              <a:ext cx="52930" cy="56312"/>
            </a:xfrm>
            <a:custGeom>
              <a:rect b="b" l="l" r="r" t="t"/>
              <a:pathLst>
                <a:path extrusionOk="0" h="1299" w="1221">
                  <a:moveTo>
                    <a:pt x="659" y="0"/>
                  </a:moveTo>
                  <a:cubicBezTo>
                    <a:pt x="252" y="0"/>
                    <a:pt x="0" y="330"/>
                    <a:pt x="0" y="659"/>
                  </a:cubicBezTo>
                  <a:cubicBezTo>
                    <a:pt x="0" y="969"/>
                    <a:pt x="252" y="1298"/>
                    <a:pt x="659" y="1298"/>
                  </a:cubicBezTo>
                  <a:cubicBezTo>
                    <a:pt x="969" y="1298"/>
                    <a:pt x="1221" y="969"/>
                    <a:pt x="1221" y="659"/>
                  </a:cubicBezTo>
                  <a:cubicBezTo>
                    <a:pt x="1221" y="330"/>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0"/>
            <p:cNvSpPr/>
            <p:nvPr/>
          </p:nvSpPr>
          <p:spPr>
            <a:xfrm rot="-5400000">
              <a:off x="1378296" y="297753"/>
              <a:ext cx="52930" cy="56312"/>
            </a:xfrm>
            <a:custGeom>
              <a:rect b="b" l="l" r="r" t="t"/>
              <a:pathLst>
                <a:path extrusionOk="0" h="1299" w="1221">
                  <a:moveTo>
                    <a:pt x="659" y="1"/>
                  </a:moveTo>
                  <a:cubicBezTo>
                    <a:pt x="252" y="1"/>
                    <a:pt x="0" y="330"/>
                    <a:pt x="0" y="640"/>
                  </a:cubicBezTo>
                  <a:cubicBezTo>
                    <a:pt x="0" y="969"/>
                    <a:pt x="252" y="1299"/>
                    <a:pt x="659" y="1299"/>
                  </a:cubicBezTo>
                  <a:cubicBezTo>
                    <a:pt x="969" y="1299"/>
                    <a:pt x="1221" y="969"/>
                    <a:pt x="1221" y="640"/>
                  </a:cubicBezTo>
                  <a:cubicBezTo>
                    <a:pt x="1221" y="330"/>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0"/>
            <p:cNvSpPr/>
            <p:nvPr/>
          </p:nvSpPr>
          <p:spPr>
            <a:xfrm rot="-5400000">
              <a:off x="1197765" y="299422"/>
              <a:ext cx="52930" cy="52974"/>
            </a:xfrm>
            <a:custGeom>
              <a:rect b="b" l="l" r="r" t="t"/>
              <a:pathLst>
                <a:path extrusionOk="0" h="1222" w="1221">
                  <a:moveTo>
                    <a:pt x="659" y="1"/>
                  </a:moveTo>
                  <a:cubicBezTo>
                    <a:pt x="252" y="1"/>
                    <a:pt x="0" y="253"/>
                    <a:pt x="0" y="660"/>
                  </a:cubicBezTo>
                  <a:cubicBezTo>
                    <a:pt x="0" y="970"/>
                    <a:pt x="252" y="1221"/>
                    <a:pt x="659" y="1221"/>
                  </a:cubicBezTo>
                  <a:cubicBezTo>
                    <a:pt x="969" y="1221"/>
                    <a:pt x="1221" y="970"/>
                    <a:pt x="1221" y="660"/>
                  </a:cubicBezTo>
                  <a:cubicBezTo>
                    <a:pt x="1221" y="253"/>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0"/>
            <p:cNvSpPr/>
            <p:nvPr/>
          </p:nvSpPr>
          <p:spPr>
            <a:xfrm rot="-5400000">
              <a:off x="1019336" y="299855"/>
              <a:ext cx="52930" cy="52107"/>
            </a:xfrm>
            <a:custGeom>
              <a:rect b="b" l="l" r="r" t="t"/>
              <a:pathLst>
                <a:path extrusionOk="0" h="1202" w="1221">
                  <a:moveTo>
                    <a:pt x="659" y="0"/>
                  </a:moveTo>
                  <a:cubicBezTo>
                    <a:pt x="252" y="0"/>
                    <a:pt x="0" y="233"/>
                    <a:pt x="0" y="640"/>
                  </a:cubicBezTo>
                  <a:cubicBezTo>
                    <a:pt x="0" y="969"/>
                    <a:pt x="252" y="1201"/>
                    <a:pt x="659" y="1201"/>
                  </a:cubicBezTo>
                  <a:cubicBezTo>
                    <a:pt x="969" y="1201"/>
                    <a:pt x="1221" y="969"/>
                    <a:pt x="1221" y="640"/>
                  </a:cubicBezTo>
                  <a:cubicBezTo>
                    <a:pt x="1221" y="233"/>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0"/>
            <p:cNvSpPr/>
            <p:nvPr/>
          </p:nvSpPr>
          <p:spPr>
            <a:xfrm rot="-5400000">
              <a:off x="840886" y="299443"/>
              <a:ext cx="52930" cy="52930"/>
            </a:xfrm>
            <a:custGeom>
              <a:rect b="b" l="l" r="r" t="t"/>
              <a:pathLst>
                <a:path extrusionOk="0" h="1221" w="1221">
                  <a:moveTo>
                    <a:pt x="659" y="1"/>
                  </a:moveTo>
                  <a:cubicBezTo>
                    <a:pt x="252" y="1"/>
                    <a:pt x="0" y="252"/>
                    <a:pt x="0" y="582"/>
                  </a:cubicBezTo>
                  <a:cubicBezTo>
                    <a:pt x="0" y="969"/>
                    <a:pt x="252" y="1221"/>
                    <a:pt x="659" y="1221"/>
                  </a:cubicBezTo>
                  <a:cubicBezTo>
                    <a:pt x="969" y="1221"/>
                    <a:pt x="1221" y="969"/>
                    <a:pt x="1221" y="582"/>
                  </a:cubicBezTo>
                  <a:cubicBezTo>
                    <a:pt x="1221" y="252"/>
                    <a:pt x="969" y="1"/>
                    <a:pt x="6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0"/>
            <p:cNvSpPr/>
            <p:nvPr/>
          </p:nvSpPr>
          <p:spPr>
            <a:xfrm rot="-5400000">
              <a:off x="2181051" y="155825"/>
              <a:ext cx="56312" cy="56312"/>
            </a:xfrm>
            <a:custGeom>
              <a:rect b="b" l="l" r="r" t="t"/>
              <a:pathLst>
                <a:path extrusionOk="0" h="1299" w="1299">
                  <a:moveTo>
                    <a:pt x="640" y="1"/>
                  </a:moveTo>
                  <a:cubicBezTo>
                    <a:pt x="330" y="1"/>
                    <a:pt x="0" y="330"/>
                    <a:pt x="0" y="659"/>
                  </a:cubicBezTo>
                  <a:cubicBezTo>
                    <a:pt x="0" y="969"/>
                    <a:pt x="330" y="1299"/>
                    <a:pt x="640" y="1299"/>
                  </a:cubicBezTo>
                  <a:cubicBezTo>
                    <a:pt x="969" y="1299"/>
                    <a:pt x="1298" y="969"/>
                    <a:pt x="1298" y="659"/>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0"/>
            <p:cNvSpPr/>
            <p:nvPr/>
          </p:nvSpPr>
          <p:spPr>
            <a:xfrm rot="-5400000">
              <a:off x="2000953"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0"/>
            <p:cNvSpPr/>
            <p:nvPr/>
          </p:nvSpPr>
          <p:spPr>
            <a:xfrm rot="-5400000">
              <a:off x="1822503" y="157515"/>
              <a:ext cx="56312" cy="52930"/>
            </a:xfrm>
            <a:custGeom>
              <a:rect b="b" l="l" r="r" t="t"/>
              <a:pathLst>
                <a:path extrusionOk="0" h="1221" w="1299">
                  <a:moveTo>
                    <a:pt x="640" y="0"/>
                  </a:moveTo>
                  <a:cubicBezTo>
                    <a:pt x="330" y="0"/>
                    <a:pt x="0" y="252"/>
                    <a:pt x="0" y="562"/>
                  </a:cubicBezTo>
                  <a:cubicBezTo>
                    <a:pt x="0" y="969"/>
                    <a:pt x="330" y="1221"/>
                    <a:pt x="640" y="1221"/>
                  </a:cubicBezTo>
                  <a:cubicBezTo>
                    <a:pt x="969" y="1221"/>
                    <a:pt x="1298" y="969"/>
                    <a:pt x="1298" y="562"/>
                  </a:cubicBezTo>
                  <a:cubicBezTo>
                    <a:pt x="1298" y="252"/>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0"/>
            <p:cNvSpPr/>
            <p:nvPr/>
          </p:nvSpPr>
          <p:spPr>
            <a:xfrm rot="-5400000">
              <a:off x="1644053" y="157927"/>
              <a:ext cx="56312" cy="52107"/>
            </a:xfrm>
            <a:custGeom>
              <a:rect b="b" l="l" r="r" t="t"/>
              <a:pathLst>
                <a:path extrusionOk="0" h="1202" w="1299">
                  <a:moveTo>
                    <a:pt x="640" y="1"/>
                  </a:moveTo>
                  <a:cubicBezTo>
                    <a:pt x="330" y="1"/>
                    <a:pt x="0" y="233"/>
                    <a:pt x="0" y="563"/>
                  </a:cubicBezTo>
                  <a:cubicBezTo>
                    <a:pt x="0" y="969"/>
                    <a:pt x="330" y="1202"/>
                    <a:pt x="640" y="1202"/>
                  </a:cubicBezTo>
                  <a:cubicBezTo>
                    <a:pt x="969" y="1202"/>
                    <a:pt x="1298" y="969"/>
                    <a:pt x="1298" y="563"/>
                  </a:cubicBezTo>
                  <a:cubicBezTo>
                    <a:pt x="1298" y="233"/>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0"/>
            <p:cNvSpPr/>
            <p:nvPr/>
          </p:nvSpPr>
          <p:spPr>
            <a:xfrm rot="-5400000">
              <a:off x="1463955" y="155825"/>
              <a:ext cx="56312" cy="56312"/>
            </a:xfrm>
            <a:custGeom>
              <a:rect b="b" l="l" r="r" t="t"/>
              <a:pathLst>
                <a:path extrusionOk="0" h="1299" w="1299">
                  <a:moveTo>
                    <a:pt x="640" y="0"/>
                  </a:moveTo>
                  <a:cubicBezTo>
                    <a:pt x="330" y="0"/>
                    <a:pt x="0" y="330"/>
                    <a:pt x="0" y="640"/>
                  </a:cubicBezTo>
                  <a:cubicBezTo>
                    <a:pt x="0" y="969"/>
                    <a:pt x="330" y="1298"/>
                    <a:pt x="640" y="1298"/>
                  </a:cubicBezTo>
                  <a:cubicBezTo>
                    <a:pt x="969" y="1298"/>
                    <a:pt x="1298" y="969"/>
                    <a:pt x="1298" y="640"/>
                  </a:cubicBezTo>
                  <a:cubicBezTo>
                    <a:pt x="1298" y="330"/>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0"/>
            <p:cNvSpPr/>
            <p:nvPr/>
          </p:nvSpPr>
          <p:spPr>
            <a:xfrm rot="-5400000">
              <a:off x="1285505" y="156237"/>
              <a:ext cx="56312" cy="55488"/>
            </a:xfrm>
            <a:custGeom>
              <a:rect b="b" l="l" r="r" t="t"/>
              <a:pathLst>
                <a:path extrusionOk="0" h="1280" w="1299">
                  <a:moveTo>
                    <a:pt x="640" y="1"/>
                  </a:moveTo>
                  <a:cubicBezTo>
                    <a:pt x="330" y="1"/>
                    <a:pt x="0" y="311"/>
                    <a:pt x="0" y="640"/>
                  </a:cubicBezTo>
                  <a:cubicBezTo>
                    <a:pt x="0" y="969"/>
                    <a:pt x="330" y="1279"/>
                    <a:pt x="640" y="1279"/>
                  </a:cubicBezTo>
                  <a:cubicBezTo>
                    <a:pt x="969" y="1279"/>
                    <a:pt x="1298" y="969"/>
                    <a:pt x="1298" y="640"/>
                  </a:cubicBezTo>
                  <a:cubicBezTo>
                    <a:pt x="1298" y="311"/>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0"/>
            <p:cNvSpPr/>
            <p:nvPr/>
          </p:nvSpPr>
          <p:spPr>
            <a:xfrm rot="-5400000">
              <a:off x="1107055" y="155825"/>
              <a:ext cx="56312" cy="56312"/>
            </a:xfrm>
            <a:custGeom>
              <a:rect b="b" l="l" r="r" t="t"/>
              <a:pathLst>
                <a:path extrusionOk="0" h="1299" w="1299">
                  <a:moveTo>
                    <a:pt x="640" y="1"/>
                  </a:moveTo>
                  <a:cubicBezTo>
                    <a:pt x="330" y="1"/>
                    <a:pt x="0" y="330"/>
                    <a:pt x="0" y="640"/>
                  </a:cubicBezTo>
                  <a:cubicBezTo>
                    <a:pt x="0" y="970"/>
                    <a:pt x="330" y="1299"/>
                    <a:pt x="640" y="1299"/>
                  </a:cubicBezTo>
                  <a:cubicBezTo>
                    <a:pt x="969" y="1299"/>
                    <a:pt x="1298" y="970"/>
                    <a:pt x="1298" y="640"/>
                  </a:cubicBezTo>
                  <a:cubicBezTo>
                    <a:pt x="1298" y="330"/>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0"/>
            <p:cNvSpPr/>
            <p:nvPr/>
          </p:nvSpPr>
          <p:spPr>
            <a:xfrm rot="-5400000">
              <a:off x="926957" y="157927"/>
              <a:ext cx="56312" cy="52107"/>
            </a:xfrm>
            <a:custGeom>
              <a:rect b="b" l="l" r="r" t="t"/>
              <a:pathLst>
                <a:path extrusionOk="0" h="1202" w="1299">
                  <a:moveTo>
                    <a:pt x="640" y="0"/>
                  </a:moveTo>
                  <a:cubicBezTo>
                    <a:pt x="330" y="0"/>
                    <a:pt x="0" y="233"/>
                    <a:pt x="0" y="640"/>
                  </a:cubicBezTo>
                  <a:cubicBezTo>
                    <a:pt x="0" y="969"/>
                    <a:pt x="330" y="1201"/>
                    <a:pt x="640" y="1201"/>
                  </a:cubicBezTo>
                  <a:cubicBezTo>
                    <a:pt x="969" y="1201"/>
                    <a:pt x="1298" y="969"/>
                    <a:pt x="1298" y="640"/>
                  </a:cubicBezTo>
                  <a:cubicBezTo>
                    <a:pt x="1298" y="233"/>
                    <a:pt x="969" y="0"/>
                    <a:pt x="64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0"/>
            <p:cNvSpPr/>
            <p:nvPr/>
          </p:nvSpPr>
          <p:spPr>
            <a:xfrm rot="-5400000">
              <a:off x="748507" y="157515"/>
              <a:ext cx="56312" cy="52930"/>
            </a:xfrm>
            <a:custGeom>
              <a:rect b="b" l="l" r="r" t="t"/>
              <a:pathLst>
                <a:path extrusionOk="0" h="1221" w="1299">
                  <a:moveTo>
                    <a:pt x="640" y="1"/>
                  </a:moveTo>
                  <a:cubicBezTo>
                    <a:pt x="330" y="1"/>
                    <a:pt x="0" y="252"/>
                    <a:pt x="0" y="562"/>
                  </a:cubicBezTo>
                  <a:cubicBezTo>
                    <a:pt x="0" y="969"/>
                    <a:pt x="330" y="1221"/>
                    <a:pt x="640" y="1221"/>
                  </a:cubicBezTo>
                  <a:cubicBezTo>
                    <a:pt x="969" y="1221"/>
                    <a:pt x="1298" y="969"/>
                    <a:pt x="1298" y="562"/>
                  </a:cubicBezTo>
                  <a:cubicBezTo>
                    <a:pt x="1298" y="252"/>
                    <a:pt x="969" y="1"/>
                    <a:pt x="6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0"/>
            <p:cNvSpPr/>
            <p:nvPr/>
          </p:nvSpPr>
          <p:spPr>
            <a:xfrm rot="-5400000">
              <a:off x="2281844" y="299443"/>
              <a:ext cx="52930" cy="52930"/>
            </a:xfrm>
            <a:custGeom>
              <a:rect b="b" l="l" r="r" t="t"/>
              <a:pathLst>
                <a:path extrusionOk="0" h="1221" w="1221">
                  <a:moveTo>
                    <a:pt x="659" y="0"/>
                  </a:moveTo>
                  <a:cubicBezTo>
                    <a:pt x="252" y="0"/>
                    <a:pt x="0" y="252"/>
                    <a:pt x="0" y="640"/>
                  </a:cubicBezTo>
                  <a:cubicBezTo>
                    <a:pt x="0" y="969"/>
                    <a:pt x="252" y="1221"/>
                    <a:pt x="659" y="1221"/>
                  </a:cubicBezTo>
                  <a:cubicBezTo>
                    <a:pt x="969" y="1221"/>
                    <a:pt x="1221" y="969"/>
                    <a:pt x="1221" y="640"/>
                  </a:cubicBezTo>
                  <a:cubicBezTo>
                    <a:pt x="1221" y="252"/>
                    <a:pt x="969" y="0"/>
                    <a:pt x="65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0"/>
          <p:cNvGrpSpPr/>
          <p:nvPr/>
        </p:nvGrpSpPr>
        <p:grpSpPr>
          <a:xfrm>
            <a:off x="8565764" y="2067650"/>
            <a:ext cx="925310" cy="943383"/>
            <a:chOff x="595389" y="1761100"/>
            <a:chExt cx="925310" cy="943383"/>
          </a:xfrm>
        </p:grpSpPr>
        <p:cxnSp>
          <p:nvCxnSpPr>
            <p:cNvPr id="556" name="Google Shape;556;p10"/>
            <p:cNvCxnSpPr/>
            <p:nvPr/>
          </p:nvCxnSpPr>
          <p:spPr>
            <a:xfrm>
              <a:off x="790199" y="2065118"/>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57" name="Google Shape;557;p10"/>
            <p:cNvCxnSpPr/>
            <p:nvPr/>
          </p:nvCxnSpPr>
          <p:spPr>
            <a:xfrm>
              <a:off x="595389" y="2117083"/>
              <a:ext cx="730500" cy="587400"/>
            </a:xfrm>
            <a:prstGeom prst="straightConnector1">
              <a:avLst/>
            </a:prstGeom>
            <a:noFill/>
            <a:ln cap="flat" cmpd="sng" w="9525">
              <a:solidFill>
                <a:schemeClr val="accent5"/>
              </a:solidFill>
              <a:prstDash val="solid"/>
              <a:round/>
              <a:headEnd len="med" w="med" type="none"/>
              <a:tailEnd len="med" w="med" type="none"/>
            </a:ln>
          </p:spPr>
        </p:cxnSp>
        <p:cxnSp>
          <p:nvCxnSpPr>
            <p:cNvPr id="558" name="Google Shape;558;p10"/>
            <p:cNvCxnSpPr/>
            <p:nvPr/>
          </p:nvCxnSpPr>
          <p:spPr>
            <a:xfrm>
              <a:off x="656919" y="1761100"/>
              <a:ext cx="730500" cy="587400"/>
            </a:xfrm>
            <a:prstGeom prst="straightConnector1">
              <a:avLst/>
            </a:prstGeom>
            <a:noFill/>
            <a:ln cap="flat" cmpd="sng" w="9525">
              <a:solidFill>
                <a:schemeClr val="accent5"/>
              </a:solidFill>
              <a:prstDash val="solid"/>
              <a:round/>
              <a:headEnd len="med" w="med" type="none"/>
              <a:tailEnd len="med" w="med" type="none"/>
            </a:ln>
          </p:spPr>
        </p:cxn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1.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lt2"/>
            </a:gs>
            <a:gs pos="11000">
              <a:schemeClr val="lt2"/>
            </a:gs>
            <a:gs pos="49000">
              <a:schemeClr val="accent2"/>
            </a:gs>
            <a:gs pos="75000">
              <a:schemeClr val="lt2"/>
            </a:gs>
            <a:gs pos="100000">
              <a:schemeClr val="accent1"/>
            </a:gs>
          </a:gsLst>
          <a:lin ang="8100019"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4776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Poppins"/>
              <a:buNone/>
              <a:defRPr b="1" sz="3000">
                <a:solidFill>
                  <a:schemeClr val="dk1"/>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20000" y="1152475"/>
            <a:ext cx="7704000" cy="34509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1pPr>
            <a:lvl2pPr indent="-317500" lvl="1" marL="9144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2pPr>
            <a:lvl3pPr indent="-317500" lvl="2" marL="13716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3pPr>
            <a:lvl4pPr indent="-317500" lvl="3" marL="18288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4pPr>
            <a:lvl5pPr indent="-317500" lvl="4" marL="22860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5pPr>
            <a:lvl6pPr indent="-317500" lvl="5" marL="27432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6pPr>
            <a:lvl7pPr indent="-317500" lvl="6" marL="32004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7pPr>
            <a:lvl8pPr indent="-317500" lvl="7" marL="36576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8pPr>
            <a:lvl9pPr indent="-317500" lvl="8" marL="4114800" rtl="0">
              <a:lnSpc>
                <a:spcPct val="115000"/>
              </a:lnSpc>
              <a:spcBef>
                <a:spcPts val="0"/>
              </a:spcBef>
              <a:spcAft>
                <a:spcPts val="0"/>
              </a:spcAft>
              <a:buClr>
                <a:schemeClr val="dk1"/>
              </a:buClr>
              <a:buSzPts val="1400"/>
              <a:buFont typeface="Hind"/>
              <a:buChar char="■"/>
              <a:defRPr>
                <a:solidFill>
                  <a:schemeClr val="dk1"/>
                </a:solidFill>
                <a:latin typeface="Hind"/>
                <a:ea typeface="Hind"/>
                <a:cs typeface="Hind"/>
                <a:sym typeface="Hi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36"/>
          <p:cNvSpPr txBox="1"/>
          <p:nvPr>
            <p:ph type="ctrTitle"/>
          </p:nvPr>
        </p:nvSpPr>
        <p:spPr>
          <a:xfrm>
            <a:off x="527200" y="951550"/>
            <a:ext cx="4233900" cy="3173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Conception d'un variateur de vitesse intelligent pour les moteurs à courant continu</a:t>
            </a:r>
            <a:endParaRPr sz="4000"/>
          </a:p>
        </p:txBody>
      </p:sp>
      <p:pic>
        <p:nvPicPr>
          <p:cNvPr id="2272" name="Google Shape;2272;p36"/>
          <p:cNvPicPr preferRelativeResize="0"/>
          <p:nvPr>
            <p:ph idx="2" type="pic"/>
          </p:nvPr>
        </p:nvPicPr>
        <p:blipFill rotWithShape="1">
          <a:blip r:embed="rId3">
            <a:alphaModFix/>
          </a:blip>
          <a:srcRect b="1140" l="0" r="28734" t="6094"/>
          <a:stretch/>
        </p:blipFill>
        <p:spPr>
          <a:xfrm>
            <a:off x="4891175" y="951550"/>
            <a:ext cx="3675066" cy="3173100"/>
          </a:xfrm>
          <a:prstGeom prst="rect">
            <a:avLst/>
          </a:prstGeom>
        </p:spPr>
      </p:pic>
      <p:sp>
        <p:nvSpPr>
          <p:cNvPr id="2273" name="Google Shape;2273;p36"/>
          <p:cNvSpPr txBox="1"/>
          <p:nvPr/>
        </p:nvSpPr>
        <p:spPr>
          <a:xfrm>
            <a:off x="1684500" y="4307700"/>
            <a:ext cx="5310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Hind"/>
                <a:ea typeface="Hind"/>
                <a:cs typeface="Hind"/>
                <a:sym typeface="Hind"/>
              </a:rPr>
              <a:t>Elaboré par: ALLAGUI Haifa &amp; BEN HAMOUDA Tasnime</a:t>
            </a:r>
            <a:endParaRPr>
              <a:latin typeface="Hind"/>
              <a:ea typeface="Hind"/>
              <a:cs typeface="Hind"/>
              <a:sym typeface="Hi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1" name="Shape 2341"/>
        <p:cNvGrpSpPr/>
        <p:nvPr/>
      </p:nvGrpSpPr>
      <p:grpSpPr>
        <a:xfrm>
          <a:off x="0" y="0"/>
          <a:ext cx="0" cy="0"/>
          <a:chOff x="0" y="0"/>
          <a:chExt cx="0" cy="0"/>
        </a:xfrm>
      </p:grpSpPr>
      <p:pic>
        <p:nvPicPr>
          <p:cNvPr id="2342" name="Google Shape;2342;p45"/>
          <p:cNvPicPr preferRelativeResize="0"/>
          <p:nvPr/>
        </p:nvPicPr>
        <p:blipFill>
          <a:blip r:embed="rId3">
            <a:alphaModFix/>
          </a:blip>
          <a:stretch>
            <a:fillRect/>
          </a:stretch>
        </p:blipFill>
        <p:spPr>
          <a:xfrm>
            <a:off x="6123900" y="2811251"/>
            <a:ext cx="2467274" cy="1858575"/>
          </a:xfrm>
          <a:prstGeom prst="rect">
            <a:avLst/>
          </a:prstGeom>
          <a:noFill/>
          <a:ln>
            <a:noFill/>
          </a:ln>
        </p:spPr>
      </p:pic>
      <p:pic>
        <p:nvPicPr>
          <p:cNvPr id="2343" name="Google Shape;2343;p45"/>
          <p:cNvPicPr preferRelativeResize="0"/>
          <p:nvPr/>
        </p:nvPicPr>
        <p:blipFill>
          <a:blip r:embed="rId4">
            <a:alphaModFix/>
          </a:blip>
          <a:stretch>
            <a:fillRect/>
          </a:stretch>
        </p:blipFill>
        <p:spPr>
          <a:xfrm>
            <a:off x="4826431" y="724350"/>
            <a:ext cx="3764744" cy="1757375"/>
          </a:xfrm>
          <a:prstGeom prst="rect">
            <a:avLst/>
          </a:prstGeom>
          <a:noFill/>
          <a:ln>
            <a:noFill/>
          </a:ln>
        </p:spPr>
      </p:pic>
      <p:pic>
        <p:nvPicPr>
          <p:cNvPr id="2344" name="Google Shape;2344;p45"/>
          <p:cNvPicPr preferRelativeResize="0"/>
          <p:nvPr/>
        </p:nvPicPr>
        <p:blipFill>
          <a:blip r:embed="rId5">
            <a:alphaModFix/>
          </a:blip>
          <a:stretch>
            <a:fillRect/>
          </a:stretch>
        </p:blipFill>
        <p:spPr>
          <a:xfrm>
            <a:off x="328125" y="1028700"/>
            <a:ext cx="3832874" cy="2828924"/>
          </a:xfrm>
          <a:prstGeom prst="rect">
            <a:avLst/>
          </a:prstGeom>
          <a:noFill/>
          <a:ln>
            <a:noFill/>
          </a:ln>
        </p:spPr>
      </p:pic>
      <p:sp>
        <p:nvSpPr>
          <p:cNvPr id="2345" name="Google Shape;2345;p45"/>
          <p:cNvSpPr txBox="1"/>
          <p:nvPr/>
        </p:nvSpPr>
        <p:spPr>
          <a:xfrm>
            <a:off x="4937750" y="208425"/>
            <a:ext cx="156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Hind"/>
                <a:ea typeface="Hind"/>
                <a:cs typeface="Hind"/>
                <a:sym typeface="Hind"/>
              </a:rPr>
              <a:t>Power</a:t>
            </a:r>
            <a:endParaRPr b="1" sz="1700">
              <a:latin typeface="Hind"/>
              <a:ea typeface="Hind"/>
              <a:cs typeface="Hind"/>
              <a:sym typeface="Hind"/>
            </a:endParaRPr>
          </a:p>
        </p:txBody>
      </p:sp>
      <p:sp>
        <p:nvSpPr>
          <p:cNvPr id="2346" name="Google Shape;2346;p45"/>
          <p:cNvSpPr txBox="1"/>
          <p:nvPr/>
        </p:nvSpPr>
        <p:spPr>
          <a:xfrm>
            <a:off x="4937750" y="3084025"/>
            <a:ext cx="156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Hind"/>
                <a:ea typeface="Hind"/>
                <a:cs typeface="Hind"/>
                <a:sym typeface="Hind"/>
              </a:rPr>
              <a:t>Afficheur</a:t>
            </a:r>
            <a:endParaRPr b="1" sz="1700">
              <a:latin typeface="Hind"/>
              <a:ea typeface="Hind"/>
              <a:cs typeface="Hind"/>
              <a:sym typeface="Hind"/>
            </a:endParaRPr>
          </a:p>
        </p:txBody>
      </p:sp>
      <p:sp>
        <p:nvSpPr>
          <p:cNvPr id="2347" name="Google Shape;2347;p45"/>
          <p:cNvSpPr txBox="1"/>
          <p:nvPr/>
        </p:nvSpPr>
        <p:spPr>
          <a:xfrm>
            <a:off x="441950" y="513225"/>
            <a:ext cx="156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Hind"/>
                <a:ea typeface="Hind"/>
                <a:cs typeface="Hind"/>
                <a:sym typeface="Hind"/>
              </a:rPr>
              <a:t>Pic</a:t>
            </a:r>
            <a:endParaRPr b="1" sz="1700">
              <a:latin typeface="Hind"/>
              <a:ea typeface="Hind"/>
              <a:cs typeface="Hind"/>
              <a:sym typeface="Hin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46"/>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Les composants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6" name="Shape 2356"/>
        <p:cNvGrpSpPr/>
        <p:nvPr/>
      </p:nvGrpSpPr>
      <p:grpSpPr>
        <a:xfrm>
          <a:off x="0" y="0"/>
          <a:ext cx="0" cy="0"/>
          <a:chOff x="0" y="0"/>
          <a:chExt cx="0" cy="0"/>
        </a:xfrm>
      </p:grpSpPr>
      <p:sp>
        <p:nvSpPr>
          <p:cNvPr id="2357" name="Google Shape;2357;p47"/>
          <p:cNvSpPr txBox="1"/>
          <p:nvPr>
            <p:ph type="title"/>
          </p:nvPr>
        </p:nvSpPr>
        <p:spPr>
          <a:xfrm>
            <a:off x="720000" y="2571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PCB</a:t>
            </a:r>
            <a:endParaRPr/>
          </a:p>
        </p:txBody>
      </p:sp>
      <p:pic>
        <p:nvPicPr>
          <p:cNvPr id="2358" name="Google Shape;2358;p47"/>
          <p:cNvPicPr preferRelativeResize="0"/>
          <p:nvPr/>
        </p:nvPicPr>
        <p:blipFill>
          <a:blip r:embed="rId3">
            <a:alphaModFix/>
          </a:blip>
          <a:stretch>
            <a:fillRect/>
          </a:stretch>
        </p:blipFill>
        <p:spPr>
          <a:xfrm>
            <a:off x="1338025" y="889025"/>
            <a:ext cx="6467950" cy="4008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2" name="Shape 2362"/>
        <p:cNvGrpSpPr/>
        <p:nvPr/>
      </p:nvGrpSpPr>
      <p:grpSpPr>
        <a:xfrm>
          <a:off x="0" y="0"/>
          <a:ext cx="0" cy="0"/>
          <a:chOff x="0" y="0"/>
          <a:chExt cx="0" cy="0"/>
        </a:xfrm>
      </p:grpSpPr>
      <p:sp>
        <p:nvSpPr>
          <p:cNvPr id="2363" name="Google Shape;2363;p48"/>
          <p:cNvSpPr txBox="1"/>
          <p:nvPr>
            <p:ph type="title"/>
          </p:nvPr>
        </p:nvSpPr>
        <p:spPr>
          <a:xfrm>
            <a:off x="939663" y="2410550"/>
            <a:ext cx="3914100" cy="80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2364" name="Google Shape;2364;p48"/>
          <p:cNvSpPr txBox="1"/>
          <p:nvPr>
            <p:ph idx="2" type="title"/>
          </p:nvPr>
        </p:nvSpPr>
        <p:spPr>
          <a:xfrm>
            <a:off x="3792363" y="1538450"/>
            <a:ext cx="1061400" cy="71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pic>
        <p:nvPicPr>
          <p:cNvPr id="2365" name="Google Shape;2365;p48"/>
          <p:cNvPicPr preferRelativeResize="0"/>
          <p:nvPr>
            <p:ph idx="3" type="pic"/>
          </p:nvPr>
        </p:nvPicPr>
        <p:blipFill rotWithShape="1">
          <a:blip r:embed="rId3">
            <a:alphaModFix/>
          </a:blip>
          <a:srcRect b="248" l="16363" r="23720" t="248"/>
          <a:stretch/>
        </p:blipFill>
        <p:spPr>
          <a:xfrm>
            <a:off x="5370550" y="1093000"/>
            <a:ext cx="2791600" cy="308937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9" name="Shape 2369"/>
        <p:cNvGrpSpPr/>
        <p:nvPr/>
      </p:nvGrpSpPr>
      <p:grpSpPr>
        <a:xfrm>
          <a:off x="0" y="0"/>
          <a:ext cx="0" cy="0"/>
          <a:chOff x="0" y="0"/>
          <a:chExt cx="0" cy="0"/>
        </a:xfrm>
      </p:grpSpPr>
      <p:sp>
        <p:nvSpPr>
          <p:cNvPr id="2370" name="Google Shape;2370;p4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3"/>
                </a:solidFill>
              </a:rPr>
              <a:t>Conclusion</a:t>
            </a:r>
            <a:endParaRPr>
              <a:solidFill>
                <a:schemeClr val="dk1"/>
              </a:solidFill>
            </a:endParaRPr>
          </a:p>
        </p:txBody>
      </p:sp>
      <p:sp>
        <p:nvSpPr>
          <p:cNvPr id="2371" name="Google Shape;2371;p49"/>
          <p:cNvSpPr txBox="1"/>
          <p:nvPr>
            <p:ph idx="4294967295" type="subTitle"/>
          </p:nvPr>
        </p:nvSpPr>
        <p:spPr>
          <a:xfrm>
            <a:off x="720000" y="1408825"/>
            <a:ext cx="7704000" cy="3130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rgbClr val="212121"/>
                </a:solidFill>
                <a:latin typeface="Arial"/>
                <a:ea typeface="Arial"/>
                <a:cs typeface="Arial"/>
                <a:sym typeface="Arial"/>
              </a:rPr>
              <a:t>Ce dispositif permet de réguler la vitesse des moteurs à courant continu de manière précise et efficace, en mesurant la charge sur le moteur et en ajustant automatiquement la vitesse en conséquence. De plus, le variateur de vitesse intelligent peut être programmé pour répondre à des conditions spécifiques, ce qui améliore encore davantage la performance et la fiabilité du système.</a:t>
            </a:r>
            <a:endParaRPr sz="1800">
              <a:solidFill>
                <a:srgbClr val="212121"/>
              </a:solidFill>
              <a:latin typeface="Arial"/>
              <a:ea typeface="Arial"/>
              <a:cs typeface="Arial"/>
              <a:sym typeface="Arial"/>
            </a:endParaRPr>
          </a:p>
          <a:p>
            <a:pPr indent="0" lvl="0" marL="0" rtl="0" algn="just">
              <a:spcBef>
                <a:spcPts val="1200"/>
              </a:spcBef>
              <a:spcAft>
                <a:spcPts val="0"/>
              </a:spcAft>
              <a:buNone/>
            </a:pPr>
            <a:r>
              <a:t/>
            </a:r>
            <a:endParaRPr sz="1200">
              <a:solidFill>
                <a:srgbClr val="D1D5DB"/>
              </a:solidFill>
              <a:highlight>
                <a:srgbClr val="444654"/>
              </a:highlight>
              <a:latin typeface="Roboto"/>
              <a:ea typeface="Roboto"/>
              <a:cs typeface="Roboto"/>
              <a:sym typeface="Roboto"/>
            </a:endParaRPr>
          </a:p>
          <a:p>
            <a:pPr indent="0" lvl="0" marL="0" rtl="0" algn="just">
              <a:spcBef>
                <a:spcPts val="1200"/>
              </a:spcBef>
              <a:spcAft>
                <a:spcPts val="1200"/>
              </a:spcAft>
              <a:buNone/>
            </a:pPr>
            <a:r>
              <a:t/>
            </a:r>
            <a:endParaRPr sz="1200">
              <a:solidFill>
                <a:srgbClr val="D1D5DB"/>
              </a:solidFill>
              <a:highlight>
                <a:srgbClr val="444654"/>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5" name="Shape 2375"/>
        <p:cNvGrpSpPr/>
        <p:nvPr/>
      </p:nvGrpSpPr>
      <p:grpSpPr>
        <a:xfrm>
          <a:off x="0" y="0"/>
          <a:ext cx="0" cy="0"/>
          <a:chOff x="0" y="0"/>
          <a:chExt cx="0" cy="0"/>
        </a:xfrm>
      </p:grpSpPr>
      <p:sp>
        <p:nvSpPr>
          <p:cNvPr id="2376" name="Google Shape;2376;p50"/>
          <p:cNvSpPr txBox="1"/>
          <p:nvPr>
            <p:ph type="title"/>
          </p:nvPr>
        </p:nvSpPr>
        <p:spPr>
          <a:xfrm>
            <a:off x="1388750" y="616925"/>
            <a:ext cx="62622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400"/>
              <a:t>Merci pour votre attention</a:t>
            </a:r>
            <a:endParaRPr sz="4400"/>
          </a:p>
        </p:txBody>
      </p:sp>
      <p:pic>
        <p:nvPicPr>
          <p:cNvPr id="2377" name="Google Shape;2377;p50"/>
          <p:cNvPicPr preferRelativeResize="0"/>
          <p:nvPr>
            <p:ph idx="2" type="pic"/>
          </p:nvPr>
        </p:nvPicPr>
        <p:blipFill rotWithShape="1">
          <a:blip r:embed="rId3">
            <a:alphaModFix/>
          </a:blip>
          <a:srcRect b="23592" l="-10" r="0" t="23592"/>
          <a:stretch/>
        </p:blipFill>
        <p:spPr>
          <a:xfrm>
            <a:off x="2085150" y="2852925"/>
            <a:ext cx="4973699" cy="1750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7" name="Shape 2277"/>
        <p:cNvGrpSpPr/>
        <p:nvPr/>
      </p:nvGrpSpPr>
      <p:grpSpPr>
        <a:xfrm>
          <a:off x="0" y="0"/>
          <a:ext cx="0" cy="0"/>
          <a:chOff x="0" y="0"/>
          <a:chExt cx="0" cy="0"/>
        </a:xfrm>
      </p:grpSpPr>
      <p:sp>
        <p:nvSpPr>
          <p:cNvPr id="2278" name="Google Shape;2278;p37"/>
          <p:cNvSpPr txBox="1"/>
          <p:nvPr>
            <p:ph type="title"/>
          </p:nvPr>
        </p:nvSpPr>
        <p:spPr>
          <a:xfrm>
            <a:off x="1949100" y="540000"/>
            <a:ext cx="52458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Sommaire</a:t>
            </a:r>
            <a:endParaRPr>
              <a:solidFill>
                <a:schemeClr val="dk1"/>
              </a:solidFill>
            </a:endParaRPr>
          </a:p>
        </p:txBody>
      </p:sp>
      <p:sp>
        <p:nvSpPr>
          <p:cNvPr id="2279" name="Google Shape;2279;p37"/>
          <p:cNvSpPr txBox="1"/>
          <p:nvPr>
            <p:ph idx="2" type="title"/>
          </p:nvPr>
        </p:nvSpPr>
        <p:spPr>
          <a:xfrm>
            <a:off x="1424084" y="1399475"/>
            <a:ext cx="892200" cy="4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80" name="Google Shape;2280;p37"/>
          <p:cNvSpPr txBox="1"/>
          <p:nvPr>
            <p:ph idx="6" type="title"/>
          </p:nvPr>
        </p:nvSpPr>
        <p:spPr>
          <a:xfrm>
            <a:off x="1424074" y="3365552"/>
            <a:ext cx="892200" cy="4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81" name="Google Shape;2281;p37"/>
          <p:cNvSpPr txBox="1"/>
          <p:nvPr>
            <p:ph idx="8" type="title"/>
          </p:nvPr>
        </p:nvSpPr>
        <p:spPr>
          <a:xfrm>
            <a:off x="4028899" y="3365573"/>
            <a:ext cx="892200" cy="4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282" name="Google Shape;2282;p37"/>
          <p:cNvSpPr txBox="1"/>
          <p:nvPr>
            <p:ph idx="4" type="title"/>
          </p:nvPr>
        </p:nvSpPr>
        <p:spPr>
          <a:xfrm>
            <a:off x="4028899" y="1399425"/>
            <a:ext cx="892200" cy="439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83" name="Google Shape;2283;p37"/>
          <p:cNvSpPr txBox="1"/>
          <p:nvPr>
            <p:ph idx="9" type="subTitle"/>
          </p:nvPr>
        </p:nvSpPr>
        <p:spPr>
          <a:xfrm>
            <a:off x="713100" y="1928975"/>
            <a:ext cx="2313900" cy="5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Introduction</a:t>
            </a:r>
            <a:endParaRPr sz="2100"/>
          </a:p>
        </p:txBody>
      </p:sp>
      <p:sp>
        <p:nvSpPr>
          <p:cNvPr id="2284" name="Google Shape;2284;p37"/>
          <p:cNvSpPr txBox="1"/>
          <p:nvPr>
            <p:ph idx="13" type="subTitle"/>
          </p:nvPr>
        </p:nvSpPr>
        <p:spPr>
          <a:xfrm>
            <a:off x="3318075" y="1928975"/>
            <a:ext cx="2313900" cy="1329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Variateur de vitesse intelligent</a:t>
            </a:r>
            <a:endParaRPr sz="2100">
              <a:solidFill>
                <a:schemeClr val="dk1"/>
              </a:solidFill>
            </a:endParaRPr>
          </a:p>
        </p:txBody>
      </p:sp>
      <p:sp>
        <p:nvSpPr>
          <p:cNvPr id="2285" name="Google Shape;2285;p37"/>
          <p:cNvSpPr txBox="1"/>
          <p:nvPr>
            <p:ph idx="14" type="subTitle"/>
          </p:nvPr>
        </p:nvSpPr>
        <p:spPr>
          <a:xfrm>
            <a:off x="713235" y="3895075"/>
            <a:ext cx="2313900" cy="5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Réalisation</a:t>
            </a:r>
            <a:endParaRPr>
              <a:solidFill>
                <a:schemeClr val="dk1"/>
              </a:solidFill>
            </a:endParaRPr>
          </a:p>
        </p:txBody>
      </p:sp>
      <p:sp>
        <p:nvSpPr>
          <p:cNvPr id="2286" name="Google Shape;2286;p37"/>
          <p:cNvSpPr txBox="1"/>
          <p:nvPr>
            <p:ph idx="15" type="subTitle"/>
          </p:nvPr>
        </p:nvSpPr>
        <p:spPr>
          <a:xfrm>
            <a:off x="3318210" y="3895073"/>
            <a:ext cx="2313900" cy="501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100"/>
              <a:t>Conclusion</a:t>
            </a:r>
            <a:endParaRPr sz="2100">
              <a:solidFill>
                <a:schemeClr val="dk1"/>
              </a:solidFill>
            </a:endParaRPr>
          </a:p>
        </p:txBody>
      </p:sp>
      <p:pic>
        <p:nvPicPr>
          <p:cNvPr id="2287" name="Google Shape;2287;p37"/>
          <p:cNvPicPr preferRelativeResize="0"/>
          <p:nvPr>
            <p:ph idx="16" type="pic"/>
          </p:nvPr>
        </p:nvPicPr>
        <p:blipFill rotWithShape="1">
          <a:blip r:embed="rId3">
            <a:alphaModFix/>
          </a:blip>
          <a:srcRect b="7330" l="36154" r="9624" t="0"/>
          <a:stretch/>
        </p:blipFill>
        <p:spPr>
          <a:xfrm>
            <a:off x="5844900" y="1359600"/>
            <a:ext cx="2579101" cy="29373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sp>
        <p:nvSpPr>
          <p:cNvPr id="2292" name="Google Shape;2292;p38"/>
          <p:cNvSpPr txBox="1"/>
          <p:nvPr>
            <p:ph type="title"/>
          </p:nvPr>
        </p:nvSpPr>
        <p:spPr>
          <a:xfrm>
            <a:off x="4063762" y="2309550"/>
            <a:ext cx="4030500" cy="904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600"/>
              <a:t>Introduction</a:t>
            </a:r>
            <a:endParaRPr sz="4600"/>
          </a:p>
        </p:txBody>
      </p:sp>
      <p:sp>
        <p:nvSpPr>
          <p:cNvPr id="2293" name="Google Shape;2293;p38"/>
          <p:cNvSpPr txBox="1"/>
          <p:nvPr>
            <p:ph idx="2" type="title"/>
          </p:nvPr>
        </p:nvSpPr>
        <p:spPr>
          <a:xfrm>
            <a:off x="5548308" y="1494475"/>
            <a:ext cx="1061400" cy="7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2294" name="Google Shape;2294;p38"/>
          <p:cNvPicPr preferRelativeResize="0"/>
          <p:nvPr>
            <p:ph idx="3" type="pic"/>
          </p:nvPr>
        </p:nvPicPr>
        <p:blipFill rotWithShape="1">
          <a:blip r:embed="rId3">
            <a:alphaModFix/>
          </a:blip>
          <a:srcRect b="0" l="22886" r="22892" t="0"/>
          <a:stretch/>
        </p:blipFill>
        <p:spPr>
          <a:xfrm>
            <a:off x="958388" y="986850"/>
            <a:ext cx="2579101" cy="3169799"/>
          </a:xfrm>
          <a:prstGeom prst="rect">
            <a:avLst/>
          </a:prstGeom>
        </p:spPr>
      </p:pic>
      <p:grpSp>
        <p:nvGrpSpPr>
          <p:cNvPr id="2295" name="Google Shape;2295;p38"/>
          <p:cNvGrpSpPr/>
          <p:nvPr/>
        </p:nvGrpSpPr>
        <p:grpSpPr>
          <a:xfrm>
            <a:off x="5809975" y="1020650"/>
            <a:ext cx="538025" cy="157800"/>
            <a:chOff x="2575325" y="1348650"/>
            <a:chExt cx="538025" cy="157800"/>
          </a:xfrm>
        </p:grpSpPr>
        <p:sp>
          <p:nvSpPr>
            <p:cNvPr id="2296" name="Google Shape;2296;p38"/>
            <p:cNvSpPr/>
            <p:nvPr/>
          </p:nvSpPr>
          <p:spPr>
            <a:xfrm>
              <a:off x="2575325"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38"/>
            <p:cNvSpPr/>
            <p:nvPr/>
          </p:nvSpPr>
          <p:spPr>
            <a:xfrm>
              <a:off x="2765438"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38"/>
            <p:cNvSpPr/>
            <p:nvPr/>
          </p:nvSpPr>
          <p:spPr>
            <a:xfrm>
              <a:off x="2955550" y="1348650"/>
              <a:ext cx="157800" cy="1578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2" name="Shape 2302"/>
        <p:cNvGrpSpPr/>
        <p:nvPr/>
      </p:nvGrpSpPr>
      <p:grpSpPr>
        <a:xfrm>
          <a:off x="0" y="0"/>
          <a:ext cx="0" cy="0"/>
          <a:chOff x="0" y="0"/>
          <a:chExt cx="0" cy="0"/>
        </a:xfrm>
      </p:grpSpPr>
      <p:sp>
        <p:nvSpPr>
          <p:cNvPr id="2303" name="Google Shape;2303;p39"/>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rPr>
              <a:t>Introduction</a:t>
            </a:r>
            <a:endParaRPr/>
          </a:p>
        </p:txBody>
      </p:sp>
      <p:sp>
        <p:nvSpPr>
          <p:cNvPr id="2304" name="Google Shape;2304;p39"/>
          <p:cNvSpPr txBox="1"/>
          <p:nvPr>
            <p:ph idx="2" type="subTitle"/>
          </p:nvPr>
        </p:nvSpPr>
        <p:spPr>
          <a:xfrm>
            <a:off x="1041550" y="1408825"/>
            <a:ext cx="7085100" cy="23559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2000">
                <a:solidFill>
                  <a:srgbClr val="212121"/>
                </a:solidFill>
                <a:latin typeface="Arial"/>
                <a:ea typeface="Arial"/>
                <a:cs typeface="Arial"/>
                <a:sym typeface="Arial"/>
              </a:rPr>
              <a:t>Les moteurs à courant continu sont largement utilisés dans de nombreuses applications industrielles. Cependant, leur vitesse de rotation est souvent difficile à contrôler, ce qui peut entraîner des pertes de performance et de l'énergie. La conception d'un variateur de vitesse intelligent pour les moteurs à courant continu permet de résoudre ce problème</a:t>
            </a:r>
            <a:endParaRPr sz="1600">
              <a:solidFill>
                <a:srgbClr val="21212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id="2309" name="Google Shape;2309;p40"/>
          <p:cNvPicPr preferRelativeResize="0"/>
          <p:nvPr>
            <p:ph idx="3" type="pic"/>
          </p:nvPr>
        </p:nvPicPr>
        <p:blipFill rotWithShape="1">
          <a:blip r:embed="rId3">
            <a:alphaModFix/>
          </a:blip>
          <a:srcRect b="0" l="8380" r="45851" t="0"/>
          <a:stretch/>
        </p:blipFill>
        <p:spPr>
          <a:xfrm>
            <a:off x="1133538" y="986850"/>
            <a:ext cx="2579101" cy="3169800"/>
          </a:xfrm>
          <a:prstGeom prst="rect">
            <a:avLst/>
          </a:prstGeom>
        </p:spPr>
      </p:pic>
      <p:sp>
        <p:nvSpPr>
          <p:cNvPr id="2310" name="Google Shape;2310;p40"/>
          <p:cNvSpPr txBox="1"/>
          <p:nvPr>
            <p:ph type="title"/>
          </p:nvPr>
        </p:nvSpPr>
        <p:spPr>
          <a:xfrm>
            <a:off x="3986225" y="1941675"/>
            <a:ext cx="4731900" cy="221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Variateur de vitesse intelligent</a:t>
            </a:r>
            <a:endParaRPr/>
          </a:p>
        </p:txBody>
      </p:sp>
      <p:sp>
        <p:nvSpPr>
          <p:cNvPr id="2311" name="Google Shape;2311;p40"/>
          <p:cNvSpPr txBox="1"/>
          <p:nvPr>
            <p:ph idx="2" type="title"/>
          </p:nvPr>
        </p:nvSpPr>
        <p:spPr>
          <a:xfrm>
            <a:off x="5889538" y="1040350"/>
            <a:ext cx="1061400" cy="71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5" name="Shape 2315"/>
        <p:cNvGrpSpPr/>
        <p:nvPr/>
      </p:nvGrpSpPr>
      <p:grpSpPr>
        <a:xfrm>
          <a:off x="0" y="0"/>
          <a:ext cx="0" cy="0"/>
          <a:chOff x="0" y="0"/>
          <a:chExt cx="0" cy="0"/>
        </a:xfrm>
      </p:grpSpPr>
      <p:sp>
        <p:nvSpPr>
          <p:cNvPr id="2316" name="Google Shape;2316;p41"/>
          <p:cNvSpPr txBox="1"/>
          <p:nvPr>
            <p:ph type="title"/>
          </p:nvPr>
        </p:nvSpPr>
        <p:spPr>
          <a:xfrm>
            <a:off x="720000" y="540000"/>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solidFill>
                  <a:schemeClr val="accent3"/>
                </a:solidFill>
              </a:rPr>
              <a:t>C’est quoi un variateur de vitesse intelligent?</a:t>
            </a:r>
            <a:endParaRPr sz="2500"/>
          </a:p>
        </p:txBody>
      </p:sp>
      <p:sp>
        <p:nvSpPr>
          <p:cNvPr id="2317" name="Google Shape;2317;p41"/>
          <p:cNvSpPr txBox="1"/>
          <p:nvPr>
            <p:ph idx="2" type="subTitle"/>
          </p:nvPr>
        </p:nvSpPr>
        <p:spPr>
          <a:xfrm>
            <a:off x="720000" y="1408825"/>
            <a:ext cx="7704000" cy="31302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None/>
            </a:pPr>
            <a:r>
              <a:rPr lang="en" sz="1800">
                <a:solidFill>
                  <a:srgbClr val="212121"/>
                </a:solidFill>
                <a:latin typeface="Arial"/>
                <a:ea typeface="Arial"/>
                <a:cs typeface="Arial"/>
                <a:sym typeface="Arial"/>
              </a:rPr>
              <a:t>Un variateur de vitesse intelligent pour les moteurs à courant continu mesure la charge sur le moteur et ajuste automatiquement la vitesse en conséquence, évitant ainsi les surcharges ou les sous-utilisations. Il peut également être programmé pour maintenir une vitesse constante ou réduire la vitesse lorsque la température du moteur atteint un seuil critique. Les variateurs de vitesse intelligents sont largement utilisés pour améliorer la performance et la durée de vie des moteurs à courant continu dans les applications industrielles et les équipements électromécaniques.</a:t>
            </a:r>
            <a:endParaRPr sz="1600">
              <a:solidFill>
                <a:srgbClr val="21212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1" name="Shape 2321"/>
        <p:cNvGrpSpPr/>
        <p:nvPr/>
      </p:nvGrpSpPr>
      <p:grpSpPr>
        <a:xfrm>
          <a:off x="0" y="0"/>
          <a:ext cx="0" cy="0"/>
          <a:chOff x="0" y="0"/>
          <a:chExt cx="0" cy="0"/>
        </a:xfrm>
      </p:grpSpPr>
      <p:sp>
        <p:nvSpPr>
          <p:cNvPr id="2322" name="Google Shape;2322;p42"/>
          <p:cNvSpPr txBox="1"/>
          <p:nvPr>
            <p:ph type="title"/>
          </p:nvPr>
        </p:nvSpPr>
        <p:spPr>
          <a:xfrm>
            <a:off x="939663" y="2410550"/>
            <a:ext cx="3914100" cy="803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Réalisation</a:t>
            </a:r>
            <a:endParaRPr/>
          </a:p>
        </p:txBody>
      </p:sp>
      <p:sp>
        <p:nvSpPr>
          <p:cNvPr id="2323" name="Google Shape;2323;p42"/>
          <p:cNvSpPr txBox="1"/>
          <p:nvPr>
            <p:ph idx="2" type="title"/>
          </p:nvPr>
        </p:nvSpPr>
        <p:spPr>
          <a:xfrm>
            <a:off x="3792363" y="1538450"/>
            <a:ext cx="1061400" cy="719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pic>
        <p:nvPicPr>
          <p:cNvPr id="2324" name="Google Shape;2324;p42"/>
          <p:cNvPicPr preferRelativeResize="0"/>
          <p:nvPr>
            <p:ph idx="3" type="pic"/>
          </p:nvPr>
        </p:nvPicPr>
        <p:blipFill rotWithShape="1">
          <a:blip r:embed="rId3">
            <a:alphaModFix/>
          </a:blip>
          <a:srcRect b="0" l="27117" r="27113" t="0"/>
          <a:stretch/>
        </p:blipFill>
        <p:spPr>
          <a:xfrm>
            <a:off x="5625238" y="1070600"/>
            <a:ext cx="2579101" cy="3169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8" name="Shape 2328"/>
        <p:cNvGrpSpPr/>
        <p:nvPr/>
      </p:nvGrpSpPr>
      <p:grpSpPr>
        <a:xfrm>
          <a:off x="0" y="0"/>
          <a:ext cx="0" cy="0"/>
          <a:chOff x="0" y="0"/>
          <a:chExt cx="0" cy="0"/>
        </a:xfrm>
      </p:grpSpPr>
      <p:sp>
        <p:nvSpPr>
          <p:cNvPr id="2329" name="Google Shape;2329;p43"/>
          <p:cNvSpPr txBox="1"/>
          <p:nvPr>
            <p:ph type="title"/>
          </p:nvPr>
        </p:nvSpPr>
        <p:spPr>
          <a:xfrm>
            <a:off x="720000" y="4242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Schéma électrique </a:t>
            </a:r>
            <a:endParaRPr sz="2500"/>
          </a:p>
          <a:p>
            <a:pPr indent="0" lvl="0" marL="0" rtl="0" algn="ctr">
              <a:spcBef>
                <a:spcPts val="0"/>
              </a:spcBef>
              <a:spcAft>
                <a:spcPts val="0"/>
              </a:spcAft>
              <a:buNone/>
            </a:pPr>
            <a:r>
              <a:t/>
            </a:r>
            <a:endParaRPr sz="3200">
              <a:solidFill>
                <a:schemeClr val="accent3"/>
              </a:solidFill>
            </a:endParaRPr>
          </a:p>
        </p:txBody>
      </p:sp>
      <p:pic>
        <p:nvPicPr>
          <p:cNvPr id="2330" name="Google Shape;2330;p43"/>
          <p:cNvPicPr preferRelativeResize="0"/>
          <p:nvPr/>
        </p:nvPicPr>
        <p:blipFill>
          <a:blip r:embed="rId3">
            <a:alphaModFix/>
          </a:blip>
          <a:stretch>
            <a:fillRect/>
          </a:stretch>
        </p:blipFill>
        <p:spPr>
          <a:xfrm>
            <a:off x="793225" y="901875"/>
            <a:ext cx="3694476" cy="4155976"/>
          </a:xfrm>
          <a:prstGeom prst="rect">
            <a:avLst/>
          </a:prstGeom>
          <a:noFill/>
          <a:ln>
            <a:noFill/>
          </a:ln>
        </p:spPr>
      </p:pic>
      <p:sp>
        <p:nvSpPr>
          <p:cNvPr id="2331" name="Google Shape;2331;p43"/>
          <p:cNvSpPr txBox="1"/>
          <p:nvPr/>
        </p:nvSpPr>
        <p:spPr>
          <a:xfrm>
            <a:off x="4912050" y="1152475"/>
            <a:ext cx="3920100" cy="34164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None/>
            </a:pPr>
            <a:r>
              <a:rPr lang="en" sz="2000">
                <a:solidFill>
                  <a:srgbClr val="212121"/>
                </a:solidFill>
              </a:rPr>
              <a:t>Ce mini projet consiste à réaliser un variateur de vitesse pour moteur à courant continu de 12V à 24V 5A basé sur le principe de la modulation de largeur d’impulsion MLI dite aussi PWM (pulse width modulation) et commandé par un microcontrôleur PIC16F876.</a:t>
            </a:r>
            <a:endParaRPr sz="2000">
              <a:solidFill>
                <a:srgbClr val="21212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5" name="Shape 2335"/>
        <p:cNvGrpSpPr/>
        <p:nvPr/>
      </p:nvGrpSpPr>
      <p:grpSpPr>
        <a:xfrm>
          <a:off x="0" y="0"/>
          <a:ext cx="0" cy="0"/>
          <a:chOff x="0" y="0"/>
          <a:chExt cx="0" cy="0"/>
        </a:xfrm>
      </p:grpSpPr>
      <p:sp>
        <p:nvSpPr>
          <p:cNvPr id="2336" name="Google Shape;2336;p44"/>
          <p:cNvSpPr txBox="1"/>
          <p:nvPr>
            <p:ph type="title"/>
          </p:nvPr>
        </p:nvSpPr>
        <p:spPr>
          <a:xfrm>
            <a:off x="720000" y="269975"/>
            <a:ext cx="7704000" cy="47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3"/>
                </a:solidFill>
              </a:rPr>
              <a:t>Les blocs</a:t>
            </a:r>
            <a:endParaRPr>
              <a:solidFill>
                <a:schemeClr val="dk1"/>
              </a:solidFill>
            </a:endParaRPr>
          </a:p>
        </p:txBody>
      </p:sp>
      <p:pic>
        <p:nvPicPr>
          <p:cNvPr id="2337" name="Google Shape;2337;p44"/>
          <p:cNvPicPr preferRelativeResize="0"/>
          <p:nvPr/>
        </p:nvPicPr>
        <p:blipFill>
          <a:blip r:embed="rId3">
            <a:alphaModFix/>
          </a:blip>
          <a:stretch>
            <a:fillRect/>
          </a:stretch>
        </p:blipFill>
        <p:spPr>
          <a:xfrm>
            <a:off x="538150" y="1017600"/>
            <a:ext cx="8167226" cy="378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achelor's Degree in Electronics Engineering by Slidesgo">
  <a:themeElements>
    <a:clrScheme name="Simple Light">
      <a:dk1>
        <a:srgbClr val="403953"/>
      </a:dk1>
      <a:lt1>
        <a:srgbClr val="F8F8F8"/>
      </a:lt1>
      <a:dk2>
        <a:srgbClr val="859294"/>
      </a:dk2>
      <a:lt2>
        <a:srgbClr val="D1D8E6"/>
      </a:lt2>
      <a:accent1>
        <a:srgbClr val="BABFD7"/>
      </a:accent1>
      <a:accent2>
        <a:srgbClr val="ECD9DD"/>
      </a:accent2>
      <a:accent3>
        <a:srgbClr val="575979"/>
      </a:accent3>
      <a:accent4>
        <a:srgbClr val="586160"/>
      </a:accent4>
      <a:accent5>
        <a:srgbClr val="FFFFFF"/>
      </a:accent5>
      <a:accent6>
        <a:srgbClr val="FFFFFF"/>
      </a:accent6>
      <a:hlink>
        <a:srgbClr val="4039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