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6" r:id="rId1"/>
  </p:sldMasterIdLst>
  <p:notesMasterIdLst>
    <p:notesMasterId r:id="rId43"/>
  </p:notesMasterIdLst>
  <p:sldIdLst>
    <p:sldId id="380" r:id="rId2"/>
    <p:sldId id="324" r:id="rId3"/>
    <p:sldId id="385" r:id="rId4"/>
    <p:sldId id="335" r:id="rId5"/>
    <p:sldId id="322" r:id="rId6"/>
    <p:sldId id="351" r:id="rId7"/>
    <p:sldId id="353" r:id="rId8"/>
    <p:sldId id="321" r:id="rId9"/>
    <p:sldId id="356" r:id="rId10"/>
    <p:sldId id="325" r:id="rId11"/>
    <p:sldId id="358" r:id="rId12"/>
    <p:sldId id="266" r:id="rId13"/>
    <p:sldId id="331" r:id="rId14"/>
    <p:sldId id="360" r:id="rId15"/>
    <p:sldId id="268" r:id="rId16"/>
    <p:sldId id="273" r:id="rId17"/>
    <p:sldId id="362" r:id="rId18"/>
    <p:sldId id="333" r:id="rId19"/>
    <p:sldId id="383" r:id="rId20"/>
    <p:sldId id="319" r:id="rId21"/>
    <p:sldId id="364" r:id="rId22"/>
    <p:sldId id="315" r:id="rId23"/>
    <p:sldId id="316" r:id="rId24"/>
    <p:sldId id="318" r:id="rId25"/>
    <p:sldId id="337" r:id="rId26"/>
    <p:sldId id="338" r:id="rId27"/>
    <p:sldId id="341" r:id="rId28"/>
    <p:sldId id="372" r:id="rId29"/>
    <p:sldId id="342" r:id="rId30"/>
    <p:sldId id="365" r:id="rId31"/>
    <p:sldId id="366" r:id="rId32"/>
    <p:sldId id="305" r:id="rId33"/>
    <p:sldId id="374" r:id="rId34"/>
    <p:sldId id="344" r:id="rId35"/>
    <p:sldId id="345" r:id="rId36"/>
    <p:sldId id="389" r:id="rId37"/>
    <p:sldId id="387" r:id="rId38"/>
    <p:sldId id="375" r:id="rId39"/>
    <p:sldId id="376" r:id="rId40"/>
    <p:sldId id="378" r:id="rId41"/>
    <p:sldId id="381" r:id="rId42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潘 海飞" initials="潘" lastIdx="1" clrIdx="0">
    <p:extLst>
      <p:ext uri="{19B8F6BF-5375-455C-9EA6-DF929625EA0E}">
        <p15:presenceInfo xmlns:p15="http://schemas.microsoft.com/office/powerpoint/2012/main" userId="722ba0175d73b67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364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69" autoAdjust="0"/>
    <p:restoredTop sz="94802" autoAdjust="0"/>
  </p:normalViewPr>
  <p:slideViewPr>
    <p:cSldViewPr snapToGrid="0">
      <p:cViewPr>
        <p:scale>
          <a:sx n="70" d="100"/>
          <a:sy n="70" d="100"/>
        </p:scale>
        <p:origin x="2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F0A80-FE4E-4BF7-A814-27514C3AECE9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F1F1-EF2C-403D-A9B4-021B67DEC2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80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哈哈哈哈哈哈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F1F1-EF2C-403D-A9B4-021B67DEC2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08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F1F1-EF2C-403D-A9B4-021B67DEC2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92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F1F1-EF2C-403D-A9B4-021B67DEC2F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076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F1F1-EF2C-403D-A9B4-021B67DEC2F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1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F1F1-EF2C-403D-A9B4-021B67DEC2F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670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F1F1-EF2C-403D-A9B4-021B67DEC2F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47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28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3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7B4A6-3204-428B-8AA0-4223DB57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090AC4-A84F-4C2C-9004-4E8E023D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7D4485-A3DE-41AC-A826-517EF388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2DC27E-566D-4868-A1F6-D541F893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6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6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85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35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7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0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64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4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967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2B9DD13-3D55-4EC4-83F4-D8E96A6B5E8F}" type="datetimeFigureOut">
              <a:rPr lang="zh-CN" altLang="en-US" smtClean="0"/>
              <a:t>2020/6/8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C4DD-07BC-4451-9123-D35E111BB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4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7" r:id="rId1"/>
    <p:sldLayoutId id="2147484208" r:id="rId2"/>
    <p:sldLayoutId id="2147484209" r:id="rId3"/>
    <p:sldLayoutId id="2147484210" r:id="rId4"/>
    <p:sldLayoutId id="2147484211" r:id="rId5"/>
    <p:sldLayoutId id="2147484212" r:id="rId6"/>
    <p:sldLayoutId id="2147484213" r:id="rId7"/>
    <p:sldLayoutId id="2147484214" r:id="rId8"/>
    <p:sldLayoutId id="2147484215" r:id="rId9"/>
    <p:sldLayoutId id="2147484216" r:id="rId10"/>
    <p:sldLayoutId id="2147484217" r:id="rId11"/>
    <p:sldLayoutId id="214748421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4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8B5AC-B612-4CD1-A337-EA25B1D5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" name="#3319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2F205A3-548B-4EFB-A573-84B6185D4CD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-1" y="0"/>
            <a:ext cx="12115801" cy="6858000"/>
            <a:chOff x="-41910" y="-46990"/>
            <a:chExt cx="13229590" cy="6919595"/>
          </a:xfrm>
        </p:grpSpPr>
        <p:sp>
          <p:nvSpPr>
            <p:cNvPr id="4" name="îṧḻïḍê">
              <a:extLst>
                <a:ext uri="{FF2B5EF4-FFF2-40B4-BE49-F238E27FC236}">
                  <a16:creationId xmlns:a16="http://schemas.microsoft.com/office/drawing/2014/main" id="{840059A8-E594-4C22-A991-DC310109A626}"/>
                </a:ext>
              </a:extLst>
            </p:cNvPr>
            <p:cNvSpPr/>
            <p:nvPr/>
          </p:nvSpPr>
          <p:spPr>
            <a:xfrm rot="5400000">
              <a:off x="1603375" y="-1692275"/>
              <a:ext cx="6919595" cy="10210165"/>
            </a:xfrm>
            <a:custGeom>
              <a:avLst/>
              <a:gdLst>
                <a:gd name="connsiteX0" fmla="*/ 0 w 10897"/>
                <a:gd name="connsiteY0" fmla="*/ 0 h 16079"/>
                <a:gd name="connsiteX1" fmla="*/ 10897 w 10897"/>
                <a:gd name="connsiteY1" fmla="*/ 10319 h 16079"/>
                <a:gd name="connsiteX2" fmla="*/ 10890 w 10897"/>
                <a:gd name="connsiteY2" fmla="*/ 16079 h 16079"/>
                <a:gd name="connsiteX3" fmla="*/ 0 w 10897"/>
                <a:gd name="connsiteY3" fmla="*/ 16079 h 16079"/>
                <a:gd name="connsiteX4" fmla="*/ 0 w 10897"/>
                <a:gd name="connsiteY4" fmla="*/ 0 h 16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97" h="16079">
                  <a:moveTo>
                    <a:pt x="0" y="0"/>
                  </a:moveTo>
                  <a:lnTo>
                    <a:pt x="10897" y="10319"/>
                  </a:lnTo>
                  <a:lnTo>
                    <a:pt x="10890" y="16079"/>
                  </a:lnTo>
                  <a:lnTo>
                    <a:pt x="0" y="16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 dirty="0"/>
            </a:p>
          </p:txBody>
        </p:sp>
        <p:grpSp>
          <p:nvGrpSpPr>
            <p:cNvPr id="5" name="í$lïdé">
              <a:extLst>
                <a:ext uri="{FF2B5EF4-FFF2-40B4-BE49-F238E27FC236}">
                  <a16:creationId xmlns:a16="http://schemas.microsoft.com/office/drawing/2014/main" id="{82EFFE34-71E9-46CC-A13F-A9F7595883F5}"/>
                </a:ext>
              </a:extLst>
            </p:cNvPr>
            <p:cNvGrpSpPr/>
            <p:nvPr/>
          </p:nvGrpSpPr>
          <p:grpSpPr>
            <a:xfrm>
              <a:off x="4908550" y="1252225"/>
              <a:ext cx="8279130" cy="4577677"/>
              <a:chOff x="503602" y="2132856"/>
              <a:chExt cx="5859098" cy="3239723"/>
            </a:xfrm>
          </p:grpSpPr>
          <p:grpSp>
            <p:nvGrpSpPr>
              <p:cNvPr id="11" name="ïṧḻîḓè">
                <a:extLst>
                  <a:ext uri="{FF2B5EF4-FFF2-40B4-BE49-F238E27FC236}">
                    <a16:creationId xmlns:a16="http://schemas.microsoft.com/office/drawing/2014/main" id="{70F3E1B7-A87A-44DC-80A4-4ED0F8EEF563}"/>
                  </a:ext>
                </a:extLst>
              </p:cNvPr>
              <p:cNvGrpSpPr/>
              <p:nvPr/>
            </p:nvGrpSpPr>
            <p:grpSpPr>
              <a:xfrm>
                <a:off x="503602" y="5249660"/>
                <a:ext cx="5859098" cy="122919"/>
                <a:chOff x="-1348120" y="5777968"/>
                <a:chExt cx="9361040" cy="187524"/>
              </a:xfrm>
            </p:grpSpPr>
            <p:sp>
              <p:nvSpPr>
                <p:cNvPr id="19" name="ïṩļîdé">
                  <a:extLst>
                    <a:ext uri="{FF2B5EF4-FFF2-40B4-BE49-F238E27FC236}">
                      <a16:creationId xmlns:a16="http://schemas.microsoft.com/office/drawing/2014/main" id="{194095C3-205F-4F95-9928-C668C7FFF080}"/>
                    </a:ext>
                  </a:extLst>
                </p:cNvPr>
                <p:cNvSpPr/>
                <p:nvPr/>
              </p:nvSpPr>
              <p:spPr>
                <a:xfrm flipV="1">
                  <a:off x="-1348120" y="5928916"/>
                  <a:ext cx="9361040" cy="36576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  <p:sp>
              <p:nvSpPr>
                <p:cNvPr id="20" name="íšľïďè">
                  <a:extLst>
                    <a:ext uri="{FF2B5EF4-FFF2-40B4-BE49-F238E27FC236}">
                      <a16:creationId xmlns:a16="http://schemas.microsoft.com/office/drawing/2014/main" id="{780614A1-29B6-413A-B7CD-39B3447CE10E}"/>
                    </a:ext>
                  </a:extLst>
                </p:cNvPr>
                <p:cNvSpPr/>
                <p:nvPr/>
              </p:nvSpPr>
              <p:spPr>
                <a:xfrm>
                  <a:off x="-1348120" y="5777968"/>
                  <a:ext cx="9361040" cy="151090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</p:grpSp>
          <p:grpSp>
            <p:nvGrpSpPr>
              <p:cNvPr id="12" name="ïṥļîḓe">
                <a:extLst>
                  <a:ext uri="{FF2B5EF4-FFF2-40B4-BE49-F238E27FC236}">
                    <a16:creationId xmlns:a16="http://schemas.microsoft.com/office/drawing/2014/main" id="{21F9EB1D-6180-4298-8C7A-DD1C98C4C056}"/>
                  </a:ext>
                </a:extLst>
              </p:cNvPr>
              <p:cNvGrpSpPr/>
              <p:nvPr/>
            </p:nvGrpSpPr>
            <p:grpSpPr>
              <a:xfrm>
                <a:off x="1002671" y="2132856"/>
                <a:ext cx="4860960" cy="3080807"/>
                <a:chOff x="-375492" y="1139528"/>
                <a:chExt cx="7415785" cy="4700016"/>
              </a:xfrm>
            </p:grpSpPr>
            <p:grpSp>
              <p:nvGrpSpPr>
                <p:cNvPr id="14" name="iṣ1ïdê">
                  <a:extLst>
                    <a:ext uri="{FF2B5EF4-FFF2-40B4-BE49-F238E27FC236}">
                      <a16:creationId xmlns:a16="http://schemas.microsoft.com/office/drawing/2014/main" id="{F5F508BC-CE03-4301-9D99-DDB43A3F26DE}"/>
                    </a:ext>
                  </a:extLst>
                </p:cNvPr>
                <p:cNvGrpSpPr/>
                <p:nvPr/>
              </p:nvGrpSpPr>
              <p:grpSpPr>
                <a:xfrm>
                  <a:off x="-375492" y="1139528"/>
                  <a:ext cx="7415785" cy="4700016"/>
                  <a:chOff x="-375492" y="1139528"/>
                  <a:chExt cx="7415785" cy="4700016"/>
                </a:xfrm>
              </p:grpSpPr>
              <p:sp>
                <p:nvSpPr>
                  <p:cNvPr id="16" name="îšḷiḍé">
                    <a:extLst>
                      <a:ext uri="{FF2B5EF4-FFF2-40B4-BE49-F238E27FC236}">
                        <a16:creationId xmlns:a16="http://schemas.microsoft.com/office/drawing/2014/main" id="{CD55D271-F524-48F2-851A-05AB7BEDA68F}"/>
                      </a:ext>
                    </a:extLst>
                  </p:cNvPr>
                  <p:cNvSpPr/>
                  <p:nvPr/>
                </p:nvSpPr>
                <p:spPr>
                  <a:xfrm>
                    <a:off x="-375492" y="1139528"/>
                    <a:ext cx="7415784" cy="4700016"/>
                  </a:xfrm>
                  <a:custGeom>
                    <a:avLst/>
                    <a:gdLst>
                      <a:gd name="connsiteX0" fmla="*/ 224028 w 7415784"/>
                      <a:gd name="connsiteY0" fmla="*/ 269748 h 4700016"/>
                      <a:gd name="connsiteX1" fmla="*/ 224028 w 7415784"/>
                      <a:gd name="connsiteY1" fmla="*/ 4430268 h 4700016"/>
                      <a:gd name="connsiteX2" fmla="*/ 7191756 w 7415784"/>
                      <a:gd name="connsiteY2" fmla="*/ 4430268 h 4700016"/>
                      <a:gd name="connsiteX3" fmla="*/ 7191756 w 7415784"/>
                      <a:gd name="connsiteY3" fmla="*/ 269748 h 4700016"/>
                      <a:gd name="connsiteX4" fmla="*/ 266867 w 7415784"/>
                      <a:gd name="connsiteY4" fmla="*/ 0 h 4700016"/>
                      <a:gd name="connsiteX5" fmla="*/ 7148917 w 7415784"/>
                      <a:gd name="connsiteY5" fmla="*/ 0 h 4700016"/>
                      <a:gd name="connsiteX6" fmla="*/ 7415784 w 7415784"/>
                      <a:gd name="connsiteY6" fmla="*/ 266867 h 4700016"/>
                      <a:gd name="connsiteX7" fmla="*/ 7415784 w 7415784"/>
                      <a:gd name="connsiteY7" fmla="*/ 4433149 h 4700016"/>
                      <a:gd name="connsiteX8" fmla="*/ 7148917 w 7415784"/>
                      <a:gd name="connsiteY8" fmla="*/ 4700016 h 4700016"/>
                      <a:gd name="connsiteX9" fmla="*/ 266867 w 7415784"/>
                      <a:gd name="connsiteY9" fmla="*/ 4700016 h 4700016"/>
                      <a:gd name="connsiteX10" fmla="*/ 0 w 7415784"/>
                      <a:gd name="connsiteY10" fmla="*/ 4433149 h 4700016"/>
                      <a:gd name="connsiteX11" fmla="*/ 0 w 7415784"/>
                      <a:gd name="connsiteY11" fmla="*/ 266867 h 4700016"/>
                      <a:gd name="connsiteX12" fmla="*/ 266867 w 7415784"/>
                      <a:gd name="connsiteY12" fmla="*/ 0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15784" h="4700016">
                        <a:moveTo>
                          <a:pt x="224028" y="269748"/>
                        </a:moveTo>
                        <a:lnTo>
                          <a:pt x="224028" y="4430268"/>
                        </a:lnTo>
                        <a:lnTo>
                          <a:pt x="7191756" y="4430268"/>
                        </a:lnTo>
                        <a:lnTo>
                          <a:pt x="7191756" y="269748"/>
                        </a:lnTo>
                        <a:close/>
                        <a:moveTo>
                          <a:pt x="266867" y="0"/>
                        </a:moveTo>
                        <a:lnTo>
                          <a:pt x="7148917" y="0"/>
                        </a:lnTo>
                        <a:cubicBezTo>
                          <a:pt x="7296304" y="0"/>
                          <a:pt x="7415784" y="119480"/>
                          <a:pt x="7415784" y="266867"/>
                        </a:cubicBezTo>
                        <a:lnTo>
                          <a:pt x="7415784" y="4433149"/>
                        </a:lnTo>
                        <a:cubicBezTo>
                          <a:pt x="7415784" y="4580536"/>
                          <a:pt x="7296304" y="4700016"/>
                          <a:pt x="7148917" y="4700016"/>
                        </a:cubicBezTo>
                        <a:lnTo>
                          <a:pt x="266867" y="4700016"/>
                        </a:lnTo>
                        <a:cubicBezTo>
                          <a:pt x="119480" y="4700016"/>
                          <a:pt x="0" y="4580536"/>
                          <a:pt x="0" y="4433149"/>
                        </a:cubicBezTo>
                        <a:lnTo>
                          <a:pt x="0" y="266867"/>
                        </a:lnTo>
                        <a:cubicBezTo>
                          <a:pt x="0" y="119480"/>
                          <a:pt x="119480" y="0"/>
                          <a:pt x="26686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/>
                  </a:p>
                </p:txBody>
              </p:sp>
              <p:sp>
                <p:nvSpPr>
                  <p:cNvPr id="17" name="ïṩḷïdé">
                    <a:extLst>
                      <a:ext uri="{FF2B5EF4-FFF2-40B4-BE49-F238E27FC236}">
                        <a16:creationId xmlns:a16="http://schemas.microsoft.com/office/drawing/2014/main" id="{08A55308-E392-4F90-98B5-A94ADA0ADA54}"/>
                      </a:ext>
                    </a:extLst>
                  </p:cNvPr>
                  <p:cNvSpPr/>
                  <p:nvPr/>
                </p:nvSpPr>
                <p:spPr>
                  <a:xfrm>
                    <a:off x="-358011" y="1160080"/>
                    <a:ext cx="7380820" cy="4658913"/>
                  </a:xfrm>
                  <a:custGeom>
                    <a:avLst/>
                    <a:gdLst>
                      <a:gd name="connsiteX0" fmla="*/ 252028 w 7380820"/>
                      <a:gd name="connsiteY0" fmla="*/ 295230 h 4658912"/>
                      <a:gd name="connsiteX1" fmla="*/ 252028 w 7380820"/>
                      <a:gd name="connsiteY1" fmla="*/ 4363682 h 4658912"/>
                      <a:gd name="connsiteX2" fmla="*/ 7128792 w 7380820"/>
                      <a:gd name="connsiteY2" fmla="*/ 4363682 h 4658912"/>
                      <a:gd name="connsiteX3" fmla="*/ 7128792 w 7380820"/>
                      <a:gd name="connsiteY3" fmla="*/ 295230 h 4658912"/>
                      <a:gd name="connsiteX4" fmla="*/ 264533 w 7380820"/>
                      <a:gd name="connsiteY4" fmla="*/ 0 h 4658912"/>
                      <a:gd name="connsiteX5" fmla="*/ 7116287 w 7380820"/>
                      <a:gd name="connsiteY5" fmla="*/ 0 h 4658912"/>
                      <a:gd name="connsiteX6" fmla="*/ 7380820 w 7380820"/>
                      <a:gd name="connsiteY6" fmla="*/ 264533 h 4658912"/>
                      <a:gd name="connsiteX7" fmla="*/ 7380820 w 7380820"/>
                      <a:gd name="connsiteY7" fmla="*/ 4394379 h 4658912"/>
                      <a:gd name="connsiteX8" fmla="*/ 7116287 w 7380820"/>
                      <a:gd name="connsiteY8" fmla="*/ 4658912 h 4658912"/>
                      <a:gd name="connsiteX9" fmla="*/ 264533 w 7380820"/>
                      <a:gd name="connsiteY9" fmla="*/ 4658912 h 4658912"/>
                      <a:gd name="connsiteX10" fmla="*/ 0 w 7380820"/>
                      <a:gd name="connsiteY10" fmla="*/ 4394379 h 4658912"/>
                      <a:gd name="connsiteX11" fmla="*/ 0 w 7380820"/>
                      <a:gd name="connsiteY11" fmla="*/ 264533 h 4658912"/>
                      <a:gd name="connsiteX12" fmla="*/ 264533 w 7380820"/>
                      <a:gd name="connsiteY12" fmla="*/ 0 h 46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380820" h="4658912">
                        <a:moveTo>
                          <a:pt x="252028" y="295230"/>
                        </a:moveTo>
                        <a:lnTo>
                          <a:pt x="252028" y="4363682"/>
                        </a:lnTo>
                        <a:lnTo>
                          <a:pt x="7128792" y="4363682"/>
                        </a:lnTo>
                        <a:lnTo>
                          <a:pt x="7128792" y="295230"/>
                        </a:lnTo>
                        <a:close/>
                        <a:moveTo>
                          <a:pt x="264533" y="0"/>
                        </a:moveTo>
                        <a:lnTo>
                          <a:pt x="7116287" y="0"/>
                        </a:lnTo>
                        <a:cubicBezTo>
                          <a:pt x="7262385" y="0"/>
                          <a:pt x="7380820" y="118435"/>
                          <a:pt x="7380820" y="264533"/>
                        </a:cubicBezTo>
                        <a:lnTo>
                          <a:pt x="7380820" y="4394379"/>
                        </a:lnTo>
                        <a:cubicBezTo>
                          <a:pt x="7380820" y="4540477"/>
                          <a:pt x="7262385" y="4658912"/>
                          <a:pt x="7116287" y="4658912"/>
                        </a:cubicBezTo>
                        <a:lnTo>
                          <a:pt x="264533" y="4658912"/>
                        </a:lnTo>
                        <a:cubicBezTo>
                          <a:pt x="118435" y="4658912"/>
                          <a:pt x="0" y="4540477"/>
                          <a:pt x="0" y="4394379"/>
                        </a:cubicBezTo>
                        <a:lnTo>
                          <a:pt x="0" y="264533"/>
                        </a:lnTo>
                        <a:cubicBezTo>
                          <a:pt x="0" y="118435"/>
                          <a:pt x="118435" y="0"/>
                          <a:pt x="26453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 dirty="0"/>
                  </a:p>
                </p:txBody>
              </p:sp>
              <p:sp>
                <p:nvSpPr>
                  <p:cNvPr id="18" name="ïsḻîḑè" hidden="1">
                    <a:extLst>
                      <a:ext uri="{FF2B5EF4-FFF2-40B4-BE49-F238E27FC236}">
                        <a16:creationId xmlns:a16="http://schemas.microsoft.com/office/drawing/2014/main" id="{F3E0752C-69E0-4171-A603-2109F3CD3693}"/>
                      </a:ext>
                    </a:extLst>
                  </p:cNvPr>
                  <p:cNvSpPr/>
                  <p:nvPr/>
                </p:nvSpPr>
                <p:spPr>
                  <a:xfrm>
                    <a:off x="4509683" y="1139528"/>
                    <a:ext cx="2530610" cy="4700016"/>
                  </a:xfrm>
                  <a:custGeom>
                    <a:avLst/>
                    <a:gdLst>
                      <a:gd name="connsiteX0" fmla="*/ 0 w 2530610"/>
                      <a:gd name="connsiteY0" fmla="*/ 0 h 4700016"/>
                      <a:gd name="connsiteX1" fmla="*/ 2263743 w 2530610"/>
                      <a:gd name="connsiteY1" fmla="*/ 0 h 4700016"/>
                      <a:gd name="connsiteX2" fmla="*/ 2530610 w 2530610"/>
                      <a:gd name="connsiteY2" fmla="*/ 266867 h 4700016"/>
                      <a:gd name="connsiteX3" fmla="*/ 2530610 w 2530610"/>
                      <a:gd name="connsiteY3" fmla="*/ 4433149 h 4700016"/>
                      <a:gd name="connsiteX4" fmla="*/ 2263743 w 2530610"/>
                      <a:gd name="connsiteY4" fmla="*/ 4700016 h 4700016"/>
                      <a:gd name="connsiteX5" fmla="*/ 1961175 w 2530610"/>
                      <a:gd name="connsiteY5" fmla="*/ 4700016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30610" h="4700016">
                        <a:moveTo>
                          <a:pt x="0" y="0"/>
                        </a:moveTo>
                        <a:lnTo>
                          <a:pt x="2263743" y="0"/>
                        </a:lnTo>
                        <a:cubicBezTo>
                          <a:pt x="2411130" y="0"/>
                          <a:pt x="2530610" y="119480"/>
                          <a:pt x="2530610" y="266867"/>
                        </a:cubicBezTo>
                        <a:lnTo>
                          <a:pt x="2530610" y="4433149"/>
                        </a:lnTo>
                        <a:cubicBezTo>
                          <a:pt x="2530610" y="4580536"/>
                          <a:pt x="2411130" y="4700016"/>
                          <a:pt x="2263743" y="4700016"/>
                        </a:cubicBezTo>
                        <a:lnTo>
                          <a:pt x="1961175" y="47000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90" dirty="0"/>
                  </a:p>
                </p:txBody>
              </p:sp>
            </p:grpSp>
            <p:sp>
              <p:nvSpPr>
                <p:cNvPr id="15" name="ïšḷíḓê">
                  <a:extLst>
                    <a:ext uri="{FF2B5EF4-FFF2-40B4-BE49-F238E27FC236}">
                      <a16:creationId xmlns:a16="http://schemas.microsoft.com/office/drawing/2014/main" id="{16A10CFE-E475-4B7A-85AD-1E6C8565E44F}"/>
                    </a:ext>
                  </a:extLst>
                </p:cNvPr>
                <p:cNvSpPr/>
                <p:nvPr/>
              </p:nvSpPr>
              <p:spPr>
                <a:xfrm>
                  <a:off x="3260392" y="1241052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90"/>
                </a:p>
              </p:txBody>
            </p:sp>
          </p:grpSp>
          <p:sp>
            <p:nvSpPr>
              <p:cNvPr id="13" name="iŝḷiḑe">
                <a:extLst>
                  <a:ext uri="{FF2B5EF4-FFF2-40B4-BE49-F238E27FC236}">
                    <a16:creationId xmlns:a16="http://schemas.microsoft.com/office/drawing/2014/main" id="{A3B2C472-51D1-4642-9834-A7B79A7F763A}"/>
                  </a:ext>
                </a:extLst>
              </p:cNvPr>
              <p:cNvSpPr/>
              <p:nvPr/>
            </p:nvSpPr>
            <p:spPr>
              <a:xfrm>
                <a:off x="1166336" y="2313357"/>
                <a:ext cx="4515875" cy="2699819"/>
              </a:xfrm>
              <a:prstGeom prst="rect">
                <a:avLst/>
              </a:prstGeom>
              <a:pattFill prst="pct5">
                <a:fgClr>
                  <a:srgbClr val="E4E6EA"/>
                </a:fgClr>
                <a:bgClr>
                  <a:srgbClr val="ADB5BF"/>
                </a:bgClr>
              </a:pattFill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ṩľíďê">
              <a:extLst>
                <a:ext uri="{FF2B5EF4-FFF2-40B4-BE49-F238E27FC236}">
                  <a16:creationId xmlns:a16="http://schemas.microsoft.com/office/drawing/2014/main" id="{7BEC4072-4732-48DE-9CA9-C81C7598D49B}"/>
                </a:ext>
              </a:extLst>
            </p:cNvPr>
            <p:cNvSpPr txBox="1"/>
            <p:nvPr/>
          </p:nvSpPr>
          <p:spPr>
            <a:xfrm>
              <a:off x="464238" y="469080"/>
              <a:ext cx="4722714" cy="16746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/>
            <a:p>
              <a:pPr marR="0" lvl="0" indent="0" algn="ctr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lang="zh-CN" altLang="en-US" sz="5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文本分析报告</a:t>
              </a:r>
              <a:endParaRPr 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CE1B18F-4614-4871-A651-BD1CA77AF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2906" y="4622433"/>
              <a:ext cx="1182689" cy="0"/>
            </a:xfrm>
            <a:prstGeom prst="line">
              <a:avLst/>
            </a:prstGeom>
            <a:ln w="28575" cap="sq" cmpd="sng">
              <a:solidFill>
                <a:schemeClr val="bg1"/>
              </a:solidFill>
              <a:prstDash val="solid"/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">
            <a:extLst>
              <a:ext uri="{FF2B5EF4-FFF2-40B4-BE49-F238E27FC236}">
                <a16:creationId xmlns:a16="http://schemas.microsoft.com/office/drawing/2014/main" id="{E763EE96-8CC9-4C28-AD85-73E5BD31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830" y="1531910"/>
            <a:ext cx="5874727" cy="381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ïṩľíďê">
            <a:extLst>
              <a:ext uri="{FF2B5EF4-FFF2-40B4-BE49-F238E27FC236}">
                <a16:creationId xmlns:a16="http://schemas.microsoft.com/office/drawing/2014/main" id="{04027EA6-9607-4EBE-BA8D-1FAE6FD92764}"/>
              </a:ext>
            </a:extLst>
          </p:cNvPr>
          <p:cNvSpPr txBox="1"/>
          <p:nvPr/>
        </p:nvSpPr>
        <p:spPr>
          <a:xfrm>
            <a:off x="284600" y="2374588"/>
            <a:ext cx="4610316" cy="105441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我和我的祖国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电影评论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ïṩľíďê">
            <a:extLst>
              <a:ext uri="{FF2B5EF4-FFF2-40B4-BE49-F238E27FC236}">
                <a16:creationId xmlns:a16="http://schemas.microsoft.com/office/drawing/2014/main" id="{8B919618-53A7-48EB-A978-14434D8F6BB7}"/>
              </a:ext>
            </a:extLst>
          </p:cNvPr>
          <p:cNvSpPr txBox="1"/>
          <p:nvPr/>
        </p:nvSpPr>
        <p:spPr>
          <a:xfrm>
            <a:off x="2478777" y="4464787"/>
            <a:ext cx="2104557" cy="3521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潘海飞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68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词云图（直观、快速）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5435970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602" name="Picture 2">
            <a:extLst>
              <a:ext uri="{FF2B5EF4-FFF2-40B4-BE49-F238E27FC236}">
                <a16:creationId xmlns:a16="http://schemas.microsoft.com/office/drawing/2014/main" id="{79B383E1-00CD-4C8B-BC33-E68463646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" y="1277611"/>
            <a:ext cx="12192000" cy="545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80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C7568-495D-497C-9DE0-3023946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B9F6D-4EDF-41A8-8A88-D8F7C0DB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06AD0BD-B234-4C03-AEF4-89625B25541D}"/>
              </a:ext>
            </a:extLst>
          </p:cNvPr>
          <p:cNvSpPr/>
          <p:nvPr/>
        </p:nvSpPr>
        <p:spPr>
          <a:xfrm>
            <a:off x="1916265" y="2403067"/>
            <a:ext cx="461175" cy="310394"/>
          </a:xfrm>
          <a:prstGeom prst="ellipse">
            <a:avLst/>
          </a:prstGeom>
          <a:noFill/>
          <a:ln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32A9D8-154B-46A4-8A19-B60E36F12B93}"/>
              </a:ext>
            </a:extLst>
          </p:cNvPr>
          <p:cNvSpPr/>
          <p:nvPr/>
        </p:nvSpPr>
        <p:spPr>
          <a:xfrm>
            <a:off x="1591588" y="1925249"/>
            <a:ext cx="404190" cy="310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DD26EE-C0BD-4022-81AE-3A8E9FA605FB}"/>
              </a:ext>
            </a:extLst>
          </p:cNvPr>
          <p:cNvSpPr/>
          <p:nvPr/>
        </p:nvSpPr>
        <p:spPr>
          <a:xfrm>
            <a:off x="5678557" y="3938994"/>
            <a:ext cx="1024393" cy="402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174564-0B6B-4653-A241-1DEAEF3EBA80}"/>
              </a:ext>
            </a:extLst>
          </p:cNvPr>
          <p:cNvSpPr/>
          <p:nvPr/>
        </p:nvSpPr>
        <p:spPr>
          <a:xfrm rot="2234482">
            <a:off x="9360499" y="4250153"/>
            <a:ext cx="896711" cy="400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A4194D-6608-433E-B9BF-3C5ABD4C12BF}"/>
              </a:ext>
            </a:extLst>
          </p:cNvPr>
          <p:cNvSpPr/>
          <p:nvPr/>
        </p:nvSpPr>
        <p:spPr>
          <a:xfrm>
            <a:off x="8819324" y="2591833"/>
            <a:ext cx="511482" cy="310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Sḻîdê">
            <a:extLst>
              <a:ext uri="{FF2B5EF4-FFF2-40B4-BE49-F238E27FC236}">
                <a16:creationId xmlns:a16="http://schemas.microsoft.com/office/drawing/2014/main" id="{8F94A99E-B1CC-4B52-8A10-3AEC45538F4A}"/>
              </a:ext>
            </a:extLst>
          </p:cNvPr>
          <p:cNvSpPr/>
          <p:nvPr/>
        </p:nvSpPr>
        <p:spPr>
          <a:xfrm>
            <a:off x="0" y="0"/>
            <a:ext cx="12192000" cy="1269542"/>
          </a:xfrm>
          <a:prstGeom prst="rect">
            <a:avLst/>
          </a:prstGeom>
          <a:solidFill>
            <a:srgbClr val="B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i$ḻîḍé">
            <a:extLst>
              <a:ext uri="{FF2B5EF4-FFF2-40B4-BE49-F238E27FC236}">
                <a16:creationId xmlns:a16="http://schemas.microsoft.com/office/drawing/2014/main" id="{A8B7DB85-AAB9-4EA6-8FFB-D5EDE8C095B0}"/>
              </a:ext>
            </a:extLst>
          </p:cNvPr>
          <p:cNvSpPr txBox="1"/>
          <p:nvPr/>
        </p:nvSpPr>
        <p:spPr bwMode="auto">
          <a:xfrm>
            <a:off x="187352" y="121870"/>
            <a:ext cx="5491205" cy="91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评论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词项矩阵（词袋模型）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2B4AE2-15AD-4AAA-B282-80664CBE68F6}"/>
              </a:ext>
            </a:extLst>
          </p:cNvPr>
          <p:cNvCxnSpPr>
            <a:cxnSpLocks/>
          </p:cNvCxnSpPr>
          <p:nvPr/>
        </p:nvCxnSpPr>
        <p:spPr>
          <a:xfrm>
            <a:off x="12031" y="762788"/>
            <a:ext cx="6425345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FB8B791-BD2E-4AC1-AB9E-E0001B44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542"/>
            <a:ext cx="12192000" cy="372813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E6C5370-CA55-4458-93CE-D588DF7CF5D3}"/>
              </a:ext>
            </a:extLst>
          </p:cNvPr>
          <p:cNvSpPr/>
          <p:nvPr/>
        </p:nvSpPr>
        <p:spPr>
          <a:xfrm>
            <a:off x="1575426" y="5504427"/>
            <a:ext cx="4276734" cy="71107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sklearn.feature_extraction.text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86BBD5-4899-48B0-95E3-6408E4D80100}"/>
              </a:ext>
            </a:extLst>
          </p:cNvPr>
          <p:cNvSpPr/>
          <p:nvPr/>
        </p:nvSpPr>
        <p:spPr>
          <a:xfrm>
            <a:off x="6848466" y="5504312"/>
            <a:ext cx="4078614" cy="71107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CountVectorizer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33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C7568-495D-497C-9DE0-30239464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B9F6D-4EDF-41A8-8A88-D8F7C0DB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AE0D1F-204B-40EB-8FC4-C99FE5383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753"/>
            <a:ext cx="12192000" cy="6553072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406AD0BD-B234-4C03-AEF4-89625B25541D}"/>
              </a:ext>
            </a:extLst>
          </p:cNvPr>
          <p:cNvSpPr/>
          <p:nvPr/>
        </p:nvSpPr>
        <p:spPr>
          <a:xfrm>
            <a:off x="1916265" y="2403067"/>
            <a:ext cx="461175" cy="310394"/>
          </a:xfrm>
          <a:prstGeom prst="ellipse">
            <a:avLst/>
          </a:prstGeom>
          <a:noFill/>
          <a:ln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532A9D8-154B-46A4-8A19-B60E36F12B93}"/>
              </a:ext>
            </a:extLst>
          </p:cNvPr>
          <p:cNvSpPr/>
          <p:nvPr/>
        </p:nvSpPr>
        <p:spPr>
          <a:xfrm>
            <a:off x="1591588" y="1925249"/>
            <a:ext cx="404190" cy="310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DD26EE-C0BD-4022-81AE-3A8E9FA605FB}"/>
              </a:ext>
            </a:extLst>
          </p:cNvPr>
          <p:cNvSpPr/>
          <p:nvPr/>
        </p:nvSpPr>
        <p:spPr>
          <a:xfrm>
            <a:off x="5678557" y="3938994"/>
            <a:ext cx="1024393" cy="4024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A7174564-0B6B-4653-A241-1DEAEF3EBA80}"/>
              </a:ext>
            </a:extLst>
          </p:cNvPr>
          <p:cNvSpPr/>
          <p:nvPr/>
        </p:nvSpPr>
        <p:spPr>
          <a:xfrm rot="2234482">
            <a:off x="9360499" y="4250153"/>
            <a:ext cx="896711" cy="4002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BA4194D-6608-433E-B9BF-3C5ABD4C12BF}"/>
              </a:ext>
            </a:extLst>
          </p:cNvPr>
          <p:cNvSpPr/>
          <p:nvPr/>
        </p:nvSpPr>
        <p:spPr>
          <a:xfrm>
            <a:off x="8819324" y="2591833"/>
            <a:ext cx="511482" cy="310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íSḻîdê">
            <a:extLst>
              <a:ext uri="{FF2B5EF4-FFF2-40B4-BE49-F238E27FC236}">
                <a16:creationId xmlns:a16="http://schemas.microsoft.com/office/drawing/2014/main" id="{8F94A99E-B1CC-4B52-8A10-3AEC45538F4A}"/>
              </a:ext>
            </a:extLst>
          </p:cNvPr>
          <p:cNvSpPr/>
          <p:nvPr/>
        </p:nvSpPr>
        <p:spPr>
          <a:xfrm>
            <a:off x="0" y="0"/>
            <a:ext cx="12192000" cy="1269542"/>
          </a:xfrm>
          <a:prstGeom prst="rect">
            <a:avLst/>
          </a:prstGeom>
          <a:solidFill>
            <a:srgbClr val="B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i$ḻîḍé">
            <a:extLst>
              <a:ext uri="{FF2B5EF4-FFF2-40B4-BE49-F238E27FC236}">
                <a16:creationId xmlns:a16="http://schemas.microsoft.com/office/drawing/2014/main" id="{A8B7DB85-AAB9-4EA6-8FFB-D5EDE8C095B0}"/>
              </a:ext>
            </a:extLst>
          </p:cNvPr>
          <p:cNvSpPr txBox="1"/>
          <p:nvPr/>
        </p:nvSpPr>
        <p:spPr bwMode="auto">
          <a:xfrm>
            <a:off x="187352" y="121870"/>
            <a:ext cx="5491205" cy="91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评论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词项矩阵（词袋模型）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D2B4AE2-15AD-4AAA-B282-80664CBE68F6}"/>
              </a:ext>
            </a:extLst>
          </p:cNvPr>
          <p:cNvCxnSpPr>
            <a:cxnSpLocks/>
          </p:cNvCxnSpPr>
          <p:nvPr/>
        </p:nvCxnSpPr>
        <p:spPr>
          <a:xfrm>
            <a:off x="12031" y="762788"/>
            <a:ext cx="6425345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11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双词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E40172B-007C-4E1C-B2E3-11B6EEFAB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038" y="1513432"/>
            <a:ext cx="7058025" cy="44577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E5DCA7E-1A1C-4D19-9A72-26FC711D1D06}"/>
              </a:ext>
            </a:extLst>
          </p:cNvPr>
          <p:cNvSpPr/>
          <p:nvPr/>
        </p:nvSpPr>
        <p:spPr>
          <a:xfrm>
            <a:off x="1094398" y="2740075"/>
            <a:ext cx="27369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sp>
        <p:nvSpPr>
          <p:cNvPr id="14" name="îşḷiḑè">
            <a:extLst>
              <a:ext uri="{FF2B5EF4-FFF2-40B4-BE49-F238E27FC236}">
                <a16:creationId xmlns:a16="http://schemas.microsoft.com/office/drawing/2014/main" id="{ACBCD41B-7155-41B7-B96E-607E86521FF6}"/>
              </a:ext>
            </a:extLst>
          </p:cNvPr>
          <p:cNvSpPr/>
          <p:nvPr/>
        </p:nvSpPr>
        <p:spPr>
          <a:xfrm>
            <a:off x="960120" y="2656185"/>
            <a:ext cx="3831336" cy="680763"/>
          </a:xfrm>
          <a:prstGeom prst="rect">
            <a:avLst/>
          </a:prstGeom>
          <a:solidFill>
            <a:srgbClr val="BC3649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0000" lnSpcReduction="20000"/>
          </a:bodyPr>
          <a:lstStyle/>
          <a:p>
            <a:pPr algn="ctr" defTabSz="913765"/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/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为什么要使用双词？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i$ľïḑé">
            <a:extLst>
              <a:ext uri="{FF2B5EF4-FFF2-40B4-BE49-F238E27FC236}">
                <a16:creationId xmlns:a16="http://schemas.microsoft.com/office/drawing/2014/main" id="{0541CC99-A13F-4FB4-81BD-0B789ACF47D9}"/>
              </a:ext>
            </a:extLst>
          </p:cNvPr>
          <p:cNvSpPr/>
          <p:nvPr/>
        </p:nvSpPr>
        <p:spPr>
          <a:xfrm>
            <a:off x="960120" y="3749859"/>
            <a:ext cx="3831336" cy="681807"/>
          </a:xfrm>
          <a:prstGeom prst="rect">
            <a:avLst/>
          </a:prstGeom>
          <a:solidFill>
            <a:srgbClr val="BC3649"/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fontScale="70000" lnSpcReduction="20000"/>
          </a:bodyPr>
          <a:lstStyle/>
          <a:p>
            <a:pPr algn="ctr" defTabSz="913765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3765"/>
            <a:r>
              <a:rPr lang="zh-CN" altLang="en-US" sz="3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单词有什么缺点？</a:t>
            </a:r>
          </a:p>
          <a:p>
            <a:pPr algn="ctr" defTabSz="913765"/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ïsḷíḑe">
            <a:extLst>
              <a:ext uri="{FF2B5EF4-FFF2-40B4-BE49-F238E27FC236}">
                <a16:creationId xmlns:a16="http://schemas.microsoft.com/office/drawing/2014/main" id="{C224BB5A-4AA9-47A0-8260-2488CFAC7964}"/>
              </a:ext>
            </a:extLst>
          </p:cNvPr>
          <p:cNvSpPr/>
          <p:nvPr/>
        </p:nvSpPr>
        <p:spPr>
          <a:xfrm>
            <a:off x="456622" y="2270685"/>
            <a:ext cx="750385" cy="627963"/>
          </a:xfrm>
          <a:prstGeom prst="ellipse">
            <a:avLst/>
          </a:prstGeom>
          <a:solidFill>
            <a:schemeClr val="bg1">
              <a:lumMod val="65000"/>
            </a:schemeClr>
          </a:solidFill>
          <a:ln w="79375" cap="rnd">
            <a:solidFill>
              <a:srgbClr val="BC3649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US" altLang="zh-CN" sz="2000" b="1" dirty="0">
                <a:solidFill>
                  <a:schemeClr val="bg1"/>
                </a:solidFill>
              </a:rPr>
              <a:t>0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ïsḷíḑe">
            <a:extLst>
              <a:ext uri="{FF2B5EF4-FFF2-40B4-BE49-F238E27FC236}">
                <a16:creationId xmlns:a16="http://schemas.microsoft.com/office/drawing/2014/main" id="{E200EC57-CAA9-4AC2-8FB2-ED7259B0595E}"/>
              </a:ext>
            </a:extLst>
          </p:cNvPr>
          <p:cNvSpPr/>
          <p:nvPr/>
        </p:nvSpPr>
        <p:spPr>
          <a:xfrm>
            <a:off x="447477" y="3465957"/>
            <a:ext cx="750385" cy="627963"/>
          </a:xfrm>
          <a:prstGeom prst="ellipse">
            <a:avLst/>
          </a:prstGeom>
          <a:solidFill>
            <a:schemeClr val="bg2">
              <a:lumMod val="75000"/>
            </a:schemeClr>
          </a:solidFill>
          <a:ln w="79375" cap="rnd">
            <a:solidFill>
              <a:srgbClr val="BC3649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3765"/>
            <a:r>
              <a:rPr lang="en-US" altLang="zh-CN" sz="2000" b="1" dirty="0">
                <a:solidFill>
                  <a:schemeClr val="bg1"/>
                </a:solidFill>
              </a:rPr>
              <a:t>02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8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双词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5435970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DDD771E-34C2-409E-B590-BEFCB3C30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1269542"/>
            <a:ext cx="12192000" cy="290007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652370A-40D4-449F-B177-7367BA166E34}"/>
              </a:ext>
            </a:extLst>
          </p:cNvPr>
          <p:cNvSpPr/>
          <p:nvPr/>
        </p:nvSpPr>
        <p:spPr>
          <a:xfrm>
            <a:off x="3504810" y="5479066"/>
            <a:ext cx="4276734" cy="71107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Ngram_range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(2,2)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604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A50DC-9C76-4F8E-98B5-5C3EFBA6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90F49-18DE-4EF1-A435-CC79CBBCA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9CCB9C-E5C7-420B-8549-B77EAF2C6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5600"/>
            <a:ext cx="12192000" cy="5232400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D08C5749-D3A4-42E7-B728-13761E5EFFF9}"/>
              </a:ext>
            </a:extLst>
          </p:cNvPr>
          <p:cNvSpPr/>
          <p:nvPr/>
        </p:nvSpPr>
        <p:spPr>
          <a:xfrm>
            <a:off x="2692866" y="5167617"/>
            <a:ext cx="411061" cy="2265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50F3BD-9438-44A4-B220-40AAE04B68FA}"/>
              </a:ext>
            </a:extLst>
          </p:cNvPr>
          <p:cNvSpPr/>
          <p:nvPr/>
        </p:nvSpPr>
        <p:spPr>
          <a:xfrm flipV="1">
            <a:off x="5251508" y="3229760"/>
            <a:ext cx="352338" cy="1992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319D3D4-CC16-471D-BFDC-75033C4FA871}"/>
              </a:ext>
            </a:extLst>
          </p:cNvPr>
          <p:cNvSpPr/>
          <p:nvPr/>
        </p:nvSpPr>
        <p:spPr>
          <a:xfrm flipV="1">
            <a:off x="9966121" y="4127381"/>
            <a:ext cx="310393" cy="1845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5AF124-72C0-49EC-9DDF-5613C0005C02}"/>
              </a:ext>
            </a:extLst>
          </p:cNvPr>
          <p:cNvCxnSpPr>
            <a:cxnSpLocks/>
          </p:cNvCxnSpPr>
          <p:nvPr/>
        </p:nvCxnSpPr>
        <p:spPr>
          <a:xfrm flipV="1">
            <a:off x="13854" y="817650"/>
            <a:ext cx="4887330" cy="2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íSḻîdê">
            <a:extLst>
              <a:ext uri="{FF2B5EF4-FFF2-40B4-BE49-F238E27FC236}">
                <a16:creationId xmlns:a16="http://schemas.microsoft.com/office/drawing/2014/main" id="{309C11A6-650D-41CC-A159-D21D7100F6E1}"/>
              </a:ext>
            </a:extLst>
          </p:cNvPr>
          <p:cNvSpPr/>
          <p:nvPr/>
        </p:nvSpPr>
        <p:spPr>
          <a:xfrm>
            <a:off x="0" y="0"/>
            <a:ext cx="12192000" cy="1269542"/>
          </a:xfrm>
          <a:prstGeom prst="rect">
            <a:avLst/>
          </a:prstGeom>
          <a:solidFill>
            <a:srgbClr val="BC36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12" name="i$ḻîḍé">
            <a:extLst>
              <a:ext uri="{FF2B5EF4-FFF2-40B4-BE49-F238E27FC236}">
                <a16:creationId xmlns:a16="http://schemas.microsoft.com/office/drawing/2014/main" id="{E486F9ED-7EDE-45F6-912A-35886D7B3369}"/>
              </a:ext>
            </a:extLst>
          </p:cNvPr>
          <p:cNvSpPr txBox="1"/>
          <p:nvPr/>
        </p:nvSpPr>
        <p:spPr bwMode="auto">
          <a:xfrm>
            <a:off x="187352" y="121870"/>
            <a:ext cx="4786983" cy="911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双词</a:t>
            </a:r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9B118C2-0D3E-4622-85DA-D68A89FA4FDB}"/>
              </a:ext>
            </a:extLst>
          </p:cNvPr>
          <p:cNvCxnSpPr>
            <a:cxnSpLocks/>
          </p:cNvCxnSpPr>
          <p:nvPr/>
        </p:nvCxnSpPr>
        <p:spPr>
          <a:xfrm>
            <a:off x="13854" y="735356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80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BAEB62C1-A5DD-4048-9EA9-3B8CA1EE5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11" y="1269542"/>
            <a:ext cx="8574717" cy="442347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EA007BB6-F53B-4F22-A41B-445BE60C4DD8}"/>
              </a:ext>
            </a:extLst>
          </p:cNvPr>
          <p:cNvSpPr/>
          <p:nvPr/>
        </p:nvSpPr>
        <p:spPr>
          <a:xfrm>
            <a:off x="2143684" y="5469058"/>
            <a:ext cx="3636654" cy="71107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并不是出现越多就越重要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B9937D5-56B1-43E1-9AF3-B99D8E819A81}"/>
              </a:ext>
            </a:extLst>
          </p:cNvPr>
          <p:cNvSpPr/>
          <p:nvPr/>
        </p:nvSpPr>
        <p:spPr>
          <a:xfrm>
            <a:off x="6913804" y="5469057"/>
            <a:ext cx="3636654" cy="71107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并不是出现越少就越不重要</a:t>
            </a:r>
          </a:p>
        </p:txBody>
      </p:sp>
    </p:spTree>
    <p:extLst>
      <p:ext uri="{BB962C8B-B14F-4D97-AF65-F5344CB8AC3E}">
        <p14:creationId xmlns:p14="http://schemas.microsoft.com/office/powerpoint/2010/main" val="2498931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A5EA474-B4D8-42E3-A42B-5D441A06A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736" y="1391412"/>
            <a:ext cx="9860315" cy="405841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FE441B6-59A4-49E2-A1D9-E9ED22CBB7E5}"/>
              </a:ext>
            </a:extLst>
          </p:cNvPr>
          <p:cNvSpPr/>
          <p:nvPr/>
        </p:nvSpPr>
        <p:spPr>
          <a:xfrm>
            <a:off x="7328332" y="5884622"/>
            <a:ext cx="3251276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TfidfVectorizer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C081397-C11F-461E-82AF-10A6D27BD601}"/>
              </a:ext>
            </a:extLst>
          </p:cNvPr>
          <p:cNvSpPr/>
          <p:nvPr/>
        </p:nvSpPr>
        <p:spPr>
          <a:xfrm>
            <a:off x="1491412" y="5884622"/>
            <a:ext cx="4168724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sklearn.feature_extraction.text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A603169-E05F-4465-B3E1-E3D0C33861DF}"/>
              </a:ext>
            </a:extLst>
          </p:cNvPr>
          <p:cNvSpPr/>
          <p:nvPr/>
        </p:nvSpPr>
        <p:spPr>
          <a:xfrm flipV="1">
            <a:off x="6583680" y="4457700"/>
            <a:ext cx="1341013" cy="3703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195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18EABF19-C959-4614-B284-28B0216CA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" y="1625600"/>
            <a:ext cx="12192000" cy="5232400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4C4ADF3A-28D5-4DAB-8D7B-A4E1D87306F5}"/>
              </a:ext>
            </a:extLst>
          </p:cNvPr>
          <p:cNvSpPr/>
          <p:nvPr/>
        </p:nvSpPr>
        <p:spPr>
          <a:xfrm flipV="1">
            <a:off x="2215083" y="5861304"/>
            <a:ext cx="731520" cy="3047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FC812F6-CF90-4524-A66A-2BB4252065BE}"/>
              </a:ext>
            </a:extLst>
          </p:cNvPr>
          <p:cNvSpPr/>
          <p:nvPr/>
        </p:nvSpPr>
        <p:spPr>
          <a:xfrm flipV="1">
            <a:off x="307849" y="3414624"/>
            <a:ext cx="731520" cy="2514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8CA37BB-B03F-4083-AD02-FFC06CF8208F}"/>
              </a:ext>
            </a:extLst>
          </p:cNvPr>
          <p:cNvSpPr/>
          <p:nvPr/>
        </p:nvSpPr>
        <p:spPr>
          <a:xfrm flipV="1">
            <a:off x="7635846" y="3438525"/>
            <a:ext cx="731520" cy="4551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3CFE038-4D39-405F-BE9B-122F1B1937D1}"/>
              </a:ext>
            </a:extLst>
          </p:cNvPr>
          <p:cNvSpPr/>
          <p:nvPr/>
        </p:nvSpPr>
        <p:spPr>
          <a:xfrm flipV="1">
            <a:off x="3812235" y="2593848"/>
            <a:ext cx="731520" cy="30477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30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78925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（新评论特征提取）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581087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58CA37BB-B03F-4083-AD02-FFC06CF8208F}"/>
              </a:ext>
            </a:extLst>
          </p:cNvPr>
          <p:cNvSpPr/>
          <p:nvPr/>
        </p:nvSpPr>
        <p:spPr>
          <a:xfrm flipV="1">
            <a:off x="7635846" y="3438525"/>
            <a:ext cx="731520" cy="4551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488096-18DB-40A5-9BD2-5D3C94821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525" y="1277612"/>
            <a:ext cx="12192000" cy="3705574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4441C2CD-F6D1-4120-93D8-C50FDDF6E884}"/>
              </a:ext>
            </a:extLst>
          </p:cNvPr>
          <p:cNvSpPr/>
          <p:nvPr/>
        </p:nvSpPr>
        <p:spPr>
          <a:xfrm flipV="1">
            <a:off x="5980175" y="3400058"/>
            <a:ext cx="646177" cy="9871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953BBE8-F85C-4995-B5E7-F575F17396F8}"/>
              </a:ext>
            </a:extLst>
          </p:cNvPr>
          <p:cNvSpPr/>
          <p:nvPr/>
        </p:nvSpPr>
        <p:spPr>
          <a:xfrm flipV="1">
            <a:off x="8367366" y="1407017"/>
            <a:ext cx="465738" cy="42178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íṩ1ïdè">
            <a:extLst>
              <a:ext uri="{FF2B5EF4-FFF2-40B4-BE49-F238E27FC236}">
                <a16:creationId xmlns:a16="http://schemas.microsoft.com/office/drawing/2014/main" id="{D8446B0A-9284-4BB4-9989-AB8E02705269}"/>
              </a:ext>
            </a:extLst>
          </p:cNvPr>
          <p:cNvSpPr/>
          <p:nvPr/>
        </p:nvSpPr>
        <p:spPr>
          <a:xfrm>
            <a:off x="1764792" y="5324380"/>
            <a:ext cx="2383535" cy="407154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20000"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Scikit-Learn API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íṩ1ïdè">
            <a:extLst>
              <a:ext uri="{FF2B5EF4-FFF2-40B4-BE49-F238E27FC236}">
                <a16:creationId xmlns:a16="http://schemas.microsoft.com/office/drawing/2014/main" id="{C91111BB-C675-46FF-9BF2-A6D7DCF21950}"/>
              </a:ext>
            </a:extLst>
          </p:cNvPr>
          <p:cNvSpPr/>
          <p:nvPr/>
        </p:nvSpPr>
        <p:spPr>
          <a:xfrm>
            <a:off x="6540920" y="5307284"/>
            <a:ext cx="2240897" cy="441347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transform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C5E4BFB-F07A-4723-AB08-C8B674B79D94}"/>
              </a:ext>
            </a:extLst>
          </p:cNvPr>
          <p:cNvSpPr/>
          <p:nvPr/>
        </p:nvSpPr>
        <p:spPr>
          <a:xfrm flipV="1">
            <a:off x="4148327" y="3400058"/>
            <a:ext cx="646177" cy="9871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CC37156-346C-4E73-B56B-9BF4D908AC22}"/>
              </a:ext>
            </a:extLst>
          </p:cNvPr>
          <p:cNvSpPr/>
          <p:nvPr/>
        </p:nvSpPr>
        <p:spPr>
          <a:xfrm flipV="1">
            <a:off x="6699503" y="1407018"/>
            <a:ext cx="533401" cy="42178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201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6530-59A8-481F-A8F3-2D2B6788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2CDE9D-A606-416B-B90D-67D48D400C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192000" cy="6295649"/>
            <a:chOff x="669925" y="1123951"/>
            <a:chExt cx="10850563" cy="4887418"/>
          </a:xfrm>
        </p:grpSpPr>
        <p:sp>
          <p:nvSpPr>
            <p:cNvPr id="4" name="íSḻîdê">
              <a:extLst>
                <a:ext uri="{FF2B5EF4-FFF2-40B4-BE49-F238E27FC236}">
                  <a16:creationId xmlns:a16="http://schemas.microsoft.com/office/drawing/2014/main" id="{8F91AA2D-19EB-4183-8DCC-598CEFE6141C}"/>
                </a:ext>
              </a:extLst>
            </p:cNvPr>
            <p:cNvSpPr/>
            <p:nvPr/>
          </p:nvSpPr>
          <p:spPr>
            <a:xfrm>
              <a:off x="669925" y="1123951"/>
              <a:ext cx="10850563" cy="1282869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îš1îďê">
              <a:extLst>
                <a:ext uri="{FF2B5EF4-FFF2-40B4-BE49-F238E27FC236}">
                  <a16:creationId xmlns:a16="http://schemas.microsoft.com/office/drawing/2014/main" id="{614EFB71-CEEA-475F-AB7C-EC3F12DC7AEE}"/>
                </a:ext>
              </a:extLst>
            </p:cNvPr>
            <p:cNvGrpSpPr/>
            <p:nvPr/>
          </p:nvGrpSpPr>
          <p:grpSpPr>
            <a:xfrm>
              <a:off x="669925" y="1495287"/>
              <a:ext cx="3527606" cy="707886"/>
              <a:chOff x="669925" y="1495287"/>
              <a:chExt cx="3527606" cy="707886"/>
            </a:xfrm>
          </p:grpSpPr>
          <p:sp>
            <p:nvSpPr>
              <p:cNvPr id="30" name="i$ḻîḍ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05950" y="1495287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4000" b="1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4000" b="1" dirty="0">
                    <a:solidFill>
                      <a:schemeClr val="bg1"/>
                    </a:solidFill>
                  </a:rPr>
                  <a:t>ONTENTS</a:t>
                </a: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3FE9826-FD25-457C-9B83-E4F3DA3CECB4}"/>
                  </a:ext>
                </a:extLst>
              </p:cNvPr>
              <p:cNvCxnSpPr/>
              <p:nvPr/>
            </p:nvCxnSpPr>
            <p:spPr>
              <a:xfrm>
                <a:off x="669925" y="2109517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ṡḻîḓè">
              <a:extLst>
                <a:ext uri="{FF2B5EF4-FFF2-40B4-BE49-F238E27FC236}">
                  <a16:creationId xmlns:a16="http://schemas.microsoft.com/office/drawing/2014/main" id="{B9CF19C4-D48F-4C38-B0D9-624492E5E16E}"/>
                </a:ext>
              </a:extLst>
            </p:cNvPr>
            <p:cNvSpPr txBox="1"/>
            <p:nvPr/>
          </p:nvSpPr>
          <p:spPr>
            <a:xfrm>
              <a:off x="2496930" y="2973966"/>
              <a:ext cx="548175" cy="5190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rgbClr val="BC3649"/>
                  </a:solidFill>
                </a:rPr>
                <a:t>01.</a:t>
              </a:r>
            </a:p>
          </p:txBody>
        </p:sp>
        <p:sp>
          <p:nvSpPr>
            <p:cNvPr id="7" name="íṧľîḓ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01626" y="3039222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îSļîḋê">
              <a:extLst>
                <a:ext uri="{FF2B5EF4-FFF2-40B4-BE49-F238E27FC236}">
                  <a16:creationId xmlns:a16="http://schemas.microsoft.com/office/drawing/2014/main" id="{F4787699-A81A-453C-BB7F-6EA0997651C1}"/>
                </a:ext>
              </a:extLst>
            </p:cNvPr>
            <p:cNvSpPr/>
            <p:nvPr/>
          </p:nvSpPr>
          <p:spPr>
            <a:xfrm>
              <a:off x="2612571" y="2874368"/>
              <a:ext cx="1743829" cy="6900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200" b="1" dirty="0">
                  <a:solidFill>
                    <a:srgbClr val="BC36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  <a:endParaRPr lang="en-US" altLang="zh-CN" sz="2200" b="1" dirty="0">
                <a:solidFill>
                  <a:srgbClr val="BC364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îşļíḍè">
              <a:extLst>
                <a:ext uri="{FF2B5EF4-FFF2-40B4-BE49-F238E27FC236}">
                  <a16:creationId xmlns:a16="http://schemas.microsoft.com/office/drawing/2014/main" id="{AFFE0DA0-38C8-4468-ACF1-6700443175EB}"/>
                </a:ext>
              </a:extLst>
            </p:cNvPr>
            <p:cNvSpPr txBox="1"/>
            <p:nvPr/>
          </p:nvSpPr>
          <p:spPr>
            <a:xfrm>
              <a:off x="2496929" y="3620422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2.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0" name="îṩḻïd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871459" y="3629454"/>
              <a:ext cx="3850262" cy="48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Sļîdê">
              <a:extLst>
                <a:ext uri="{FF2B5EF4-FFF2-40B4-BE49-F238E27FC236}">
                  <a16:creationId xmlns:a16="http://schemas.microsoft.com/office/drawing/2014/main" id="{648D5B95-6591-4D48-B9A9-B251602ACCBD}"/>
                </a:ext>
              </a:extLst>
            </p:cNvPr>
            <p:cNvSpPr/>
            <p:nvPr/>
          </p:nvSpPr>
          <p:spPr>
            <a:xfrm>
              <a:off x="3002545" y="3625865"/>
              <a:ext cx="1699081" cy="512361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分词、去词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îṧḷiďè">
              <a:extLst>
                <a:ext uri="{FF2B5EF4-FFF2-40B4-BE49-F238E27FC236}">
                  <a16:creationId xmlns:a16="http://schemas.microsoft.com/office/drawing/2014/main" id="{BDA4D007-5595-492F-B01A-6B9C06CA485C}"/>
                </a:ext>
              </a:extLst>
            </p:cNvPr>
            <p:cNvSpPr txBox="1"/>
            <p:nvPr/>
          </p:nvSpPr>
          <p:spPr>
            <a:xfrm>
              <a:off x="2496929" y="4266878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3.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3" name="íṧlíde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1" y="4312815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ṣḻidè">
              <a:extLst>
                <a:ext uri="{FF2B5EF4-FFF2-40B4-BE49-F238E27FC236}">
                  <a16:creationId xmlns:a16="http://schemas.microsoft.com/office/drawing/2014/main" id="{B7016EB1-3FFD-49BF-8F24-7A3237940563}"/>
                </a:ext>
              </a:extLst>
            </p:cNvPr>
            <p:cNvSpPr/>
            <p:nvPr/>
          </p:nvSpPr>
          <p:spPr>
            <a:xfrm>
              <a:off x="2649405" y="4255753"/>
              <a:ext cx="2148813" cy="49672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ïṧ1íḓè">
              <a:extLst>
                <a:ext uri="{FF2B5EF4-FFF2-40B4-BE49-F238E27FC236}">
                  <a16:creationId xmlns:a16="http://schemas.microsoft.com/office/drawing/2014/main" id="{E68D491E-2896-45B9-81DC-BF9D3AED8684}"/>
                </a:ext>
              </a:extLst>
            </p:cNvPr>
            <p:cNvSpPr txBox="1"/>
            <p:nvPr/>
          </p:nvSpPr>
          <p:spPr>
            <a:xfrm>
              <a:off x="2496929" y="4913334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4.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6" name="íṥḷid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98218" y="4965030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74FAEC4B-C64A-466A-A659-600827740FF6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  <p:sp>
          <p:nvSpPr>
            <p:cNvPr id="18" name="iṡḻiďé">
              <a:extLst>
                <a:ext uri="{FF2B5EF4-FFF2-40B4-BE49-F238E27FC236}">
                  <a16:creationId xmlns:a16="http://schemas.microsoft.com/office/drawing/2014/main" id="{79B7BF3B-F62A-46EC-ADE9-F3B8DEC82B31}"/>
                </a:ext>
              </a:extLst>
            </p:cNvPr>
            <p:cNvSpPr/>
            <p:nvPr/>
          </p:nvSpPr>
          <p:spPr>
            <a:xfrm>
              <a:off x="2032093" y="3012039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iṩlïḑè">
              <a:extLst>
                <a:ext uri="{FF2B5EF4-FFF2-40B4-BE49-F238E27FC236}">
                  <a16:creationId xmlns:a16="http://schemas.microsoft.com/office/drawing/2014/main" id="{44E375FC-920E-401F-AEEE-ADDFF3E3CB5C}"/>
                </a:ext>
              </a:extLst>
            </p:cNvPr>
            <p:cNvSpPr/>
            <p:nvPr/>
          </p:nvSpPr>
          <p:spPr>
            <a:xfrm>
              <a:off x="2032093" y="3658495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íṡ1iḓè">
              <a:extLst>
                <a:ext uri="{FF2B5EF4-FFF2-40B4-BE49-F238E27FC236}">
                  <a16:creationId xmlns:a16="http://schemas.microsoft.com/office/drawing/2014/main" id="{BE1FC458-3B91-4646-918A-B4106BC0E146}"/>
                </a:ext>
              </a:extLst>
            </p:cNvPr>
            <p:cNvSpPr/>
            <p:nvPr/>
          </p:nvSpPr>
          <p:spPr>
            <a:xfrm>
              <a:off x="2032093" y="4304951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ïsḻíḓè">
              <a:extLst>
                <a:ext uri="{FF2B5EF4-FFF2-40B4-BE49-F238E27FC236}">
                  <a16:creationId xmlns:a16="http://schemas.microsoft.com/office/drawing/2014/main" id="{3F88AFC1-4119-4CAC-9E4F-800D7E2AF415}"/>
                </a:ext>
              </a:extLst>
            </p:cNvPr>
            <p:cNvSpPr/>
            <p:nvPr/>
          </p:nvSpPr>
          <p:spPr>
            <a:xfrm>
              <a:off x="2032093" y="4951407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î$ḷîḋè">
              <a:extLst>
                <a:ext uri="{FF2B5EF4-FFF2-40B4-BE49-F238E27FC236}">
                  <a16:creationId xmlns:a16="http://schemas.microsoft.com/office/drawing/2014/main" id="{75276571-72FB-42BA-916C-80B123E5D6DB}"/>
                </a:ext>
              </a:extLst>
            </p:cNvPr>
            <p:cNvSpPr/>
            <p:nvPr/>
          </p:nvSpPr>
          <p:spPr>
            <a:xfrm>
              <a:off x="2032093" y="5597863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ṥļídé">
              <a:extLst>
                <a:ext uri="{FF2B5EF4-FFF2-40B4-BE49-F238E27FC236}">
                  <a16:creationId xmlns:a16="http://schemas.microsoft.com/office/drawing/2014/main" id="{71EEB89D-B51C-4423-A1CC-441671F8C0C7}"/>
                </a:ext>
              </a:extLst>
            </p:cNvPr>
            <p:cNvSpPr txBox="1"/>
            <p:nvPr/>
          </p:nvSpPr>
          <p:spPr>
            <a:xfrm>
              <a:off x="2496929" y="5559790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5.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24" name="íŝḷíḋ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2" y="5605727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/>
            </a:p>
          </p:txBody>
        </p:sp>
        <p:sp>
          <p:nvSpPr>
            <p:cNvPr id="25" name="iṣḻiďé">
              <a:extLst>
                <a:ext uri="{FF2B5EF4-FFF2-40B4-BE49-F238E27FC236}">
                  <a16:creationId xmlns:a16="http://schemas.microsoft.com/office/drawing/2014/main" id="{6D0CC4B7-689E-4757-8AB2-3B58D01AF176}"/>
                </a:ext>
              </a:extLst>
            </p:cNvPr>
            <p:cNvSpPr/>
            <p:nvPr/>
          </p:nvSpPr>
          <p:spPr>
            <a:xfrm>
              <a:off x="2898213" y="5527706"/>
              <a:ext cx="1932715" cy="4836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聚类、分类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8123B92-BF71-4F18-9386-444BBF30F239}"/>
                </a:ext>
              </a:extLst>
            </p:cNvPr>
            <p:cNvCxnSpPr/>
            <p:nvPr/>
          </p:nvCxnSpPr>
          <p:spPr>
            <a:xfrm>
              <a:off x="2612571" y="3439886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E3D45B5-F860-4C0B-B273-FFECF75F7131}"/>
                </a:ext>
              </a:extLst>
            </p:cNvPr>
            <p:cNvCxnSpPr/>
            <p:nvPr/>
          </p:nvCxnSpPr>
          <p:spPr>
            <a:xfrm>
              <a:off x="2612571" y="4101738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0CCBCA9-7E81-408E-B2EA-7434E2E6B6F8}"/>
                </a:ext>
              </a:extLst>
            </p:cNvPr>
            <p:cNvCxnSpPr/>
            <p:nvPr/>
          </p:nvCxnSpPr>
          <p:spPr>
            <a:xfrm>
              <a:off x="2612571" y="4763590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AF32EF3-EF54-4770-BB8F-8454400FA046}"/>
                </a:ext>
              </a:extLst>
            </p:cNvPr>
            <p:cNvCxnSpPr/>
            <p:nvPr/>
          </p:nvCxnSpPr>
          <p:spPr>
            <a:xfrm>
              <a:off x="2612571" y="5425442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ṣḻidè">
            <a:extLst>
              <a:ext uri="{FF2B5EF4-FFF2-40B4-BE49-F238E27FC236}">
                <a16:creationId xmlns:a16="http://schemas.microsoft.com/office/drawing/2014/main" id="{D9B6F3E0-6EFB-4267-AC34-B05D27B16494}"/>
              </a:ext>
            </a:extLst>
          </p:cNvPr>
          <p:cNvSpPr/>
          <p:nvPr/>
        </p:nvSpPr>
        <p:spPr>
          <a:xfrm>
            <a:off x="2152829" y="4878713"/>
            <a:ext cx="2316586" cy="593648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0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6530-59A8-481F-A8F3-2D2B6788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2CDE9D-A606-416B-B90D-67D48D400C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192000" cy="6295649"/>
            <a:chOff x="669925" y="1123951"/>
            <a:chExt cx="10850563" cy="4887418"/>
          </a:xfrm>
        </p:grpSpPr>
        <p:sp>
          <p:nvSpPr>
            <p:cNvPr id="4" name="íSḻîdê">
              <a:extLst>
                <a:ext uri="{FF2B5EF4-FFF2-40B4-BE49-F238E27FC236}">
                  <a16:creationId xmlns:a16="http://schemas.microsoft.com/office/drawing/2014/main" id="{8F91AA2D-19EB-4183-8DCC-598CEFE6141C}"/>
                </a:ext>
              </a:extLst>
            </p:cNvPr>
            <p:cNvSpPr/>
            <p:nvPr/>
          </p:nvSpPr>
          <p:spPr>
            <a:xfrm>
              <a:off x="669925" y="1123951"/>
              <a:ext cx="10850563" cy="1282869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îš1îďê">
              <a:extLst>
                <a:ext uri="{FF2B5EF4-FFF2-40B4-BE49-F238E27FC236}">
                  <a16:creationId xmlns:a16="http://schemas.microsoft.com/office/drawing/2014/main" id="{614EFB71-CEEA-475F-AB7C-EC3F12DC7AEE}"/>
                </a:ext>
              </a:extLst>
            </p:cNvPr>
            <p:cNvGrpSpPr/>
            <p:nvPr/>
          </p:nvGrpSpPr>
          <p:grpSpPr>
            <a:xfrm>
              <a:off x="669925" y="1495287"/>
              <a:ext cx="3527606" cy="707886"/>
              <a:chOff x="669925" y="1495287"/>
              <a:chExt cx="3527606" cy="707886"/>
            </a:xfrm>
          </p:grpSpPr>
          <p:sp>
            <p:nvSpPr>
              <p:cNvPr id="30" name="i$ḻîḍ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05950" y="1495287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4000" b="1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4000" b="1" dirty="0">
                    <a:solidFill>
                      <a:schemeClr val="bg1"/>
                    </a:solidFill>
                  </a:rPr>
                  <a:t>ONTENTS</a:t>
                </a: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3FE9826-FD25-457C-9B83-E4F3DA3CECB4}"/>
                  </a:ext>
                </a:extLst>
              </p:cNvPr>
              <p:cNvCxnSpPr/>
              <p:nvPr/>
            </p:nvCxnSpPr>
            <p:spPr>
              <a:xfrm>
                <a:off x="669925" y="2109517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ṡḻîḓè">
              <a:extLst>
                <a:ext uri="{FF2B5EF4-FFF2-40B4-BE49-F238E27FC236}">
                  <a16:creationId xmlns:a16="http://schemas.microsoft.com/office/drawing/2014/main" id="{B9CF19C4-D48F-4C38-B0D9-624492E5E16E}"/>
                </a:ext>
              </a:extLst>
            </p:cNvPr>
            <p:cNvSpPr txBox="1"/>
            <p:nvPr/>
          </p:nvSpPr>
          <p:spPr>
            <a:xfrm>
              <a:off x="2496930" y="2973966"/>
              <a:ext cx="548175" cy="5190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rgbClr val="BC3649"/>
                  </a:solidFill>
                </a:rPr>
                <a:t>01.</a:t>
              </a:r>
            </a:p>
          </p:txBody>
        </p:sp>
        <p:sp>
          <p:nvSpPr>
            <p:cNvPr id="7" name="íṧľîḓ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01626" y="3039222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îSļîḋê">
              <a:extLst>
                <a:ext uri="{FF2B5EF4-FFF2-40B4-BE49-F238E27FC236}">
                  <a16:creationId xmlns:a16="http://schemas.microsoft.com/office/drawing/2014/main" id="{F4787699-A81A-453C-BB7F-6EA0997651C1}"/>
                </a:ext>
              </a:extLst>
            </p:cNvPr>
            <p:cNvSpPr/>
            <p:nvPr/>
          </p:nvSpPr>
          <p:spPr>
            <a:xfrm>
              <a:off x="2612571" y="2874368"/>
              <a:ext cx="1743829" cy="6900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îşļíḍè">
              <a:extLst>
                <a:ext uri="{FF2B5EF4-FFF2-40B4-BE49-F238E27FC236}">
                  <a16:creationId xmlns:a16="http://schemas.microsoft.com/office/drawing/2014/main" id="{AFFE0DA0-38C8-4468-ACF1-6700443175EB}"/>
                </a:ext>
              </a:extLst>
            </p:cNvPr>
            <p:cNvSpPr txBox="1"/>
            <p:nvPr/>
          </p:nvSpPr>
          <p:spPr>
            <a:xfrm>
              <a:off x="2496929" y="3620422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2.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0" name="îṩḻïd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871459" y="3629454"/>
              <a:ext cx="3850262" cy="48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Sļîdê">
              <a:extLst>
                <a:ext uri="{FF2B5EF4-FFF2-40B4-BE49-F238E27FC236}">
                  <a16:creationId xmlns:a16="http://schemas.microsoft.com/office/drawing/2014/main" id="{648D5B95-6591-4D48-B9A9-B251602ACCBD}"/>
                </a:ext>
              </a:extLst>
            </p:cNvPr>
            <p:cNvSpPr/>
            <p:nvPr/>
          </p:nvSpPr>
          <p:spPr>
            <a:xfrm>
              <a:off x="3002545" y="3625865"/>
              <a:ext cx="1699081" cy="512361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分词、去词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îṧḷiďè">
              <a:extLst>
                <a:ext uri="{FF2B5EF4-FFF2-40B4-BE49-F238E27FC236}">
                  <a16:creationId xmlns:a16="http://schemas.microsoft.com/office/drawing/2014/main" id="{BDA4D007-5595-492F-B01A-6B9C06CA485C}"/>
                </a:ext>
              </a:extLst>
            </p:cNvPr>
            <p:cNvSpPr txBox="1"/>
            <p:nvPr/>
          </p:nvSpPr>
          <p:spPr>
            <a:xfrm>
              <a:off x="2496929" y="4266878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3.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3" name="íṧlíde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1" y="4312815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ṣḻidè">
              <a:extLst>
                <a:ext uri="{FF2B5EF4-FFF2-40B4-BE49-F238E27FC236}">
                  <a16:creationId xmlns:a16="http://schemas.microsoft.com/office/drawing/2014/main" id="{B7016EB1-3FFD-49BF-8F24-7A3237940563}"/>
                </a:ext>
              </a:extLst>
            </p:cNvPr>
            <p:cNvSpPr/>
            <p:nvPr/>
          </p:nvSpPr>
          <p:spPr>
            <a:xfrm>
              <a:off x="2649405" y="4255753"/>
              <a:ext cx="2148813" cy="49672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ïṧ1íḓè">
              <a:extLst>
                <a:ext uri="{FF2B5EF4-FFF2-40B4-BE49-F238E27FC236}">
                  <a16:creationId xmlns:a16="http://schemas.microsoft.com/office/drawing/2014/main" id="{E68D491E-2896-45B9-81DC-BF9D3AED8684}"/>
                </a:ext>
              </a:extLst>
            </p:cNvPr>
            <p:cNvSpPr txBox="1"/>
            <p:nvPr/>
          </p:nvSpPr>
          <p:spPr>
            <a:xfrm>
              <a:off x="2496929" y="4913334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4.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6" name="íṥḷid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98218" y="4965030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74FAEC4B-C64A-466A-A659-600827740FF6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  <p:sp>
          <p:nvSpPr>
            <p:cNvPr id="18" name="iṡḻiďé">
              <a:extLst>
                <a:ext uri="{FF2B5EF4-FFF2-40B4-BE49-F238E27FC236}">
                  <a16:creationId xmlns:a16="http://schemas.microsoft.com/office/drawing/2014/main" id="{79B7BF3B-F62A-46EC-ADE9-F3B8DEC82B31}"/>
                </a:ext>
              </a:extLst>
            </p:cNvPr>
            <p:cNvSpPr/>
            <p:nvPr/>
          </p:nvSpPr>
          <p:spPr>
            <a:xfrm>
              <a:off x="2032093" y="3012039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iṩlïḑè">
              <a:extLst>
                <a:ext uri="{FF2B5EF4-FFF2-40B4-BE49-F238E27FC236}">
                  <a16:creationId xmlns:a16="http://schemas.microsoft.com/office/drawing/2014/main" id="{44E375FC-920E-401F-AEEE-ADDFF3E3CB5C}"/>
                </a:ext>
              </a:extLst>
            </p:cNvPr>
            <p:cNvSpPr/>
            <p:nvPr/>
          </p:nvSpPr>
          <p:spPr>
            <a:xfrm>
              <a:off x="2032093" y="3658495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íṡ1iḓè">
              <a:extLst>
                <a:ext uri="{FF2B5EF4-FFF2-40B4-BE49-F238E27FC236}">
                  <a16:creationId xmlns:a16="http://schemas.microsoft.com/office/drawing/2014/main" id="{BE1FC458-3B91-4646-918A-B4106BC0E146}"/>
                </a:ext>
              </a:extLst>
            </p:cNvPr>
            <p:cNvSpPr/>
            <p:nvPr/>
          </p:nvSpPr>
          <p:spPr>
            <a:xfrm>
              <a:off x="2032093" y="4304951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ïsḻíḓè">
              <a:extLst>
                <a:ext uri="{FF2B5EF4-FFF2-40B4-BE49-F238E27FC236}">
                  <a16:creationId xmlns:a16="http://schemas.microsoft.com/office/drawing/2014/main" id="{3F88AFC1-4119-4CAC-9E4F-800D7E2AF415}"/>
                </a:ext>
              </a:extLst>
            </p:cNvPr>
            <p:cNvSpPr/>
            <p:nvPr/>
          </p:nvSpPr>
          <p:spPr>
            <a:xfrm>
              <a:off x="2032093" y="4951407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î$ḷîḋè">
              <a:extLst>
                <a:ext uri="{FF2B5EF4-FFF2-40B4-BE49-F238E27FC236}">
                  <a16:creationId xmlns:a16="http://schemas.microsoft.com/office/drawing/2014/main" id="{75276571-72FB-42BA-916C-80B123E5D6DB}"/>
                </a:ext>
              </a:extLst>
            </p:cNvPr>
            <p:cNvSpPr/>
            <p:nvPr/>
          </p:nvSpPr>
          <p:spPr>
            <a:xfrm>
              <a:off x="2032093" y="5597863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ṥļídé">
              <a:extLst>
                <a:ext uri="{FF2B5EF4-FFF2-40B4-BE49-F238E27FC236}">
                  <a16:creationId xmlns:a16="http://schemas.microsoft.com/office/drawing/2014/main" id="{71EEB89D-B51C-4423-A1CC-441671F8C0C7}"/>
                </a:ext>
              </a:extLst>
            </p:cNvPr>
            <p:cNvSpPr txBox="1"/>
            <p:nvPr/>
          </p:nvSpPr>
          <p:spPr>
            <a:xfrm>
              <a:off x="2496929" y="5559790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5.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24" name="íŝḷíḋ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2" y="5605727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/>
            </a:p>
          </p:txBody>
        </p:sp>
        <p:sp>
          <p:nvSpPr>
            <p:cNvPr id="25" name="iṣḻiďé">
              <a:extLst>
                <a:ext uri="{FF2B5EF4-FFF2-40B4-BE49-F238E27FC236}">
                  <a16:creationId xmlns:a16="http://schemas.microsoft.com/office/drawing/2014/main" id="{6D0CC4B7-689E-4757-8AB2-3B58D01AF176}"/>
                </a:ext>
              </a:extLst>
            </p:cNvPr>
            <p:cNvSpPr/>
            <p:nvPr/>
          </p:nvSpPr>
          <p:spPr>
            <a:xfrm>
              <a:off x="2898213" y="5527706"/>
              <a:ext cx="1932715" cy="4836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聚类、分类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8123B92-BF71-4F18-9386-444BBF30F239}"/>
                </a:ext>
              </a:extLst>
            </p:cNvPr>
            <p:cNvCxnSpPr/>
            <p:nvPr/>
          </p:nvCxnSpPr>
          <p:spPr>
            <a:xfrm>
              <a:off x="2612571" y="3439886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E3D45B5-F860-4C0B-B273-FFECF75F7131}"/>
                </a:ext>
              </a:extLst>
            </p:cNvPr>
            <p:cNvCxnSpPr/>
            <p:nvPr/>
          </p:nvCxnSpPr>
          <p:spPr>
            <a:xfrm>
              <a:off x="2612571" y="4101738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0CCBCA9-7E81-408E-B2EA-7434E2E6B6F8}"/>
                </a:ext>
              </a:extLst>
            </p:cNvPr>
            <p:cNvCxnSpPr/>
            <p:nvPr/>
          </p:nvCxnSpPr>
          <p:spPr>
            <a:xfrm>
              <a:off x="2612571" y="4763590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AF32EF3-EF54-4770-BB8F-8454400FA046}"/>
                </a:ext>
              </a:extLst>
            </p:cNvPr>
            <p:cNvCxnSpPr/>
            <p:nvPr/>
          </p:nvCxnSpPr>
          <p:spPr>
            <a:xfrm>
              <a:off x="2612571" y="5425442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ṣḻidè">
            <a:extLst>
              <a:ext uri="{FF2B5EF4-FFF2-40B4-BE49-F238E27FC236}">
                <a16:creationId xmlns:a16="http://schemas.microsoft.com/office/drawing/2014/main" id="{D9B6F3E0-6EFB-4267-AC34-B05D27B16494}"/>
              </a:ext>
            </a:extLst>
          </p:cNvPr>
          <p:cNvSpPr/>
          <p:nvPr/>
        </p:nvSpPr>
        <p:spPr>
          <a:xfrm>
            <a:off x="2152829" y="4878713"/>
            <a:ext cx="2316586" cy="593648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200" b="1" dirty="0">
                <a:solidFill>
                  <a:srgbClr val="BC364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sz="2200" b="1" dirty="0">
              <a:solidFill>
                <a:srgbClr val="BC364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8210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2D216-D3FF-4CC0-97F6-55268138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4A924-B350-423D-B085-BBB6F306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AE6E39C-9638-4BFF-A519-735BA725CFCD}"/>
              </a:ext>
            </a:extLst>
          </p:cNvPr>
          <p:cNvCxnSpPr/>
          <p:nvPr/>
        </p:nvCxnSpPr>
        <p:spPr>
          <a:xfrm>
            <a:off x="0" y="1269542"/>
            <a:ext cx="3963718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C5702A-6778-4FAD-BFFD-B119AA8269E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6" name="íSḻîdê">
              <a:extLst>
                <a:ext uri="{FF2B5EF4-FFF2-40B4-BE49-F238E27FC236}">
                  <a16:creationId xmlns:a16="http://schemas.microsoft.com/office/drawing/2014/main" id="{C45D663B-5926-4512-A689-CC16F43C523E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i$ḻîḍé">
              <a:extLst>
                <a:ext uri="{FF2B5EF4-FFF2-40B4-BE49-F238E27FC236}">
                  <a16:creationId xmlns:a16="http://schemas.microsoft.com/office/drawing/2014/main" id="{0A2CF462-D782-4503-AC58-DDF098A3300D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相似度矩阵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šḻïďè">
              <a:extLst>
                <a:ext uri="{FF2B5EF4-FFF2-40B4-BE49-F238E27FC236}">
                  <a16:creationId xmlns:a16="http://schemas.microsoft.com/office/drawing/2014/main" id="{154EC3FE-CAD5-463D-AE16-3996383C19AF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EEDE4B-423C-4C0C-89AA-AD7CF8899FC7}"/>
              </a:ext>
            </a:extLst>
          </p:cNvPr>
          <p:cNvCxnSpPr>
            <a:cxnSpLocks/>
          </p:cNvCxnSpPr>
          <p:nvPr/>
        </p:nvCxnSpPr>
        <p:spPr>
          <a:xfrm flipV="1">
            <a:off x="13854" y="817650"/>
            <a:ext cx="4887330" cy="2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5D618E3-D0BA-4BC1-80E0-E960B871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" y="1235080"/>
            <a:ext cx="12192000" cy="4242148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D016B4E-042F-4BAD-860D-1B317D92AA61}"/>
              </a:ext>
            </a:extLst>
          </p:cNvPr>
          <p:cNvSpPr/>
          <p:nvPr/>
        </p:nvSpPr>
        <p:spPr>
          <a:xfrm>
            <a:off x="1491412" y="5884622"/>
            <a:ext cx="4168724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sklearn.metrics.pairwise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309F18-6A87-4D9D-9566-BBCB5A879B13}"/>
              </a:ext>
            </a:extLst>
          </p:cNvPr>
          <p:cNvSpPr/>
          <p:nvPr/>
        </p:nvSpPr>
        <p:spPr>
          <a:xfrm>
            <a:off x="6426069" y="5884621"/>
            <a:ext cx="4168724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cosine_similarity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331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2D216-D3FF-4CC0-97F6-55268138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4A924-B350-423D-B085-BBB6F306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AE6E39C-9638-4BFF-A519-735BA725CFCD}"/>
              </a:ext>
            </a:extLst>
          </p:cNvPr>
          <p:cNvCxnSpPr/>
          <p:nvPr/>
        </p:nvCxnSpPr>
        <p:spPr>
          <a:xfrm>
            <a:off x="0" y="1269542"/>
            <a:ext cx="3963718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C5702A-6778-4FAD-BFFD-B119AA8269E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6" name="íSḻîdê">
              <a:extLst>
                <a:ext uri="{FF2B5EF4-FFF2-40B4-BE49-F238E27FC236}">
                  <a16:creationId xmlns:a16="http://schemas.microsoft.com/office/drawing/2014/main" id="{C45D663B-5926-4512-A689-CC16F43C523E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i$ḻîḍé">
              <a:extLst>
                <a:ext uri="{FF2B5EF4-FFF2-40B4-BE49-F238E27FC236}">
                  <a16:creationId xmlns:a16="http://schemas.microsoft.com/office/drawing/2014/main" id="{0A2CF462-D782-4503-AC58-DDF098A3300D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相似度矩阵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išḻïďè">
              <a:extLst>
                <a:ext uri="{FF2B5EF4-FFF2-40B4-BE49-F238E27FC236}">
                  <a16:creationId xmlns:a16="http://schemas.microsoft.com/office/drawing/2014/main" id="{154EC3FE-CAD5-463D-AE16-3996383C19AF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4EEDE4B-423C-4C0C-89AA-AD7CF8899FC7}"/>
              </a:ext>
            </a:extLst>
          </p:cNvPr>
          <p:cNvCxnSpPr>
            <a:cxnSpLocks/>
          </p:cNvCxnSpPr>
          <p:nvPr/>
        </p:nvCxnSpPr>
        <p:spPr>
          <a:xfrm flipV="1">
            <a:off x="13854" y="817650"/>
            <a:ext cx="4887330" cy="2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B9A01BAE-3547-471B-9A8B-F1F3A1838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600"/>
            <a:ext cx="121920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600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6530-59A8-481F-A8F3-2D2B6788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2CDE9D-A606-416B-B90D-67D48D400C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4" name="íSḻîdê">
              <a:extLst>
                <a:ext uri="{FF2B5EF4-FFF2-40B4-BE49-F238E27FC236}">
                  <a16:creationId xmlns:a16="http://schemas.microsoft.com/office/drawing/2014/main" id="{8F91AA2D-19EB-4183-8DCC-598CEFE6141C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îš1îďê">
              <a:extLst>
                <a:ext uri="{FF2B5EF4-FFF2-40B4-BE49-F238E27FC236}">
                  <a16:creationId xmlns:a16="http://schemas.microsoft.com/office/drawing/2014/main" id="{614EFB71-CEEA-475F-AB7C-EC3F12DC7AEE}"/>
                </a:ext>
              </a:extLst>
            </p:cNvPr>
            <p:cNvGrpSpPr/>
            <p:nvPr/>
          </p:nvGrpSpPr>
          <p:grpSpPr>
            <a:xfrm>
              <a:off x="669925" y="1218561"/>
              <a:ext cx="4427029" cy="890956"/>
              <a:chOff x="669925" y="1218561"/>
              <a:chExt cx="4427029" cy="890956"/>
            </a:xfrm>
          </p:grpSpPr>
          <p:sp>
            <p:nvSpPr>
              <p:cNvPr id="30" name="i$ḻîḍ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36663" y="1218561"/>
                <a:ext cx="4260291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zh-CN" altLang="en-US" sz="3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相似度矩阵热力图可视化</a:t>
                </a:r>
                <a:endPara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3FE9826-FD25-457C-9B83-E4F3DA3CECB4}"/>
                  </a:ext>
                </a:extLst>
              </p:cNvPr>
              <p:cNvCxnSpPr/>
              <p:nvPr/>
            </p:nvCxnSpPr>
            <p:spPr>
              <a:xfrm>
                <a:off x="669925" y="2109517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74FAEC4B-C64A-466A-A659-600827740FF6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pic>
        <p:nvPicPr>
          <p:cNvPr id="33" name="Picture 2">
            <a:extLst>
              <a:ext uri="{FF2B5EF4-FFF2-40B4-BE49-F238E27FC236}">
                <a16:creationId xmlns:a16="http://schemas.microsoft.com/office/drawing/2014/main" id="{D00EB5EF-E8D3-4B9D-9214-E885B8385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859" y="1399482"/>
            <a:ext cx="8139243" cy="457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464DD73A-CDEC-4504-BF04-2B05208E6F63}"/>
              </a:ext>
            </a:extLst>
          </p:cNvPr>
          <p:cNvCxnSpPr>
            <a:cxnSpLocks/>
          </p:cNvCxnSpPr>
          <p:nvPr/>
        </p:nvCxnSpPr>
        <p:spPr>
          <a:xfrm flipV="1">
            <a:off x="13854" y="817650"/>
            <a:ext cx="4887330" cy="2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016BB4C0-F2AB-41C5-B82F-E96524697323}"/>
              </a:ext>
            </a:extLst>
          </p:cNvPr>
          <p:cNvSpPr/>
          <p:nvPr/>
        </p:nvSpPr>
        <p:spPr>
          <a:xfrm flipV="1">
            <a:off x="7278624" y="3439041"/>
            <a:ext cx="566928" cy="530352"/>
          </a:xfrm>
          <a:prstGeom prst="ellipse">
            <a:avLst/>
          </a:prstGeom>
          <a:noFill/>
          <a:ln w="19050"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C10F861-FB7D-4FD8-941B-8B2E6EB08129}"/>
              </a:ext>
            </a:extLst>
          </p:cNvPr>
          <p:cNvSpPr/>
          <p:nvPr/>
        </p:nvSpPr>
        <p:spPr>
          <a:xfrm>
            <a:off x="1782743" y="6162610"/>
            <a:ext cx="3191592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seaborn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36B86E8-2828-4A12-B30E-318E69694762}"/>
              </a:ext>
            </a:extLst>
          </p:cNvPr>
          <p:cNvSpPr/>
          <p:nvPr/>
        </p:nvSpPr>
        <p:spPr>
          <a:xfrm>
            <a:off x="7125888" y="6162610"/>
            <a:ext cx="3191592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heatmap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7102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6530-59A8-481F-A8F3-2D2B6788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2CDE9D-A606-416B-B90D-67D48D400C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192000" cy="6295649"/>
            <a:chOff x="669925" y="1123951"/>
            <a:chExt cx="10850563" cy="4887418"/>
          </a:xfrm>
        </p:grpSpPr>
        <p:sp>
          <p:nvSpPr>
            <p:cNvPr id="4" name="íSḻîdê">
              <a:extLst>
                <a:ext uri="{FF2B5EF4-FFF2-40B4-BE49-F238E27FC236}">
                  <a16:creationId xmlns:a16="http://schemas.microsoft.com/office/drawing/2014/main" id="{8F91AA2D-19EB-4183-8DCC-598CEFE6141C}"/>
                </a:ext>
              </a:extLst>
            </p:cNvPr>
            <p:cNvSpPr/>
            <p:nvPr/>
          </p:nvSpPr>
          <p:spPr>
            <a:xfrm>
              <a:off x="669925" y="1123951"/>
              <a:ext cx="10850563" cy="1282869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îš1îďê">
              <a:extLst>
                <a:ext uri="{FF2B5EF4-FFF2-40B4-BE49-F238E27FC236}">
                  <a16:creationId xmlns:a16="http://schemas.microsoft.com/office/drawing/2014/main" id="{614EFB71-CEEA-475F-AB7C-EC3F12DC7AEE}"/>
                </a:ext>
              </a:extLst>
            </p:cNvPr>
            <p:cNvGrpSpPr/>
            <p:nvPr/>
          </p:nvGrpSpPr>
          <p:grpSpPr>
            <a:xfrm>
              <a:off x="669925" y="1495287"/>
              <a:ext cx="3527606" cy="707886"/>
              <a:chOff x="669925" y="1495287"/>
              <a:chExt cx="3527606" cy="707886"/>
            </a:xfrm>
          </p:grpSpPr>
          <p:sp>
            <p:nvSpPr>
              <p:cNvPr id="30" name="i$ḻîḍ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05950" y="1495287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4000" b="1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4000" b="1" dirty="0">
                    <a:solidFill>
                      <a:schemeClr val="bg1"/>
                    </a:solidFill>
                  </a:rPr>
                  <a:t>ONTENTS</a:t>
                </a: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3FE9826-FD25-457C-9B83-E4F3DA3CECB4}"/>
                  </a:ext>
                </a:extLst>
              </p:cNvPr>
              <p:cNvCxnSpPr/>
              <p:nvPr/>
            </p:nvCxnSpPr>
            <p:spPr>
              <a:xfrm>
                <a:off x="669925" y="2109517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ṡḻîḓè">
              <a:extLst>
                <a:ext uri="{FF2B5EF4-FFF2-40B4-BE49-F238E27FC236}">
                  <a16:creationId xmlns:a16="http://schemas.microsoft.com/office/drawing/2014/main" id="{B9CF19C4-D48F-4C38-B0D9-624492E5E16E}"/>
                </a:ext>
              </a:extLst>
            </p:cNvPr>
            <p:cNvSpPr txBox="1"/>
            <p:nvPr/>
          </p:nvSpPr>
          <p:spPr>
            <a:xfrm>
              <a:off x="2496930" y="2973966"/>
              <a:ext cx="548175" cy="5190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rgbClr val="BC3649"/>
                  </a:solidFill>
                </a:rPr>
                <a:t>01.</a:t>
              </a:r>
            </a:p>
          </p:txBody>
        </p:sp>
        <p:sp>
          <p:nvSpPr>
            <p:cNvPr id="7" name="íṧľîḓ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01626" y="3039222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1100" dirty="0"/>
                <a:t>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requests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BeautifulSoup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îSļîḋê">
              <a:extLst>
                <a:ext uri="{FF2B5EF4-FFF2-40B4-BE49-F238E27FC236}">
                  <a16:creationId xmlns:a16="http://schemas.microsoft.com/office/drawing/2014/main" id="{F4787699-A81A-453C-BB7F-6EA0997651C1}"/>
                </a:ext>
              </a:extLst>
            </p:cNvPr>
            <p:cNvSpPr/>
            <p:nvPr/>
          </p:nvSpPr>
          <p:spPr>
            <a:xfrm>
              <a:off x="2612571" y="2874368"/>
              <a:ext cx="1743829" cy="6900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îşļíḍè">
              <a:extLst>
                <a:ext uri="{FF2B5EF4-FFF2-40B4-BE49-F238E27FC236}">
                  <a16:creationId xmlns:a16="http://schemas.microsoft.com/office/drawing/2014/main" id="{AFFE0DA0-38C8-4468-ACF1-6700443175EB}"/>
                </a:ext>
              </a:extLst>
            </p:cNvPr>
            <p:cNvSpPr txBox="1"/>
            <p:nvPr/>
          </p:nvSpPr>
          <p:spPr>
            <a:xfrm>
              <a:off x="2496929" y="3620422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2.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0" name="îṩḻïd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871459" y="3629454"/>
              <a:ext cx="3850262" cy="48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Jieba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 哈工大停用词表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Sļîdê">
              <a:extLst>
                <a:ext uri="{FF2B5EF4-FFF2-40B4-BE49-F238E27FC236}">
                  <a16:creationId xmlns:a16="http://schemas.microsoft.com/office/drawing/2014/main" id="{648D5B95-6591-4D48-B9A9-B251602ACCBD}"/>
                </a:ext>
              </a:extLst>
            </p:cNvPr>
            <p:cNvSpPr/>
            <p:nvPr/>
          </p:nvSpPr>
          <p:spPr>
            <a:xfrm>
              <a:off x="3002545" y="3625865"/>
              <a:ext cx="1699081" cy="512361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分词、去词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îṧḷiďè">
              <a:extLst>
                <a:ext uri="{FF2B5EF4-FFF2-40B4-BE49-F238E27FC236}">
                  <a16:creationId xmlns:a16="http://schemas.microsoft.com/office/drawing/2014/main" id="{BDA4D007-5595-492F-B01A-6B9C06CA485C}"/>
                </a:ext>
              </a:extLst>
            </p:cNvPr>
            <p:cNvSpPr txBox="1"/>
            <p:nvPr/>
          </p:nvSpPr>
          <p:spPr>
            <a:xfrm>
              <a:off x="2496929" y="4266878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3.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3" name="íṧlíde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1" y="4312815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TF-IDF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ṣḻidè">
              <a:extLst>
                <a:ext uri="{FF2B5EF4-FFF2-40B4-BE49-F238E27FC236}">
                  <a16:creationId xmlns:a16="http://schemas.microsoft.com/office/drawing/2014/main" id="{B7016EB1-3FFD-49BF-8F24-7A3237940563}"/>
                </a:ext>
              </a:extLst>
            </p:cNvPr>
            <p:cNvSpPr/>
            <p:nvPr/>
          </p:nvSpPr>
          <p:spPr>
            <a:xfrm>
              <a:off x="2649405" y="4255753"/>
              <a:ext cx="2148813" cy="49672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ïṧ1íḓè">
              <a:extLst>
                <a:ext uri="{FF2B5EF4-FFF2-40B4-BE49-F238E27FC236}">
                  <a16:creationId xmlns:a16="http://schemas.microsoft.com/office/drawing/2014/main" id="{E68D491E-2896-45B9-81DC-BF9D3AED8684}"/>
                </a:ext>
              </a:extLst>
            </p:cNvPr>
            <p:cNvSpPr txBox="1"/>
            <p:nvPr/>
          </p:nvSpPr>
          <p:spPr>
            <a:xfrm>
              <a:off x="2496929" y="4913334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4.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6" name="íṥḷid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98218" y="4965030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74FAEC4B-C64A-466A-A659-600827740FF6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  <p:sp>
          <p:nvSpPr>
            <p:cNvPr id="18" name="iṡḻiďé">
              <a:extLst>
                <a:ext uri="{FF2B5EF4-FFF2-40B4-BE49-F238E27FC236}">
                  <a16:creationId xmlns:a16="http://schemas.microsoft.com/office/drawing/2014/main" id="{79B7BF3B-F62A-46EC-ADE9-F3B8DEC82B31}"/>
                </a:ext>
              </a:extLst>
            </p:cNvPr>
            <p:cNvSpPr/>
            <p:nvPr/>
          </p:nvSpPr>
          <p:spPr>
            <a:xfrm>
              <a:off x="2032093" y="3012039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iṩlïḑè">
              <a:extLst>
                <a:ext uri="{FF2B5EF4-FFF2-40B4-BE49-F238E27FC236}">
                  <a16:creationId xmlns:a16="http://schemas.microsoft.com/office/drawing/2014/main" id="{44E375FC-920E-401F-AEEE-ADDFF3E3CB5C}"/>
                </a:ext>
              </a:extLst>
            </p:cNvPr>
            <p:cNvSpPr/>
            <p:nvPr/>
          </p:nvSpPr>
          <p:spPr>
            <a:xfrm>
              <a:off x="2032093" y="3658495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íṡ1iḓè">
              <a:extLst>
                <a:ext uri="{FF2B5EF4-FFF2-40B4-BE49-F238E27FC236}">
                  <a16:creationId xmlns:a16="http://schemas.microsoft.com/office/drawing/2014/main" id="{BE1FC458-3B91-4646-918A-B4106BC0E146}"/>
                </a:ext>
              </a:extLst>
            </p:cNvPr>
            <p:cNvSpPr/>
            <p:nvPr/>
          </p:nvSpPr>
          <p:spPr>
            <a:xfrm>
              <a:off x="2032093" y="4304951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ïsḻíḓè">
              <a:extLst>
                <a:ext uri="{FF2B5EF4-FFF2-40B4-BE49-F238E27FC236}">
                  <a16:creationId xmlns:a16="http://schemas.microsoft.com/office/drawing/2014/main" id="{3F88AFC1-4119-4CAC-9E4F-800D7E2AF415}"/>
                </a:ext>
              </a:extLst>
            </p:cNvPr>
            <p:cNvSpPr/>
            <p:nvPr/>
          </p:nvSpPr>
          <p:spPr>
            <a:xfrm>
              <a:off x="2032093" y="4951407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î$ḷîḋè">
              <a:extLst>
                <a:ext uri="{FF2B5EF4-FFF2-40B4-BE49-F238E27FC236}">
                  <a16:creationId xmlns:a16="http://schemas.microsoft.com/office/drawing/2014/main" id="{75276571-72FB-42BA-916C-80B123E5D6DB}"/>
                </a:ext>
              </a:extLst>
            </p:cNvPr>
            <p:cNvSpPr/>
            <p:nvPr/>
          </p:nvSpPr>
          <p:spPr>
            <a:xfrm>
              <a:off x="2032093" y="5597863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ṥļídé">
              <a:extLst>
                <a:ext uri="{FF2B5EF4-FFF2-40B4-BE49-F238E27FC236}">
                  <a16:creationId xmlns:a16="http://schemas.microsoft.com/office/drawing/2014/main" id="{71EEB89D-B51C-4423-A1CC-441671F8C0C7}"/>
                </a:ext>
              </a:extLst>
            </p:cNvPr>
            <p:cNvSpPr txBox="1"/>
            <p:nvPr/>
          </p:nvSpPr>
          <p:spPr>
            <a:xfrm>
              <a:off x="2496929" y="5559790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5.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24" name="íŝḷíḋ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2" y="5605727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/>
            </a:p>
          </p:txBody>
        </p:sp>
        <p:sp>
          <p:nvSpPr>
            <p:cNvPr id="25" name="iṣḻiďé">
              <a:extLst>
                <a:ext uri="{FF2B5EF4-FFF2-40B4-BE49-F238E27FC236}">
                  <a16:creationId xmlns:a16="http://schemas.microsoft.com/office/drawing/2014/main" id="{6D0CC4B7-689E-4757-8AB2-3B58D01AF176}"/>
                </a:ext>
              </a:extLst>
            </p:cNvPr>
            <p:cNvSpPr/>
            <p:nvPr/>
          </p:nvSpPr>
          <p:spPr>
            <a:xfrm>
              <a:off x="2898213" y="5527706"/>
              <a:ext cx="1932715" cy="4836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</a:t>
              </a: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、分类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8123B92-BF71-4F18-9386-444BBF30F239}"/>
                </a:ext>
              </a:extLst>
            </p:cNvPr>
            <p:cNvCxnSpPr/>
            <p:nvPr/>
          </p:nvCxnSpPr>
          <p:spPr>
            <a:xfrm>
              <a:off x="2612571" y="3439886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E3D45B5-F860-4C0B-B273-FFECF75F7131}"/>
                </a:ext>
              </a:extLst>
            </p:cNvPr>
            <p:cNvCxnSpPr/>
            <p:nvPr/>
          </p:nvCxnSpPr>
          <p:spPr>
            <a:xfrm>
              <a:off x="2612571" y="4101738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0CCBCA9-7E81-408E-B2EA-7434E2E6B6F8}"/>
                </a:ext>
              </a:extLst>
            </p:cNvPr>
            <p:cNvCxnSpPr/>
            <p:nvPr/>
          </p:nvCxnSpPr>
          <p:spPr>
            <a:xfrm>
              <a:off x="2612571" y="4763590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AF32EF3-EF54-4770-BB8F-8454400FA046}"/>
                </a:ext>
              </a:extLst>
            </p:cNvPr>
            <p:cNvCxnSpPr/>
            <p:nvPr/>
          </p:nvCxnSpPr>
          <p:spPr>
            <a:xfrm>
              <a:off x="2612571" y="5425442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ṣḻidè">
            <a:extLst>
              <a:ext uri="{FF2B5EF4-FFF2-40B4-BE49-F238E27FC236}">
                <a16:creationId xmlns:a16="http://schemas.microsoft.com/office/drawing/2014/main" id="{D9B6F3E0-6EFB-4267-AC34-B05D27B16494}"/>
              </a:ext>
            </a:extLst>
          </p:cNvPr>
          <p:cNvSpPr/>
          <p:nvPr/>
        </p:nvSpPr>
        <p:spPr>
          <a:xfrm>
            <a:off x="2152829" y="4878713"/>
            <a:ext cx="2316586" cy="593648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91748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聚类原理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65434D24-D57F-434A-B6CD-BC1F785FB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055" y="1391412"/>
            <a:ext cx="8527066" cy="474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îšlîḍe">
            <a:extLst>
              <a:ext uri="{FF2B5EF4-FFF2-40B4-BE49-F238E27FC236}">
                <a16:creationId xmlns:a16="http://schemas.microsoft.com/office/drawing/2014/main" id="{86EF4A53-913D-4AF0-9854-46594C7D16E5}"/>
              </a:ext>
            </a:extLst>
          </p:cNvPr>
          <p:cNvSpPr/>
          <p:nvPr/>
        </p:nvSpPr>
        <p:spPr>
          <a:xfrm>
            <a:off x="4035163" y="6288461"/>
            <a:ext cx="3956484" cy="505784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lnSpcReduction="10000"/>
          </a:bodyPr>
          <a:lstStyle/>
          <a:p>
            <a:pPr lvl="0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设置初始类别中心和类别数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557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聚类原理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349499AE-607A-4EC3-A76B-9913A49BC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687" y="1524843"/>
            <a:ext cx="8066187" cy="448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îş1íḓè">
            <a:extLst>
              <a:ext uri="{FF2B5EF4-FFF2-40B4-BE49-F238E27FC236}">
                <a16:creationId xmlns:a16="http://schemas.microsoft.com/office/drawing/2014/main" id="{9B6BC08D-7E81-4C31-81F4-D9817150FD8C}"/>
              </a:ext>
            </a:extLst>
          </p:cNvPr>
          <p:cNvSpPr/>
          <p:nvPr/>
        </p:nvSpPr>
        <p:spPr>
          <a:xfrm>
            <a:off x="6750931" y="6129151"/>
            <a:ext cx="4830135" cy="587802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重新计算当前类别划分下每个类的中心</a:t>
            </a:r>
          </a:p>
        </p:txBody>
      </p:sp>
      <p:sp>
        <p:nvSpPr>
          <p:cNvPr id="15" name="íṩ1ïdè">
            <a:extLst>
              <a:ext uri="{FF2B5EF4-FFF2-40B4-BE49-F238E27FC236}">
                <a16:creationId xmlns:a16="http://schemas.microsoft.com/office/drawing/2014/main" id="{F48A0221-4815-48A7-9B60-29ABB568B78D}"/>
              </a:ext>
            </a:extLst>
          </p:cNvPr>
          <p:cNvSpPr/>
          <p:nvPr/>
        </p:nvSpPr>
        <p:spPr>
          <a:xfrm>
            <a:off x="259011" y="6083994"/>
            <a:ext cx="4964385" cy="587801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根据类别中心对全部数据进行类别划分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818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聚类原理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81E3BF30-83A1-476C-A2AD-D1C3CFC4A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527" y="1513432"/>
            <a:ext cx="8122729" cy="447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í$ľîḍê">
            <a:extLst>
              <a:ext uri="{FF2B5EF4-FFF2-40B4-BE49-F238E27FC236}">
                <a16:creationId xmlns:a16="http://schemas.microsoft.com/office/drawing/2014/main" id="{A40DCF37-1BC7-427B-BE59-319F8A9B8A57}"/>
              </a:ext>
            </a:extLst>
          </p:cNvPr>
          <p:cNvSpPr/>
          <p:nvPr/>
        </p:nvSpPr>
        <p:spPr>
          <a:xfrm>
            <a:off x="622829" y="6180137"/>
            <a:ext cx="4625826" cy="555993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在得到类别中心下继续进行类别划分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ïşḻîḓè">
            <a:extLst>
              <a:ext uri="{FF2B5EF4-FFF2-40B4-BE49-F238E27FC236}">
                <a16:creationId xmlns:a16="http://schemas.microsoft.com/office/drawing/2014/main" id="{43EC4023-2CCB-4D1F-98E8-2BF7029EA1AF}"/>
              </a:ext>
            </a:extLst>
          </p:cNvPr>
          <p:cNvSpPr/>
          <p:nvPr/>
        </p:nvSpPr>
        <p:spPr>
          <a:xfrm>
            <a:off x="6096000" y="6148328"/>
            <a:ext cx="5557103" cy="587802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如果连续两次的类别划分结果不变则停止算法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191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聚类原理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#24904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F6205BE-A487-4301-83C1-3E048F0F6B4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79576" y="1391412"/>
            <a:ext cx="10580585" cy="4759459"/>
            <a:chOff x="2266955" y="1536354"/>
            <a:chExt cx="8011158" cy="3923016"/>
          </a:xfrm>
        </p:grpSpPr>
        <p:grpSp>
          <p:nvGrpSpPr>
            <p:cNvPr id="15" name="í$1îḑé">
              <a:extLst>
                <a:ext uri="{FF2B5EF4-FFF2-40B4-BE49-F238E27FC236}">
                  <a16:creationId xmlns:a16="http://schemas.microsoft.com/office/drawing/2014/main" id="{5CCB85B8-D718-4A3A-B8D8-E93DEB28290F}"/>
                </a:ext>
              </a:extLst>
            </p:cNvPr>
            <p:cNvGrpSpPr/>
            <p:nvPr/>
          </p:nvGrpSpPr>
          <p:grpSpPr>
            <a:xfrm>
              <a:off x="2266955" y="1536354"/>
              <a:ext cx="4458695" cy="674576"/>
              <a:chOff x="2228947" y="1130300"/>
              <a:chExt cx="4458695" cy="674576"/>
            </a:xfrm>
          </p:grpSpPr>
          <p:sp>
            <p:nvSpPr>
              <p:cNvPr id="44" name="îšlîḍe">
                <a:extLst>
                  <a:ext uri="{FF2B5EF4-FFF2-40B4-BE49-F238E27FC236}">
                    <a16:creationId xmlns:a16="http://schemas.microsoft.com/office/drawing/2014/main" id="{DDBC09E1-A4A3-47BE-8083-A41AFCDC4116}"/>
                  </a:ext>
                </a:extLst>
              </p:cNvPr>
              <p:cNvSpPr/>
              <p:nvPr/>
            </p:nvSpPr>
            <p:spPr>
              <a:xfrm>
                <a:off x="3691965" y="1294637"/>
                <a:ext cx="2995677" cy="416896"/>
              </a:xfrm>
              <a:prstGeom prst="roundRect">
                <a:avLst>
                  <a:gd name="adj" fmla="val 50000"/>
                </a:avLst>
              </a:prstGeom>
              <a:solidFill>
                <a:srgbClr val="BC364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 lnSpcReduction="10000"/>
              </a:bodyPr>
              <a:lstStyle/>
              <a:p>
                <a:pPr lvl="0"/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设置初始类别中心和类别数</a:t>
                </a:r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;</a:t>
                </a:r>
                <a:endParaRPr lang="zh-CN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D41C8BBA-3F06-4026-99DA-05C38B65DC9C}"/>
                  </a:ext>
                </a:extLst>
              </p:cNvPr>
              <p:cNvCxnSpPr>
                <a:stCxn id="48" idx="3"/>
              </p:cNvCxnSpPr>
              <p:nvPr/>
            </p:nvCxnSpPr>
            <p:spPr>
              <a:xfrm>
                <a:off x="2940811" y="146758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ísḷïḓè">
                <a:extLst>
                  <a:ext uri="{FF2B5EF4-FFF2-40B4-BE49-F238E27FC236}">
                    <a16:creationId xmlns:a16="http://schemas.microsoft.com/office/drawing/2014/main" id="{66D1742B-787B-4BA4-B1AC-5A5E314DF9C9}"/>
                  </a:ext>
                </a:extLst>
              </p:cNvPr>
              <p:cNvGrpSpPr/>
              <p:nvPr/>
            </p:nvGrpSpPr>
            <p:grpSpPr>
              <a:xfrm>
                <a:off x="2228947" y="1130300"/>
                <a:ext cx="711864" cy="674576"/>
                <a:chOff x="2228947" y="1130300"/>
                <a:chExt cx="711864" cy="674576"/>
              </a:xfrm>
            </p:grpSpPr>
            <p:sp>
              <p:nvSpPr>
                <p:cNvPr id="48" name="ïsḷiḓé">
                  <a:extLst>
                    <a:ext uri="{FF2B5EF4-FFF2-40B4-BE49-F238E27FC236}">
                      <a16:creationId xmlns:a16="http://schemas.microsoft.com/office/drawing/2014/main" id="{013E43B6-AF82-4722-BFC1-075D0EB394DD}"/>
                    </a:ext>
                  </a:extLst>
                </p:cNvPr>
                <p:cNvSpPr/>
                <p:nvPr/>
              </p:nvSpPr>
              <p:spPr>
                <a:xfrm>
                  <a:off x="2228947" y="113030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rgbClr val="BC364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9" name="îṥḻiḑè">
                  <a:extLst>
                    <a:ext uri="{FF2B5EF4-FFF2-40B4-BE49-F238E27FC236}">
                      <a16:creationId xmlns:a16="http://schemas.microsoft.com/office/drawing/2014/main" id="{A948878F-214C-4014-A1B1-4C83E3496CA9}"/>
                    </a:ext>
                  </a:extLst>
                </p:cNvPr>
                <p:cNvSpPr/>
                <p:nvPr/>
              </p:nvSpPr>
              <p:spPr bwMode="auto">
                <a:xfrm>
                  <a:off x="2411928" y="129463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rgbClr val="BC3649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</p:grpSp>
        <p:grpSp>
          <p:nvGrpSpPr>
            <p:cNvPr id="16" name="iṧ1íḓè">
              <a:extLst>
                <a:ext uri="{FF2B5EF4-FFF2-40B4-BE49-F238E27FC236}">
                  <a16:creationId xmlns:a16="http://schemas.microsoft.com/office/drawing/2014/main" id="{57AD50F0-5F91-41E4-9941-6278155A66A4}"/>
                </a:ext>
              </a:extLst>
            </p:cNvPr>
            <p:cNvGrpSpPr/>
            <p:nvPr/>
          </p:nvGrpSpPr>
          <p:grpSpPr>
            <a:xfrm>
              <a:off x="2847195" y="2348464"/>
              <a:ext cx="5244016" cy="674576"/>
              <a:chOff x="2708342" y="1942410"/>
              <a:chExt cx="5244016" cy="674576"/>
            </a:xfrm>
          </p:grpSpPr>
          <p:sp>
            <p:nvSpPr>
              <p:cNvPr id="38" name="íṩ1ïdè">
                <a:extLst>
                  <a:ext uri="{FF2B5EF4-FFF2-40B4-BE49-F238E27FC236}">
                    <a16:creationId xmlns:a16="http://schemas.microsoft.com/office/drawing/2014/main" id="{71CC0997-82AC-4092-99D1-96547353F949}"/>
                  </a:ext>
                </a:extLst>
              </p:cNvPr>
              <p:cNvSpPr/>
              <p:nvPr/>
            </p:nvSpPr>
            <p:spPr>
              <a:xfrm>
                <a:off x="4193542" y="2039144"/>
                <a:ext cx="3758816" cy="484499"/>
              </a:xfrm>
              <a:prstGeom prst="roundRect">
                <a:avLst>
                  <a:gd name="adj" fmla="val 50000"/>
                </a:avLst>
              </a:prstGeom>
              <a:solidFill>
                <a:srgbClr val="BC364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根据类别中心对全部数据进行类别划分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65C169D0-805D-49E4-8135-209C2D8954B7}"/>
                  </a:ext>
                </a:extLst>
              </p:cNvPr>
              <p:cNvCxnSpPr>
                <a:stCxn id="42" idx="3"/>
              </p:cNvCxnSpPr>
              <p:nvPr/>
            </p:nvCxnSpPr>
            <p:spPr>
              <a:xfrm>
                <a:off x="3420206" y="227969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iṣļîḑê">
                <a:extLst>
                  <a:ext uri="{FF2B5EF4-FFF2-40B4-BE49-F238E27FC236}">
                    <a16:creationId xmlns:a16="http://schemas.microsoft.com/office/drawing/2014/main" id="{147948CC-A003-4986-A276-B86B66ABB289}"/>
                  </a:ext>
                </a:extLst>
              </p:cNvPr>
              <p:cNvGrpSpPr/>
              <p:nvPr/>
            </p:nvGrpSpPr>
            <p:grpSpPr>
              <a:xfrm>
                <a:off x="2708342" y="1942410"/>
                <a:ext cx="711864" cy="674576"/>
                <a:chOff x="2708342" y="1942410"/>
                <a:chExt cx="711864" cy="674576"/>
              </a:xfrm>
            </p:grpSpPr>
            <p:sp>
              <p:nvSpPr>
                <p:cNvPr id="42" name="iślíde">
                  <a:extLst>
                    <a:ext uri="{FF2B5EF4-FFF2-40B4-BE49-F238E27FC236}">
                      <a16:creationId xmlns:a16="http://schemas.microsoft.com/office/drawing/2014/main" id="{A29CAB1C-5076-4492-8206-D1185CD5A4D1}"/>
                    </a:ext>
                  </a:extLst>
                </p:cNvPr>
                <p:cNvSpPr/>
                <p:nvPr/>
              </p:nvSpPr>
              <p:spPr>
                <a:xfrm>
                  <a:off x="2708342" y="194241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rgbClr val="BC364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3" name="îṥ1îḑé">
                  <a:extLst>
                    <a:ext uri="{FF2B5EF4-FFF2-40B4-BE49-F238E27FC236}">
                      <a16:creationId xmlns:a16="http://schemas.microsoft.com/office/drawing/2014/main" id="{DD103CD4-516F-4153-937D-FC212826B322}"/>
                    </a:ext>
                  </a:extLst>
                </p:cNvPr>
                <p:cNvSpPr/>
                <p:nvPr/>
              </p:nvSpPr>
              <p:spPr bwMode="auto">
                <a:xfrm>
                  <a:off x="2891323" y="210674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rgbClr val="BC3649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7" name="íSḻîḋê">
              <a:extLst>
                <a:ext uri="{FF2B5EF4-FFF2-40B4-BE49-F238E27FC236}">
                  <a16:creationId xmlns:a16="http://schemas.microsoft.com/office/drawing/2014/main" id="{98AF53C9-207B-4401-9CF0-CCF35B6905EA}"/>
                </a:ext>
              </a:extLst>
            </p:cNvPr>
            <p:cNvGrpSpPr/>
            <p:nvPr/>
          </p:nvGrpSpPr>
          <p:grpSpPr>
            <a:xfrm>
              <a:off x="3427435" y="3160574"/>
              <a:ext cx="5120185" cy="674576"/>
              <a:chOff x="3187738" y="2754520"/>
              <a:chExt cx="5120185" cy="674576"/>
            </a:xfrm>
          </p:grpSpPr>
          <p:sp>
            <p:nvSpPr>
              <p:cNvPr id="32" name="îş1íḓè">
                <a:extLst>
                  <a:ext uri="{FF2B5EF4-FFF2-40B4-BE49-F238E27FC236}">
                    <a16:creationId xmlns:a16="http://schemas.microsoft.com/office/drawing/2014/main" id="{438B81FE-82AD-4139-AC49-55C71911C9A2}"/>
                  </a:ext>
                </a:extLst>
              </p:cNvPr>
              <p:cNvSpPr/>
              <p:nvPr/>
            </p:nvSpPr>
            <p:spPr>
              <a:xfrm>
                <a:off x="4650755" y="2851253"/>
                <a:ext cx="3657168" cy="484500"/>
              </a:xfrm>
              <a:prstGeom prst="roundRect">
                <a:avLst>
                  <a:gd name="adj" fmla="val 50000"/>
                </a:avLst>
              </a:prstGeom>
              <a:solidFill>
                <a:srgbClr val="BC364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重新计算当前类别划分下每个类的中心</a:t>
                </a: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4DD1CEAF-960C-4E79-97D2-B0787125EDFC}"/>
                  </a:ext>
                </a:extLst>
              </p:cNvPr>
              <p:cNvCxnSpPr>
                <a:stCxn id="36" idx="3"/>
              </p:cNvCxnSpPr>
              <p:nvPr/>
            </p:nvCxnSpPr>
            <p:spPr>
              <a:xfrm>
                <a:off x="3899602" y="309180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íŝļîḋé">
                <a:extLst>
                  <a:ext uri="{FF2B5EF4-FFF2-40B4-BE49-F238E27FC236}">
                    <a16:creationId xmlns:a16="http://schemas.microsoft.com/office/drawing/2014/main" id="{B7595D18-EB62-41B0-BD8B-8661FB9FCFD8}"/>
                  </a:ext>
                </a:extLst>
              </p:cNvPr>
              <p:cNvGrpSpPr/>
              <p:nvPr/>
            </p:nvGrpSpPr>
            <p:grpSpPr>
              <a:xfrm>
                <a:off x="3187738" y="2754520"/>
                <a:ext cx="711864" cy="674576"/>
                <a:chOff x="3187738" y="2754520"/>
                <a:chExt cx="711864" cy="674576"/>
              </a:xfrm>
            </p:grpSpPr>
            <p:sp>
              <p:nvSpPr>
                <p:cNvPr id="36" name="iṩlîḓè">
                  <a:extLst>
                    <a:ext uri="{FF2B5EF4-FFF2-40B4-BE49-F238E27FC236}">
                      <a16:creationId xmlns:a16="http://schemas.microsoft.com/office/drawing/2014/main" id="{6083271B-6B8D-4CA5-B818-8CEC4F599D92}"/>
                    </a:ext>
                  </a:extLst>
                </p:cNvPr>
                <p:cNvSpPr/>
                <p:nvPr/>
              </p:nvSpPr>
              <p:spPr>
                <a:xfrm>
                  <a:off x="3187738" y="275452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rgbClr val="BC364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7" name="ïs1ïdè">
                  <a:extLst>
                    <a:ext uri="{FF2B5EF4-FFF2-40B4-BE49-F238E27FC236}">
                      <a16:creationId xmlns:a16="http://schemas.microsoft.com/office/drawing/2014/main" id="{47F48C7D-06C2-47FE-AC42-4CDBD223206D}"/>
                    </a:ext>
                  </a:extLst>
                </p:cNvPr>
                <p:cNvSpPr/>
                <p:nvPr/>
              </p:nvSpPr>
              <p:spPr bwMode="auto">
                <a:xfrm>
                  <a:off x="3370719" y="291885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rgbClr val="BC3649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8" name="íS1íḋê">
              <a:extLst>
                <a:ext uri="{FF2B5EF4-FFF2-40B4-BE49-F238E27FC236}">
                  <a16:creationId xmlns:a16="http://schemas.microsoft.com/office/drawing/2014/main" id="{3245EE82-97BB-47A8-88C8-1D92E62DF192}"/>
                </a:ext>
              </a:extLst>
            </p:cNvPr>
            <p:cNvGrpSpPr/>
            <p:nvPr/>
          </p:nvGrpSpPr>
          <p:grpSpPr>
            <a:xfrm>
              <a:off x="4007675" y="3972684"/>
              <a:ext cx="4843470" cy="674576"/>
              <a:chOff x="3667133" y="3566630"/>
              <a:chExt cx="4843470" cy="674576"/>
            </a:xfrm>
          </p:grpSpPr>
          <p:sp>
            <p:nvSpPr>
              <p:cNvPr id="26" name="í$ľîḍê">
                <a:extLst>
                  <a:ext uri="{FF2B5EF4-FFF2-40B4-BE49-F238E27FC236}">
                    <a16:creationId xmlns:a16="http://schemas.microsoft.com/office/drawing/2014/main" id="{D6D240FD-0D9E-4DE5-B17C-9C10B5DE9044}"/>
                  </a:ext>
                </a:extLst>
              </p:cNvPr>
              <p:cNvSpPr/>
              <p:nvPr/>
            </p:nvSpPr>
            <p:spPr>
              <a:xfrm>
                <a:off x="5130150" y="3730966"/>
                <a:ext cx="3380453" cy="484499"/>
              </a:xfrm>
              <a:prstGeom prst="roundRect">
                <a:avLst>
                  <a:gd name="adj" fmla="val 50000"/>
                </a:avLst>
              </a:prstGeom>
              <a:solidFill>
                <a:srgbClr val="BC364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在得到类别中心下继续进行类别划分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05D877C2-DF68-49DE-BCE2-42A04FD71945}"/>
                  </a:ext>
                </a:extLst>
              </p:cNvPr>
              <p:cNvCxnSpPr>
                <a:stCxn id="30" idx="3"/>
              </p:cNvCxnSpPr>
              <p:nvPr/>
            </p:nvCxnSpPr>
            <p:spPr>
              <a:xfrm>
                <a:off x="4378997" y="390391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ïśľîḋé">
                <a:extLst>
                  <a:ext uri="{FF2B5EF4-FFF2-40B4-BE49-F238E27FC236}">
                    <a16:creationId xmlns:a16="http://schemas.microsoft.com/office/drawing/2014/main" id="{4F657C74-D505-42A2-A82E-6E847844F5F6}"/>
                  </a:ext>
                </a:extLst>
              </p:cNvPr>
              <p:cNvGrpSpPr/>
              <p:nvPr/>
            </p:nvGrpSpPr>
            <p:grpSpPr>
              <a:xfrm>
                <a:off x="3667133" y="3566630"/>
                <a:ext cx="711864" cy="674576"/>
                <a:chOff x="3667133" y="3566630"/>
                <a:chExt cx="711864" cy="674576"/>
              </a:xfrm>
            </p:grpSpPr>
            <p:sp>
              <p:nvSpPr>
                <p:cNvPr id="30" name="íṥlîďé">
                  <a:extLst>
                    <a:ext uri="{FF2B5EF4-FFF2-40B4-BE49-F238E27FC236}">
                      <a16:creationId xmlns:a16="http://schemas.microsoft.com/office/drawing/2014/main" id="{078F542D-73FB-466B-A4DD-1D01E0F5A358}"/>
                    </a:ext>
                  </a:extLst>
                </p:cNvPr>
                <p:cNvSpPr/>
                <p:nvPr/>
              </p:nvSpPr>
              <p:spPr>
                <a:xfrm>
                  <a:off x="3667133" y="356663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rgbClr val="BC364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31" name="íṡ1íḍé">
                  <a:extLst>
                    <a:ext uri="{FF2B5EF4-FFF2-40B4-BE49-F238E27FC236}">
                      <a16:creationId xmlns:a16="http://schemas.microsoft.com/office/drawing/2014/main" id="{1427934F-2DBF-458F-8A38-DEA71E26D14F}"/>
                    </a:ext>
                  </a:extLst>
                </p:cNvPr>
                <p:cNvSpPr/>
                <p:nvPr/>
              </p:nvSpPr>
              <p:spPr bwMode="auto">
                <a:xfrm>
                  <a:off x="3850114" y="373096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rgbClr val="BC3649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19" name="íŝḻïďé">
              <a:extLst>
                <a:ext uri="{FF2B5EF4-FFF2-40B4-BE49-F238E27FC236}">
                  <a16:creationId xmlns:a16="http://schemas.microsoft.com/office/drawing/2014/main" id="{85F1B734-B221-4196-8BBF-F9BE5BF1CC31}"/>
                </a:ext>
              </a:extLst>
            </p:cNvPr>
            <p:cNvGrpSpPr/>
            <p:nvPr/>
          </p:nvGrpSpPr>
          <p:grpSpPr>
            <a:xfrm>
              <a:off x="4587915" y="4784794"/>
              <a:ext cx="5690198" cy="674576"/>
              <a:chOff x="4146528" y="4378740"/>
              <a:chExt cx="5690198" cy="674576"/>
            </a:xfrm>
          </p:grpSpPr>
          <p:sp>
            <p:nvSpPr>
              <p:cNvPr id="20" name="ïşḻîḓè">
                <a:extLst>
                  <a:ext uri="{FF2B5EF4-FFF2-40B4-BE49-F238E27FC236}">
                    <a16:creationId xmlns:a16="http://schemas.microsoft.com/office/drawing/2014/main" id="{D3E3E9EE-DEEF-482B-9D76-A9D37CB0389F}"/>
                  </a:ext>
                </a:extLst>
              </p:cNvPr>
              <p:cNvSpPr/>
              <p:nvPr/>
            </p:nvSpPr>
            <p:spPr>
              <a:xfrm>
                <a:off x="5629130" y="4489840"/>
                <a:ext cx="4207596" cy="484500"/>
              </a:xfrm>
              <a:prstGeom prst="roundRect">
                <a:avLst>
                  <a:gd name="adj" fmla="val 50000"/>
                </a:avLst>
              </a:prstGeom>
              <a:solidFill>
                <a:srgbClr val="BC364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 anchorCtr="0">
                <a:norm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</a:t>
                </a:r>
                <a:r>
                  <a:rPr lang="zh-CN" altLang="en-US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如果连续两次的类别划分结果不变则停止算法</a:t>
                </a:r>
                <a:endParaRPr lang="zh-CN" altLang="en-US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9D2E14B5-7399-401A-968D-FBF8223387B5}"/>
                  </a:ext>
                </a:extLst>
              </p:cNvPr>
              <p:cNvCxnSpPr>
                <a:stCxn id="24" idx="3"/>
              </p:cNvCxnSpPr>
              <p:nvPr/>
            </p:nvCxnSpPr>
            <p:spPr>
              <a:xfrm>
                <a:off x="4858392" y="4716028"/>
                <a:ext cx="715641" cy="0"/>
              </a:xfrm>
              <a:prstGeom prst="straightConnector1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îṣļidé">
                <a:extLst>
                  <a:ext uri="{FF2B5EF4-FFF2-40B4-BE49-F238E27FC236}">
                    <a16:creationId xmlns:a16="http://schemas.microsoft.com/office/drawing/2014/main" id="{97BE146B-43C5-4C08-841F-18D9F9C728BE}"/>
                  </a:ext>
                </a:extLst>
              </p:cNvPr>
              <p:cNvGrpSpPr/>
              <p:nvPr/>
            </p:nvGrpSpPr>
            <p:grpSpPr>
              <a:xfrm>
                <a:off x="4146528" y="4378740"/>
                <a:ext cx="711864" cy="674576"/>
                <a:chOff x="4146528" y="4378740"/>
                <a:chExt cx="711864" cy="674576"/>
              </a:xfrm>
            </p:grpSpPr>
            <p:sp>
              <p:nvSpPr>
                <p:cNvPr id="24" name="iS1íḍè">
                  <a:extLst>
                    <a:ext uri="{FF2B5EF4-FFF2-40B4-BE49-F238E27FC236}">
                      <a16:creationId xmlns:a16="http://schemas.microsoft.com/office/drawing/2014/main" id="{3C214BC8-11C7-49D8-BC95-A0E3FB0B9B5A}"/>
                    </a:ext>
                  </a:extLst>
                </p:cNvPr>
                <p:cNvSpPr/>
                <p:nvPr/>
              </p:nvSpPr>
              <p:spPr>
                <a:xfrm>
                  <a:off x="4146528" y="4378740"/>
                  <a:ext cx="711864" cy="674576"/>
                </a:xfrm>
                <a:prstGeom prst="roundRect">
                  <a:avLst>
                    <a:gd name="adj" fmla="val 14107"/>
                  </a:avLst>
                </a:prstGeom>
                <a:solidFill>
                  <a:schemeClr val="bg1"/>
                </a:solidFill>
                <a:ln w="19050">
                  <a:solidFill>
                    <a:srgbClr val="BC3649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5" name="iṣľiḍe">
                  <a:extLst>
                    <a:ext uri="{FF2B5EF4-FFF2-40B4-BE49-F238E27FC236}">
                      <a16:creationId xmlns:a16="http://schemas.microsoft.com/office/drawing/2014/main" id="{A7F25E11-0CFE-46AE-A8F1-E7E226D3F7B7}"/>
                    </a:ext>
                  </a:extLst>
                </p:cNvPr>
                <p:cNvSpPr/>
                <p:nvPr/>
              </p:nvSpPr>
              <p:spPr bwMode="auto">
                <a:xfrm>
                  <a:off x="4329509" y="4543077"/>
                  <a:ext cx="345902" cy="345902"/>
                </a:xfrm>
                <a:custGeom>
                  <a:avLst/>
                  <a:gdLst>
                    <a:gd name="T0" fmla="*/ 223 w 228"/>
                    <a:gd name="T1" fmla="*/ 95 h 228"/>
                    <a:gd name="T2" fmla="*/ 196 w 228"/>
                    <a:gd name="T3" fmla="*/ 90 h 228"/>
                    <a:gd name="T4" fmla="*/ 189 w 228"/>
                    <a:gd name="T5" fmla="*/ 74 h 228"/>
                    <a:gd name="T6" fmla="*/ 205 w 228"/>
                    <a:gd name="T7" fmla="*/ 50 h 228"/>
                    <a:gd name="T8" fmla="*/ 205 w 228"/>
                    <a:gd name="T9" fmla="*/ 43 h 228"/>
                    <a:gd name="T10" fmla="*/ 185 w 228"/>
                    <a:gd name="T11" fmla="*/ 24 h 228"/>
                    <a:gd name="T12" fmla="*/ 178 w 228"/>
                    <a:gd name="T13" fmla="*/ 23 h 228"/>
                    <a:gd name="T14" fmla="*/ 155 w 228"/>
                    <a:gd name="T15" fmla="*/ 39 h 228"/>
                    <a:gd name="T16" fmla="*/ 138 w 228"/>
                    <a:gd name="T17" fmla="*/ 32 h 228"/>
                    <a:gd name="T18" fmla="*/ 133 w 228"/>
                    <a:gd name="T19" fmla="*/ 5 h 228"/>
                    <a:gd name="T20" fmla="*/ 127 w 228"/>
                    <a:gd name="T21" fmla="*/ 0 h 228"/>
                    <a:gd name="T22" fmla="*/ 100 w 228"/>
                    <a:gd name="T23" fmla="*/ 0 h 228"/>
                    <a:gd name="T24" fmla="*/ 94 w 228"/>
                    <a:gd name="T25" fmla="*/ 5 h 228"/>
                    <a:gd name="T26" fmla="*/ 89 w 228"/>
                    <a:gd name="T27" fmla="*/ 32 h 228"/>
                    <a:gd name="T28" fmla="*/ 73 w 228"/>
                    <a:gd name="T29" fmla="*/ 39 h 228"/>
                    <a:gd name="T30" fmla="*/ 50 w 228"/>
                    <a:gd name="T31" fmla="*/ 23 h 228"/>
                    <a:gd name="T32" fmla="*/ 43 w 228"/>
                    <a:gd name="T33" fmla="*/ 24 h 228"/>
                    <a:gd name="T34" fmla="*/ 23 w 228"/>
                    <a:gd name="T35" fmla="*/ 43 h 228"/>
                    <a:gd name="T36" fmla="*/ 23 w 228"/>
                    <a:gd name="T37" fmla="*/ 51 h 228"/>
                    <a:gd name="T38" fmla="*/ 39 w 228"/>
                    <a:gd name="T39" fmla="*/ 74 h 228"/>
                    <a:gd name="T40" fmla="*/ 32 w 228"/>
                    <a:gd name="T41" fmla="*/ 90 h 228"/>
                    <a:gd name="T42" fmla="*/ 5 w 228"/>
                    <a:gd name="T43" fmla="*/ 95 h 228"/>
                    <a:gd name="T44" fmla="*/ 0 w 228"/>
                    <a:gd name="T45" fmla="*/ 100 h 228"/>
                    <a:gd name="T46" fmla="*/ 0 w 228"/>
                    <a:gd name="T47" fmla="*/ 128 h 228"/>
                    <a:gd name="T48" fmla="*/ 5 w 228"/>
                    <a:gd name="T49" fmla="*/ 134 h 228"/>
                    <a:gd name="T50" fmla="*/ 32 w 228"/>
                    <a:gd name="T51" fmla="*/ 139 h 228"/>
                    <a:gd name="T52" fmla="*/ 39 w 228"/>
                    <a:gd name="T53" fmla="*/ 155 h 228"/>
                    <a:gd name="T54" fmla="*/ 23 w 228"/>
                    <a:gd name="T55" fmla="*/ 178 h 228"/>
                    <a:gd name="T56" fmla="*/ 24 w 228"/>
                    <a:gd name="T57" fmla="*/ 185 h 228"/>
                    <a:gd name="T58" fmla="*/ 43 w 228"/>
                    <a:gd name="T59" fmla="*/ 204 h 228"/>
                    <a:gd name="T60" fmla="*/ 51 w 228"/>
                    <a:gd name="T61" fmla="*/ 205 h 228"/>
                    <a:gd name="T62" fmla="*/ 73 w 228"/>
                    <a:gd name="T63" fmla="*/ 189 h 228"/>
                    <a:gd name="T64" fmla="*/ 89 w 228"/>
                    <a:gd name="T65" fmla="*/ 196 h 228"/>
                    <a:gd name="T66" fmla="*/ 94 w 228"/>
                    <a:gd name="T67" fmla="*/ 223 h 228"/>
                    <a:gd name="T68" fmla="*/ 100 w 228"/>
                    <a:gd name="T69" fmla="*/ 228 h 228"/>
                    <a:gd name="T70" fmla="*/ 127 w 228"/>
                    <a:gd name="T71" fmla="*/ 228 h 228"/>
                    <a:gd name="T72" fmla="*/ 133 w 228"/>
                    <a:gd name="T73" fmla="*/ 223 h 228"/>
                    <a:gd name="T74" fmla="*/ 138 w 228"/>
                    <a:gd name="T75" fmla="*/ 196 h 228"/>
                    <a:gd name="T76" fmla="*/ 154 w 228"/>
                    <a:gd name="T77" fmla="*/ 190 h 228"/>
                    <a:gd name="T78" fmla="*/ 177 w 228"/>
                    <a:gd name="T79" fmla="*/ 205 h 228"/>
                    <a:gd name="T80" fmla="*/ 185 w 228"/>
                    <a:gd name="T81" fmla="*/ 205 h 228"/>
                    <a:gd name="T82" fmla="*/ 204 w 228"/>
                    <a:gd name="T83" fmla="*/ 185 h 228"/>
                    <a:gd name="T84" fmla="*/ 205 w 228"/>
                    <a:gd name="T85" fmla="*/ 178 h 228"/>
                    <a:gd name="T86" fmla="*/ 189 w 228"/>
                    <a:gd name="T87" fmla="*/ 155 h 228"/>
                    <a:gd name="T88" fmla="*/ 196 w 228"/>
                    <a:gd name="T89" fmla="*/ 139 h 228"/>
                    <a:gd name="T90" fmla="*/ 223 w 228"/>
                    <a:gd name="T91" fmla="*/ 134 h 228"/>
                    <a:gd name="T92" fmla="*/ 228 w 228"/>
                    <a:gd name="T93" fmla="*/ 128 h 228"/>
                    <a:gd name="T94" fmla="*/ 228 w 228"/>
                    <a:gd name="T95" fmla="*/ 100 h 228"/>
                    <a:gd name="T96" fmla="*/ 223 w 228"/>
                    <a:gd name="T97" fmla="*/ 95 h 228"/>
                    <a:gd name="T98" fmla="*/ 114 w 228"/>
                    <a:gd name="T99" fmla="*/ 149 h 228"/>
                    <a:gd name="T100" fmla="*/ 79 w 228"/>
                    <a:gd name="T101" fmla="*/ 114 h 228"/>
                    <a:gd name="T102" fmla="*/ 114 w 228"/>
                    <a:gd name="T103" fmla="*/ 79 h 228"/>
                    <a:gd name="T104" fmla="*/ 149 w 228"/>
                    <a:gd name="T105" fmla="*/ 114 h 228"/>
                    <a:gd name="T106" fmla="*/ 114 w 228"/>
                    <a:gd name="T107" fmla="*/ 149 h 2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228" h="228">
                      <a:moveTo>
                        <a:pt x="223" y="95"/>
                      </a:moveTo>
                      <a:cubicBezTo>
                        <a:pt x="196" y="90"/>
                        <a:pt x="196" y="90"/>
                        <a:pt x="196" y="90"/>
                      </a:cubicBezTo>
                      <a:cubicBezTo>
                        <a:pt x="194" y="84"/>
                        <a:pt x="192" y="79"/>
                        <a:pt x="189" y="74"/>
                      </a:cubicBezTo>
                      <a:cubicBezTo>
                        <a:pt x="205" y="50"/>
                        <a:pt x="205" y="50"/>
                        <a:pt x="205" y="50"/>
                      </a:cubicBezTo>
                      <a:cubicBezTo>
                        <a:pt x="207" y="48"/>
                        <a:pt x="206" y="45"/>
                        <a:pt x="205" y="43"/>
                      </a:cubicBezTo>
                      <a:cubicBezTo>
                        <a:pt x="185" y="24"/>
                        <a:pt x="185" y="24"/>
                        <a:pt x="185" y="24"/>
                      </a:cubicBezTo>
                      <a:cubicBezTo>
                        <a:pt x="183" y="22"/>
                        <a:pt x="180" y="21"/>
                        <a:pt x="178" y="23"/>
                      </a:cubicBezTo>
                      <a:cubicBezTo>
                        <a:pt x="155" y="39"/>
                        <a:pt x="155" y="39"/>
                        <a:pt x="155" y="39"/>
                      </a:cubicBezTo>
                      <a:cubicBezTo>
                        <a:pt x="149" y="36"/>
                        <a:pt x="144" y="34"/>
                        <a:pt x="138" y="32"/>
                      </a:cubicBezTo>
                      <a:cubicBezTo>
                        <a:pt x="133" y="5"/>
                        <a:pt x="133" y="5"/>
                        <a:pt x="133" y="5"/>
                      </a:cubicBezTo>
                      <a:cubicBezTo>
                        <a:pt x="133" y="2"/>
                        <a:pt x="130" y="0"/>
                        <a:pt x="127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7" y="0"/>
                        <a:pt x="95" y="2"/>
                        <a:pt x="94" y="5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3" y="34"/>
                        <a:pt x="78" y="36"/>
                        <a:pt x="73" y="39"/>
                      </a:cubicBezTo>
                      <a:cubicBezTo>
                        <a:pt x="50" y="23"/>
                        <a:pt x="50" y="23"/>
                        <a:pt x="50" y="23"/>
                      </a:cubicBezTo>
                      <a:cubicBezTo>
                        <a:pt x="48" y="22"/>
                        <a:pt x="45" y="22"/>
                        <a:pt x="43" y="24"/>
                      </a:cubicBezTo>
                      <a:cubicBezTo>
                        <a:pt x="23" y="43"/>
                        <a:pt x="23" y="43"/>
                        <a:pt x="23" y="43"/>
                      </a:cubicBezTo>
                      <a:cubicBezTo>
                        <a:pt x="22" y="45"/>
                        <a:pt x="21" y="49"/>
                        <a:pt x="23" y="5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6" y="79"/>
                        <a:pt x="34" y="84"/>
                        <a:pt x="32" y="90"/>
                      </a:cubicBezTo>
                      <a:cubicBezTo>
                        <a:pt x="5" y="95"/>
                        <a:pt x="5" y="95"/>
                        <a:pt x="5" y="95"/>
                      </a:cubicBezTo>
                      <a:cubicBezTo>
                        <a:pt x="2" y="95"/>
                        <a:pt x="0" y="98"/>
                        <a:pt x="0" y="100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0" y="131"/>
                        <a:pt x="2" y="133"/>
                        <a:pt x="5" y="134"/>
                      </a:cubicBezTo>
                      <a:cubicBezTo>
                        <a:pt x="32" y="139"/>
                        <a:pt x="32" y="139"/>
                        <a:pt x="32" y="139"/>
                      </a:cubicBezTo>
                      <a:cubicBezTo>
                        <a:pt x="34" y="144"/>
                        <a:pt x="36" y="150"/>
                        <a:pt x="39" y="155"/>
                      </a:cubicBezTo>
                      <a:cubicBezTo>
                        <a:pt x="23" y="178"/>
                        <a:pt x="23" y="178"/>
                        <a:pt x="23" y="178"/>
                      </a:cubicBezTo>
                      <a:cubicBezTo>
                        <a:pt x="22" y="180"/>
                        <a:pt x="22" y="183"/>
                        <a:pt x="24" y="185"/>
                      </a:cubicBezTo>
                      <a:cubicBezTo>
                        <a:pt x="43" y="204"/>
                        <a:pt x="43" y="204"/>
                        <a:pt x="43" y="204"/>
                      </a:cubicBezTo>
                      <a:cubicBezTo>
                        <a:pt x="45" y="206"/>
                        <a:pt x="48" y="207"/>
                        <a:pt x="51" y="205"/>
                      </a:cubicBezTo>
                      <a:cubicBezTo>
                        <a:pt x="73" y="189"/>
                        <a:pt x="73" y="189"/>
                        <a:pt x="73" y="189"/>
                      </a:cubicBezTo>
                      <a:cubicBezTo>
                        <a:pt x="78" y="192"/>
                        <a:pt x="84" y="194"/>
                        <a:pt x="89" y="196"/>
                      </a:cubicBezTo>
                      <a:cubicBezTo>
                        <a:pt x="94" y="223"/>
                        <a:pt x="94" y="223"/>
                        <a:pt x="94" y="223"/>
                      </a:cubicBezTo>
                      <a:cubicBezTo>
                        <a:pt x="95" y="226"/>
                        <a:pt x="97" y="228"/>
                        <a:pt x="100" y="228"/>
                      </a:cubicBezTo>
                      <a:cubicBezTo>
                        <a:pt x="127" y="228"/>
                        <a:pt x="127" y="228"/>
                        <a:pt x="127" y="228"/>
                      </a:cubicBezTo>
                      <a:cubicBezTo>
                        <a:pt x="130" y="228"/>
                        <a:pt x="133" y="226"/>
                        <a:pt x="133" y="223"/>
                      </a:cubicBezTo>
                      <a:cubicBezTo>
                        <a:pt x="138" y="196"/>
                        <a:pt x="138" y="196"/>
                        <a:pt x="138" y="196"/>
                      </a:cubicBezTo>
                      <a:cubicBezTo>
                        <a:pt x="144" y="194"/>
                        <a:pt x="149" y="192"/>
                        <a:pt x="154" y="190"/>
                      </a:cubicBezTo>
                      <a:cubicBezTo>
                        <a:pt x="177" y="205"/>
                        <a:pt x="177" y="205"/>
                        <a:pt x="177" y="205"/>
                      </a:cubicBezTo>
                      <a:cubicBezTo>
                        <a:pt x="180" y="207"/>
                        <a:pt x="183" y="207"/>
                        <a:pt x="185" y="205"/>
                      </a:cubicBezTo>
                      <a:cubicBezTo>
                        <a:pt x="204" y="185"/>
                        <a:pt x="204" y="185"/>
                        <a:pt x="204" y="185"/>
                      </a:cubicBezTo>
                      <a:cubicBezTo>
                        <a:pt x="206" y="183"/>
                        <a:pt x="206" y="180"/>
                        <a:pt x="205" y="178"/>
                      </a:cubicBezTo>
                      <a:cubicBezTo>
                        <a:pt x="189" y="155"/>
                        <a:pt x="189" y="155"/>
                        <a:pt x="189" y="155"/>
                      </a:cubicBezTo>
                      <a:cubicBezTo>
                        <a:pt x="192" y="150"/>
                        <a:pt x="194" y="144"/>
                        <a:pt x="196" y="139"/>
                      </a:cubicBezTo>
                      <a:cubicBezTo>
                        <a:pt x="223" y="134"/>
                        <a:pt x="223" y="134"/>
                        <a:pt x="223" y="134"/>
                      </a:cubicBezTo>
                      <a:cubicBezTo>
                        <a:pt x="226" y="133"/>
                        <a:pt x="228" y="131"/>
                        <a:pt x="228" y="128"/>
                      </a:cubicBezTo>
                      <a:cubicBezTo>
                        <a:pt x="228" y="100"/>
                        <a:pt x="228" y="100"/>
                        <a:pt x="228" y="100"/>
                      </a:cubicBezTo>
                      <a:cubicBezTo>
                        <a:pt x="228" y="98"/>
                        <a:pt x="226" y="95"/>
                        <a:pt x="223" y="95"/>
                      </a:cubicBezTo>
                      <a:close/>
                      <a:moveTo>
                        <a:pt x="114" y="149"/>
                      </a:moveTo>
                      <a:cubicBezTo>
                        <a:pt x="95" y="149"/>
                        <a:pt x="79" y="133"/>
                        <a:pt x="79" y="114"/>
                      </a:cubicBezTo>
                      <a:cubicBezTo>
                        <a:pt x="79" y="95"/>
                        <a:pt x="95" y="79"/>
                        <a:pt x="114" y="79"/>
                      </a:cubicBezTo>
                      <a:cubicBezTo>
                        <a:pt x="133" y="79"/>
                        <a:pt x="149" y="95"/>
                        <a:pt x="149" y="114"/>
                      </a:cubicBezTo>
                      <a:cubicBezTo>
                        <a:pt x="149" y="133"/>
                        <a:pt x="133" y="149"/>
                        <a:pt x="114" y="149"/>
                      </a:cubicBezTo>
                      <a:close/>
                    </a:path>
                  </a:pathLst>
                </a:custGeom>
                <a:solidFill>
                  <a:srgbClr val="BC3649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970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聚类原理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63EFF26B-DDF0-417C-8B7B-6992E55D4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51" y="1691322"/>
            <a:ext cx="4674732" cy="37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B6ED6395-F8B1-4D2B-A896-F410AFE68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801" y="1728704"/>
            <a:ext cx="4786606" cy="371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9388C3C-A928-4A2B-8B19-D624D65F9670}"/>
              </a:ext>
            </a:extLst>
          </p:cNvPr>
          <p:cNvSpPr/>
          <p:nvPr/>
        </p:nvSpPr>
        <p:spPr>
          <a:xfrm>
            <a:off x="781880" y="6068710"/>
            <a:ext cx="1623061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5940D94-83C9-4E3B-9BAA-3CCD1DBC1506}"/>
              </a:ext>
            </a:extLst>
          </p:cNvPr>
          <p:cNvSpPr/>
          <p:nvPr/>
        </p:nvSpPr>
        <p:spPr>
          <a:xfrm>
            <a:off x="5129783" y="6124424"/>
            <a:ext cx="1540018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813DE82-58E1-455F-90EB-3E2B8D9577A0}"/>
              </a:ext>
            </a:extLst>
          </p:cNvPr>
          <p:cNvSpPr/>
          <p:nvPr/>
        </p:nvSpPr>
        <p:spPr>
          <a:xfrm>
            <a:off x="9395082" y="6111910"/>
            <a:ext cx="2217797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维（每条评论）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A7E6F57D-F17C-4C0F-AAB2-7D5CABAF66EB}"/>
              </a:ext>
            </a:extLst>
          </p:cNvPr>
          <p:cNvSpPr/>
          <p:nvPr/>
        </p:nvSpPr>
        <p:spPr>
          <a:xfrm rot="5400000">
            <a:off x="3701276" y="5518365"/>
            <a:ext cx="277266" cy="1853757"/>
          </a:xfrm>
          <a:prstGeom prst="upArrow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F3CFE036-34EE-4727-9BCC-5E987A6A6289}"/>
              </a:ext>
            </a:extLst>
          </p:cNvPr>
          <p:cNvSpPr/>
          <p:nvPr/>
        </p:nvSpPr>
        <p:spPr>
          <a:xfrm rot="5400000">
            <a:off x="7893808" y="5529369"/>
            <a:ext cx="277266" cy="1853757"/>
          </a:xfrm>
          <a:prstGeom prst="upArrow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43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爬虫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261FDCC-9BD3-409B-BD51-28870C011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1207775"/>
            <a:ext cx="12192000" cy="462273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4A236F7-0D0A-4ECB-B840-B20AE5811802}"/>
              </a:ext>
            </a:extLst>
          </p:cNvPr>
          <p:cNvSpPr/>
          <p:nvPr/>
        </p:nvSpPr>
        <p:spPr>
          <a:xfrm>
            <a:off x="8521819" y="1898636"/>
            <a:ext cx="1999877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D43234-AF69-4F2D-825D-3ABD5459A9AC}"/>
              </a:ext>
            </a:extLst>
          </p:cNvPr>
          <p:cNvSpPr/>
          <p:nvPr/>
        </p:nvSpPr>
        <p:spPr>
          <a:xfrm>
            <a:off x="8552104" y="4086775"/>
            <a:ext cx="1999877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787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聚类实现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</a:pP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B47639D-8773-4DCD-BBD8-73FFCF2B5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200" y="1277612"/>
            <a:ext cx="11708650" cy="348596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10CE075-D55D-49A2-9F24-874F702F959A}"/>
              </a:ext>
            </a:extLst>
          </p:cNvPr>
          <p:cNvSpPr/>
          <p:nvPr/>
        </p:nvSpPr>
        <p:spPr>
          <a:xfrm>
            <a:off x="1695708" y="5222953"/>
            <a:ext cx="3191592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sklearn.cluster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28F159-B9BD-428B-9765-2BEFFEADA53A}"/>
              </a:ext>
            </a:extLst>
          </p:cNvPr>
          <p:cNvSpPr/>
          <p:nvPr/>
        </p:nvSpPr>
        <p:spPr>
          <a:xfrm>
            <a:off x="6663171" y="5222953"/>
            <a:ext cx="3191592" cy="49780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Kmeans.fit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773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聚类评价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</a:pP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0"/>
                </a:spcBef>
              </a:pP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3804044C-8FC1-48C1-9E92-9F2B89DFC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" y="1277612"/>
            <a:ext cx="12000465" cy="3715011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3DB305BD-C34E-4A61-ABB2-1E492EFDA976}"/>
              </a:ext>
            </a:extLst>
          </p:cNvPr>
          <p:cNvSpPr/>
          <p:nvPr/>
        </p:nvSpPr>
        <p:spPr>
          <a:xfrm>
            <a:off x="2793613" y="5715558"/>
            <a:ext cx="2180722" cy="47574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7C3C47-C200-494C-AC2C-CAEA42191D02}"/>
              </a:ext>
            </a:extLst>
          </p:cNvPr>
          <p:cNvSpPr/>
          <p:nvPr/>
        </p:nvSpPr>
        <p:spPr>
          <a:xfrm>
            <a:off x="6823069" y="5715558"/>
            <a:ext cx="3079883" cy="475749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Kmeans.fit_predict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3909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6530-59A8-481F-A8F3-2D2B6788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2CDE9D-A606-416B-B90D-67D48D400C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192000" cy="6295649"/>
            <a:chOff x="669925" y="1123951"/>
            <a:chExt cx="10850563" cy="4887418"/>
          </a:xfrm>
        </p:grpSpPr>
        <p:sp>
          <p:nvSpPr>
            <p:cNvPr id="4" name="íSḻîdê">
              <a:extLst>
                <a:ext uri="{FF2B5EF4-FFF2-40B4-BE49-F238E27FC236}">
                  <a16:creationId xmlns:a16="http://schemas.microsoft.com/office/drawing/2014/main" id="{8F91AA2D-19EB-4183-8DCC-598CEFE6141C}"/>
                </a:ext>
              </a:extLst>
            </p:cNvPr>
            <p:cNvSpPr/>
            <p:nvPr/>
          </p:nvSpPr>
          <p:spPr>
            <a:xfrm>
              <a:off x="669925" y="1123951"/>
              <a:ext cx="10850563" cy="1282869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îš1îďê">
              <a:extLst>
                <a:ext uri="{FF2B5EF4-FFF2-40B4-BE49-F238E27FC236}">
                  <a16:creationId xmlns:a16="http://schemas.microsoft.com/office/drawing/2014/main" id="{614EFB71-CEEA-475F-AB7C-EC3F12DC7AEE}"/>
                </a:ext>
              </a:extLst>
            </p:cNvPr>
            <p:cNvGrpSpPr/>
            <p:nvPr/>
          </p:nvGrpSpPr>
          <p:grpSpPr>
            <a:xfrm>
              <a:off x="669925" y="1495287"/>
              <a:ext cx="3527606" cy="707886"/>
              <a:chOff x="669925" y="1495287"/>
              <a:chExt cx="3527606" cy="707886"/>
            </a:xfrm>
          </p:grpSpPr>
          <p:sp>
            <p:nvSpPr>
              <p:cNvPr id="30" name="i$ḻîḍ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05950" y="1495287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4000" b="1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4000" b="1" dirty="0">
                    <a:solidFill>
                      <a:schemeClr val="bg1"/>
                    </a:solidFill>
                  </a:rPr>
                  <a:t>ONTENTS</a:t>
                </a: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3FE9826-FD25-457C-9B83-E4F3DA3CECB4}"/>
                  </a:ext>
                </a:extLst>
              </p:cNvPr>
              <p:cNvCxnSpPr/>
              <p:nvPr/>
            </p:nvCxnSpPr>
            <p:spPr>
              <a:xfrm>
                <a:off x="669925" y="2109517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ṡḻîḓè">
              <a:extLst>
                <a:ext uri="{FF2B5EF4-FFF2-40B4-BE49-F238E27FC236}">
                  <a16:creationId xmlns:a16="http://schemas.microsoft.com/office/drawing/2014/main" id="{B9CF19C4-D48F-4C38-B0D9-624492E5E16E}"/>
                </a:ext>
              </a:extLst>
            </p:cNvPr>
            <p:cNvSpPr txBox="1"/>
            <p:nvPr/>
          </p:nvSpPr>
          <p:spPr>
            <a:xfrm>
              <a:off x="2496930" y="2973966"/>
              <a:ext cx="548175" cy="5190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rgbClr val="BC3649"/>
                  </a:solidFill>
                </a:rPr>
                <a:t>01.</a:t>
              </a:r>
            </a:p>
          </p:txBody>
        </p:sp>
        <p:sp>
          <p:nvSpPr>
            <p:cNvPr id="7" name="íṧľîḓ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01626" y="3039222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îSļîḋê">
              <a:extLst>
                <a:ext uri="{FF2B5EF4-FFF2-40B4-BE49-F238E27FC236}">
                  <a16:creationId xmlns:a16="http://schemas.microsoft.com/office/drawing/2014/main" id="{F4787699-A81A-453C-BB7F-6EA0997651C1}"/>
                </a:ext>
              </a:extLst>
            </p:cNvPr>
            <p:cNvSpPr/>
            <p:nvPr/>
          </p:nvSpPr>
          <p:spPr>
            <a:xfrm>
              <a:off x="2612571" y="2874368"/>
              <a:ext cx="1743829" cy="6900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îşļíḍè">
              <a:extLst>
                <a:ext uri="{FF2B5EF4-FFF2-40B4-BE49-F238E27FC236}">
                  <a16:creationId xmlns:a16="http://schemas.microsoft.com/office/drawing/2014/main" id="{AFFE0DA0-38C8-4468-ACF1-6700443175EB}"/>
                </a:ext>
              </a:extLst>
            </p:cNvPr>
            <p:cNvSpPr txBox="1"/>
            <p:nvPr/>
          </p:nvSpPr>
          <p:spPr>
            <a:xfrm>
              <a:off x="2496929" y="3620422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2.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0" name="îṩḻïd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871459" y="3629454"/>
              <a:ext cx="3850262" cy="48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Sļîdê">
              <a:extLst>
                <a:ext uri="{FF2B5EF4-FFF2-40B4-BE49-F238E27FC236}">
                  <a16:creationId xmlns:a16="http://schemas.microsoft.com/office/drawing/2014/main" id="{648D5B95-6591-4D48-B9A9-B251602ACCBD}"/>
                </a:ext>
              </a:extLst>
            </p:cNvPr>
            <p:cNvSpPr/>
            <p:nvPr/>
          </p:nvSpPr>
          <p:spPr>
            <a:xfrm>
              <a:off x="3002545" y="3625865"/>
              <a:ext cx="1699081" cy="512361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分词、去词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îṧḷiďè">
              <a:extLst>
                <a:ext uri="{FF2B5EF4-FFF2-40B4-BE49-F238E27FC236}">
                  <a16:creationId xmlns:a16="http://schemas.microsoft.com/office/drawing/2014/main" id="{BDA4D007-5595-492F-B01A-6B9C06CA485C}"/>
                </a:ext>
              </a:extLst>
            </p:cNvPr>
            <p:cNvSpPr txBox="1"/>
            <p:nvPr/>
          </p:nvSpPr>
          <p:spPr>
            <a:xfrm>
              <a:off x="2496929" y="4266878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3.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3" name="íṧlíde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1" y="4312815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ṣḻidè">
              <a:extLst>
                <a:ext uri="{FF2B5EF4-FFF2-40B4-BE49-F238E27FC236}">
                  <a16:creationId xmlns:a16="http://schemas.microsoft.com/office/drawing/2014/main" id="{B7016EB1-3FFD-49BF-8F24-7A3237940563}"/>
                </a:ext>
              </a:extLst>
            </p:cNvPr>
            <p:cNvSpPr/>
            <p:nvPr/>
          </p:nvSpPr>
          <p:spPr>
            <a:xfrm>
              <a:off x="2649405" y="4255753"/>
              <a:ext cx="2148813" cy="49672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ïṧ1íḓè">
              <a:extLst>
                <a:ext uri="{FF2B5EF4-FFF2-40B4-BE49-F238E27FC236}">
                  <a16:creationId xmlns:a16="http://schemas.microsoft.com/office/drawing/2014/main" id="{E68D491E-2896-45B9-81DC-BF9D3AED8684}"/>
                </a:ext>
              </a:extLst>
            </p:cNvPr>
            <p:cNvSpPr txBox="1"/>
            <p:nvPr/>
          </p:nvSpPr>
          <p:spPr>
            <a:xfrm>
              <a:off x="2496929" y="4913334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4.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6" name="íṥḷid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98218" y="4965030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74FAEC4B-C64A-466A-A659-600827740FF6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  <p:sp>
          <p:nvSpPr>
            <p:cNvPr id="18" name="iṡḻiďé">
              <a:extLst>
                <a:ext uri="{FF2B5EF4-FFF2-40B4-BE49-F238E27FC236}">
                  <a16:creationId xmlns:a16="http://schemas.microsoft.com/office/drawing/2014/main" id="{79B7BF3B-F62A-46EC-ADE9-F3B8DEC82B31}"/>
                </a:ext>
              </a:extLst>
            </p:cNvPr>
            <p:cNvSpPr/>
            <p:nvPr/>
          </p:nvSpPr>
          <p:spPr>
            <a:xfrm>
              <a:off x="2032093" y="3012039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iṩlïḑè">
              <a:extLst>
                <a:ext uri="{FF2B5EF4-FFF2-40B4-BE49-F238E27FC236}">
                  <a16:creationId xmlns:a16="http://schemas.microsoft.com/office/drawing/2014/main" id="{44E375FC-920E-401F-AEEE-ADDFF3E3CB5C}"/>
                </a:ext>
              </a:extLst>
            </p:cNvPr>
            <p:cNvSpPr/>
            <p:nvPr/>
          </p:nvSpPr>
          <p:spPr>
            <a:xfrm>
              <a:off x="2032093" y="3658495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íṡ1iḓè">
              <a:extLst>
                <a:ext uri="{FF2B5EF4-FFF2-40B4-BE49-F238E27FC236}">
                  <a16:creationId xmlns:a16="http://schemas.microsoft.com/office/drawing/2014/main" id="{BE1FC458-3B91-4646-918A-B4106BC0E146}"/>
                </a:ext>
              </a:extLst>
            </p:cNvPr>
            <p:cNvSpPr/>
            <p:nvPr/>
          </p:nvSpPr>
          <p:spPr>
            <a:xfrm>
              <a:off x="2032093" y="4304951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ïsḻíḓè">
              <a:extLst>
                <a:ext uri="{FF2B5EF4-FFF2-40B4-BE49-F238E27FC236}">
                  <a16:creationId xmlns:a16="http://schemas.microsoft.com/office/drawing/2014/main" id="{3F88AFC1-4119-4CAC-9E4F-800D7E2AF415}"/>
                </a:ext>
              </a:extLst>
            </p:cNvPr>
            <p:cNvSpPr/>
            <p:nvPr/>
          </p:nvSpPr>
          <p:spPr>
            <a:xfrm>
              <a:off x="2032093" y="4951407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î$ḷîḋè">
              <a:extLst>
                <a:ext uri="{FF2B5EF4-FFF2-40B4-BE49-F238E27FC236}">
                  <a16:creationId xmlns:a16="http://schemas.microsoft.com/office/drawing/2014/main" id="{75276571-72FB-42BA-916C-80B123E5D6DB}"/>
                </a:ext>
              </a:extLst>
            </p:cNvPr>
            <p:cNvSpPr/>
            <p:nvPr/>
          </p:nvSpPr>
          <p:spPr>
            <a:xfrm>
              <a:off x="2032093" y="5597863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ṥļídé">
              <a:extLst>
                <a:ext uri="{FF2B5EF4-FFF2-40B4-BE49-F238E27FC236}">
                  <a16:creationId xmlns:a16="http://schemas.microsoft.com/office/drawing/2014/main" id="{71EEB89D-B51C-4423-A1CC-441671F8C0C7}"/>
                </a:ext>
              </a:extLst>
            </p:cNvPr>
            <p:cNvSpPr txBox="1"/>
            <p:nvPr/>
          </p:nvSpPr>
          <p:spPr>
            <a:xfrm>
              <a:off x="2496929" y="5559790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5.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25" name="iṣḻiďé">
              <a:extLst>
                <a:ext uri="{FF2B5EF4-FFF2-40B4-BE49-F238E27FC236}">
                  <a16:creationId xmlns:a16="http://schemas.microsoft.com/office/drawing/2014/main" id="{6D0CC4B7-689E-4757-8AB2-3B58D01AF176}"/>
                </a:ext>
              </a:extLst>
            </p:cNvPr>
            <p:cNvSpPr/>
            <p:nvPr/>
          </p:nvSpPr>
          <p:spPr>
            <a:xfrm>
              <a:off x="2898213" y="5527706"/>
              <a:ext cx="1932715" cy="4836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聚类、</a:t>
              </a:r>
              <a:r>
                <a:rPr lang="zh-CN" altLang="en-US" sz="2200" b="1" dirty="0">
                  <a:solidFill>
                    <a:srgbClr val="BC36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</a:t>
              </a:r>
              <a:endParaRPr lang="en-US" altLang="zh-CN" sz="2200" b="1" dirty="0">
                <a:solidFill>
                  <a:srgbClr val="BC364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8123B92-BF71-4F18-9386-444BBF30F239}"/>
                </a:ext>
              </a:extLst>
            </p:cNvPr>
            <p:cNvCxnSpPr/>
            <p:nvPr/>
          </p:nvCxnSpPr>
          <p:spPr>
            <a:xfrm>
              <a:off x="2612571" y="3439886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E3D45B5-F860-4C0B-B273-FFECF75F7131}"/>
                </a:ext>
              </a:extLst>
            </p:cNvPr>
            <p:cNvCxnSpPr/>
            <p:nvPr/>
          </p:nvCxnSpPr>
          <p:spPr>
            <a:xfrm>
              <a:off x="2612571" y="4101738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0CCBCA9-7E81-408E-B2EA-7434E2E6B6F8}"/>
                </a:ext>
              </a:extLst>
            </p:cNvPr>
            <p:cNvCxnSpPr/>
            <p:nvPr/>
          </p:nvCxnSpPr>
          <p:spPr>
            <a:xfrm>
              <a:off x="2612571" y="4763590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AF32EF3-EF54-4770-BB8F-8454400FA046}"/>
                </a:ext>
              </a:extLst>
            </p:cNvPr>
            <p:cNvCxnSpPr/>
            <p:nvPr/>
          </p:nvCxnSpPr>
          <p:spPr>
            <a:xfrm>
              <a:off x="2612571" y="5425442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ṣḻidè">
            <a:extLst>
              <a:ext uri="{FF2B5EF4-FFF2-40B4-BE49-F238E27FC236}">
                <a16:creationId xmlns:a16="http://schemas.microsoft.com/office/drawing/2014/main" id="{D9B6F3E0-6EFB-4267-AC34-B05D27B16494}"/>
              </a:ext>
            </a:extLst>
          </p:cNvPr>
          <p:cNvSpPr/>
          <p:nvPr/>
        </p:nvSpPr>
        <p:spPr>
          <a:xfrm>
            <a:off x="2152829" y="4878713"/>
            <a:ext cx="2316586" cy="593648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7944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核心思想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439355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AF71CFE-0583-40BE-8401-E4E1568B2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902" y="2608331"/>
            <a:ext cx="2670049" cy="3007789"/>
          </a:xfrm>
          <a:prstGeom prst="rect">
            <a:avLst/>
          </a:prstGeom>
        </p:spPr>
      </p:pic>
      <p:sp>
        <p:nvSpPr>
          <p:cNvPr id="17" name="í$ľîḍê">
            <a:extLst>
              <a:ext uri="{FF2B5EF4-FFF2-40B4-BE49-F238E27FC236}">
                <a16:creationId xmlns:a16="http://schemas.microsoft.com/office/drawing/2014/main" id="{FEA5F151-2009-4284-BCBF-E6E32EDCB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906" y="1856448"/>
            <a:ext cx="8638033" cy="747764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pPr marL="0" indent="0" algn="ctr"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用刀（二维平面）将西瓜（三维物体）分成两半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í$ľîḍê">
            <a:extLst>
              <a:ext uri="{FF2B5EF4-FFF2-40B4-BE49-F238E27FC236}">
                <a16:creationId xmlns:a16="http://schemas.microsoft.com/office/drawing/2014/main" id="{5D8EA469-67DC-4031-B5E8-6254D62F2AE2}"/>
              </a:ext>
            </a:extLst>
          </p:cNvPr>
          <p:cNvSpPr txBox="1">
            <a:spLocks/>
          </p:cNvSpPr>
          <p:nvPr/>
        </p:nvSpPr>
        <p:spPr>
          <a:xfrm>
            <a:off x="1654682" y="5744476"/>
            <a:ext cx="9272398" cy="747764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 w="127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 anchorCtr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 2" pitchFamily="18" charset="2"/>
              <a:buChar char="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任何一个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维物体（空间）都可以被一个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n-1</a:t>
            </a:r>
            <a:r>
              <a: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维的超平面分成两部分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698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分类原理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439355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A373AC0-0CDC-4EFC-A3B2-E3E2BAC02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411" y="1965324"/>
            <a:ext cx="8420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085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分类原理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75347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AA1F2E0C-8D35-4387-8D95-C9F4AF460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1" y="1513432"/>
            <a:ext cx="11148592" cy="4438791"/>
          </a:xfrm>
          <a:prstGeom prst="rect">
            <a:avLst/>
          </a:prstGeom>
        </p:spPr>
      </p:pic>
      <p:sp>
        <p:nvSpPr>
          <p:cNvPr id="14" name="íṩ1ïdè">
            <a:extLst>
              <a:ext uri="{FF2B5EF4-FFF2-40B4-BE49-F238E27FC236}">
                <a16:creationId xmlns:a16="http://schemas.microsoft.com/office/drawing/2014/main" id="{45669835-8B11-4CAE-A587-89798A58AB08}"/>
              </a:ext>
            </a:extLst>
          </p:cNvPr>
          <p:cNvSpPr/>
          <p:nvPr/>
        </p:nvSpPr>
        <p:spPr>
          <a:xfrm>
            <a:off x="2950429" y="6040348"/>
            <a:ext cx="1633797" cy="587801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支持向量</a:t>
            </a:r>
          </a:p>
        </p:txBody>
      </p:sp>
      <p:sp>
        <p:nvSpPr>
          <p:cNvPr id="15" name="íṩ1ïdè">
            <a:extLst>
              <a:ext uri="{FF2B5EF4-FFF2-40B4-BE49-F238E27FC236}">
                <a16:creationId xmlns:a16="http://schemas.microsoft.com/office/drawing/2014/main" id="{D6CAFD81-EDB1-484B-B3EA-0505C2FA572F}"/>
              </a:ext>
            </a:extLst>
          </p:cNvPr>
          <p:cNvSpPr/>
          <p:nvPr/>
        </p:nvSpPr>
        <p:spPr>
          <a:xfrm>
            <a:off x="7607776" y="6088812"/>
            <a:ext cx="1633797" cy="587801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决策边界</a:t>
            </a:r>
          </a:p>
        </p:txBody>
      </p:sp>
    </p:spTree>
    <p:extLst>
      <p:ext uri="{BB962C8B-B14F-4D97-AF65-F5344CB8AC3E}">
        <p14:creationId xmlns:p14="http://schemas.microsoft.com/office/powerpoint/2010/main" val="3496102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分类实现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439355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BC4A503E-BB1C-46E6-B867-95BB5EDEF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" y="1269542"/>
            <a:ext cx="12192000" cy="3327804"/>
          </a:xfrm>
          <a:prstGeom prst="rect">
            <a:avLst/>
          </a:prstGeom>
        </p:spPr>
      </p:pic>
      <p:sp>
        <p:nvSpPr>
          <p:cNvPr id="13" name="íṩ1ïdè">
            <a:extLst>
              <a:ext uri="{FF2B5EF4-FFF2-40B4-BE49-F238E27FC236}">
                <a16:creationId xmlns:a16="http://schemas.microsoft.com/office/drawing/2014/main" id="{E4558AD8-276E-45AB-A673-5127E7078608}"/>
              </a:ext>
            </a:extLst>
          </p:cNvPr>
          <p:cNvSpPr/>
          <p:nvPr/>
        </p:nvSpPr>
        <p:spPr>
          <a:xfrm>
            <a:off x="5038233" y="5588458"/>
            <a:ext cx="2143242" cy="591679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85000" lnSpcReduction="10000"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生成测试数据集</a:t>
            </a:r>
          </a:p>
        </p:txBody>
      </p:sp>
    </p:spTree>
    <p:extLst>
      <p:ext uri="{BB962C8B-B14F-4D97-AF65-F5344CB8AC3E}">
        <p14:creationId xmlns:p14="http://schemas.microsoft.com/office/powerpoint/2010/main" val="3592004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分类实现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439355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íṩ1ïdè">
            <a:extLst>
              <a:ext uri="{FF2B5EF4-FFF2-40B4-BE49-F238E27FC236}">
                <a16:creationId xmlns:a16="http://schemas.microsoft.com/office/drawing/2014/main" id="{3420EE82-1B0F-4B68-9761-6DFF4CFB7F88}"/>
              </a:ext>
            </a:extLst>
          </p:cNvPr>
          <p:cNvSpPr/>
          <p:nvPr/>
        </p:nvSpPr>
        <p:spPr>
          <a:xfrm>
            <a:off x="2987004" y="5588458"/>
            <a:ext cx="2334803" cy="591680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750 train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CBEB3E5-6EEB-4EBB-ADE8-720E2AE70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" y="1423037"/>
            <a:ext cx="12100560" cy="3070412"/>
          </a:xfrm>
          <a:prstGeom prst="rect">
            <a:avLst/>
          </a:prstGeom>
        </p:spPr>
      </p:pic>
      <p:sp>
        <p:nvSpPr>
          <p:cNvPr id="19" name="íṩ1ïdè">
            <a:extLst>
              <a:ext uri="{FF2B5EF4-FFF2-40B4-BE49-F238E27FC236}">
                <a16:creationId xmlns:a16="http://schemas.microsoft.com/office/drawing/2014/main" id="{8108EDC4-88D5-4D69-9BB7-5885664FEFDE}"/>
              </a:ext>
            </a:extLst>
          </p:cNvPr>
          <p:cNvSpPr/>
          <p:nvPr/>
        </p:nvSpPr>
        <p:spPr>
          <a:xfrm>
            <a:off x="7583388" y="5588457"/>
            <a:ext cx="2456723" cy="591679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250 test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61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分类实现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439355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3E9BCDF1-8DA9-4AED-B7CD-8F13018C9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" y="1155592"/>
            <a:ext cx="12178145" cy="5702405"/>
          </a:xfrm>
          <a:prstGeom prst="rect">
            <a:avLst/>
          </a:prstGeom>
        </p:spPr>
      </p:pic>
      <p:sp>
        <p:nvSpPr>
          <p:cNvPr id="17" name="íṩ1ïdè">
            <a:extLst>
              <a:ext uri="{FF2B5EF4-FFF2-40B4-BE49-F238E27FC236}">
                <a16:creationId xmlns:a16="http://schemas.microsoft.com/office/drawing/2014/main" id="{3AB5E096-BB14-4236-A458-C063F736E696}"/>
              </a:ext>
            </a:extLst>
          </p:cNvPr>
          <p:cNvSpPr/>
          <p:nvPr/>
        </p:nvSpPr>
        <p:spPr>
          <a:xfrm>
            <a:off x="9203631" y="2745350"/>
            <a:ext cx="2143242" cy="734487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sklearn.svm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íṩ1ïdè">
            <a:extLst>
              <a:ext uri="{FF2B5EF4-FFF2-40B4-BE49-F238E27FC236}">
                <a16:creationId xmlns:a16="http://schemas.microsoft.com/office/drawing/2014/main" id="{2ABD149C-E004-4C3B-85F2-32EE71E66542}"/>
              </a:ext>
            </a:extLst>
          </p:cNvPr>
          <p:cNvSpPr/>
          <p:nvPr/>
        </p:nvSpPr>
        <p:spPr>
          <a:xfrm>
            <a:off x="9184581" y="4597386"/>
            <a:ext cx="2162292" cy="607340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9AAB584-D832-4324-81D8-BC5FF957DFB1}"/>
              </a:ext>
            </a:extLst>
          </p:cNvPr>
          <p:cNvSpPr/>
          <p:nvPr/>
        </p:nvSpPr>
        <p:spPr>
          <a:xfrm>
            <a:off x="1014984" y="6470486"/>
            <a:ext cx="905256" cy="387511"/>
          </a:xfrm>
          <a:prstGeom prst="ellipse">
            <a:avLst/>
          </a:prstGeom>
          <a:noFill/>
          <a:ln w="19050"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19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分类实现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439355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5948B7F2-1AEF-4AEB-BBBB-318551471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1205445"/>
            <a:ext cx="12192000" cy="4834903"/>
          </a:xfrm>
          <a:prstGeom prst="rect">
            <a:avLst/>
          </a:prstGeom>
        </p:spPr>
      </p:pic>
      <p:sp>
        <p:nvSpPr>
          <p:cNvPr id="14" name="íṩ1ïdè">
            <a:extLst>
              <a:ext uri="{FF2B5EF4-FFF2-40B4-BE49-F238E27FC236}">
                <a16:creationId xmlns:a16="http://schemas.microsoft.com/office/drawing/2014/main" id="{CC3C7242-D7AD-488D-80E8-3FCA90B6FE2E}"/>
              </a:ext>
            </a:extLst>
          </p:cNvPr>
          <p:cNvSpPr/>
          <p:nvPr/>
        </p:nvSpPr>
        <p:spPr>
          <a:xfrm>
            <a:off x="2118324" y="6040349"/>
            <a:ext cx="2215931" cy="607340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sklearn.svm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íṩ1ïdè">
            <a:extLst>
              <a:ext uri="{FF2B5EF4-FFF2-40B4-BE49-F238E27FC236}">
                <a16:creationId xmlns:a16="http://schemas.microsoft.com/office/drawing/2014/main" id="{C5D22A5D-A97B-45B5-A79E-BFDEDC0B5DF3}"/>
              </a:ext>
            </a:extLst>
          </p:cNvPr>
          <p:cNvSpPr/>
          <p:nvPr/>
        </p:nvSpPr>
        <p:spPr>
          <a:xfrm>
            <a:off x="7531573" y="6040349"/>
            <a:ext cx="2162292" cy="607340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lnSpcReduction="1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209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爬虫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D647D052-6C5F-4020-B7C0-FD98F4946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4" y="1277612"/>
            <a:ext cx="12192000" cy="5240093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AE486A3B-1520-4C65-B0B4-C1500FF577B3}"/>
              </a:ext>
            </a:extLst>
          </p:cNvPr>
          <p:cNvSpPr/>
          <p:nvPr/>
        </p:nvSpPr>
        <p:spPr>
          <a:xfrm>
            <a:off x="4332039" y="5528255"/>
            <a:ext cx="1999877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56EC29B-971B-4E9D-AE98-4BD35A4EEBD2}"/>
              </a:ext>
            </a:extLst>
          </p:cNvPr>
          <p:cNvSpPr/>
          <p:nvPr/>
        </p:nvSpPr>
        <p:spPr>
          <a:xfrm>
            <a:off x="8460222" y="5528255"/>
            <a:ext cx="1999877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431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5798359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en-US" altLang="zh-CN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SVM</a:t>
              </a: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算法应用（自动给新评论分类）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6871578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81211B5A-B4E2-4984-B1EB-C3D368AAC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155592"/>
            <a:ext cx="12192000" cy="5139191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48AB66D6-DE20-4C21-BF88-C4E32ADF2EEA}"/>
              </a:ext>
            </a:extLst>
          </p:cNvPr>
          <p:cNvSpPr/>
          <p:nvPr/>
        </p:nvSpPr>
        <p:spPr>
          <a:xfrm>
            <a:off x="5962650" y="3063771"/>
            <a:ext cx="630174" cy="1322831"/>
          </a:xfrm>
          <a:prstGeom prst="ellipse">
            <a:avLst/>
          </a:prstGeom>
          <a:noFill/>
          <a:ln w="38100"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97B0779-1ED1-4B85-96C5-4B9675ADC256}"/>
              </a:ext>
            </a:extLst>
          </p:cNvPr>
          <p:cNvSpPr/>
          <p:nvPr/>
        </p:nvSpPr>
        <p:spPr>
          <a:xfrm>
            <a:off x="8375904" y="1155592"/>
            <a:ext cx="457200" cy="598243"/>
          </a:xfrm>
          <a:prstGeom prst="ellipse">
            <a:avLst/>
          </a:prstGeom>
          <a:noFill/>
          <a:ln w="38100"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íṩ1ïdè">
            <a:extLst>
              <a:ext uri="{FF2B5EF4-FFF2-40B4-BE49-F238E27FC236}">
                <a16:creationId xmlns:a16="http://schemas.microsoft.com/office/drawing/2014/main" id="{921752F5-6F08-4F6B-8605-62FB5D78EF1C}"/>
              </a:ext>
            </a:extLst>
          </p:cNvPr>
          <p:cNvSpPr/>
          <p:nvPr/>
        </p:nvSpPr>
        <p:spPr>
          <a:xfrm>
            <a:off x="3453385" y="6255100"/>
            <a:ext cx="2240897" cy="441347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transform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íṩ1ïdè">
            <a:extLst>
              <a:ext uri="{FF2B5EF4-FFF2-40B4-BE49-F238E27FC236}">
                <a16:creationId xmlns:a16="http://schemas.microsoft.com/office/drawing/2014/main" id="{7CDA94FE-0908-4F55-B8AF-DE906AE90D05}"/>
              </a:ext>
            </a:extLst>
          </p:cNvPr>
          <p:cNvSpPr/>
          <p:nvPr/>
        </p:nvSpPr>
        <p:spPr>
          <a:xfrm>
            <a:off x="633985" y="6255102"/>
            <a:ext cx="2383535" cy="407154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20000"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Scikit-Learn API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íṩ1ïdè">
            <a:extLst>
              <a:ext uri="{FF2B5EF4-FFF2-40B4-BE49-F238E27FC236}">
                <a16:creationId xmlns:a16="http://schemas.microsoft.com/office/drawing/2014/main" id="{F9FA5AED-CFA7-4F1F-BBAD-0E9CA852F00D}"/>
              </a:ext>
            </a:extLst>
          </p:cNvPr>
          <p:cNvSpPr/>
          <p:nvPr/>
        </p:nvSpPr>
        <p:spPr>
          <a:xfrm>
            <a:off x="6470905" y="6255099"/>
            <a:ext cx="1992247" cy="441347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10000"/>
          </a:bodyPr>
          <a:lstStyle/>
          <a:p>
            <a:r>
              <a:rPr lang="en-US" altLang="zh-CN" sz="17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TF-IDF</a:t>
            </a:r>
            <a:endParaRPr lang="zh-CN" altLang="en-US" sz="17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íṩ1ïdè">
            <a:extLst>
              <a:ext uri="{FF2B5EF4-FFF2-40B4-BE49-F238E27FC236}">
                <a16:creationId xmlns:a16="http://schemas.microsoft.com/office/drawing/2014/main" id="{FE0D8608-D95D-430A-B39C-280F320108F2}"/>
              </a:ext>
            </a:extLst>
          </p:cNvPr>
          <p:cNvSpPr/>
          <p:nvPr/>
        </p:nvSpPr>
        <p:spPr>
          <a:xfrm>
            <a:off x="9435658" y="6255098"/>
            <a:ext cx="1992247" cy="441347"/>
          </a:xfrm>
          <a:prstGeom prst="roundRect">
            <a:avLst>
              <a:gd name="adj" fmla="val 50000"/>
            </a:avLst>
          </a:prstGeom>
          <a:solidFill>
            <a:srgbClr val="BC364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 anchorCtr="0">
            <a:normAutofit fontScale="92500" lnSpcReduction="20000"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clf.SVC.predict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327F25D-BA5F-43E1-A321-3AA8E67508A0}"/>
              </a:ext>
            </a:extLst>
          </p:cNvPr>
          <p:cNvSpPr/>
          <p:nvPr/>
        </p:nvSpPr>
        <p:spPr>
          <a:xfrm>
            <a:off x="4130802" y="3063770"/>
            <a:ext cx="630174" cy="1322831"/>
          </a:xfrm>
          <a:prstGeom prst="ellipse">
            <a:avLst/>
          </a:prstGeom>
          <a:noFill/>
          <a:ln w="38100"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B3202A5-BB2C-4578-BAF0-3CC7937827DE}"/>
              </a:ext>
            </a:extLst>
          </p:cNvPr>
          <p:cNvSpPr/>
          <p:nvPr/>
        </p:nvSpPr>
        <p:spPr>
          <a:xfrm>
            <a:off x="6702552" y="1269542"/>
            <a:ext cx="530352" cy="484294"/>
          </a:xfrm>
          <a:prstGeom prst="ellipse">
            <a:avLst/>
          </a:prstGeom>
          <a:noFill/>
          <a:ln w="38100">
            <a:solidFill>
              <a:srgbClr val="BC36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5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404C8-3EB6-4D8A-A291-3762F7845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10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1954E45-F8EF-423A-A9D9-02953593AC3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258134" cy="6042088"/>
            <a:chOff x="-172799" y="0"/>
            <a:chExt cx="12192000" cy="6042088"/>
          </a:xfrm>
        </p:grpSpPr>
        <p:sp>
          <p:nvSpPr>
            <p:cNvPr id="4" name="îṡ1ïḍé">
              <a:extLst>
                <a:ext uri="{FF2B5EF4-FFF2-40B4-BE49-F238E27FC236}">
                  <a16:creationId xmlns:a16="http://schemas.microsoft.com/office/drawing/2014/main" id="{FDDF099C-DFD2-4C57-B8B2-A3F3A755759E}"/>
                </a:ext>
              </a:extLst>
            </p:cNvPr>
            <p:cNvSpPr/>
            <p:nvPr/>
          </p:nvSpPr>
          <p:spPr>
            <a:xfrm>
              <a:off x="-172799" y="0"/>
              <a:ext cx="12192000" cy="5097779"/>
            </a:xfrm>
            <a:prstGeom prst="flowChartDocument">
              <a:avLst/>
            </a:prstGeom>
            <a:solidFill>
              <a:srgbClr val="BC3649"/>
            </a:solidFill>
            <a:ln>
              <a:noFill/>
            </a:ln>
          </p:spPr>
          <p:txBody>
            <a:bodyPr spcFirstLastPara="1" wrap="square" lIns="91440" tIns="45720" rIns="91440" bIns="45720" anchor="ctr" anchorCtr="0">
              <a:norm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sz="1400" dirty="0">
                <a:solidFill>
                  <a:srgbClr val="000000"/>
                </a:solidFill>
              </a:endParaRPr>
            </a:p>
          </p:txBody>
        </p:sp>
        <p:sp>
          <p:nvSpPr>
            <p:cNvPr id="20" name="ï$ḻïďè">
              <a:extLst>
                <a:ext uri="{FF2B5EF4-FFF2-40B4-BE49-F238E27FC236}">
                  <a16:creationId xmlns:a16="http://schemas.microsoft.com/office/drawing/2014/main" id="{64DC2847-DA63-4AF3-B015-B0D0DC7F9B4A}"/>
                </a:ext>
              </a:extLst>
            </p:cNvPr>
            <p:cNvSpPr txBox="1"/>
            <p:nvPr/>
          </p:nvSpPr>
          <p:spPr>
            <a:xfrm>
              <a:off x="-172799" y="1302586"/>
              <a:ext cx="7494006" cy="1005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zh-CN" altLang="en-US" sz="7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7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  !</a:t>
              </a:r>
            </a:p>
          </p:txBody>
        </p:sp>
        <p:grpSp>
          <p:nvGrpSpPr>
            <p:cNvPr id="6" name="îslíḋé">
              <a:extLst>
                <a:ext uri="{FF2B5EF4-FFF2-40B4-BE49-F238E27FC236}">
                  <a16:creationId xmlns:a16="http://schemas.microsoft.com/office/drawing/2014/main" id="{21486354-0CEA-4F77-9B0F-D8C98C2326ED}"/>
                </a:ext>
              </a:extLst>
            </p:cNvPr>
            <p:cNvGrpSpPr/>
            <p:nvPr/>
          </p:nvGrpSpPr>
          <p:grpSpPr>
            <a:xfrm>
              <a:off x="5659802" y="2802302"/>
              <a:ext cx="5859098" cy="3239786"/>
              <a:chOff x="503602" y="2132856"/>
              <a:chExt cx="5859098" cy="3239786"/>
            </a:xfrm>
            <a:scene3d>
              <a:camera prst="perspectiveRight"/>
              <a:lightRig rig="threePt" dir="t"/>
            </a:scene3d>
          </p:grpSpPr>
          <p:grpSp>
            <p:nvGrpSpPr>
              <p:cNvPr id="10" name="iSḻîďê">
                <a:extLst>
                  <a:ext uri="{FF2B5EF4-FFF2-40B4-BE49-F238E27FC236}">
                    <a16:creationId xmlns:a16="http://schemas.microsoft.com/office/drawing/2014/main" id="{14ED1D17-AB96-4CB9-959C-52485ECBE2F2}"/>
                  </a:ext>
                </a:extLst>
              </p:cNvPr>
              <p:cNvGrpSpPr/>
              <p:nvPr/>
            </p:nvGrpSpPr>
            <p:grpSpPr>
              <a:xfrm>
                <a:off x="503602" y="5249721"/>
                <a:ext cx="5859098" cy="122921"/>
                <a:chOff x="-1348120" y="5777965"/>
                <a:chExt cx="9361040" cy="187516"/>
              </a:xfrm>
            </p:grpSpPr>
            <p:sp>
              <p:nvSpPr>
                <p:cNvPr id="18" name="iṣliďe">
                  <a:extLst>
                    <a:ext uri="{FF2B5EF4-FFF2-40B4-BE49-F238E27FC236}">
                      <a16:creationId xmlns:a16="http://schemas.microsoft.com/office/drawing/2014/main" id="{563AC378-AFE7-4531-9558-B620FB0C8BC9}"/>
                    </a:ext>
                  </a:extLst>
                </p:cNvPr>
                <p:cNvSpPr/>
                <p:nvPr/>
              </p:nvSpPr>
              <p:spPr>
                <a:xfrm flipV="1">
                  <a:off x="-1348120" y="5928907"/>
                  <a:ext cx="9361040" cy="36574"/>
                </a:xfrm>
                <a:prstGeom prst="trapezoid">
                  <a:avLst>
                    <a:gd name="adj" fmla="val 814192"/>
                  </a:avLst>
                </a:prstGeom>
                <a:solidFill>
                  <a:srgbClr val="808080"/>
                </a:solidFill>
                <a:ln>
                  <a:noFill/>
                </a:ln>
                <a:effectLst/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91"/>
                </a:p>
              </p:txBody>
            </p:sp>
            <p:sp>
              <p:nvSpPr>
                <p:cNvPr id="19" name="íSliďè">
                  <a:extLst>
                    <a:ext uri="{FF2B5EF4-FFF2-40B4-BE49-F238E27FC236}">
                      <a16:creationId xmlns:a16="http://schemas.microsoft.com/office/drawing/2014/main" id="{8613D567-9E89-49C6-95FE-214D357BC110}"/>
                    </a:ext>
                  </a:extLst>
                </p:cNvPr>
                <p:cNvSpPr/>
                <p:nvPr/>
              </p:nvSpPr>
              <p:spPr>
                <a:xfrm>
                  <a:off x="-1348120" y="5777965"/>
                  <a:ext cx="9361040" cy="151085"/>
                </a:xfrm>
                <a:prstGeom prst="rect">
                  <a:avLst/>
                </a:prstGeom>
                <a:solidFill>
                  <a:srgbClr val="DDDDDD"/>
                </a:solidFill>
                <a:ln>
                  <a:noFill/>
                </a:ln>
                <a:effectLst/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91" dirty="0"/>
                </a:p>
              </p:txBody>
            </p:sp>
          </p:grpSp>
          <p:grpSp>
            <p:nvGrpSpPr>
              <p:cNvPr id="11" name="íṧļïďê">
                <a:extLst>
                  <a:ext uri="{FF2B5EF4-FFF2-40B4-BE49-F238E27FC236}">
                    <a16:creationId xmlns:a16="http://schemas.microsoft.com/office/drawing/2014/main" id="{916B3082-1BDC-4298-84A0-21B15434FD21}"/>
                  </a:ext>
                </a:extLst>
              </p:cNvPr>
              <p:cNvGrpSpPr/>
              <p:nvPr/>
            </p:nvGrpSpPr>
            <p:grpSpPr>
              <a:xfrm>
                <a:off x="1002671" y="2132856"/>
                <a:ext cx="4860960" cy="3080807"/>
                <a:chOff x="-375491" y="1139526"/>
                <a:chExt cx="7415769" cy="4700008"/>
              </a:xfrm>
            </p:grpSpPr>
            <p:grpSp>
              <p:nvGrpSpPr>
                <p:cNvPr id="13" name="iṣlíďe">
                  <a:extLst>
                    <a:ext uri="{FF2B5EF4-FFF2-40B4-BE49-F238E27FC236}">
                      <a16:creationId xmlns:a16="http://schemas.microsoft.com/office/drawing/2014/main" id="{D90A5729-462B-4308-AFEB-843B0831D589}"/>
                    </a:ext>
                  </a:extLst>
                </p:cNvPr>
                <p:cNvGrpSpPr/>
                <p:nvPr/>
              </p:nvGrpSpPr>
              <p:grpSpPr>
                <a:xfrm>
                  <a:off x="-375491" y="1139526"/>
                  <a:ext cx="7415769" cy="4700008"/>
                  <a:chOff x="-375492" y="1139528"/>
                  <a:chExt cx="7415785" cy="4700016"/>
                </a:xfrm>
              </p:grpSpPr>
              <p:sp>
                <p:nvSpPr>
                  <p:cNvPr id="15" name="ïṣ1íḍé">
                    <a:extLst>
                      <a:ext uri="{FF2B5EF4-FFF2-40B4-BE49-F238E27FC236}">
                        <a16:creationId xmlns:a16="http://schemas.microsoft.com/office/drawing/2014/main" id="{B7581650-9080-4FB7-AD78-85094AF0A33F}"/>
                      </a:ext>
                    </a:extLst>
                  </p:cNvPr>
                  <p:cNvSpPr/>
                  <p:nvPr/>
                </p:nvSpPr>
                <p:spPr>
                  <a:xfrm>
                    <a:off x="-375492" y="1139528"/>
                    <a:ext cx="7415784" cy="4700016"/>
                  </a:xfrm>
                  <a:custGeom>
                    <a:avLst/>
                    <a:gdLst>
                      <a:gd name="connsiteX0" fmla="*/ 224028 w 7415784"/>
                      <a:gd name="connsiteY0" fmla="*/ 269748 h 4700016"/>
                      <a:gd name="connsiteX1" fmla="*/ 224028 w 7415784"/>
                      <a:gd name="connsiteY1" fmla="*/ 4430268 h 4700016"/>
                      <a:gd name="connsiteX2" fmla="*/ 7191756 w 7415784"/>
                      <a:gd name="connsiteY2" fmla="*/ 4430268 h 4700016"/>
                      <a:gd name="connsiteX3" fmla="*/ 7191756 w 7415784"/>
                      <a:gd name="connsiteY3" fmla="*/ 269748 h 4700016"/>
                      <a:gd name="connsiteX4" fmla="*/ 266867 w 7415784"/>
                      <a:gd name="connsiteY4" fmla="*/ 0 h 4700016"/>
                      <a:gd name="connsiteX5" fmla="*/ 7148917 w 7415784"/>
                      <a:gd name="connsiteY5" fmla="*/ 0 h 4700016"/>
                      <a:gd name="connsiteX6" fmla="*/ 7415784 w 7415784"/>
                      <a:gd name="connsiteY6" fmla="*/ 266867 h 4700016"/>
                      <a:gd name="connsiteX7" fmla="*/ 7415784 w 7415784"/>
                      <a:gd name="connsiteY7" fmla="*/ 4433149 h 4700016"/>
                      <a:gd name="connsiteX8" fmla="*/ 7148917 w 7415784"/>
                      <a:gd name="connsiteY8" fmla="*/ 4700016 h 4700016"/>
                      <a:gd name="connsiteX9" fmla="*/ 266867 w 7415784"/>
                      <a:gd name="connsiteY9" fmla="*/ 4700016 h 4700016"/>
                      <a:gd name="connsiteX10" fmla="*/ 0 w 7415784"/>
                      <a:gd name="connsiteY10" fmla="*/ 4433149 h 4700016"/>
                      <a:gd name="connsiteX11" fmla="*/ 0 w 7415784"/>
                      <a:gd name="connsiteY11" fmla="*/ 266867 h 4700016"/>
                      <a:gd name="connsiteX12" fmla="*/ 266867 w 7415784"/>
                      <a:gd name="connsiteY12" fmla="*/ 0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415784" h="4700016">
                        <a:moveTo>
                          <a:pt x="224028" y="269748"/>
                        </a:moveTo>
                        <a:lnTo>
                          <a:pt x="224028" y="4430268"/>
                        </a:lnTo>
                        <a:lnTo>
                          <a:pt x="7191756" y="4430268"/>
                        </a:lnTo>
                        <a:lnTo>
                          <a:pt x="7191756" y="269748"/>
                        </a:lnTo>
                        <a:close/>
                        <a:moveTo>
                          <a:pt x="266867" y="0"/>
                        </a:moveTo>
                        <a:lnTo>
                          <a:pt x="7148917" y="0"/>
                        </a:lnTo>
                        <a:cubicBezTo>
                          <a:pt x="7296304" y="0"/>
                          <a:pt x="7415784" y="119480"/>
                          <a:pt x="7415784" y="266867"/>
                        </a:cubicBezTo>
                        <a:lnTo>
                          <a:pt x="7415784" y="4433149"/>
                        </a:lnTo>
                        <a:cubicBezTo>
                          <a:pt x="7415784" y="4580536"/>
                          <a:pt x="7296304" y="4700016"/>
                          <a:pt x="7148917" y="4700016"/>
                        </a:cubicBezTo>
                        <a:lnTo>
                          <a:pt x="266867" y="4700016"/>
                        </a:lnTo>
                        <a:cubicBezTo>
                          <a:pt x="119480" y="4700016"/>
                          <a:pt x="0" y="4580536"/>
                          <a:pt x="0" y="4433149"/>
                        </a:cubicBezTo>
                        <a:lnTo>
                          <a:pt x="0" y="266867"/>
                        </a:lnTo>
                        <a:cubicBezTo>
                          <a:pt x="0" y="119480"/>
                          <a:pt x="119480" y="0"/>
                          <a:pt x="266867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75000"/>
                      <a:lumOff val="25000"/>
                    </a:schemeClr>
                  </a:solidFill>
                  <a:ln>
                    <a:noFill/>
                  </a:ln>
                  <a:effectLst/>
                  <a:sp3d prstMaterial="matte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 sz="1091"/>
                  </a:p>
                </p:txBody>
              </p:sp>
              <p:sp>
                <p:nvSpPr>
                  <p:cNvPr id="16" name="îSľíḓè">
                    <a:extLst>
                      <a:ext uri="{FF2B5EF4-FFF2-40B4-BE49-F238E27FC236}">
                        <a16:creationId xmlns:a16="http://schemas.microsoft.com/office/drawing/2014/main" id="{09F13CEA-FAFC-4A1F-9D10-5369C84F7927}"/>
                      </a:ext>
                    </a:extLst>
                  </p:cNvPr>
                  <p:cNvSpPr/>
                  <p:nvPr/>
                </p:nvSpPr>
                <p:spPr>
                  <a:xfrm>
                    <a:off x="-358011" y="1160080"/>
                    <a:ext cx="7380820" cy="4658913"/>
                  </a:xfrm>
                  <a:custGeom>
                    <a:avLst/>
                    <a:gdLst>
                      <a:gd name="connsiteX0" fmla="*/ 252028 w 7380820"/>
                      <a:gd name="connsiteY0" fmla="*/ 295230 h 4658912"/>
                      <a:gd name="connsiteX1" fmla="*/ 252028 w 7380820"/>
                      <a:gd name="connsiteY1" fmla="*/ 4363682 h 4658912"/>
                      <a:gd name="connsiteX2" fmla="*/ 7128792 w 7380820"/>
                      <a:gd name="connsiteY2" fmla="*/ 4363682 h 4658912"/>
                      <a:gd name="connsiteX3" fmla="*/ 7128792 w 7380820"/>
                      <a:gd name="connsiteY3" fmla="*/ 295230 h 4658912"/>
                      <a:gd name="connsiteX4" fmla="*/ 264533 w 7380820"/>
                      <a:gd name="connsiteY4" fmla="*/ 0 h 4658912"/>
                      <a:gd name="connsiteX5" fmla="*/ 7116287 w 7380820"/>
                      <a:gd name="connsiteY5" fmla="*/ 0 h 4658912"/>
                      <a:gd name="connsiteX6" fmla="*/ 7380820 w 7380820"/>
                      <a:gd name="connsiteY6" fmla="*/ 264533 h 4658912"/>
                      <a:gd name="connsiteX7" fmla="*/ 7380820 w 7380820"/>
                      <a:gd name="connsiteY7" fmla="*/ 4394379 h 4658912"/>
                      <a:gd name="connsiteX8" fmla="*/ 7116287 w 7380820"/>
                      <a:gd name="connsiteY8" fmla="*/ 4658912 h 4658912"/>
                      <a:gd name="connsiteX9" fmla="*/ 264533 w 7380820"/>
                      <a:gd name="connsiteY9" fmla="*/ 4658912 h 4658912"/>
                      <a:gd name="connsiteX10" fmla="*/ 0 w 7380820"/>
                      <a:gd name="connsiteY10" fmla="*/ 4394379 h 4658912"/>
                      <a:gd name="connsiteX11" fmla="*/ 0 w 7380820"/>
                      <a:gd name="connsiteY11" fmla="*/ 264533 h 4658912"/>
                      <a:gd name="connsiteX12" fmla="*/ 264533 w 7380820"/>
                      <a:gd name="connsiteY12" fmla="*/ 0 h 46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380820" h="4658912">
                        <a:moveTo>
                          <a:pt x="252028" y="295230"/>
                        </a:moveTo>
                        <a:lnTo>
                          <a:pt x="252028" y="4363682"/>
                        </a:lnTo>
                        <a:lnTo>
                          <a:pt x="7128792" y="4363682"/>
                        </a:lnTo>
                        <a:lnTo>
                          <a:pt x="7128792" y="295230"/>
                        </a:lnTo>
                        <a:close/>
                        <a:moveTo>
                          <a:pt x="264533" y="0"/>
                        </a:moveTo>
                        <a:lnTo>
                          <a:pt x="7116287" y="0"/>
                        </a:lnTo>
                        <a:cubicBezTo>
                          <a:pt x="7262385" y="0"/>
                          <a:pt x="7380820" y="118435"/>
                          <a:pt x="7380820" y="264533"/>
                        </a:cubicBezTo>
                        <a:lnTo>
                          <a:pt x="7380820" y="4394379"/>
                        </a:lnTo>
                        <a:cubicBezTo>
                          <a:pt x="7380820" y="4540477"/>
                          <a:pt x="7262385" y="4658912"/>
                          <a:pt x="7116287" y="4658912"/>
                        </a:cubicBezTo>
                        <a:lnTo>
                          <a:pt x="264533" y="4658912"/>
                        </a:lnTo>
                        <a:cubicBezTo>
                          <a:pt x="118435" y="4658912"/>
                          <a:pt x="0" y="4540477"/>
                          <a:pt x="0" y="4394379"/>
                        </a:cubicBezTo>
                        <a:lnTo>
                          <a:pt x="0" y="264533"/>
                        </a:lnTo>
                        <a:cubicBezTo>
                          <a:pt x="0" y="118435"/>
                          <a:pt x="118435" y="0"/>
                          <a:pt x="264533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ffectLst/>
                  <a:sp3d prstMaterial="matte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 sz="1091" dirty="0"/>
                  </a:p>
                </p:txBody>
              </p:sp>
              <p:sp>
                <p:nvSpPr>
                  <p:cNvPr id="17" name="ísļiḓé" hidden="1">
                    <a:extLst>
                      <a:ext uri="{FF2B5EF4-FFF2-40B4-BE49-F238E27FC236}">
                        <a16:creationId xmlns:a16="http://schemas.microsoft.com/office/drawing/2014/main" id="{876A10AA-2FBD-4330-96F2-D8A440647485}"/>
                      </a:ext>
                    </a:extLst>
                  </p:cNvPr>
                  <p:cNvSpPr/>
                  <p:nvPr/>
                </p:nvSpPr>
                <p:spPr>
                  <a:xfrm>
                    <a:off x="4509683" y="1139528"/>
                    <a:ext cx="2530610" cy="4700016"/>
                  </a:xfrm>
                  <a:custGeom>
                    <a:avLst/>
                    <a:gdLst>
                      <a:gd name="connsiteX0" fmla="*/ 0 w 2530610"/>
                      <a:gd name="connsiteY0" fmla="*/ 0 h 4700016"/>
                      <a:gd name="connsiteX1" fmla="*/ 2263743 w 2530610"/>
                      <a:gd name="connsiteY1" fmla="*/ 0 h 4700016"/>
                      <a:gd name="connsiteX2" fmla="*/ 2530610 w 2530610"/>
                      <a:gd name="connsiteY2" fmla="*/ 266867 h 4700016"/>
                      <a:gd name="connsiteX3" fmla="*/ 2530610 w 2530610"/>
                      <a:gd name="connsiteY3" fmla="*/ 4433149 h 4700016"/>
                      <a:gd name="connsiteX4" fmla="*/ 2263743 w 2530610"/>
                      <a:gd name="connsiteY4" fmla="*/ 4700016 h 4700016"/>
                      <a:gd name="connsiteX5" fmla="*/ 1961175 w 2530610"/>
                      <a:gd name="connsiteY5" fmla="*/ 4700016 h 47000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530610" h="4700016">
                        <a:moveTo>
                          <a:pt x="0" y="0"/>
                        </a:moveTo>
                        <a:lnTo>
                          <a:pt x="2263743" y="0"/>
                        </a:lnTo>
                        <a:cubicBezTo>
                          <a:pt x="2411130" y="0"/>
                          <a:pt x="2530610" y="119480"/>
                          <a:pt x="2530610" y="266867"/>
                        </a:cubicBezTo>
                        <a:lnTo>
                          <a:pt x="2530610" y="4433149"/>
                        </a:lnTo>
                        <a:cubicBezTo>
                          <a:pt x="2530610" y="4580536"/>
                          <a:pt x="2411130" y="4700016"/>
                          <a:pt x="2263743" y="4700016"/>
                        </a:cubicBezTo>
                        <a:lnTo>
                          <a:pt x="1961175" y="47000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FFFFF">
                          <a:alpha val="30000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  <a:sp3d prstMaterial="matte"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endParaRPr lang="en-US" sz="1091" dirty="0"/>
                  </a:p>
                </p:txBody>
              </p:sp>
            </p:grpSp>
            <p:sp>
              <p:nvSpPr>
                <p:cNvPr id="14" name="ïṡ1ïḓé">
                  <a:extLst>
                    <a:ext uri="{FF2B5EF4-FFF2-40B4-BE49-F238E27FC236}">
                      <a16:creationId xmlns:a16="http://schemas.microsoft.com/office/drawing/2014/main" id="{B8C0A866-853D-4101-9DB0-9FAEDA18B961}"/>
                    </a:ext>
                  </a:extLst>
                </p:cNvPr>
                <p:cNvSpPr/>
                <p:nvPr/>
              </p:nvSpPr>
              <p:spPr>
                <a:xfrm>
                  <a:off x="3260392" y="1241052"/>
                  <a:ext cx="144016" cy="144016"/>
                </a:xfrm>
                <a:prstGeom prst="ellipse">
                  <a:avLst/>
                </a:prstGeom>
                <a:gradFill flip="none" rotWithShape="1">
                  <a:gsLst>
                    <a:gs pos="17000">
                      <a:schemeClr val="tx1"/>
                    </a:gs>
                    <a:gs pos="34000">
                      <a:srgbClr val="000000">
                        <a:lumMod val="84000"/>
                        <a:lumOff val="16000"/>
                      </a:srgbClr>
                    </a:gs>
                    <a:gs pos="100000">
                      <a:schemeClr val="bg1">
                        <a:lumMod val="50000"/>
                        <a:lumOff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  <a:effectLst/>
                <a:sp3d prstMaterial="matte"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en-US" sz="1091"/>
                </a:p>
              </p:txBody>
            </p:sp>
          </p:grpSp>
          <p:sp>
            <p:nvSpPr>
              <p:cNvPr id="12" name="îṩľïḑè">
                <a:extLst>
                  <a:ext uri="{FF2B5EF4-FFF2-40B4-BE49-F238E27FC236}">
                    <a16:creationId xmlns:a16="http://schemas.microsoft.com/office/drawing/2014/main" id="{4EEC6213-E787-4EEE-B699-9EC028E6F5E7}"/>
                  </a:ext>
                </a:extLst>
              </p:cNvPr>
              <p:cNvSpPr/>
              <p:nvPr/>
            </p:nvSpPr>
            <p:spPr>
              <a:xfrm>
                <a:off x="1166336" y="2313357"/>
                <a:ext cx="4515875" cy="2699819"/>
              </a:xfrm>
              <a:prstGeom prst="rect">
                <a:avLst/>
              </a:prstGeom>
              <a:solidFill>
                <a:srgbClr val="BC3649"/>
              </a:solidFill>
              <a:ln w="635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  <a:sp3d prstMaterial="matt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dirty="0"/>
              </a:p>
            </p:txBody>
          </p:sp>
        </p:grpSp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2ACCABC3-E021-4894-8C36-ED303486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26293">
            <a:off x="6502474" y="2971465"/>
            <a:ext cx="4600685" cy="2719309"/>
          </a:xfrm>
          <a:prstGeom prst="rect">
            <a:avLst/>
          </a:prstGeom>
          <a:scene3d>
            <a:camera prst="perspectiveContrastingRightFacing">
              <a:rot lat="0" lon="20400000" rev="600000"/>
            </a:camera>
            <a:lightRig rig="threePt" dir="t"/>
          </a:scene3d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656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6530-59A8-481F-A8F3-2D2B6788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2CDE9D-A606-416B-B90D-67D48D400C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192000" cy="6295649"/>
            <a:chOff x="669925" y="1123951"/>
            <a:chExt cx="10850563" cy="4887418"/>
          </a:xfrm>
        </p:grpSpPr>
        <p:sp>
          <p:nvSpPr>
            <p:cNvPr id="4" name="íSḻîdê">
              <a:extLst>
                <a:ext uri="{FF2B5EF4-FFF2-40B4-BE49-F238E27FC236}">
                  <a16:creationId xmlns:a16="http://schemas.microsoft.com/office/drawing/2014/main" id="{8F91AA2D-19EB-4183-8DCC-598CEFE6141C}"/>
                </a:ext>
              </a:extLst>
            </p:cNvPr>
            <p:cNvSpPr/>
            <p:nvPr/>
          </p:nvSpPr>
          <p:spPr>
            <a:xfrm>
              <a:off x="669925" y="1123951"/>
              <a:ext cx="10850563" cy="1282869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îš1îďê">
              <a:extLst>
                <a:ext uri="{FF2B5EF4-FFF2-40B4-BE49-F238E27FC236}">
                  <a16:creationId xmlns:a16="http://schemas.microsoft.com/office/drawing/2014/main" id="{614EFB71-CEEA-475F-AB7C-EC3F12DC7AEE}"/>
                </a:ext>
              </a:extLst>
            </p:cNvPr>
            <p:cNvGrpSpPr/>
            <p:nvPr/>
          </p:nvGrpSpPr>
          <p:grpSpPr>
            <a:xfrm>
              <a:off x="669925" y="1495287"/>
              <a:ext cx="3527606" cy="707886"/>
              <a:chOff x="669925" y="1495287"/>
              <a:chExt cx="3527606" cy="707886"/>
            </a:xfrm>
          </p:grpSpPr>
          <p:sp>
            <p:nvSpPr>
              <p:cNvPr id="30" name="i$ḻîḍ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05950" y="1495287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4000" b="1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4000" b="1" dirty="0">
                    <a:solidFill>
                      <a:schemeClr val="bg1"/>
                    </a:solidFill>
                  </a:rPr>
                  <a:t>ONTENTS</a:t>
                </a: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3FE9826-FD25-457C-9B83-E4F3DA3CECB4}"/>
                  </a:ext>
                </a:extLst>
              </p:cNvPr>
              <p:cNvCxnSpPr/>
              <p:nvPr/>
            </p:nvCxnSpPr>
            <p:spPr>
              <a:xfrm>
                <a:off x="669925" y="2109517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ṡḻîḓè">
              <a:extLst>
                <a:ext uri="{FF2B5EF4-FFF2-40B4-BE49-F238E27FC236}">
                  <a16:creationId xmlns:a16="http://schemas.microsoft.com/office/drawing/2014/main" id="{B9CF19C4-D48F-4C38-B0D9-624492E5E16E}"/>
                </a:ext>
              </a:extLst>
            </p:cNvPr>
            <p:cNvSpPr txBox="1"/>
            <p:nvPr/>
          </p:nvSpPr>
          <p:spPr>
            <a:xfrm>
              <a:off x="2496930" y="2973966"/>
              <a:ext cx="548175" cy="5190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rgbClr val="BC3649"/>
                  </a:solidFill>
                </a:rPr>
                <a:t>01.</a:t>
              </a:r>
            </a:p>
          </p:txBody>
        </p:sp>
        <p:sp>
          <p:nvSpPr>
            <p:cNvPr id="7" name="íṧľîḓ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01626" y="3039222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îSļîḋê">
              <a:extLst>
                <a:ext uri="{FF2B5EF4-FFF2-40B4-BE49-F238E27FC236}">
                  <a16:creationId xmlns:a16="http://schemas.microsoft.com/office/drawing/2014/main" id="{F4787699-A81A-453C-BB7F-6EA0997651C1}"/>
                </a:ext>
              </a:extLst>
            </p:cNvPr>
            <p:cNvSpPr/>
            <p:nvPr/>
          </p:nvSpPr>
          <p:spPr>
            <a:xfrm>
              <a:off x="2612571" y="2874368"/>
              <a:ext cx="1743829" cy="6900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îşļíḍè">
              <a:extLst>
                <a:ext uri="{FF2B5EF4-FFF2-40B4-BE49-F238E27FC236}">
                  <a16:creationId xmlns:a16="http://schemas.microsoft.com/office/drawing/2014/main" id="{AFFE0DA0-38C8-4468-ACF1-6700443175EB}"/>
                </a:ext>
              </a:extLst>
            </p:cNvPr>
            <p:cNvSpPr txBox="1"/>
            <p:nvPr/>
          </p:nvSpPr>
          <p:spPr>
            <a:xfrm>
              <a:off x="2496929" y="3620422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2.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0" name="îṩḻïd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871459" y="3629454"/>
              <a:ext cx="3850262" cy="48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Sļîdê">
              <a:extLst>
                <a:ext uri="{FF2B5EF4-FFF2-40B4-BE49-F238E27FC236}">
                  <a16:creationId xmlns:a16="http://schemas.microsoft.com/office/drawing/2014/main" id="{648D5B95-6591-4D48-B9A9-B251602ACCBD}"/>
                </a:ext>
              </a:extLst>
            </p:cNvPr>
            <p:cNvSpPr/>
            <p:nvPr/>
          </p:nvSpPr>
          <p:spPr>
            <a:xfrm>
              <a:off x="3002545" y="3625865"/>
              <a:ext cx="1699081" cy="512361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分词、去词</a:t>
              </a:r>
              <a:endPara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îṧḷiďè">
              <a:extLst>
                <a:ext uri="{FF2B5EF4-FFF2-40B4-BE49-F238E27FC236}">
                  <a16:creationId xmlns:a16="http://schemas.microsoft.com/office/drawing/2014/main" id="{BDA4D007-5595-492F-B01A-6B9C06CA485C}"/>
                </a:ext>
              </a:extLst>
            </p:cNvPr>
            <p:cNvSpPr txBox="1"/>
            <p:nvPr/>
          </p:nvSpPr>
          <p:spPr>
            <a:xfrm>
              <a:off x="2496929" y="4266878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3.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3" name="íṧlíde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1" y="4312815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ṣḻidè">
              <a:extLst>
                <a:ext uri="{FF2B5EF4-FFF2-40B4-BE49-F238E27FC236}">
                  <a16:creationId xmlns:a16="http://schemas.microsoft.com/office/drawing/2014/main" id="{B7016EB1-3FFD-49BF-8F24-7A3237940563}"/>
                </a:ext>
              </a:extLst>
            </p:cNvPr>
            <p:cNvSpPr/>
            <p:nvPr/>
          </p:nvSpPr>
          <p:spPr>
            <a:xfrm>
              <a:off x="2649405" y="4255753"/>
              <a:ext cx="2148813" cy="49672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ïṧ1íḓè">
              <a:extLst>
                <a:ext uri="{FF2B5EF4-FFF2-40B4-BE49-F238E27FC236}">
                  <a16:creationId xmlns:a16="http://schemas.microsoft.com/office/drawing/2014/main" id="{E68D491E-2896-45B9-81DC-BF9D3AED8684}"/>
                </a:ext>
              </a:extLst>
            </p:cNvPr>
            <p:cNvSpPr txBox="1"/>
            <p:nvPr/>
          </p:nvSpPr>
          <p:spPr>
            <a:xfrm>
              <a:off x="2496929" y="4913334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4.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6" name="íṥḷid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98218" y="4965030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74FAEC4B-C64A-466A-A659-600827740FF6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  <p:sp>
          <p:nvSpPr>
            <p:cNvPr id="18" name="iṡḻiďé">
              <a:extLst>
                <a:ext uri="{FF2B5EF4-FFF2-40B4-BE49-F238E27FC236}">
                  <a16:creationId xmlns:a16="http://schemas.microsoft.com/office/drawing/2014/main" id="{79B7BF3B-F62A-46EC-ADE9-F3B8DEC82B31}"/>
                </a:ext>
              </a:extLst>
            </p:cNvPr>
            <p:cNvSpPr/>
            <p:nvPr/>
          </p:nvSpPr>
          <p:spPr>
            <a:xfrm>
              <a:off x="2032093" y="3012039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iṩlïḑè">
              <a:extLst>
                <a:ext uri="{FF2B5EF4-FFF2-40B4-BE49-F238E27FC236}">
                  <a16:creationId xmlns:a16="http://schemas.microsoft.com/office/drawing/2014/main" id="{44E375FC-920E-401F-AEEE-ADDFF3E3CB5C}"/>
                </a:ext>
              </a:extLst>
            </p:cNvPr>
            <p:cNvSpPr/>
            <p:nvPr/>
          </p:nvSpPr>
          <p:spPr>
            <a:xfrm>
              <a:off x="2032093" y="3658495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íṡ1iḓè">
              <a:extLst>
                <a:ext uri="{FF2B5EF4-FFF2-40B4-BE49-F238E27FC236}">
                  <a16:creationId xmlns:a16="http://schemas.microsoft.com/office/drawing/2014/main" id="{BE1FC458-3B91-4646-918A-B4106BC0E146}"/>
                </a:ext>
              </a:extLst>
            </p:cNvPr>
            <p:cNvSpPr/>
            <p:nvPr/>
          </p:nvSpPr>
          <p:spPr>
            <a:xfrm>
              <a:off x="2032093" y="4304951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ïsḻíḓè">
              <a:extLst>
                <a:ext uri="{FF2B5EF4-FFF2-40B4-BE49-F238E27FC236}">
                  <a16:creationId xmlns:a16="http://schemas.microsoft.com/office/drawing/2014/main" id="{3F88AFC1-4119-4CAC-9E4F-800D7E2AF415}"/>
                </a:ext>
              </a:extLst>
            </p:cNvPr>
            <p:cNvSpPr/>
            <p:nvPr/>
          </p:nvSpPr>
          <p:spPr>
            <a:xfrm>
              <a:off x="2032093" y="4951407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î$ḷîḋè">
              <a:extLst>
                <a:ext uri="{FF2B5EF4-FFF2-40B4-BE49-F238E27FC236}">
                  <a16:creationId xmlns:a16="http://schemas.microsoft.com/office/drawing/2014/main" id="{75276571-72FB-42BA-916C-80B123E5D6DB}"/>
                </a:ext>
              </a:extLst>
            </p:cNvPr>
            <p:cNvSpPr/>
            <p:nvPr/>
          </p:nvSpPr>
          <p:spPr>
            <a:xfrm>
              <a:off x="2032093" y="5597863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ṥļídé">
              <a:extLst>
                <a:ext uri="{FF2B5EF4-FFF2-40B4-BE49-F238E27FC236}">
                  <a16:creationId xmlns:a16="http://schemas.microsoft.com/office/drawing/2014/main" id="{71EEB89D-B51C-4423-A1CC-441671F8C0C7}"/>
                </a:ext>
              </a:extLst>
            </p:cNvPr>
            <p:cNvSpPr txBox="1"/>
            <p:nvPr/>
          </p:nvSpPr>
          <p:spPr>
            <a:xfrm>
              <a:off x="2496929" y="5559790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5.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24" name="íŝḷíḋ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2" y="5605727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/>
            </a:p>
          </p:txBody>
        </p:sp>
        <p:sp>
          <p:nvSpPr>
            <p:cNvPr id="25" name="iṣḻiďé">
              <a:extLst>
                <a:ext uri="{FF2B5EF4-FFF2-40B4-BE49-F238E27FC236}">
                  <a16:creationId xmlns:a16="http://schemas.microsoft.com/office/drawing/2014/main" id="{6D0CC4B7-689E-4757-8AB2-3B58D01AF176}"/>
                </a:ext>
              </a:extLst>
            </p:cNvPr>
            <p:cNvSpPr/>
            <p:nvPr/>
          </p:nvSpPr>
          <p:spPr>
            <a:xfrm>
              <a:off x="2898213" y="5527706"/>
              <a:ext cx="1932715" cy="4836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聚类、分类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8123B92-BF71-4F18-9386-444BBF30F239}"/>
                </a:ext>
              </a:extLst>
            </p:cNvPr>
            <p:cNvCxnSpPr/>
            <p:nvPr/>
          </p:nvCxnSpPr>
          <p:spPr>
            <a:xfrm>
              <a:off x="2612571" y="3439886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E3D45B5-F860-4C0B-B273-FFECF75F7131}"/>
                </a:ext>
              </a:extLst>
            </p:cNvPr>
            <p:cNvCxnSpPr/>
            <p:nvPr/>
          </p:nvCxnSpPr>
          <p:spPr>
            <a:xfrm>
              <a:off x="2612571" y="4101738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0CCBCA9-7E81-408E-B2EA-7434E2E6B6F8}"/>
                </a:ext>
              </a:extLst>
            </p:cNvPr>
            <p:cNvCxnSpPr/>
            <p:nvPr/>
          </p:nvCxnSpPr>
          <p:spPr>
            <a:xfrm>
              <a:off x="2612571" y="4763590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AF32EF3-EF54-4770-BB8F-8454400FA046}"/>
                </a:ext>
              </a:extLst>
            </p:cNvPr>
            <p:cNvCxnSpPr/>
            <p:nvPr/>
          </p:nvCxnSpPr>
          <p:spPr>
            <a:xfrm>
              <a:off x="2612571" y="5425442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ṣḻidè">
            <a:extLst>
              <a:ext uri="{FF2B5EF4-FFF2-40B4-BE49-F238E27FC236}">
                <a16:creationId xmlns:a16="http://schemas.microsoft.com/office/drawing/2014/main" id="{D9B6F3E0-6EFB-4267-AC34-B05D27B16494}"/>
              </a:ext>
            </a:extLst>
          </p:cNvPr>
          <p:cNvSpPr/>
          <p:nvPr/>
        </p:nvSpPr>
        <p:spPr>
          <a:xfrm>
            <a:off x="2152829" y="4878713"/>
            <a:ext cx="2316586" cy="593648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621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分词、去词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5435970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FB0F107B-2E27-47DD-918A-56B9BF3D5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1800500"/>
            <a:ext cx="12192000" cy="3576305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AC6593B-50A4-471B-AF71-61829E2DA510}"/>
              </a:ext>
            </a:extLst>
          </p:cNvPr>
          <p:cNvSpPr/>
          <p:nvPr/>
        </p:nvSpPr>
        <p:spPr>
          <a:xfrm>
            <a:off x="2731839" y="5483928"/>
            <a:ext cx="1999877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13181E0-C3F7-40B0-9393-67E3DD4E18CC}"/>
              </a:ext>
            </a:extLst>
          </p:cNvPr>
          <p:cNvSpPr/>
          <p:nvPr/>
        </p:nvSpPr>
        <p:spPr>
          <a:xfrm>
            <a:off x="7177347" y="5485983"/>
            <a:ext cx="2386584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Stopwords.txt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228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数据预处理完成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5435970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111D32F-B93A-49EA-A501-B154423A2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44650"/>
            <a:ext cx="12192000" cy="3568700"/>
          </a:xfrm>
          <a:prstGeom prst="rect">
            <a:avLst/>
          </a:prstGeom>
        </p:spPr>
      </p:pic>
      <p:grpSp>
        <p:nvGrpSpPr>
          <p:cNvPr id="14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B35BB6B-1205-41BD-B641-9E5A8878B3A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166285" y="5724406"/>
            <a:ext cx="3069449" cy="4803303"/>
            <a:chOff x="669925" y="1123951"/>
            <a:chExt cx="4234433" cy="4174104"/>
          </a:xfrm>
        </p:grpSpPr>
        <p:sp>
          <p:nvSpPr>
            <p:cNvPr id="15" name="íSḻîdê">
              <a:extLst>
                <a:ext uri="{FF2B5EF4-FFF2-40B4-BE49-F238E27FC236}">
                  <a16:creationId xmlns:a16="http://schemas.microsoft.com/office/drawing/2014/main" id="{A9FBA353-C379-44D1-9088-5CB29212E40F}"/>
                </a:ext>
              </a:extLst>
            </p:cNvPr>
            <p:cNvSpPr/>
            <p:nvPr/>
          </p:nvSpPr>
          <p:spPr>
            <a:xfrm>
              <a:off x="669925" y="1123951"/>
              <a:ext cx="4234433" cy="453961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i$ḻîḍé">
              <a:extLst>
                <a:ext uri="{FF2B5EF4-FFF2-40B4-BE49-F238E27FC236}">
                  <a16:creationId xmlns:a16="http://schemas.microsoft.com/office/drawing/2014/main" id="{75BB9861-BCA2-45FF-AFE5-753086AFA4D0}"/>
                </a:ext>
              </a:extLst>
            </p:cNvPr>
            <p:cNvSpPr txBox="1"/>
            <p:nvPr/>
          </p:nvSpPr>
          <p:spPr bwMode="auto">
            <a:xfrm>
              <a:off x="836664" y="1218562"/>
              <a:ext cx="3896796" cy="23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宁浩是最好的，葛大爷是完美的。</a:t>
              </a:r>
            </a:p>
          </p:txBody>
        </p: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C2E37BB6-6785-421A-891C-B80C1F4267B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grpSp>
        <p:nvGrpSpPr>
          <p:cNvPr id="1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7BEBAE2-D224-43C4-B8A7-D50B25B7AD2B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6607909" y="5724406"/>
            <a:ext cx="2380643" cy="4803303"/>
            <a:chOff x="669925" y="1123951"/>
            <a:chExt cx="4234433" cy="4174104"/>
          </a:xfrm>
        </p:grpSpPr>
        <p:sp>
          <p:nvSpPr>
            <p:cNvPr id="19" name="íSḻîdê">
              <a:extLst>
                <a:ext uri="{FF2B5EF4-FFF2-40B4-BE49-F238E27FC236}">
                  <a16:creationId xmlns:a16="http://schemas.microsoft.com/office/drawing/2014/main" id="{0E969147-5CA9-48A6-A6B9-7B81CF67AA86}"/>
                </a:ext>
              </a:extLst>
            </p:cNvPr>
            <p:cNvSpPr/>
            <p:nvPr/>
          </p:nvSpPr>
          <p:spPr>
            <a:xfrm>
              <a:off x="669925" y="1123951"/>
              <a:ext cx="4234433" cy="453961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20" name="i$ḻîḍé">
              <a:extLst>
                <a:ext uri="{FF2B5EF4-FFF2-40B4-BE49-F238E27FC236}">
                  <a16:creationId xmlns:a16="http://schemas.microsoft.com/office/drawing/2014/main" id="{6F38DA6A-AEC2-400A-8039-806AA21E3A2D}"/>
                </a:ext>
              </a:extLst>
            </p:cNvPr>
            <p:cNvSpPr txBox="1"/>
            <p:nvPr/>
          </p:nvSpPr>
          <p:spPr bwMode="auto">
            <a:xfrm>
              <a:off x="836664" y="1218562"/>
              <a:ext cx="3896796" cy="232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宁浩 最好 葛 大爷 完美</a:t>
              </a:r>
            </a:p>
          </p:txBody>
        </p:sp>
        <p:sp>
          <p:nvSpPr>
            <p:cNvPr id="21" name="išḻïďè">
              <a:extLst>
                <a:ext uri="{FF2B5EF4-FFF2-40B4-BE49-F238E27FC236}">
                  <a16:creationId xmlns:a16="http://schemas.microsoft.com/office/drawing/2014/main" id="{2193B509-72D0-4E3B-A8D1-3845521A31ED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sp>
        <p:nvSpPr>
          <p:cNvPr id="22" name="箭头: 上 21">
            <a:extLst>
              <a:ext uri="{FF2B5EF4-FFF2-40B4-BE49-F238E27FC236}">
                <a16:creationId xmlns:a16="http://schemas.microsoft.com/office/drawing/2014/main" id="{9719E311-90A4-44B5-8BF6-A2E60E67BD7F}"/>
              </a:ext>
            </a:extLst>
          </p:cNvPr>
          <p:cNvSpPr/>
          <p:nvPr/>
        </p:nvSpPr>
        <p:spPr>
          <a:xfrm rot="5400000">
            <a:off x="5283188" y="5252104"/>
            <a:ext cx="277266" cy="1853757"/>
          </a:xfrm>
          <a:prstGeom prst="upArrow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7582371-00D7-49C7-B7C9-85AD9D28672F}"/>
              </a:ext>
            </a:extLst>
          </p:cNvPr>
          <p:cNvSpPr/>
          <p:nvPr/>
        </p:nvSpPr>
        <p:spPr>
          <a:xfrm>
            <a:off x="4617720" y="5376805"/>
            <a:ext cx="1487805" cy="663543"/>
          </a:xfrm>
          <a:prstGeom prst="ellipse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分词</a:t>
            </a:r>
            <a:endParaRPr lang="en-US" altLang="zh-CN" sz="13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去词</a:t>
            </a:r>
          </a:p>
        </p:txBody>
      </p:sp>
    </p:spTree>
    <p:extLst>
      <p:ext uri="{BB962C8B-B14F-4D97-AF65-F5344CB8AC3E}">
        <p14:creationId xmlns:p14="http://schemas.microsoft.com/office/powerpoint/2010/main" val="79237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B6530-59A8-481F-A8F3-2D2B6788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3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C2CDE9D-A606-416B-B90D-67D48D400C3E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0" y="0"/>
            <a:ext cx="12192000" cy="6295649"/>
            <a:chOff x="669925" y="1123951"/>
            <a:chExt cx="10850563" cy="4887418"/>
          </a:xfrm>
        </p:grpSpPr>
        <p:sp>
          <p:nvSpPr>
            <p:cNvPr id="4" name="íSḻîdê">
              <a:extLst>
                <a:ext uri="{FF2B5EF4-FFF2-40B4-BE49-F238E27FC236}">
                  <a16:creationId xmlns:a16="http://schemas.microsoft.com/office/drawing/2014/main" id="{8F91AA2D-19EB-4183-8DCC-598CEFE6141C}"/>
                </a:ext>
              </a:extLst>
            </p:cNvPr>
            <p:cNvSpPr/>
            <p:nvPr/>
          </p:nvSpPr>
          <p:spPr>
            <a:xfrm>
              <a:off x="669925" y="1123951"/>
              <a:ext cx="10850563" cy="1282869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îš1îďê">
              <a:extLst>
                <a:ext uri="{FF2B5EF4-FFF2-40B4-BE49-F238E27FC236}">
                  <a16:creationId xmlns:a16="http://schemas.microsoft.com/office/drawing/2014/main" id="{614EFB71-CEEA-475F-AB7C-EC3F12DC7AEE}"/>
                </a:ext>
              </a:extLst>
            </p:cNvPr>
            <p:cNvGrpSpPr/>
            <p:nvPr/>
          </p:nvGrpSpPr>
          <p:grpSpPr>
            <a:xfrm>
              <a:off x="669925" y="1495287"/>
              <a:ext cx="3527606" cy="707886"/>
              <a:chOff x="669925" y="1495287"/>
              <a:chExt cx="3527606" cy="707886"/>
            </a:xfrm>
          </p:grpSpPr>
          <p:sp>
            <p:nvSpPr>
              <p:cNvPr id="30" name="i$ḻîḍé">
                <a:extLst>
                  <a:ext uri="{FF2B5EF4-FFF2-40B4-BE49-F238E27FC236}">
                    <a16:creationId xmlns:a16="http://schemas.microsoft.com/office/drawing/2014/main" id="{FCBCE448-A746-45FC-ABE2-27B64D489326}"/>
                  </a:ext>
                </a:extLst>
              </p:cNvPr>
              <p:cNvSpPr txBox="1"/>
              <p:nvPr/>
            </p:nvSpPr>
            <p:spPr bwMode="auto">
              <a:xfrm>
                <a:off x="805950" y="1495287"/>
                <a:ext cx="2996384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4000" b="1" dirty="0">
                    <a:solidFill>
                      <a:schemeClr val="bg1"/>
                    </a:solidFill>
                  </a:rPr>
                  <a:t>C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4000" b="1" dirty="0">
                    <a:solidFill>
                      <a:schemeClr val="bg1"/>
                    </a:solidFill>
                  </a:rPr>
                  <a:t>ONTENTS</a:t>
                </a:r>
              </a:p>
            </p:txBody>
          </p: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93FE9826-FD25-457C-9B83-E4F3DA3CECB4}"/>
                  </a:ext>
                </a:extLst>
              </p:cNvPr>
              <p:cNvCxnSpPr/>
              <p:nvPr/>
            </p:nvCxnSpPr>
            <p:spPr>
              <a:xfrm>
                <a:off x="669925" y="2109517"/>
                <a:ext cx="3527606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iṡḻîḓè">
              <a:extLst>
                <a:ext uri="{FF2B5EF4-FFF2-40B4-BE49-F238E27FC236}">
                  <a16:creationId xmlns:a16="http://schemas.microsoft.com/office/drawing/2014/main" id="{B9CF19C4-D48F-4C38-B0D9-624492E5E16E}"/>
                </a:ext>
              </a:extLst>
            </p:cNvPr>
            <p:cNvSpPr txBox="1"/>
            <p:nvPr/>
          </p:nvSpPr>
          <p:spPr>
            <a:xfrm>
              <a:off x="2496930" y="2973966"/>
              <a:ext cx="548175" cy="519069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chemeClr val="accent1"/>
                  </a:solidFill>
                </a:rPr>
                <a:t> </a:t>
              </a:r>
              <a:r>
                <a:rPr lang="en-US" sz="2000" b="1" dirty="0">
                  <a:solidFill>
                    <a:srgbClr val="BC3649"/>
                  </a:solidFill>
                </a:rPr>
                <a:t>01.</a:t>
              </a:r>
            </a:p>
          </p:txBody>
        </p:sp>
        <p:sp>
          <p:nvSpPr>
            <p:cNvPr id="7" name="íṧľîḓ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01626" y="3039222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îSļîḋê">
              <a:extLst>
                <a:ext uri="{FF2B5EF4-FFF2-40B4-BE49-F238E27FC236}">
                  <a16:creationId xmlns:a16="http://schemas.microsoft.com/office/drawing/2014/main" id="{F4787699-A81A-453C-BB7F-6EA0997651C1}"/>
                </a:ext>
              </a:extLst>
            </p:cNvPr>
            <p:cNvSpPr/>
            <p:nvPr/>
          </p:nvSpPr>
          <p:spPr>
            <a:xfrm>
              <a:off x="2612571" y="2874368"/>
              <a:ext cx="1743829" cy="690059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zh-CN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îşļíḍè">
              <a:extLst>
                <a:ext uri="{FF2B5EF4-FFF2-40B4-BE49-F238E27FC236}">
                  <a16:creationId xmlns:a16="http://schemas.microsoft.com/office/drawing/2014/main" id="{AFFE0DA0-38C8-4468-ACF1-6700443175EB}"/>
                </a:ext>
              </a:extLst>
            </p:cNvPr>
            <p:cNvSpPr txBox="1"/>
            <p:nvPr/>
          </p:nvSpPr>
          <p:spPr>
            <a:xfrm>
              <a:off x="2496929" y="3620422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2.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0" name="îṩḻïd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871459" y="3629454"/>
              <a:ext cx="3850262" cy="481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íSļîdê">
              <a:extLst>
                <a:ext uri="{FF2B5EF4-FFF2-40B4-BE49-F238E27FC236}">
                  <a16:creationId xmlns:a16="http://schemas.microsoft.com/office/drawing/2014/main" id="{648D5B95-6591-4D48-B9A9-B251602ACCBD}"/>
                </a:ext>
              </a:extLst>
            </p:cNvPr>
            <p:cNvSpPr/>
            <p:nvPr/>
          </p:nvSpPr>
          <p:spPr>
            <a:xfrm>
              <a:off x="3002545" y="3625865"/>
              <a:ext cx="1699081" cy="512361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分词、去词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îṧḷiďè">
              <a:extLst>
                <a:ext uri="{FF2B5EF4-FFF2-40B4-BE49-F238E27FC236}">
                  <a16:creationId xmlns:a16="http://schemas.microsoft.com/office/drawing/2014/main" id="{BDA4D007-5595-492F-B01A-6B9C06CA485C}"/>
                </a:ext>
              </a:extLst>
            </p:cNvPr>
            <p:cNvSpPr txBox="1"/>
            <p:nvPr/>
          </p:nvSpPr>
          <p:spPr>
            <a:xfrm>
              <a:off x="2496929" y="4266878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3.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3" name="íṧlíde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1" y="4312815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íṣḻidè">
              <a:extLst>
                <a:ext uri="{FF2B5EF4-FFF2-40B4-BE49-F238E27FC236}">
                  <a16:creationId xmlns:a16="http://schemas.microsoft.com/office/drawing/2014/main" id="{B7016EB1-3FFD-49BF-8F24-7A3237940563}"/>
                </a:ext>
              </a:extLst>
            </p:cNvPr>
            <p:cNvSpPr/>
            <p:nvPr/>
          </p:nvSpPr>
          <p:spPr>
            <a:xfrm>
              <a:off x="2649405" y="4255753"/>
              <a:ext cx="2148813" cy="496720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solidFill>
                    <a:srgbClr val="BC364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特征工程</a:t>
              </a:r>
              <a:endParaRPr lang="en-US" altLang="zh-CN" sz="2200" b="1" dirty="0">
                <a:solidFill>
                  <a:srgbClr val="BC364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ïṧ1íḓè">
              <a:extLst>
                <a:ext uri="{FF2B5EF4-FFF2-40B4-BE49-F238E27FC236}">
                  <a16:creationId xmlns:a16="http://schemas.microsoft.com/office/drawing/2014/main" id="{E68D491E-2896-45B9-81DC-BF9D3AED8684}"/>
                </a:ext>
              </a:extLst>
            </p:cNvPr>
            <p:cNvSpPr txBox="1"/>
            <p:nvPr/>
          </p:nvSpPr>
          <p:spPr>
            <a:xfrm>
              <a:off x="2496929" y="4913334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4.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16" name="íṥḷidé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798218" y="4965030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išḻïďè">
              <a:extLst>
                <a:ext uri="{FF2B5EF4-FFF2-40B4-BE49-F238E27FC236}">
                  <a16:creationId xmlns:a16="http://schemas.microsoft.com/office/drawing/2014/main" id="{74FAEC4B-C64A-466A-A659-600827740FF6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  <p:sp>
          <p:nvSpPr>
            <p:cNvPr id="18" name="iṡḻiďé">
              <a:extLst>
                <a:ext uri="{FF2B5EF4-FFF2-40B4-BE49-F238E27FC236}">
                  <a16:creationId xmlns:a16="http://schemas.microsoft.com/office/drawing/2014/main" id="{79B7BF3B-F62A-46EC-ADE9-F3B8DEC82B31}"/>
                </a:ext>
              </a:extLst>
            </p:cNvPr>
            <p:cNvSpPr/>
            <p:nvPr/>
          </p:nvSpPr>
          <p:spPr>
            <a:xfrm>
              <a:off x="2032093" y="3012039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iṩlïḑè">
              <a:extLst>
                <a:ext uri="{FF2B5EF4-FFF2-40B4-BE49-F238E27FC236}">
                  <a16:creationId xmlns:a16="http://schemas.microsoft.com/office/drawing/2014/main" id="{44E375FC-920E-401F-AEEE-ADDFF3E3CB5C}"/>
                </a:ext>
              </a:extLst>
            </p:cNvPr>
            <p:cNvSpPr/>
            <p:nvPr/>
          </p:nvSpPr>
          <p:spPr>
            <a:xfrm>
              <a:off x="2032093" y="3658495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íṡ1iḓè">
              <a:extLst>
                <a:ext uri="{FF2B5EF4-FFF2-40B4-BE49-F238E27FC236}">
                  <a16:creationId xmlns:a16="http://schemas.microsoft.com/office/drawing/2014/main" id="{BE1FC458-3B91-4646-918A-B4106BC0E146}"/>
                </a:ext>
              </a:extLst>
            </p:cNvPr>
            <p:cNvSpPr/>
            <p:nvPr/>
          </p:nvSpPr>
          <p:spPr>
            <a:xfrm>
              <a:off x="2032093" y="4304951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ïsḻíḓè">
              <a:extLst>
                <a:ext uri="{FF2B5EF4-FFF2-40B4-BE49-F238E27FC236}">
                  <a16:creationId xmlns:a16="http://schemas.microsoft.com/office/drawing/2014/main" id="{3F88AFC1-4119-4CAC-9E4F-800D7E2AF415}"/>
                </a:ext>
              </a:extLst>
            </p:cNvPr>
            <p:cNvSpPr/>
            <p:nvPr/>
          </p:nvSpPr>
          <p:spPr>
            <a:xfrm>
              <a:off x="2032093" y="4951407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î$ḷîḋè">
              <a:extLst>
                <a:ext uri="{FF2B5EF4-FFF2-40B4-BE49-F238E27FC236}">
                  <a16:creationId xmlns:a16="http://schemas.microsoft.com/office/drawing/2014/main" id="{75276571-72FB-42BA-916C-80B123E5D6DB}"/>
                </a:ext>
              </a:extLst>
            </p:cNvPr>
            <p:cNvSpPr/>
            <p:nvPr/>
          </p:nvSpPr>
          <p:spPr>
            <a:xfrm>
              <a:off x="2032093" y="5597863"/>
              <a:ext cx="272048" cy="323966"/>
            </a:xfrm>
            <a:prstGeom prst="chevron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ṥļídé">
              <a:extLst>
                <a:ext uri="{FF2B5EF4-FFF2-40B4-BE49-F238E27FC236}">
                  <a16:creationId xmlns:a16="http://schemas.microsoft.com/office/drawing/2014/main" id="{71EEB89D-B51C-4423-A1CC-441671F8C0C7}"/>
                </a:ext>
              </a:extLst>
            </p:cNvPr>
            <p:cNvSpPr txBox="1"/>
            <p:nvPr/>
          </p:nvSpPr>
          <p:spPr>
            <a:xfrm>
              <a:off x="2496929" y="5559790"/>
              <a:ext cx="540534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rgbClr val="BC3649"/>
                  </a:solidFill>
                </a:rPr>
                <a:t>0</a:t>
              </a:r>
              <a:r>
                <a:rPr lang="en-US" altLang="zh-CN" sz="100" b="1" dirty="0">
                  <a:solidFill>
                    <a:srgbClr val="BC3649"/>
                  </a:solidFill>
                </a:rPr>
                <a:t> </a:t>
              </a:r>
              <a:r>
                <a:rPr lang="en-US" altLang="zh-CN" sz="2000" b="1" dirty="0">
                  <a:solidFill>
                    <a:srgbClr val="BC3649"/>
                  </a:solidFill>
                </a:rPr>
                <a:t>5.</a:t>
              </a:r>
              <a:endParaRPr lang="en-US" sz="2000" b="1" dirty="0">
                <a:solidFill>
                  <a:srgbClr val="BC3649"/>
                </a:solidFill>
              </a:endParaRPr>
            </a:p>
          </p:txBody>
        </p:sp>
        <p:sp>
          <p:nvSpPr>
            <p:cNvPr id="24" name="íŝḷíḋè">
              <a:extLst>
                <a:ext uri="{FF2B5EF4-FFF2-40B4-BE49-F238E27FC236}">
                  <a16:creationId xmlns:a16="http://schemas.microsoft.com/office/drawing/2014/main" id="{8316902B-9F15-4AE4-BBCF-5E1CB0686F18}"/>
                </a:ext>
              </a:extLst>
            </p:cNvPr>
            <p:cNvSpPr/>
            <p:nvPr/>
          </p:nvSpPr>
          <p:spPr bwMode="auto">
            <a:xfrm>
              <a:off x="4935262" y="5605727"/>
              <a:ext cx="3850262" cy="338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 altLang="zh-CN" sz="1100" dirty="0"/>
            </a:p>
          </p:txBody>
        </p:sp>
        <p:sp>
          <p:nvSpPr>
            <p:cNvPr id="25" name="iṣḻiďé">
              <a:extLst>
                <a:ext uri="{FF2B5EF4-FFF2-40B4-BE49-F238E27FC236}">
                  <a16:creationId xmlns:a16="http://schemas.microsoft.com/office/drawing/2014/main" id="{6D0CC4B7-689E-4757-8AB2-3B58D01AF176}"/>
                </a:ext>
              </a:extLst>
            </p:cNvPr>
            <p:cNvSpPr/>
            <p:nvPr/>
          </p:nvSpPr>
          <p:spPr>
            <a:xfrm>
              <a:off x="2898213" y="5527706"/>
              <a:ext cx="1932715" cy="483663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r>
                <a:rPr lang="zh-CN" altLang="en-US" sz="2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聚类、分类</a:t>
              </a:r>
              <a:endPara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88123B92-BF71-4F18-9386-444BBF30F239}"/>
                </a:ext>
              </a:extLst>
            </p:cNvPr>
            <p:cNvCxnSpPr/>
            <p:nvPr/>
          </p:nvCxnSpPr>
          <p:spPr>
            <a:xfrm>
              <a:off x="2612571" y="3439886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E3D45B5-F860-4C0B-B273-FFECF75F7131}"/>
                </a:ext>
              </a:extLst>
            </p:cNvPr>
            <p:cNvCxnSpPr/>
            <p:nvPr/>
          </p:nvCxnSpPr>
          <p:spPr>
            <a:xfrm>
              <a:off x="2612571" y="4101738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0CCBCA9-7E81-408E-B2EA-7434E2E6B6F8}"/>
                </a:ext>
              </a:extLst>
            </p:cNvPr>
            <p:cNvCxnSpPr/>
            <p:nvPr/>
          </p:nvCxnSpPr>
          <p:spPr>
            <a:xfrm>
              <a:off x="2612571" y="4763590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CAF32EF3-EF54-4770-BB8F-8454400FA046}"/>
                </a:ext>
              </a:extLst>
            </p:cNvPr>
            <p:cNvCxnSpPr/>
            <p:nvPr/>
          </p:nvCxnSpPr>
          <p:spPr>
            <a:xfrm>
              <a:off x="2612571" y="5425442"/>
              <a:ext cx="8907916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íṣḻidè">
            <a:extLst>
              <a:ext uri="{FF2B5EF4-FFF2-40B4-BE49-F238E27FC236}">
                <a16:creationId xmlns:a16="http://schemas.microsoft.com/office/drawing/2014/main" id="{D9B6F3E0-6EFB-4267-AC34-B05D27B16494}"/>
              </a:ext>
            </a:extLst>
          </p:cNvPr>
          <p:cNvSpPr/>
          <p:nvPr/>
        </p:nvSpPr>
        <p:spPr>
          <a:xfrm>
            <a:off x="2152829" y="4878713"/>
            <a:ext cx="2316586" cy="593648"/>
          </a:xfrm>
          <a:prstGeom prst="rect">
            <a:avLst/>
          </a:prstGeom>
        </p:spPr>
        <p:txBody>
          <a:bodyPr wrap="square" lIns="91440" tIns="45720" rIns="91440" bIns="4572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788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CBFC7C-01F6-45EC-97E9-1E65447A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77667-815C-4135-8841-8E51F485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4A0DB-FB41-44F2-AFDE-189CBAFD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3419475"/>
            <a:ext cx="19050" cy="19050"/>
          </a:xfrm>
          <a:prstGeom prst="rect">
            <a:avLst/>
          </a:prstGeom>
        </p:spPr>
      </p:pic>
      <p:grpSp>
        <p:nvGrpSpPr>
          <p:cNvPr id="8" name="#2220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A03D7C4-5202-41EA-8BAE-3D5ABD53E8E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0"/>
            <a:ext cx="12192000" cy="5376805"/>
            <a:chOff x="669925" y="1123951"/>
            <a:chExt cx="10850563" cy="4174104"/>
          </a:xfrm>
        </p:grpSpPr>
        <p:sp>
          <p:nvSpPr>
            <p:cNvPr id="9" name="íSḻîdê">
              <a:extLst>
                <a:ext uri="{FF2B5EF4-FFF2-40B4-BE49-F238E27FC236}">
                  <a16:creationId xmlns:a16="http://schemas.microsoft.com/office/drawing/2014/main" id="{5B3AB89F-E7C6-443F-8ED4-ED1063F2A0C7}"/>
                </a:ext>
              </a:extLst>
            </p:cNvPr>
            <p:cNvSpPr/>
            <p:nvPr/>
          </p:nvSpPr>
          <p:spPr>
            <a:xfrm>
              <a:off x="669925" y="1123951"/>
              <a:ext cx="10850563" cy="985567"/>
            </a:xfrm>
            <a:prstGeom prst="rect">
              <a:avLst/>
            </a:prstGeom>
            <a:solidFill>
              <a:srgbClr val="BC3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0" name="i$ḻîḍé">
              <a:extLst>
                <a:ext uri="{FF2B5EF4-FFF2-40B4-BE49-F238E27FC236}">
                  <a16:creationId xmlns:a16="http://schemas.microsoft.com/office/drawing/2014/main" id="{DE062BD5-7827-49FE-A0E5-6C4F25B1F8F8}"/>
                </a:ext>
              </a:extLst>
            </p:cNvPr>
            <p:cNvSpPr txBox="1"/>
            <p:nvPr/>
          </p:nvSpPr>
          <p:spPr bwMode="auto">
            <a:xfrm>
              <a:off x="836663" y="1218561"/>
              <a:ext cx="426029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统计高频词语</a:t>
              </a:r>
              <a:endPara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išḻïďè">
              <a:extLst>
                <a:ext uri="{FF2B5EF4-FFF2-40B4-BE49-F238E27FC236}">
                  <a16:creationId xmlns:a16="http://schemas.microsoft.com/office/drawing/2014/main" id="{DD76D95B-727A-44D7-95D2-E50CD74B637B}"/>
                </a:ext>
              </a:extLst>
            </p:cNvPr>
            <p:cNvSpPr/>
            <p:nvPr/>
          </p:nvSpPr>
          <p:spPr>
            <a:xfrm>
              <a:off x="3002545" y="4928723"/>
              <a:ext cx="1193467" cy="369332"/>
            </a:xfrm>
            <a:prstGeom prst="rect">
              <a:avLst/>
            </a:prstGeom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spcBef>
                  <a:spcPct val="0"/>
                </a:spcBef>
              </a:pPr>
              <a:endParaRPr lang="en-US" altLang="zh-CN" b="1" dirty="0"/>
            </a:p>
          </p:txBody>
        </p:sp>
      </p:grp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4073D96-8C64-455B-BE13-FBC9D817945F}"/>
              </a:ext>
            </a:extLst>
          </p:cNvPr>
          <p:cNvCxnSpPr>
            <a:cxnSpLocks/>
          </p:cNvCxnSpPr>
          <p:nvPr/>
        </p:nvCxnSpPr>
        <p:spPr>
          <a:xfrm>
            <a:off x="13854" y="817652"/>
            <a:ext cx="3159114" cy="0"/>
          </a:xfrm>
          <a:prstGeom prst="line">
            <a:avLst/>
          </a:prstGeom>
          <a:ln w="571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62A647BD-3AA7-4670-841C-399B93375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1269542"/>
            <a:ext cx="12192000" cy="374558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EEC0328-285D-467D-98CA-5AE98EB22132}"/>
              </a:ext>
            </a:extLst>
          </p:cNvPr>
          <p:cNvSpPr/>
          <p:nvPr/>
        </p:nvSpPr>
        <p:spPr>
          <a:xfrm>
            <a:off x="1575427" y="5519296"/>
            <a:ext cx="2386584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WordCloud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01EE14E-EF8F-4DE7-9F2D-6463301BD26B}"/>
              </a:ext>
            </a:extLst>
          </p:cNvPr>
          <p:cNvSpPr/>
          <p:nvPr/>
        </p:nvSpPr>
        <p:spPr>
          <a:xfrm>
            <a:off x="4909635" y="5519296"/>
            <a:ext cx="2386584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24AF6C-83EC-4782-96E0-96368AEB515C}"/>
              </a:ext>
            </a:extLst>
          </p:cNvPr>
          <p:cNvSpPr/>
          <p:nvPr/>
        </p:nvSpPr>
        <p:spPr>
          <a:xfrm>
            <a:off x="8338939" y="5520679"/>
            <a:ext cx="2386584" cy="696210"/>
          </a:xfrm>
          <a:prstGeom prst="rect">
            <a:avLst/>
          </a:prstGeom>
          <a:solidFill>
            <a:srgbClr val="BC3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savefig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60376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ne&quot;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82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8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904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1060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10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22082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8281</TotalTime>
  <Words>656</Words>
  <Application>Microsoft Office PowerPoint</Application>
  <PresentationFormat>宽屏</PresentationFormat>
  <Paragraphs>177</Paragraphs>
  <Slides>41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8" baseType="lpstr">
      <vt:lpstr>等线</vt:lpstr>
      <vt:lpstr>微软雅黑</vt:lpstr>
      <vt:lpstr>Arial</vt:lpstr>
      <vt:lpstr>Calibri</vt:lpstr>
      <vt:lpstr>Calibri Light</vt:lpstr>
      <vt:lpstr>Wingdings 2</vt:lpstr>
      <vt:lpstr>HDOfficeLightV0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 海飞</dc:creator>
  <cp:lastModifiedBy>潘 海飞</cp:lastModifiedBy>
  <cp:revision>75</cp:revision>
  <dcterms:created xsi:type="dcterms:W3CDTF">2020-06-03T13:32:04Z</dcterms:created>
  <dcterms:modified xsi:type="dcterms:W3CDTF">2020-06-09T13:17:37Z</dcterms:modified>
</cp:coreProperties>
</file>