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58BD-DBEE-41B2-A6B8-BB896E4B8E7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9" y="2377609"/>
            <a:ext cx="2356819" cy="20030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617825" y="2826327"/>
            <a:ext cx="2335877" cy="87283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846" y="2247140"/>
            <a:ext cx="5605910" cy="2392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22750" y="3041650"/>
            <a:ext cx="342900" cy="1597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22750" y="3041650"/>
            <a:ext cx="4535006" cy="107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39276" y="4639365"/>
            <a:ext cx="635924" cy="290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rgbClr val="FF0000"/>
                </a:solidFill>
              </a:rPr>
              <a:t>Compound label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57755" y="3041651"/>
            <a:ext cx="709399" cy="134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rgbClr val="FF0000"/>
                </a:solidFill>
              </a:rPr>
              <a:t>Sample label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32796" y="3041650"/>
            <a:ext cx="1070904" cy="159771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32796" y="4639365"/>
            <a:ext cx="941616" cy="1842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rgbClr val="00B050"/>
                </a:solidFill>
              </a:rPr>
              <a:t>Feature meta-info</a:t>
            </a:r>
            <a:endParaRPr lang="en-US" sz="700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20462" y="2247141"/>
            <a:ext cx="4537294" cy="76752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55864" y="2247141"/>
            <a:ext cx="635786" cy="76752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70C0"/>
                </a:solidFill>
              </a:rPr>
              <a:t>Sample meta-info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43451" y="2241423"/>
            <a:ext cx="1038024" cy="77323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4570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" y="2108718"/>
            <a:ext cx="5508411" cy="3312367"/>
          </a:xfrm>
          <a:prstGeom prst="rect">
            <a:avLst/>
          </a:prstGeom>
        </p:spPr>
      </p:pic>
      <p:sp>
        <p:nvSpPr>
          <p:cNvPr id="3" name="Multiplication Sign 2"/>
          <p:cNvSpPr/>
          <p:nvPr/>
        </p:nvSpPr>
        <p:spPr>
          <a:xfrm>
            <a:off x="4512665" y="4490561"/>
            <a:ext cx="1194318" cy="1129004"/>
          </a:xfrm>
          <a:prstGeom prst="mathMultiply">
            <a:avLst>
              <a:gd name="adj1" fmla="val 101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706983" y="3226652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737" y="2108718"/>
            <a:ext cx="5822012" cy="3379767"/>
          </a:xfrm>
          <a:prstGeom prst="rect">
            <a:avLst/>
          </a:prstGeom>
        </p:spPr>
      </p:pic>
      <p:sp>
        <p:nvSpPr>
          <p:cNvPr id="6" name="L-Shape 5"/>
          <p:cNvSpPr/>
          <p:nvPr/>
        </p:nvSpPr>
        <p:spPr>
          <a:xfrm rot="18243821">
            <a:off x="11247724" y="4721677"/>
            <a:ext cx="842422" cy="535695"/>
          </a:xfrm>
          <a:prstGeom prst="corner">
            <a:avLst>
              <a:gd name="adj1" fmla="val 20517"/>
              <a:gd name="adj2" fmla="val 2051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54750" y="2108715"/>
            <a:ext cx="257173" cy="3379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09453" y="1822450"/>
            <a:ext cx="80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7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14" y="2965286"/>
            <a:ext cx="2748715" cy="10123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09284" y="2985904"/>
            <a:ext cx="2552688" cy="337798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398396" y="3262745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0526" y="3155023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matching</a:t>
            </a:r>
            <a:r>
              <a:rPr lang="en-US" sz="800" dirty="0">
                <a:solidFill>
                  <a:srgbClr val="92D050"/>
                </a:solidFill>
              </a:rPr>
              <a:t> sample 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77" y="3227441"/>
            <a:ext cx="4663576" cy="24404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7414953" y="341029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8911" y="3282659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Weight of sample</a:t>
            </a:r>
            <a:endParaRPr lang="en-US" sz="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 Fan</dc:creator>
  <cp:lastModifiedBy>Sili Fan</cp:lastModifiedBy>
  <cp:revision>9</cp:revision>
  <dcterms:created xsi:type="dcterms:W3CDTF">2017-02-14T21:30:45Z</dcterms:created>
  <dcterms:modified xsi:type="dcterms:W3CDTF">2017-03-16T02:49:43Z</dcterms:modified>
</cp:coreProperties>
</file>