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7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7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7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58BD-DBEE-41B2-A6B8-BB896E4B8E7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9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019" y="2377609"/>
            <a:ext cx="2356819" cy="200302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617825" y="2826327"/>
            <a:ext cx="2335877" cy="872837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573135" y="2404118"/>
            <a:ext cx="9782" cy="23951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0800000">
            <a:off x="3220334" y="2164897"/>
            <a:ext cx="461665" cy="26343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Compound index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193815" y="2267612"/>
            <a:ext cx="38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93815" y="2360589"/>
            <a:ext cx="38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33420" y="2222255"/>
            <a:ext cx="660395" cy="9071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600" dirty="0"/>
              <a:t>Factor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533419" y="2312215"/>
            <a:ext cx="660395" cy="8984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600" dirty="0"/>
              <a:t>Sample index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-1" r="21921" b="-7717"/>
          <a:stretch/>
        </p:blipFill>
        <p:spPr>
          <a:xfrm>
            <a:off x="3610102" y="2216986"/>
            <a:ext cx="5014353" cy="277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3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14" y="2965286"/>
            <a:ext cx="2748715" cy="10123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509284" y="2985904"/>
            <a:ext cx="2552688" cy="337798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398396" y="3262745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50526" y="3155023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matching</a:t>
            </a:r>
            <a:r>
              <a:rPr lang="en-US" sz="800" dirty="0">
                <a:solidFill>
                  <a:srgbClr val="92D050"/>
                </a:solidFill>
              </a:rPr>
              <a:t> sample index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77" y="3227441"/>
            <a:ext cx="4663576" cy="244044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7414953" y="3410294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38911" y="3282659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Weight of sample</a:t>
            </a:r>
            <a:endParaRPr lang="en-US" sz="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0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 Fan</dc:creator>
  <cp:lastModifiedBy>Sili Fan</cp:lastModifiedBy>
  <cp:revision>9</cp:revision>
  <dcterms:created xsi:type="dcterms:W3CDTF">2017-02-14T21:30:45Z</dcterms:created>
  <dcterms:modified xsi:type="dcterms:W3CDTF">2017-02-27T22:56:44Z</dcterms:modified>
</cp:coreProperties>
</file>