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957640" y="4380633"/>
            <a:ext cx="8091" cy="368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684699" y="266812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48042" y="4714004"/>
            <a:ext cx="10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compound label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04971" y="2560402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</a:t>
            </a:r>
            <a:r>
              <a:rPr lang="en-US" altLang="zh-CN" sz="800" dirty="0">
                <a:solidFill>
                  <a:srgbClr val="92D050"/>
                </a:solidFill>
              </a:rPr>
              <a:t>label</a:t>
            </a:r>
            <a:endParaRPr lang="en-US" sz="800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77" y="2437183"/>
            <a:ext cx="5923370" cy="19503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86513" y="1879152"/>
            <a:ext cx="3471484" cy="78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Batch: character</a:t>
            </a:r>
          </a:p>
          <a:p>
            <a:r>
              <a:rPr lang="en-US" dirty="0">
                <a:solidFill>
                  <a:srgbClr val="FF0000"/>
                </a:solidFill>
              </a:rPr>
              <a:t>QC: TRUE/FALSE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7</cp:revision>
  <dcterms:created xsi:type="dcterms:W3CDTF">2017-02-14T21:30:45Z</dcterms:created>
  <dcterms:modified xsi:type="dcterms:W3CDTF">2017-03-21T21:48:59Z</dcterms:modified>
</cp:coreProperties>
</file>