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89" y="2183733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4890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727582" y="2840872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70425" y="2703701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68" y="2377608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9618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12808" y="2832012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36176" y="1518590"/>
            <a:ext cx="10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1 compound label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6887" y="1500659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2 p</a:t>
            </a:r>
            <a:r>
              <a:rPr lang="en-US" sz="800" dirty="0">
                <a:solidFill>
                  <a:srgbClr val="92D050"/>
                </a:solidFill>
              </a:rPr>
              <a:t>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95" y="1698172"/>
            <a:ext cx="1852533" cy="30875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75260" y="1500659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3 Fold change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8</cp:revision>
  <dcterms:created xsi:type="dcterms:W3CDTF">2017-02-14T21:30:45Z</dcterms:created>
  <dcterms:modified xsi:type="dcterms:W3CDTF">2017-03-16T03:40:02Z</dcterms:modified>
</cp:coreProperties>
</file>