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2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4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58BD-DBEE-41B2-A6B8-BB896E4B8E7A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4A77E-EF7D-460C-82FC-063D294D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019" y="2377609"/>
            <a:ext cx="2356819" cy="200302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617825" y="2826327"/>
            <a:ext cx="2335877" cy="872837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-1" t="1" r="41151" b="12"/>
          <a:stretch/>
        </p:blipFill>
        <p:spPr>
          <a:xfrm>
            <a:off x="3871693" y="2250407"/>
            <a:ext cx="3852867" cy="253047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3840481" y="2541814"/>
            <a:ext cx="8980" cy="22390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800000">
            <a:off x="3482592" y="2061950"/>
            <a:ext cx="461665" cy="263434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Compound index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51331" y="2300501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449923" y="2380327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49921" y="2463780"/>
            <a:ext cx="389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3633" y="2255143"/>
            <a:ext cx="660395" cy="90714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Factor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73633" y="2345858"/>
            <a:ext cx="660395" cy="9158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Factor 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73633" y="2437442"/>
            <a:ext cx="660395" cy="8984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600" dirty="0"/>
              <a:t>Sample index</a:t>
            </a:r>
          </a:p>
        </p:txBody>
      </p:sp>
    </p:spTree>
    <p:extLst>
      <p:ext uri="{BB962C8B-B14F-4D97-AF65-F5344CB8AC3E}">
        <p14:creationId xmlns:p14="http://schemas.microsoft.com/office/powerpoint/2010/main" val="345703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814" y="2965286"/>
            <a:ext cx="2748715" cy="10123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" y="2216986"/>
            <a:ext cx="2219325" cy="2390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123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open any CSV editor.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191745" y="2874123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21876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2, copy data.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8822620" y="2789610"/>
            <a:ext cx="473826" cy="1076498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656705" y="4929448"/>
            <a:ext cx="2352502" cy="4156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3, paste into the box.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509284" y="2985904"/>
            <a:ext cx="2552688" cy="337798"/>
          </a:xfrm>
          <a:prstGeom prst="roundRect">
            <a:avLst/>
          </a:prstGeom>
          <a:noFill/>
          <a:ln w="95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7398396" y="3262745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50526" y="3155023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matching</a:t>
            </a:r>
            <a:r>
              <a:rPr lang="en-US" sz="800" dirty="0">
                <a:solidFill>
                  <a:srgbClr val="92D050"/>
                </a:solidFill>
              </a:rPr>
              <a:t> sample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77" y="3227441"/>
            <a:ext cx="4663576" cy="244044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7414953" y="3410294"/>
            <a:ext cx="294083" cy="415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38911" y="3282659"/>
            <a:ext cx="12814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92D050"/>
                </a:solidFill>
              </a:rPr>
              <a:t>Weight of sample</a:t>
            </a:r>
            <a:endParaRPr lang="en-US" sz="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 Fan</dc:creator>
  <cp:lastModifiedBy>Sili Fan</cp:lastModifiedBy>
  <cp:revision>8</cp:revision>
  <dcterms:created xsi:type="dcterms:W3CDTF">2017-02-14T21:30:45Z</dcterms:created>
  <dcterms:modified xsi:type="dcterms:W3CDTF">2017-02-27T22:14:05Z</dcterms:modified>
</cp:coreProperties>
</file>