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66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9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4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71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38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2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79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77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4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22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7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658BD-DBEE-41B2-A6B8-BB896E4B8E7A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9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1" y="2216986"/>
            <a:ext cx="2219325" cy="23907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4123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1, open any CSV editor.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2191745" y="2874123"/>
            <a:ext cx="473826" cy="1076498"/>
          </a:xfrm>
          <a:prstGeom prst="rightArrow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21876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2, copy data.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8822620" y="2789610"/>
            <a:ext cx="473826" cy="1076498"/>
          </a:xfrm>
          <a:prstGeom prst="rightArrow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019" y="2377609"/>
            <a:ext cx="2356819" cy="200302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656705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3, paste into the box.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9617825" y="2826327"/>
            <a:ext cx="2335877" cy="872837"/>
          </a:xfrm>
          <a:prstGeom prst="roundRect">
            <a:avLst/>
          </a:prstGeom>
          <a:noFill/>
          <a:ln w="952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8615328" y="2210924"/>
            <a:ext cx="294083" cy="415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857949" y="2103202"/>
            <a:ext cx="9767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92D050"/>
                </a:solidFill>
              </a:rPr>
              <a:t>sample label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7438" y="1947338"/>
            <a:ext cx="5473026" cy="2946638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3012574" y="2265770"/>
            <a:ext cx="0" cy="26282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0800000">
            <a:off x="2608240" y="2657029"/>
            <a:ext cx="461665" cy="17236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Compound label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8600118" y="1997558"/>
            <a:ext cx="309293" cy="4668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8607724" y="2044239"/>
            <a:ext cx="314026" cy="6572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857948" y="1913537"/>
            <a:ext cx="19910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92D050"/>
                </a:solidFill>
              </a:rPr>
              <a:t>One or two column(s) indicating groups</a:t>
            </a:r>
          </a:p>
        </p:txBody>
      </p:sp>
    </p:spTree>
    <p:extLst>
      <p:ext uri="{BB962C8B-B14F-4D97-AF65-F5344CB8AC3E}">
        <p14:creationId xmlns:p14="http://schemas.microsoft.com/office/powerpoint/2010/main" val="3457030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814" y="2965286"/>
            <a:ext cx="2748715" cy="10123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1" y="2216986"/>
            <a:ext cx="2219325" cy="23907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4123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1, open any CSV editor.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2191745" y="2874123"/>
            <a:ext cx="473826" cy="1076498"/>
          </a:xfrm>
          <a:prstGeom prst="rightArrow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21876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2, copy data.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8822620" y="2789610"/>
            <a:ext cx="473826" cy="1076498"/>
          </a:xfrm>
          <a:prstGeom prst="rightArrow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656705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3, paste into the box.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9509284" y="2985904"/>
            <a:ext cx="2552688" cy="337798"/>
          </a:xfrm>
          <a:prstGeom prst="roundRect">
            <a:avLst/>
          </a:prstGeom>
          <a:noFill/>
          <a:ln w="952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7398396" y="3262745"/>
            <a:ext cx="294083" cy="415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50526" y="3155023"/>
            <a:ext cx="1281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92D050"/>
                </a:solidFill>
              </a:rPr>
              <a:t>matching</a:t>
            </a:r>
            <a:r>
              <a:rPr lang="en-US" sz="800" dirty="0">
                <a:solidFill>
                  <a:srgbClr val="92D050"/>
                </a:solidFill>
              </a:rPr>
              <a:t> sample index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377" y="3227441"/>
            <a:ext cx="4663576" cy="244044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7414953" y="3410294"/>
            <a:ext cx="294083" cy="415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38911" y="3282659"/>
            <a:ext cx="1281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92D050"/>
                </a:solidFill>
              </a:rPr>
              <a:t>Weight of sample</a:t>
            </a:r>
            <a:endParaRPr lang="en-US" sz="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101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55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Sili Fan</dc:creator>
  <cp:lastModifiedBy>Sili Fan</cp:lastModifiedBy>
  <cp:revision>7</cp:revision>
  <dcterms:created xsi:type="dcterms:W3CDTF">2017-02-14T21:30:45Z</dcterms:created>
  <dcterms:modified xsi:type="dcterms:W3CDTF">2017-03-07T17:48:00Z</dcterms:modified>
</cp:coreProperties>
</file>