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9" y="2377609"/>
            <a:ext cx="2356819" cy="20030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617825" y="2826327"/>
            <a:ext cx="2335877" cy="87283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4346837" y="4929448"/>
            <a:ext cx="3221" cy="259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419838" y="2873782"/>
            <a:ext cx="294083" cy="4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12250" y="5140045"/>
            <a:ext cx="799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</a:rPr>
              <a:t>Compounds label</a:t>
            </a:r>
            <a:endParaRPr lang="en-US" sz="8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688" y="2210924"/>
            <a:ext cx="5044067" cy="26531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48138" y="2318646"/>
            <a:ext cx="507206" cy="167379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48138" y="2402335"/>
            <a:ext cx="507206" cy="167379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48138" y="2584000"/>
            <a:ext cx="507206" cy="83689"/>
          </a:xfrm>
          <a:prstGeom prst="rect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48138" y="2679602"/>
            <a:ext cx="507206" cy="7550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48138" y="2764640"/>
            <a:ext cx="507206" cy="7550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19501" y="2843221"/>
            <a:ext cx="463773" cy="80954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675994" y="2766060"/>
            <a:ext cx="179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</a:rPr>
              <a:t>sample label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393204" y="2252345"/>
            <a:ext cx="294083" cy="4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33863" y="2323742"/>
            <a:ext cx="179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</a:rPr>
              <a:t>compounds index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416010" y="2483137"/>
            <a:ext cx="0" cy="306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33090" y="2132032"/>
            <a:ext cx="179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</a:rPr>
              <a:t>sample index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46079" y="704515"/>
            <a:ext cx="4776541" cy="1658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compounds/sample label/index: must have</a:t>
            </a:r>
          </a:p>
          <a:p>
            <a:r>
              <a:rPr lang="en-US" sz="1400" i="1" dirty="0">
                <a:solidFill>
                  <a:srgbClr val="0070C0"/>
                </a:solidFill>
              </a:rPr>
              <a:t>injectionOrder</a:t>
            </a:r>
            <a:r>
              <a:rPr lang="en-US" sz="1400" dirty="0">
                <a:solidFill>
                  <a:srgbClr val="0070C0"/>
                </a:solidFill>
              </a:rPr>
              <a:t> and </a:t>
            </a:r>
            <a:r>
              <a:rPr lang="en-US" sz="1400" i="1" dirty="0">
                <a:solidFill>
                  <a:srgbClr val="0070C0"/>
                </a:solidFill>
              </a:rPr>
              <a:t>QC</a:t>
            </a:r>
            <a:r>
              <a:rPr lang="en-US" sz="1400" dirty="0">
                <a:solidFill>
                  <a:srgbClr val="0070C0"/>
                </a:solidFill>
              </a:rPr>
              <a:t> : for loess normalization (numeric value) </a:t>
            </a:r>
          </a:p>
          <a:p>
            <a:r>
              <a:rPr lang="en-US" sz="1400" i="1" dirty="0">
                <a:solidFill>
                  <a:srgbClr val="0070C0"/>
                </a:solidFill>
              </a:rPr>
              <a:t>Known/Unknown</a:t>
            </a:r>
            <a:r>
              <a:rPr lang="en-US" sz="1400" dirty="0">
                <a:solidFill>
                  <a:srgbClr val="0070C0"/>
                </a:solidFill>
              </a:rPr>
              <a:t>: for mTIC normalization (</a:t>
            </a:r>
            <a:r>
              <a:rPr lang="en-US" altLang="zh-CN" sz="1400" dirty="0">
                <a:solidFill>
                  <a:srgbClr val="0070C0"/>
                </a:solidFill>
              </a:rPr>
              <a:t>Known</a:t>
            </a:r>
            <a:r>
              <a:rPr lang="en-US" sz="1400" dirty="0">
                <a:solidFill>
                  <a:srgbClr val="0070C0"/>
                </a:solidFill>
              </a:rPr>
              <a:t>/Unknown)</a:t>
            </a:r>
          </a:p>
          <a:p>
            <a:r>
              <a:rPr lang="en-US" sz="1400" i="1" dirty="0">
                <a:solidFill>
                  <a:srgbClr val="00B050"/>
                </a:solidFill>
              </a:rPr>
              <a:t>Batch</a:t>
            </a:r>
            <a:r>
              <a:rPr lang="en-US" sz="1400" dirty="0">
                <a:solidFill>
                  <a:srgbClr val="00B050"/>
                </a:solidFill>
              </a:rPr>
              <a:t> and </a:t>
            </a:r>
            <a:r>
              <a:rPr lang="en-US" sz="1400" i="1" dirty="0">
                <a:solidFill>
                  <a:srgbClr val="00B050"/>
                </a:solidFill>
              </a:rPr>
              <a:t>QC</a:t>
            </a:r>
            <a:r>
              <a:rPr lang="en-US" sz="1400" dirty="0">
                <a:solidFill>
                  <a:srgbClr val="00B050"/>
                </a:solidFill>
              </a:rPr>
              <a:t>: for batch normalization</a:t>
            </a:r>
          </a:p>
          <a:p>
            <a:r>
              <a:rPr lang="en-US" sz="1400" i="1" dirty="0">
                <a:solidFill>
                  <a:srgbClr val="FFFF00"/>
                </a:solidFill>
                <a:highlight>
                  <a:srgbClr val="C0C0C0"/>
                </a:highlight>
              </a:rPr>
              <a:t>PCA_color</a:t>
            </a:r>
            <a:r>
              <a:rPr lang="en-US" sz="1400" dirty="0">
                <a:solidFill>
                  <a:srgbClr val="FFFF00"/>
                </a:solidFill>
                <a:highlight>
                  <a:srgbClr val="C0C0C0"/>
                </a:highlight>
              </a:rPr>
              <a:t>: for PCA (character)</a:t>
            </a:r>
          </a:p>
          <a:p>
            <a:r>
              <a:rPr lang="en-US" sz="1400" dirty="0" err="1">
                <a:solidFill>
                  <a:srgbClr val="FFC000"/>
                </a:solidFill>
              </a:rPr>
              <a:t>Normality_factor</a:t>
            </a:r>
            <a:r>
              <a:rPr lang="en-US" sz="1400" dirty="0">
                <a:solidFill>
                  <a:srgbClr val="FFC000"/>
                </a:solidFill>
              </a:rPr>
              <a:t>: for normality check (character)</a:t>
            </a:r>
          </a:p>
          <a:p>
            <a:r>
              <a:rPr lang="en-US" sz="1400" dirty="0">
                <a:solidFill>
                  <a:srgbClr val="C00000"/>
                </a:solidFill>
              </a:rPr>
              <a:t>RSD: for calculating RSD (TRUE/FALSE)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14" y="2965286"/>
            <a:ext cx="2748715" cy="10123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509284" y="2985904"/>
            <a:ext cx="2552688" cy="337798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398396" y="3262745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0526" y="3155023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matching</a:t>
            </a:r>
            <a:r>
              <a:rPr lang="en-US" sz="800" dirty="0">
                <a:solidFill>
                  <a:srgbClr val="92D050"/>
                </a:solidFill>
              </a:rPr>
              <a:t> sample index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77" y="3227441"/>
            <a:ext cx="4663576" cy="24404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7414953" y="341029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8911" y="3282659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Weight of sample</a:t>
            </a:r>
            <a:endParaRPr lang="en-US" sz="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DengXian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 Fan</dc:creator>
  <cp:lastModifiedBy>Sili Fan</cp:lastModifiedBy>
  <cp:revision>11</cp:revision>
  <dcterms:created xsi:type="dcterms:W3CDTF">2017-02-14T21:30:45Z</dcterms:created>
  <dcterms:modified xsi:type="dcterms:W3CDTF">2017-03-21T18:33:52Z</dcterms:modified>
</cp:coreProperties>
</file>