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58BD-DBEE-41B2-A6B8-BB896E4B8E7A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6" r="44545" b="3"/>
          <a:stretch/>
        </p:blipFill>
        <p:spPr>
          <a:xfrm>
            <a:off x="3009207" y="2034538"/>
            <a:ext cx="5577840" cy="28138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19" y="2377609"/>
            <a:ext cx="2356819" cy="20030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617825" y="2826327"/>
            <a:ext cx="2335877" cy="87283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16778" y="1722811"/>
            <a:ext cx="0" cy="31172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34690" y="1722810"/>
            <a:ext cx="0" cy="31172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587048" y="2111433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2893" y="1551171"/>
            <a:ext cx="1061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Any compound index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34244" y="1551171"/>
            <a:ext cx="2394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92D050"/>
                </a:solidFill>
              </a:defRPr>
            </a:lvl1pPr>
          </a:lstStyle>
          <a:p>
            <a:r>
              <a:rPr lang="en-US" dirty="0"/>
              <a:t>Either </a:t>
            </a:r>
            <a:r>
              <a:rPr lang="en-US" dirty="0">
                <a:solidFill>
                  <a:srgbClr val="FF0000"/>
                </a:solidFill>
              </a:rPr>
              <a:t>known</a:t>
            </a:r>
            <a:r>
              <a:rPr lang="en-US" dirty="0"/>
              <a:t> or unknown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08073" y="1995480"/>
            <a:ext cx="976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Any sample index</a:t>
            </a:r>
          </a:p>
        </p:txBody>
      </p:sp>
    </p:spTree>
    <p:extLst>
      <p:ext uri="{BB962C8B-B14F-4D97-AF65-F5344CB8AC3E}">
        <p14:creationId xmlns:p14="http://schemas.microsoft.com/office/powerpoint/2010/main" val="345703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 Fan</dc:creator>
  <cp:lastModifiedBy>Sili Fan</cp:lastModifiedBy>
  <cp:revision>3</cp:revision>
  <dcterms:created xsi:type="dcterms:W3CDTF">2017-02-14T21:30:45Z</dcterms:created>
  <dcterms:modified xsi:type="dcterms:W3CDTF">2017-02-14T21:49:18Z</dcterms:modified>
</cp:coreProperties>
</file>