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91794" y="2586038"/>
            <a:ext cx="11882" cy="17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13670" y="2512549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49243" y="2404827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sample label</a:t>
            </a:r>
          </a:p>
        </p:txBody>
      </p:sp>
      <p:sp>
        <p:nvSpPr>
          <p:cNvPr id="18" name="TextBox 17"/>
          <p:cNvSpPr txBox="1"/>
          <p:nvPr/>
        </p:nvSpPr>
        <p:spPr>
          <a:xfrm rot="10800000">
            <a:off x="3034796" y="2803884"/>
            <a:ext cx="338554" cy="1269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Compound label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913670" y="2419396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49242" y="2305415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groups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57" y="2348452"/>
            <a:ext cx="4557012" cy="20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9</cp:revision>
  <dcterms:created xsi:type="dcterms:W3CDTF">2017-02-14T21:30:45Z</dcterms:created>
  <dcterms:modified xsi:type="dcterms:W3CDTF">2017-03-06T18:06:14Z</dcterms:modified>
</cp:coreProperties>
</file>