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91794" y="2586038"/>
            <a:ext cx="672" cy="20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84381" y="249157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2148" y="237760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sample label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3034796" y="2803884"/>
            <a:ext cx="338554" cy="12696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Compound label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075378" y="229710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6284" y="2171609"/>
            <a:ext cx="976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2D050"/>
                </a:solidFill>
              </a:rPr>
              <a:t>groups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079080" y="2399235"/>
            <a:ext cx="294083" cy="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89216" y="2286529"/>
            <a:ext cx="2080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matching unique sample IDs</a:t>
            </a:r>
            <a:endParaRPr lang="en-US" sz="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10" y="2216986"/>
            <a:ext cx="4743071" cy="23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11</cp:revision>
  <dcterms:created xsi:type="dcterms:W3CDTF">2017-02-14T21:30:45Z</dcterms:created>
  <dcterms:modified xsi:type="dcterms:W3CDTF">2017-03-06T18:42:41Z</dcterms:modified>
</cp:coreProperties>
</file>