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77" y="2265731"/>
            <a:ext cx="5027022" cy="2610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19297" y="2161650"/>
            <a:ext cx="5968" cy="4236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127637" y="2681888"/>
            <a:ext cx="294083" cy="415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3302" y="1968441"/>
            <a:ext cx="117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Any compound index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(required)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1972" y="2574166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Any sample index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195607" y="2265648"/>
            <a:ext cx="45719" cy="30851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41326" y="2265648"/>
            <a:ext cx="97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</a:rPr>
              <a:t>Any sample info (optional)</a:t>
            </a:r>
          </a:p>
        </p:txBody>
      </p:sp>
      <p:sp>
        <p:nvSpPr>
          <p:cNvPr id="18" name="Right Brace 17"/>
          <p:cNvSpPr/>
          <p:nvPr/>
        </p:nvSpPr>
        <p:spPr>
          <a:xfrm rot="16200000" flipH="1">
            <a:off x="4074248" y="4581304"/>
            <a:ext cx="81110" cy="71628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98375" y="4942907"/>
            <a:ext cx="103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</a:rPr>
              <a:t>Any compound info</a:t>
            </a:r>
          </a:p>
          <a:p>
            <a:r>
              <a:rPr lang="en-US" sz="800" dirty="0">
                <a:solidFill>
                  <a:srgbClr val="00B050"/>
                </a:solidFill>
              </a:rPr>
              <a:t>(optional)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845" y="1500505"/>
            <a:ext cx="504825" cy="1714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86670" y="1401564"/>
            <a:ext cx="24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Intentionally left empty</a:t>
            </a: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8" y="2322905"/>
            <a:ext cx="4759191" cy="2566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84" y="2319776"/>
            <a:ext cx="4744446" cy="2569464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5812971" y="2752531"/>
            <a:ext cx="587829" cy="162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lo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6452" y="4030824"/>
            <a:ext cx="914400" cy="914400"/>
          </a:xfrm>
          <a:prstGeom prst="rect">
            <a:avLst/>
          </a:prstGeom>
        </p:spPr>
      </p:pic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0008" y="40308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10</cp:revision>
  <dcterms:created xsi:type="dcterms:W3CDTF">2017-02-14T21:30:45Z</dcterms:created>
  <dcterms:modified xsi:type="dcterms:W3CDTF">2017-02-19T00:17:09Z</dcterms:modified>
</cp:coreProperties>
</file>