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7599" y="1791475"/>
            <a:ext cx="0" cy="3117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615328" y="221092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6623" y="1576031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compound index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7949" y="2103202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sample index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21" y="2150489"/>
            <a:ext cx="5203665" cy="26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6</cp:revision>
  <dcterms:created xsi:type="dcterms:W3CDTF">2017-02-14T21:30:45Z</dcterms:created>
  <dcterms:modified xsi:type="dcterms:W3CDTF">2017-03-05T00:26:49Z</dcterms:modified>
</cp:coreProperties>
</file>