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846" y="2247140"/>
            <a:ext cx="5605910" cy="2392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22750" y="3041650"/>
            <a:ext cx="342900" cy="159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2750" y="3041650"/>
            <a:ext cx="4535006" cy="10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39276" y="4639365"/>
            <a:ext cx="635924" cy="290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FF0000"/>
                </a:solidFill>
              </a:rPr>
              <a:t>Compound label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57755" y="3041651"/>
            <a:ext cx="709399" cy="13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FF0000"/>
                </a:solidFill>
              </a:rPr>
              <a:t>Sample label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2796" y="3041650"/>
            <a:ext cx="1070904" cy="159771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32796" y="4639365"/>
            <a:ext cx="941616" cy="1842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B050"/>
                </a:solidFill>
              </a:rPr>
              <a:t>Feature meta-info</a:t>
            </a:r>
            <a:endParaRPr lang="en-US" sz="7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20462" y="2247141"/>
            <a:ext cx="4537294" cy="76752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55864" y="2247141"/>
            <a:ext cx="635786" cy="76752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Sample meta-info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3451" y="2241423"/>
            <a:ext cx="1038024" cy="7732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8</cp:revision>
  <dcterms:created xsi:type="dcterms:W3CDTF">2017-02-14T21:30:45Z</dcterms:created>
  <dcterms:modified xsi:type="dcterms:W3CDTF">2017-03-07T06:09:24Z</dcterms:modified>
</cp:coreProperties>
</file>