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9" y="2377609"/>
            <a:ext cx="2356819" cy="20030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617825" y="2826327"/>
            <a:ext cx="2335877" cy="87283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3522403" y="2595563"/>
            <a:ext cx="8849" cy="20801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0800000">
            <a:off x="3120579" y="2010688"/>
            <a:ext cx="461665" cy="26343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Compound index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42150" y="2231259"/>
            <a:ext cx="38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42150" y="2344547"/>
            <a:ext cx="38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42150" y="2449431"/>
            <a:ext cx="38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98437" y="2155195"/>
            <a:ext cx="1032222" cy="12113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600" dirty="0"/>
              <a:t>Independent factor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098437" y="2276331"/>
            <a:ext cx="1032222" cy="11387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600" dirty="0"/>
              <a:t>Repeated factor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145" y="2226344"/>
            <a:ext cx="5114081" cy="246872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098437" y="2390203"/>
            <a:ext cx="1032222" cy="12113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Matching unique sample ID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98437" y="2517846"/>
            <a:ext cx="1032222" cy="9637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600" dirty="0"/>
              <a:t>Sample label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42150" y="2552022"/>
            <a:ext cx="38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0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14" y="2965286"/>
            <a:ext cx="2748715" cy="1012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09284" y="2985904"/>
            <a:ext cx="2552688" cy="337798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398396" y="326274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526" y="3155023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matching</a:t>
            </a:r>
            <a:r>
              <a:rPr lang="en-US" sz="800" dirty="0">
                <a:solidFill>
                  <a:srgbClr val="92D050"/>
                </a:solidFill>
              </a:rPr>
              <a:t> sample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77" y="3227441"/>
            <a:ext cx="4663576" cy="2440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7414953" y="341029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8911" y="3282659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Weight of sample</a:t>
            </a:r>
            <a:endParaRPr lang="en-US" sz="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 Fan</dc:creator>
  <cp:lastModifiedBy>Sili Fan</cp:lastModifiedBy>
  <cp:revision>10</cp:revision>
  <dcterms:created xsi:type="dcterms:W3CDTF">2017-02-14T21:30:45Z</dcterms:created>
  <dcterms:modified xsi:type="dcterms:W3CDTF">2017-03-07T04:44:06Z</dcterms:modified>
</cp:coreProperties>
</file>