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1" r:id="rId3"/>
    <p:sldId id="256" r:id="rId4"/>
    <p:sldId id="269" r:id="rId5"/>
    <p:sldId id="287" r:id="rId6"/>
    <p:sldId id="290" r:id="rId7"/>
    <p:sldId id="257" r:id="rId8"/>
    <p:sldId id="295" r:id="rId9"/>
    <p:sldId id="258" r:id="rId10"/>
    <p:sldId id="267" r:id="rId11"/>
    <p:sldId id="259" r:id="rId12"/>
    <p:sldId id="291" r:id="rId13"/>
    <p:sldId id="292" r:id="rId14"/>
    <p:sldId id="293" r:id="rId15"/>
    <p:sldId id="262" r:id="rId16"/>
    <p:sldId id="289" r:id="rId17"/>
    <p:sldId id="263" r:id="rId18"/>
    <p:sldId id="264" r:id="rId19"/>
    <p:sldId id="265" r:id="rId20"/>
    <p:sldId id="294" r:id="rId21"/>
    <p:sldId id="266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7B018BB-80A7-4F77-B60F-C8B233D01FF8}" styleName="">
    <a:wholeTbl>
      <a:tcTxStyle>
        <a:srgbClr val="000000"/>
        <a:latin typeface="Helvetica Neue"/>
        <a:ea typeface="Helvetica Neue"/>
        <a:cs typeface="Helvetica Neue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E1E0DA"/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1"/>
            </a:schemeClr>
          </a:solidFill>
        </a:fill>
      </a:tcStyle>
    </a:firstCol>
    <a:lastRow>
      <a:tcTxStyle>
        <a:srgbClr val="000000"/>
        <a:latin typeface="Helvetica Neue"/>
        <a:ea typeface="Helvetica Neue"/>
        <a:cs typeface="Helvetica Neue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75" y="2158584"/>
            <a:ext cx="12516786" cy="2781716"/>
          </a:xfrm>
        </p:spPr>
        <p:txBody>
          <a:bodyPr>
            <a:noAutofit/>
          </a:bodyPr>
          <a:lstStyle/>
          <a:p>
            <a:br>
              <a:rPr lang="en-US" altLang="zh-CN" sz="96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9600" dirty="0">
                <a:latin typeface="KaiTi" panose="02010609060101010101" pitchFamily="49" charset="-122"/>
                <a:ea typeface="KaiTi" panose="02010609060101010101" pitchFamily="49" charset="-122"/>
              </a:rPr>
              <a:t>耶稣荣耀入圣城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路加福音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19:28-44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创世纪 49:9-10  犹大是个小狮子；我儿啊，你抓了食便上去。你屈下身去，卧如公狮，蹲如母狮，谁敢惹你？  10  圭[guī]必不离犹大，杖必不离他两脚之间，直等细罗（就是赐平安者）来到，万民都必归顺。…"/>
          <p:cNvSpPr txBox="1">
            <a:spLocks noGrp="1"/>
          </p:cNvSpPr>
          <p:nvPr>
            <p:ph type="body" idx="1"/>
          </p:nvPr>
        </p:nvSpPr>
        <p:spPr>
          <a:xfrm>
            <a:off x="554636" y="434715"/>
            <a:ext cx="12187003" cy="8799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82880">
              <a:lnSpc>
                <a:spcPts val="3300"/>
              </a:lnSpc>
              <a:spcBef>
                <a:spcPts val="600"/>
              </a:spcBef>
              <a:buSzTx/>
              <a:buNone/>
              <a:defRPr sz="2280"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撒母耳记下 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7:8-16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「现在，你要告诉我仆人大卫，说万军之耶和华如此说：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『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我从羊圈中将你召来，叫你不再跟从羊群，立你作我民以色列的君。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9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你无论往那里去，我常与你同在，剪除你的一切仇敌。我必使你得大名，好像世上大大有名的人一样。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10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我必为我民以色列选定一个地方，栽培他们，使他们住自己的地方，不再迁移；凶恶之子也不像从前扰害他们，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11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并不像我命士师治理我民以色列的时候一样。我必使你安靖，不被一切仇敌扰乱，并且我耶和华应许你，必为你建立家室。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12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你寿数满足、与你列祖同睡的时候，我必使你的後裔接续你的位；我也必坚定他的国。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13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他必为我的名建造殿宇；我必坚定他的国位，直到永远。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14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我要作他的父，他要作我的子；他若犯了罪，我必用人的杖责打他，用人的鞭责罚他。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15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但我的慈爱仍不离开他，像离开在你面前所废弃的扫罗一样。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你的家和你的国必在我（原文作你）面前永远坚立。你的国位也必坚定，直到永远。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』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」</a:t>
            </a:r>
            <a:endParaRPr lang="zh-CN" altLang="en-US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8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graphicFrame>
        <p:nvGraphicFramePr>
          <p:cNvPr id="129" name="Table"/>
          <p:cNvGraphicFramePr/>
          <p:nvPr/>
        </p:nvGraphicFramePr>
        <p:xfrm>
          <a:off x="958850" y="1293192"/>
          <a:ext cx="11087100" cy="7088003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543550"/>
                <a:gridCol w="5543550"/>
              </a:tblGrid>
              <a:tr h="209458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旧约预言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基督的第一次来临</a:t>
                      </a:r>
                      <a:endParaRPr sz="320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9657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撒迦利亚</a:t>
                      </a:r>
                      <a:r>
                        <a:rPr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 9:9</a:t>
                      </a: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创世纪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49:9-10</a:t>
                      </a:r>
                      <a:endParaRPr lang="en-US" altLang="zh-CN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撒母耳记下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7:8-16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路加福音</a:t>
                      </a:r>
                      <a:r>
                        <a:rPr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 19:28-44</a:t>
                      </a: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马太福音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21:1-9</a:t>
                      </a: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马可福音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11:1-11</a:t>
                      </a:r>
                      <a:endParaRPr lang="en-US" altLang="zh-CN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9657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期待弥赛亚的到来</a:t>
                      </a:r>
                      <a:endParaRPr sz="320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和平之君与荣耀之主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0" name="Line"/>
          <p:cNvSpPr/>
          <p:nvPr/>
        </p:nvSpPr>
        <p:spPr>
          <a:xfrm>
            <a:off x="952500" y="8589317"/>
            <a:ext cx="11099801" cy="1"/>
          </a:xfrm>
          <a:prstGeom prst="line">
            <a:avLst/>
          </a:prstGeom>
          <a:ln w="177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救赎历史"/>
          <p:cNvSpPr txBox="1"/>
          <p:nvPr/>
        </p:nvSpPr>
        <p:spPr>
          <a:xfrm>
            <a:off x="5835649" y="8890000"/>
            <a:ext cx="13335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救赎历史</a:t>
            </a:r>
            <a:endParaRPr dirty="0"/>
          </a:p>
        </p:txBody>
      </p:sp>
      <p:sp>
        <p:nvSpPr>
          <p:cNvPr id="132" name="基督荣耀入圣城"/>
          <p:cNvSpPr txBox="1"/>
          <p:nvPr/>
        </p:nvSpPr>
        <p:spPr>
          <a:xfrm>
            <a:off x="4736892" y="332105"/>
            <a:ext cx="3537678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r>
              <a:rPr sz="3600" dirty="0" err="1">
                <a:latin typeface="KaiTi" panose="02010609060101010101" pitchFamily="49" charset="-122"/>
                <a:ea typeface="KaiTi" panose="02010609060101010101" pitchFamily="49" charset="-122"/>
              </a:rPr>
              <a:t>基督荣耀入圣城</a:t>
            </a:r>
            <a:endParaRPr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277548" y="8094689"/>
            <a:ext cx="461362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Connector 4"/>
          <p:cNvCxnSpPr/>
          <p:nvPr/>
        </p:nvCxnSpPr>
        <p:spPr>
          <a:xfrm>
            <a:off x="6499069" y="7854799"/>
            <a:ext cx="0" cy="7345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启示录 19:11-21 我观看，见天开了。有一匹白马，骑在马上的称为诚信真实，他审判，争战，都按著公义。 12 他的眼睛如火焰，他头上戴著许多冠冕；又有写著的名字，除了他自己没有人知道。 13 他穿著溅了血的衣服；他的名称为神之道。 14 在天上的众军骑著白马，穿著细麻衣，又白又洁，跟随他。 15 有利剑从他口中出来，可以击杀列国。他必用铁杖辖管（辖管：原文作牧）他们，并要踹全能神烈怒的酒 。 16 在他衣服和大腿上有名写著说：「万王之王, 万主之主。」"/>
          <p:cNvSpPr txBox="1">
            <a:spLocks noGrp="1"/>
          </p:cNvSpPr>
          <p:nvPr>
            <p:ph type="body" idx="1"/>
          </p:nvPr>
        </p:nvSpPr>
        <p:spPr>
          <a:xfrm>
            <a:off x="863600" y="1079292"/>
            <a:ext cx="11593226" cy="7569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启示录</a:t>
            </a:r>
            <a:r>
              <a:rPr 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19:11-21 </a:t>
            </a:r>
            <a:r>
              <a:rPr 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 </a:t>
            </a:r>
            <a:r>
              <a:rPr lang="zh-CN" alt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 我观看，见天开了。有一匹白马，骑在马上的称为诚信真实，他审判，争战，都按著公义。  </a:t>
            </a:r>
            <a:r>
              <a:rPr lang="en-US" altLang="zh-CN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12</a:t>
            </a:r>
            <a:r>
              <a:rPr lang="zh-CN" alt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  他的眼睛如火焰，他头上戴著许多冠冕；又有写著的名字，除了他自己没有人知道。  </a:t>
            </a:r>
            <a:r>
              <a:rPr lang="en-US" altLang="zh-CN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13</a:t>
            </a:r>
            <a:r>
              <a:rPr lang="zh-CN" alt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  他穿著溅了血的衣服；他的名称为神之道。  </a:t>
            </a:r>
            <a:r>
              <a:rPr lang="en-US" altLang="zh-CN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14</a:t>
            </a:r>
            <a:r>
              <a:rPr lang="zh-CN" alt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  在天上的众军骑著白马，穿著细麻衣，又白又洁，跟随他。  </a:t>
            </a:r>
            <a:r>
              <a:rPr lang="en-US" altLang="zh-CN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15</a:t>
            </a:r>
            <a:r>
              <a:rPr lang="zh-CN" alt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  有利剑从他口中出来，可以击杀列国。他必用铁杖辖管（辖管：原文作牧）他们，并要踹全能神烈怒的酒　。  </a:t>
            </a:r>
            <a:r>
              <a:rPr lang="en-US" altLang="zh-CN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r>
              <a:rPr lang="zh-CN" alt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  在他衣服和大腿上有名写著说：「万王之王，万主之主。」</a:t>
            </a:r>
            <a:endParaRPr lang="zh-CN" alt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哥林多前书</a:t>
            </a:r>
            <a:r>
              <a:rPr 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15:22-32</a:t>
            </a:r>
            <a:r>
              <a:rPr 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在亚当里众人都死了；照样，在基督里众人也都要复活。  </a:t>
            </a:r>
            <a:r>
              <a:rPr lang="en-US" altLang="zh-CN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23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  但各人是按著自己的次序复活：初熟的果子是基督；以後，在他来的时候，是那些属基督的。  </a:t>
            </a:r>
            <a:r>
              <a:rPr lang="en-US" altLang="zh-CN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24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  再後，末期到了，那时基督既将一切执政的、掌权的、有能的、都毁灭了，就把国交与父神。  </a:t>
            </a:r>
            <a:r>
              <a:rPr lang="en-US" altLang="zh-CN" sz="40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25</a:t>
            </a:r>
            <a:r>
              <a:rPr lang="zh-CN" altLang="en-US" sz="4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  因为基督必要作王，等神把一切仇敌都放在他的脚下。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  </a:t>
            </a:r>
            <a:r>
              <a:rPr lang="en-US" altLang="zh-CN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26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  尽末了所毁灭的仇敌，就是死。  </a:t>
            </a:r>
            <a:r>
              <a:rPr lang="en-US" altLang="zh-CN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27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  因为经上说：「神叫万物都服在他的脚下。」既说万物都服了他，明显那叫万物服他的，不在其内了。  </a:t>
            </a:r>
            <a:r>
              <a:rPr lang="en-US" altLang="zh-CN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28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  万物既服了他，那时子也要自己服那叫万物服他的，叫神在万物之上，为万物之主。  </a:t>
            </a:r>
            <a:endParaRPr lang="en-US" sz="40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37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graphicFrame>
        <p:nvGraphicFramePr>
          <p:cNvPr id="138" name="Table"/>
          <p:cNvGraphicFramePr/>
          <p:nvPr/>
        </p:nvGraphicFramePr>
        <p:xfrm>
          <a:off x="958850" y="1293192"/>
          <a:ext cx="11087100" cy="647147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3695700"/>
                <a:gridCol w="3695700"/>
                <a:gridCol w="3695700"/>
              </a:tblGrid>
              <a:tr h="19657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旧约预言</a:t>
                      </a:r>
                      <a:endParaRPr sz="320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基督的第一次来临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基督的再来</a:t>
                      </a:r>
                      <a:endParaRPr sz="320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9657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撒迦利亚</a:t>
                      </a:r>
                      <a:r>
                        <a:rPr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 9:9</a:t>
                      </a: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创世纪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49:9-10</a:t>
                      </a:r>
                      <a:endParaRPr lang="en-US" altLang="zh-CN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撒母耳记下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7:8-16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路加福音</a:t>
                      </a:r>
                      <a:r>
                        <a:rPr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 19:28-44</a:t>
                      </a: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马太福音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21:1-9</a:t>
                      </a: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马可福音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11:1-11</a:t>
                      </a:r>
                      <a:endParaRPr lang="en-US" altLang="zh-CN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启示录</a:t>
                      </a:r>
                      <a:r>
                        <a:rPr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 19:11-21</a:t>
                      </a: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哥林多前书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15:22-32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9657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期待弥赛亚的到来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和平之君与荣耀之主</a:t>
                      </a:r>
                      <a:endParaRPr sz="320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按着公义审判与征战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9" name="Line"/>
          <p:cNvSpPr/>
          <p:nvPr/>
        </p:nvSpPr>
        <p:spPr>
          <a:xfrm>
            <a:off x="952500" y="8589317"/>
            <a:ext cx="11099801" cy="1"/>
          </a:xfrm>
          <a:prstGeom prst="line">
            <a:avLst/>
          </a:prstGeom>
          <a:ln w="177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救赎历史"/>
          <p:cNvSpPr txBox="1"/>
          <p:nvPr/>
        </p:nvSpPr>
        <p:spPr>
          <a:xfrm>
            <a:off x="5835649" y="8975621"/>
            <a:ext cx="13335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救赎历史</a:t>
            </a:r>
            <a:endParaRPr dirty="0"/>
          </a:p>
        </p:txBody>
      </p:sp>
      <p:sp>
        <p:nvSpPr>
          <p:cNvPr id="141" name="基督荣耀入圣城"/>
          <p:cNvSpPr txBox="1"/>
          <p:nvPr/>
        </p:nvSpPr>
        <p:spPr>
          <a:xfrm>
            <a:off x="3672590" y="451668"/>
            <a:ext cx="5261548" cy="7181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r>
              <a:rPr sz="4000" dirty="0" err="1">
                <a:latin typeface="KaiTi" panose="02010609060101010101" pitchFamily="49" charset="-122"/>
                <a:ea typeface="KaiTi" panose="02010609060101010101" pitchFamily="49" charset="-122"/>
              </a:rPr>
              <a:t>基督荣耀入圣城</a:t>
            </a:r>
            <a:endParaRPr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44234" y="8004701"/>
            <a:ext cx="46469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/>
        </p:nvCxnSpPr>
        <p:spPr>
          <a:xfrm>
            <a:off x="6484077" y="7749868"/>
            <a:ext cx="0" cy="7345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5050" y="952500"/>
            <a:ext cx="10699750" cy="1461770"/>
          </a:xfrm>
        </p:spPr>
        <p:txBody>
          <a:bodyPr/>
          <a:p>
            <a:r>
              <a:rPr lang="en-US" altLang="zh-CN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2. 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神的荣耀得着颂赞</a:t>
            </a:r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1152525" y="2916555"/>
            <a:ext cx="10699750" cy="5758180"/>
          </a:xfrm>
        </p:spPr>
        <p:txBody>
          <a:bodyPr>
            <a:normAutofit/>
          </a:bodyPr>
          <a:p>
            <a:pPr algn="l"/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37  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将近耶路撒冷，正下橄榄山的时候，众门徒因所见过的一切异能，都欢乐起来，大声赞美神，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38  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说：奉主名来的王是应当称颂的！在天上有和平；在至高之处有荣光。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39  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众人中有几个法利赛人对耶稣说：「夫子，责备你的门徒吧！」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40  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耶稣说：「我告诉你们，若是他们闭口不说，这些石头必要呼叫起来。」</a:t>
            </a:r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 </a:t>
            </a:r>
            <a:r>
              <a:rPr lang="zh-CN" altLang="en-US" sz="54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  </a:t>
            </a:r>
            <a:endParaRPr lang="zh-CN" altLang="en-US" sz="5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l"/>
            <a:endParaRPr lang="zh-CN" altLang="en-US" sz="540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以弗所书 1:4-12  就如神从创立世界以前，在基督里拣选了我们，使我们在他面前成为圣洁，无有瑕疵；  5  又因爱我们，就按著自己意旨所喜悦的，预定我们藉著耶稣基督得儿子的名分，  6  使他荣耀的恩典得著称赞；这恩典是他在爱子里所赐给我们的。  7  我们藉这爱子的血得蒙救赎，过犯得以赦免，乃是照他丰富的恩典。  8  这恩典是神用诸般智慧聪明，充充足足赏给我们的；  9  都是照他自己所预定的美意，叫我们知道他旨意的奥秘，  10  要照所安排的，在日期满足的时候，使天上、地上、一切所有的都在基督里面同归於一。  11  我们也在他里面得（得：或作成）了基业；这原是那位随己意行、做万事的，照著他旨意所预定的，  12  叫他的荣耀从我们这首先在基督里有盼望的人可以得著称赞。"/>
          <p:cNvSpPr txBox="1">
            <a:spLocks noGrp="1"/>
          </p:cNvSpPr>
          <p:nvPr>
            <p:ph type="body" idx="1"/>
          </p:nvPr>
        </p:nvSpPr>
        <p:spPr>
          <a:xfrm>
            <a:off x="899410" y="764498"/>
            <a:ext cx="11152890" cy="7719102"/>
          </a:xfrm>
          <a:prstGeom prst="rect">
            <a:avLst/>
          </a:prstGeom>
        </p:spPr>
        <p:txBody>
          <a:bodyPr/>
          <a:lstStyle/>
          <a:p>
            <a:pPr marL="0" indent="0" defTabSz="223520">
              <a:lnSpc>
                <a:spcPts val="3900"/>
              </a:lnSpc>
              <a:spcBef>
                <a:spcPts val="700"/>
              </a:spcBef>
              <a:buSzTx/>
              <a:buNone/>
              <a:defRPr sz="2695"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以弗所书 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1:4-12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就如神从创立世界以前，在基督里拣选了我们，使我们在他面前成为圣洁，无有瑕疵；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又因爱我们，就按著自己意旨所喜悦的，预定我们藉著耶稣基督得儿子的名分，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6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</a:t>
            </a:r>
            <a:r>
              <a:rPr lang="zh-CN" altLang="en-US" sz="3600" dirty="0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使他荣耀的恩典得著称赞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；这恩典是他在爱子里所赐给我们的。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7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我们藉这爱子的血得蒙救赎，过犯得以赦免，乃是照他丰富的恩典。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8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这恩典是神用诸般智慧聪明，充充足足赏给我们的；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9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都是照他自己所预定的美意，叫我们知道他旨意的奥秘，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10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要照所安排的，在日期满足的时候，使天上、地上、一切所有的都在基督里面同归於一。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11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我们也在他里面得（得：或作成）了基业；这原是那位随己意行、做万事的，照著他旨意所预定的，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12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</a:t>
            </a:r>
            <a:r>
              <a:rPr lang="zh-CN" altLang="en-US" sz="3600" dirty="0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叫他的荣耀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从我们这首先在基督里有盼望的人可以</a:t>
            </a:r>
            <a:r>
              <a:rPr lang="zh-CN" altLang="en-US" sz="3600" dirty="0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得著称赞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zh-CN" altLang="en-US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defTabSz="223520">
              <a:lnSpc>
                <a:spcPts val="2300"/>
              </a:lnSpc>
              <a:spcBef>
                <a:spcPts val="700"/>
              </a:spcBef>
              <a:buSzTx/>
              <a:buNone/>
              <a:defRPr sz="1370"/>
            </a:pPr>
            <a:endParaRPr dirty="0"/>
          </a:p>
          <a:p>
            <a:pPr marL="0" indent="0" defTabSz="223520">
              <a:lnSpc>
                <a:spcPts val="2300"/>
              </a:lnSpc>
              <a:spcBef>
                <a:spcPts val="700"/>
              </a:spcBef>
              <a:buSzTx/>
              <a:buNone/>
              <a:defRPr sz="1370"/>
            </a:pP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启示录 21:22-26  我未见城内有殿，因主神全能者和羔羊为城的殿。  23  那城内又不用日月光照；因有神的荣耀光照，又有羔羊为城的灯。  24  列国要在城的光里行走；地上的君王必将自己的荣耀归与那城。  25  城门白昼总不关闭，在那里原没有黑夜。  26  人必将列国的荣耀、尊贵归与那城。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ts val="4900"/>
              </a:lnSpc>
              <a:spcBef>
                <a:spcPts val="1600"/>
              </a:spcBef>
              <a:buSzTx/>
              <a:buNone/>
              <a:defRPr sz="2900"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启示录 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21:22-26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我未见城内有殿，因主神全能者和羔羊为城的殿。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23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那城内又不用日月光照；因有神的荣耀光照，又有羔羊为城的灯。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24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列国要在城的光里行走；地上的君王必将自己的荣耀归与那城。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25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城门白昼总不关闭，在那里原没有黑夜。  </a:t>
            </a:r>
            <a:r>
              <a:rPr lang="en-US" altLang="zh-CN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26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  人必将列国的荣耀、尊贵归与那城。</a:t>
            </a:r>
            <a:endParaRPr lang="zh-CN" altLang="en-US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8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graphicFrame>
        <p:nvGraphicFramePr>
          <p:cNvPr id="149" name="Table"/>
          <p:cNvGraphicFramePr/>
          <p:nvPr/>
        </p:nvGraphicFramePr>
        <p:xfrm>
          <a:off x="958850" y="1293192"/>
          <a:ext cx="11087100" cy="647147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3695700"/>
                <a:gridCol w="3695700"/>
                <a:gridCol w="3695700"/>
              </a:tblGrid>
              <a:tr h="19657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旧约预言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基督的第一次来临</a:t>
                      </a:r>
                      <a:endParaRPr sz="320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基督的再来</a:t>
                      </a:r>
                      <a:endParaRPr sz="320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19657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zh-CN" altLang="en-US" sz="3200" noProof="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撒迦利亚</a:t>
                      </a:r>
                      <a:r>
                        <a:rPr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 9:9</a:t>
                      </a: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创世纪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49:9-10</a:t>
                      </a:r>
                      <a:endParaRPr lang="en-US" altLang="zh-CN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撒母耳记下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7:8-16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路加福音</a:t>
                      </a:r>
                      <a:r>
                        <a:rPr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 19:28-44</a:t>
                      </a: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马太福音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21:1-9</a:t>
                      </a: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r>
                        <a:rPr lang="zh-CN" altLang="en-US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马可福音 </a:t>
                      </a:r>
                      <a:r>
                        <a:rPr lang="en-US" altLang="zh-CN"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11:1-11</a:t>
                      </a:r>
                      <a:endParaRPr lang="en-US" altLang="zh-CN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  <a:p>
                      <a:pPr defTabSz="914400">
                        <a:defRPr sz="1800"/>
                      </a:pPr>
                      <a:endParaRPr lang="en-US"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启示录</a:t>
                      </a:r>
                      <a:r>
                        <a:rPr sz="320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 19:11-21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96573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期待弥赛亚的到来</a:t>
                      </a:r>
                      <a:endParaRPr sz="320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zh-CN" altLang="en-US" sz="3200" noProof="0" dirty="0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和平之君与荣耀之主</a:t>
                      </a:r>
                      <a:endParaRPr lang="zh-CN" altLang="en-US" sz="3200" noProof="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 err="1">
                          <a:latin typeface="KaiTi" panose="02010609060101010101" pitchFamily="49" charset="-122"/>
                          <a:ea typeface="KaiTi" panose="02010609060101010101" pitchFamily="49" charset="-122"/>
                          <a:sym typeface="Helvetica Neue" panose="02000503000000020004"/>
                        </a:rPr>
                        <a:t>按着公义审判与征战</a:t>
                      </a:r>
                      <a:endParaRPr sz="3200" dirty="0">
                        <a:latin typeface="KaiTi" panose="02010609060101010101" pitchFamily="49" charset="-122"/>
                        <a:ea typeface="KaiTi" panose="02010609060101010101" pitchFamily="49" charset="-122"/>
                        <a:sym typeface="Helvetica Neue" panose="02000503000000020004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0" name="Line"/>
          <p:cNvSpPr/>
          <p:nvPr/>
        </p:nvSpPr>
        <p:spPr>
          <a:xfrm>
            <a:off x="952500" y="8589317"/>
            <a:ext cx="8848222" cy="1"/>
          </a:xfrm>
          <a:prstGeom prst="line">
            <a:avLst/>
          </a:prstGeom>
          <a:ln w="177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救赎历史"/>
          <p:cNvSpPr txBox="1"/>
          <p:nvPr/>
        </p:nvSpPr>
        <p:spPr>
          <a:xfrm>
            <a:off x="4300728" y="8833793"/>
            <a:ext cx="2151765" cy="5016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rPr dirty="0" err="1"/>
              <a:t>救赎历史</a:t>
            </a:r>
            <a:endParaRPr dirty="0"/>
          </a:p>
        </p:txBody>
      </p:sp>
      <p:sp>
        <p:nvSpPr>
          <p:cNvPr id="152" name="基督荣耀入圣城"/>
          <p:cNvSpPr txBox="1"/>
          <p:nvPr/>
        </p:nvSpPr>
        <p:spPr>
          <a:xfrm>
            <a:off x="4832994" y="434975"/>
            <a:ext cx="3442991" cy="5778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基督荣耀入圣城</a:t>
            </a:r>
          </a:p>
        </p:txBody>
      </p:sp>
      <p:sp>
        <p:nvSpPr>
          <p:cNvPr id="153" name="让神的荣耀…"/>
          <p:cNvSpPr txBox="1"/>
          <p:nvPr/>
        </p:nvSpPr>
        <p:spPr>
          <a:xfrm>
            <a:off x="10026650" y="8094017"/>
            <a:ext cx="26035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让神的荣耀</a:t>
            </a:r>
          </a:p>
          <a:p>
            <a:pPr>
              <a:defRPr sz="2800"/>
            </a:pPr>
            <a:r>
              <a:t>的恩典得着颂赞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952915" y="8109632"/>
            <a:ext cx="46469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>
            <a:off x="5192758" y="7854799"/>
            <a:ext cx="0" cy="7345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5050" y="952500"/>
            <a:ext cx="10699750" cy="1461770"/>
          </a:xfrm>
        </p:spPr>
        <p:txBody>
          <a:bodyPr>
            <a:normAutofit/>
          </a:bodyPr>
          <a:p>
            <a:r>
              <a:rPr lang="en-US" sz="540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3.</a:t>
            </a:r>
            <a:r>
              <a:rPr lang="zh-CN" altLang="en-US" sz="540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耶稣预言耶路撒冷的审判</a:t>
            </a:r>
            <a:endParaRPr lang="zh-CN" altLang="en-US" sz="5400">
              <a:latin typeface="KaiTi" panose="02010609060101010101" pitchFamily="49" charset="-122"/>
              <a:ea typeface="KaiTi" panose="02010609060101010101" pitchFamily="49" charset="-122"/>
              <a:sym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1035050" y="2799715"/>
            <a:ext cx="10817225" cy="6130290"/>
          </a:xfrm>
        </p:spPr>
        <p:txBody>
          <a:bodyPr>
            <a:noAutofit/>
          </a:bodyPr>
          <a:p>
            <a:pPr marL="0" indent="0" defTabSz="296545">
              <a:lnSpc>
                <a:spcPts val="4000"/>
              </a:lnSpc>
              <a:spcBef>
                <a:spcPts val="1000"/>
              </a:spcBef>
              <a:buSzTx/>
              <a:buNone/>
              <a:defRPr sz="2535">
                <a:solidFill>
                  <a:srgbClr val="0D0D0D"/>
                </a:solidFill>
              </a:defRPr>
            </a:pP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41  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耶稣快到耶路撒冷，看见城，就为他哀哭， 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42  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说：「巴不得你在这日子知道关系你平安的事；无奈这事现在是隐藏的，叫你的眼看不出来。 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43  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因为日子将到，你的仇敌必筑起土垒，周围环绕你，四面困住你， 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44  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并要扫灭你和你里头的儿女，连一块石头也不留在石头上，因你不知道眷顾你的时候。」</a:t>
            </a:r>
            <a:endParaRPr lang="zh-CN" altLang="en-US" sz="3600" dirty="0">
              <a:latin typeface="KaiTi" panose="02010609060101010101" pitchFamily="49" charset="-122"/>
              <a:ea typeface="KaiTi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路加福音 19:28-44  耶稣说完了这话，就在前面走，上耶路撒冷去。  29  将近伯法其和伯大尼，在一座山名叫橄榄山那里，就打发两个门徒，说：  30  「你们往对面村子里去，进去的时候，必看见一匹驴驹拴在那里，是从来没有人骑过的，可以解开牵来。  31  若有人问为什麽解他，你们就说：『主要用他。』」  32  打发的人去了，所遇见的正如耶稣所说的。  33  他们解驴驹的时候，主人问他们说：「解驴驹做什麽？」  34  他们说：「主要用他。」  35  他们牵到耶稣那里，把自己的衣服搭在上面，扶著耶稣骑上。  36  走的时候，众人把衣服铺在路上。  37  将近耶路撒冷，正下橄榄山的时候，众门徒因所见过的一切异能，都欢乐起来，大声赞美神，  38  说：奉主名来的王是应当称颂的！在天上有和平；在至高之处有荣光。  39  众人中有几个法利赛人对耶稣说：「夫子，责备你的门徒吧！」  40  耶稣说：「我告诉你们，若是他们闭口不说，这些石头必要呼叫起来。」  41  耶稣快到耶路撒冷，看见城，就为他哀哭，  42  说：「巴不得你在这日子知道关系你平安的事；无奈这事现在是隐藏的，叫你的眼看不出来。  43  因为日子将到，你的仇敌必筑起土垒，周围环绕你，四面困住你，  44  并要扫灭你和你里头的儿女，连一块石头也不留在石头上，因你不知道眷顾你的时候。」"/>
          <p:cNvSpPr txBox="1">
            <a:spLocks noGrp="1"/>
          </p:cNvSpPr>
          <p:nvPr>
            <p:ph type="body" idx="1"/>
          </p:nvPr>
        </p:nvSpPr>
        <p:spPr>
          <a:xfrm>
            <a:off x="854439" y="494675"/>
            <a:ext cx="11387766" cy="84345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96545">
              <a:lnSpc>
                <a:spcPts val="4000"/>
              </a:lnSpc>
              <a:spcBef>
                <a:spcPts val="1000"/>
              </a:spcBef>
              <a:buSzTx/>
              <a:buNone/>
              <a:defRPr sz="2535">
                <a:solidFill>
                  <a:srgbClr val="0D0D0D"/>
                </a:solidFill>
              </a:defRPr>
            </a:pPr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路加福音 </a:t>
            </a:r>
            <a:r>
              <a:rPr lang="en-US" altLang="zh-CN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19:28-44</a:t>
            </a:r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 耶稣说完了这话，就在前面走，上耶路撒冷去。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29  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将近伯法其和伯大尼，在一座山名叫橄榄山那里，就打发两个门徒，说：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30  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「你们往对面村子里去，进去的时候，必看见一匹驴驹拴在那里，是从来没有人骑过的，可以解开牵来。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31  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若有人问为什麽解他，你们就说：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『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主要用他。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』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」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32  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打发的人去了，所遇见的正如耶稣所说的。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33  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他们解驴驹的时候，主人问他们说：「解驴驹做什麽？」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34  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他们说：「主要用他。」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35  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他们牵到耶稣那里，把自己的衣服搭在上面，扶著耶稣骑上。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36  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走的时候，众人把衣服铺在路上。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37  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将近耶路撒冷，正下橄榄山的时候，众门徒因所见过的一切异能，都欢乐起来，大声赞美神，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38  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说：奉主名来的王是应当称颂的！在天上有和平；在至高之处有荣光。  </a:t>
            </a:r>
            <a:endParaRPr lang="zh-CN" altLang="en-US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以西结书 18:23  主耶和华说：恶人死亡，岂是我喜悦的吗？不是喜悦他回头离开所行的道存活吗？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ts val="5100"/>
              </a:lnSpc>
              <a:spcBef>
                <a:spcPts val="1400"/>
              </a:spcBef>
              <a:buSzTx/>
              <a:buNone/>
              <a:defRPr sz="3300"/>
            </a:pPr>
            <a:r>
              <a:rPr sz="3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以西结书</a:t>
            </a:r>
            <a:r>
              <a:rPr sz="3600" b="1" dirty="0">
                <a:latin typeface="KaiTi" panose="02010609060101010101" pitchFamily="49" charset="-122"/>
                <a:ea typeface="KaiTi" panose="02010609060101010101" pitchFamily="49" charset="-122"/>
              </a:rPr>
              <a:t> 18:23</a:t>
            </a:r>
            <a:r>
              <a:rPr sz="3600" dirty="0">
                <a:latin typeface="KaiTi" panose="02010609060101010101" pitchFamily="49" charset="-122"/>
                <a:ea typeface="KaiTi" panose="02010609060101010101" pitchFamily="49" charset="-122"/>
              </a:rPr>
              <a:t>  </a:t>
            </a:r>
            <a:r>
              <a:rPr sz="3600" dirty="0" err="1">
                <a:latin typeface="KaiTi" panose="02010609060101010101" pitchFamily="49" charset="-122"/>
                <a:ea typeface="KaiTi" panose="02010609060101010101" pitchFamily="49" charset="-122"/>
              </a:rPr>
              <a:t>主耶和华说：恶人死亡，岂是我喜悦的吗？不是喜悦他回头离开所行的道存活吗</a:t>
            </a:r>
            <a:r>
              <a:rPr sz="3600" dirty="0">
                <a:latin typeface="KaiTi" panose="02010609060101010101" pitchFamily="49" charset="-122"/>
                <a:ea typeface="KaiTi" panose="02010609060101010101" pitchFamily="49" charset="-122"/>
              </a:rPr>
              <a:t>？</a:t>
            </a:r>
            <a:endParaRPr lang="en-US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defTabSz="457200">
              <a:lnSpc>
                <a:spcPts val="5100"/>
              </a:lnSpc>
              <a:spcBef>
                <a:spcPts val="1400"/>
              </a:spcBef>
              <a:buSzTx/>
              <a:buNone/>
              <a:defRPr sz="3300"/>
            </a:pPr>
            <a:endParaRPr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defTabSz="457200">
              <a:lnSpc>
                <a:spcPts val="5100"/>
              </a:lnSpc>
              <a:spcBef>
                <a:spcPts val="1400"/>
              </a:spcBef>
              <a:buSzTx/>
              <a:buNone/>
              <a:defRPr sz="3300"/>
            </a:pPr>
            <a:r>
              <a:rPr sz="3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以西结书</a:t>
            </a:r>
            <a:r>
              <a:rPr sz="3600" b="1" dirty="0">
                <a:latin typeface="KaiTi" panose="02010609060101010101" pitchFamily="49" charset="-122"/>
                <a:ea typeface="KaiTi" panose="02010609060101010101" pitchFamily="49" charset="-122"/>
              </a:rPr>
              <a:t> 33:11</a:t>
            </a:r>
            <a:r>
              <a:rPr sz="3600" dirty="0">
                <a:latin typeface="KaiTi" panose="02010609060101010101" pitchFamily="49" charset="-122"/>
                <a:ea typeface="KaiTi" panose="02010609060101010101" pitchFamily="49" charset="-122"/>
              </a:rPr>
              <a:t>  你对他们说，主耶和华说：我指著我的永生起誓，我断不喜悦恶人死亡，惟喜悦恶人转离所行的道而活。以色列家啊，你们转回，转回吧！离开恶道，何必死亡呢？</a:t>
            </a:r>
            <a:endParaRPr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路加福音 19:28-44  耶稣说完了这话，就在前面走，上耶路撒冷去。  29  将近伯法其和伯大尼，在一座山名叫橄榄山那里，就打发两个门徒，说：  30  「你们往对面村子里去，进去的时候，必看见一匹驴驹拴在那里，是从来没有人骑过的，可以解开牵来。  31  若有人问为什麽解他，你们就说：『主要用他。』」  32  打发的人去了，所遇见的正如耶稣所说的。  33  他们解驴驹的时候，主人问他们说：「解驴驹做什麽？」  34  他们说：「主要用他。」  35  他们牵到耶稣那里，把自己的衣服搭在上面，扶著耶稣骑上。  36  走的时候，众人把衣服铺在路上。  37  将近耶路撒冷，正下橄榄山的时候，众门徒因所见过的一切异能，都欢乐起来，大声赞美神，  38  说：奉主名来的王是应当称颂的！在天上有和平；在至高之处有荣光。  39  众人中有几个法利赛人对耶稣说：「夫子，责备你的门徒吧！」  40  耶稣说：「我告诉你们，若是他们闭口不说，这些石头必要呼叫起来。」  41  耶稣快到耶路撒冷，看见城，就为他哀哭，  42  说：「巴不得你在这日子知道关系你平安的事；无奈这事现在是隐藏的，叫你的眼看不出来。  43  因为日子将到，你的仇敌必筑起土垒，周围环绕你，四面困住你，  44  并要扫灭你和你里头的儿女，连一块石头也不留在石头上，因你不知道眷顾你的时候。」"/>
          <p:cNvSpPr txBox="1">
            <a:spLocks noGrp="1"/>
          </p:cNvSpPr>
          <p:nvPr>
            <p:ph type="body" idx="1"/>
          </p:nvPr>
        </p:nvSpPr>
        <p:spPr>
          <a:xfrm>
            <a:off x="854439" y="494675"/>
            <a:ext cx="11387766" cy="84345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96545">
              <a:lnSpc>
                <a:spcPts val="4000"/>
              </a:lnSpc>
              <a:spcBef>
                <a:spcPts val="1000"/>
              </a:spcBef>
              <a:buSzTx/>
              <a:buNone/>
              <a:defRPr sz="2535">
                <a:solidFill>
                  <a:srgbClr val="0D0D0D"/>
                </a:solidFill>
              </a:defRPr>
            </a:pPr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路加福音 </a:t>
            </a:r>
            <a:r>
              <a:rPr lang="en-US" altLang="zh-CN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19:28-44</a:t>
            </a:r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 39  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众人中有几个法利赛人对耶稣说：「夫子，责备你的门徒吧！」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40  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耶稣说：「我告诉你们，若是他们闭口不说，这些石头必要呼叫起来。」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41  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耶稣快到耶路撒冷，看见城，就为他哀哭，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42  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说：「巴不得你在这日子知道关系你平安的事；无奈这事现在是隐藏的，叫你的眼看不出来。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43  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因为日子将到，你的仇敌必筑起土垒，周围环绕你，四面困住你，  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44  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并要扫灭你和你里头的儿女，连一块石头也不留在石头上，因你不知道眷顾你的时候。」</a:t>
            </a:r>
            <a:endParaRPr lang="zh-CN" altLang="en-US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5050" y="952500"/>
            <a:ext cx="10699750" cy="1461770"/>
          </a:xfrm>
        </p:spPr>
        <p:txBody>
          <a:bodyPr/>
          <a:p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</a:rPr>
              <a:t>大纲</a:t>
            </a:r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1152525" y="3465830"/>
            <a:ext cx="10699750" cy="4562475"/>
          </a:xfrm>
        </p:spPr>
        <p:txBody>
          <a:bodyPr/>
          <a:p>
            <a:pPr algn="l"/>
            <a:r>
              <a:rPr lang="en-US" sz="540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CN" altLang="en-US" sz="5400">
                <a:latin typeface="KaiTi" panose="02010609060101010101" pitchFamily="49" charset="-122"/>
                <a:ea typeface="KaiTi" panose="02010609060101010101" pitchFamily="49" charset="-122"/>
              </a:rPr>
              <a:t>应许的君王降临</a:t>
            </a:r>
            <a:endParaRPr lang="zh-CN" altLang="en-US" sz="540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l"/>
            <a:r>
              <a:rPr lang="en-US" altLang="zh-CN" sz="540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CN" altLang="en-US" sz="5400">
                <a:latin typeface="KaiTi" panose="02010609060101010101" pitchFamily="49" charset="-122"/>
                <a:ea typeface="KaiTi" panose="02010609060101010101" pitchFamily="49" charset="-122"/>
              </a:rPr>
              <a:t>神的荣耀得着颂赞</a:t>
            </a:r>
            <a:endParaRPr lang="zh-CN" altLang="en-US" sz="540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l"/>
            <a:r>
              <a:rPr lang="en-US" altLang="zh-CN" sz="540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CN" altLang="en-US" sz="5400">
                <a:latin typeface="KaiTi" panose="02010609060101010101" pitchFamily="49" charset="-122"/>
                <a:ea typeface="KaiTi" panose="02010609060101010101" pitchFamily="49" charset="-122"/>
              </a:rPr>
              <a:t>耶稣预言耶路撒冷的审判</a:t>
            </a:r>
            <a:endParaRPr lang="zh-CN" altLang="en-US" sz="540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5050" y="952500"/>
            <a:ext cx="10699750" cy="1461770"/>
          </a:xfrm>
        </p:spPr>
        <p:txBody>
          <a:bodyPr/>
          <a:p>
            <a:r>
              <a:rPr lang="en-US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1. </a:t>
            </a:r>
            <a:r>
              <a:rPr lang="zh-CN" altLang="en-US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应许的君王降临</a:t>
            </a:r>
            <a:endParaRPr lang="zh-CN" alt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1035050" y="2799715"/>
            <a:ext cx="10817225" cy="6130290"/>
          </a:xfrm>
        </p:spPr>
        <p:txBody>
          <a:bodyPr>
            <a:noAutofit/>
          </a:bodyPr>
          <a:p>
            <a:pPr algn="l"/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28 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耶稣说完了这话，就在前面走，上耶路撒冷去。 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29  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将近伯法其和伯大尼，在一座山名叫橄榄山那里，就打发两个门徒，说： 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30  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「你们往对面村子里去，进去的时候，必看见一匹驴驹拴在那里，是从来没有人骑过的，可以解开牵来。 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31  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若有人问为什麽解他，你们就说：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『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主要用他。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』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」 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32  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打发的人去了，所遇见的正如耶稣所说的。 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33  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他们解驴驹的时候，主人问他们说：「解驴驹做什麽？」 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34  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他们说：「主要用他。」 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35  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他们牵到耶稣那里，把自己的衣服搭在上面，扶著耶稣骑上。  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36  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sym typeface="+mn-ea"/>
              </a:rPr>
              <a:t>走的时候，众人把衣服铺在路上。 </a:t>
            </a:r>
            <a:endParaRPr lang="zh-CN" altLang="en-US" sz="3600" dirty="0">
              <a:latin typeface="KaiTi" panose="02010609060101010101" pitchFamily="49" charset="-122"/>
              <a:ea typeface="KaiTi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timg.jpg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62" y="0"/>
            <a:ext cx="10613276" cy="9753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timg.jpg" descr="tim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422" y="-117475"/>
            <a:ext cx="10613276" cy="9753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cxnSp>
        <p:nvCxnSpPr>
          <p:cNvPr id="2" name="Straight Connector 1"/>
          <p:cNvCxnSpPr/>
          <p:nvPr/>
        </p:nvCxnSpPr>
        <p:spPr>
          <a:xfrm flipV="1">
            <a:off x="2706370" y="2385060"/>
            <a:ext cx="6884670" cy="5492115"/>
          </a:xfrm>
          <a:prstGeom prst="line">
            <a:avLst/>
          </a:prstGeom>
          <a:noFill/>
          <a:ln w="320675" cap="flat">
            <a:solidFill>
              <a:srgbClr val="C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Straight Connector 2"/>
          <p:cNvCxnSpPr/>
          <p:nvPr/>
        </p:nvCxnSpPr>
        <p:spPr>
          <a:xfrm>
            <a:off x="2667000" y="1757680"/>
            <a:ext cx="6414135" cy="6119495"/>
          </a:xfrm>
          <a:prstGeom prst="line">
            <a:avLst/>
          </a:prstGeom>
          <a:noFill/>
          <a:ln w="323850" cap="flat">
            <a:solidFill>
              <a:srgbClr val="C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撒迦利亚 9:9 锡安的民哪，应当大大喜乐；耶路撒冷的民哪，应当欢呼。看哪，你的王来到你这里！他是公义的，并且施行拯救，谦谦和和地骑著驴，就是骑著驴的驹子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43230">
              <a:lnSpc>
                <a:spcPts val="7600"/>
              </a:lnSpc>
              <a:spcBef>
                <a:spcPts val="0"/>
              </a:spcBef>
              <a:buSzTx/>
              <a:buNone/>
              <a:defRPr sz="4480">
                <a:solidFill>
                  <a:srgbClr val="37352F"/>
                </a:solidFill>
              </a:defRPr>
            </a:pPr>
            <a:r>
              <a:rPr lang="zh-CN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撒迦利亚</a:t>
            </a:r>
            <a:r>
              <a:rPr sz="4800" b="1" dirty="0">
                <a:latin typeface="KaiTi" panose="02010609060101010101" pitchFamily="49" charset="-122"/>
                <a:ea typeface="KaiTi" panose="02010609060101010101" pitchFamily="49" charset="-122"/>
              </a:rPr>
              <a:t> 9:9</a:t>
            </a:r>
            <a:r>
              <a:rPr b="1" dirty="0">
                <a:latin typeface="KaiTi" panose="02010609060101010101" pitchFamily="49" charset="-122"/>
                <a:ea typeface="KaiTi" panose="02010609060101010101" pitchFamily="49" charset="-122"/>
              </a:rPr>
              <a:t> </a:t>
            </a:r>
            <a:r>
              <a:rPr sz="4400" dirty="0">
                <a:latin typeface="KaiTi" panose="02010609060101010101" pitchFamily="49" charset="-122"/>
                <a:ea typeface="KaiTi" panose="02010609060101010101" pitchFamily="49" charset="-122"/>
              </a:rPr>
              <a:t>锡安的民哪，应当大大喜乐；耶路撒冷的民哪，应当欢呼。看哪，你的</a:t>
            </a:r>
            <a:r>
              <a:rPr sz="4400" dirty="0">
                <a:solidFill>
                  <a:schemeClr val="accent5">
                    <a:lumOff val="-29865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王</a:t>
            </a:r>
            <a:r>
              <a:rPr sz="4400" dirty="0">
                <a:latin typeface="KaiTi" panose="02010609060101010101" pitchFamily="49" charset="-122"/>
                <a:ea typeface="KaiTi" panose="02010609060101010101" pitchFamily="49" charset="-122"/>
              </a:rPr>
              <a:t>来到你这里！他是公义的，并且施行拯救，谦谦和和地骑著驴，就是骑著驴的驹子。</a:t>
            </a:r>
            <a:endParaRPr 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defTabSz="443230">
              <a:lnSpc>
                <a:spcPts val="7600"/>
              </a:lnSpc>
              <a:spcBef>
                <a:spcPts val="0"/>
              </a:spcBef>
              <a:buSzTx/>
              <a:buNone/>
              <a:defRPr sz="4480">
                <a:solidFill>
                  <a:srgbClr val="37352F"/>
                </a:solidFill>
              </a:defRPr>
            </a:pPr>
            <a:r>
              <a:rPr lang="zh-CN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列王纪下 </a:t>
            </a:r>
            <a:r>
              <a:rPr lang="en-US" altLang="zh-CN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9:13</a:t>
            </a:r>
            <a:r>
              <a:rPr lang="zh-CN" alt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  他们就急忙各将自己的衣服铺在上层台阶，使耶户坐在其上；他们吹角，说：「耶户作王了！」</a:t>
            </a:r>
            <a:endParaRPr lang="zh-CN" alt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defTabSz="443230">
              <a:lnSpc>
                <a:spcPts val="7600"/>
              </a:lnSpc>
              <a:spcBef>
                <a:spcPts val="0"/>
              </a:spcBef>
              <a:buSzTx/>
              <a:buNone/>
              <a:defRPr sz="4480">
                <a:solidFill>
                  <a:srgbClr val="37352F"/>
                </a:solidFill>
              </a:defRPr>
            </a:pPr>
            <a:endParaRPr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创世纪 </a:t>
            </a:r>
            <a:r>
              <a:rPr lang="en-US" altLang="zh-CN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49:9-10</a:t>
            </a:r>
            <a:r>
              <a:rPr lang="zh-CN" alt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  犹大是个小狮子；我儿啊，你抓了食便上去。你屈下身去，卧如公狮，蹲如母狮，谁敢惹你？  </a:t>
            </a:r>
            <a:r>
              <a:rPr lang="en-US" altLang="zh-CN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10</a:t>
            </a:r>
            <a:r>
              <a:rPr lang="zh-CN" alt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  圭</a:t>
            </a:r>
            <a:r>
              <a:rPr lang="en-US" altLang="zh-CN" sz="4400" dirty="0">
                <a:latin typeface="KaiTi" panose="02010609060101010101" pitchFamily="49" charset="-122"/>
                <a:ea typeface="KaiTi" panose="02010609060101010101" pitchFamily="49" charset="-122"/>
              </a:rPr>
              <a:t>[</a:t>
            </a:r>
            <a:r>
              <a:rPr lang="en-US" sz="4400" dirty="0" err="1">
                <a:latin typeface="KaiTi" panose="02010609060101010101" pitchFamily="49" charset="-122"/>
                <a:ea typeface="KaiTi" panose="02010609060101010101" pitchFamily="49" charset="-122"/>
              </a:rPr>
              <a:t>guī</a:t>
            </a:r>
            <a:r>
              <a:rPr 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]</a:t>
            </a:r>
            <a:r>
              <a:rPr lang="zh-CN" altLang="en-US" sz="4400" dirty="0">
                <a:latin typeface="KaiTi" panose="02010609060101010101" pitchFamily="49" charset="-122"/>
                <a:ea typeface="KaiTi" panose="02010609060101010101" pitchFamily="49" charset="-122"/>
              </a:rPr>
              <a:t>必不离犹大，杖必不离他两脚之间，直等细罗（就是赐平安者）来到，万民都必归顺。</a:t>
            </a:r>
            <a:endParaRPr lang="zh-CN" alt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3492</Words>
  <Application>WPS Writer</Application>
  <PresentationFormat>Custom</PresentationFormat>
  <Paragraphs>130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SimSun</vt:lpstr>
      <vt:lpstr>Wingdings</vt:lpstr>
      <vt:lpstr>Helvetica Neue</vt:lpstr>
      <vt:lpstr>Helvetica Neue Medium</vt:lpstr>
      <vt:lpstr>Helvetica Neue Light</vt:lpstr>
      <vt:lpstr>Helvetica Neue Thin</vt:lpstr>
      <vt:lpstr>Helvetica Light</vt:lpstr>
      <vt:lpstr>KaiTi</vt:lpstr>
      <vt:lpstr>Thonburi</vt:lpstr>
      <vt:lpstr>Microsoft YaHei</vt:lpstr>
      <vt:lpstr/>
      <vt:lpstr>Arial Unicode MS</vt:lpstr>
      <vt:lpstr>PingFang SC</vt:lpstr>
      <vt:lpstr>Helvetica Neue Medium</vt:lpstr>
      <vt:lpstr>Apple LiSung</vt:lpstr>
      <vt:lpstr>White</vt:lpstr>
      <vt:lpstr> 耶稣荣耀入圣城</vt:lpstr>
      <vt:lpstr>PowerPoint 演示文稿</vt:lpstr>
      <vt:lpstr>PowerPoint 演示文稿</vt:lpstr>
      <vt:lpstr>PowerPoint 演示文稿</vt:lpstr>
      <vt:lpstr>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大纲</vt:lpstr>
      <vt:lpstr>PowerPoint 演示文稿</vt:lpstr>
      <vt:lpstr>PowerPoint 演示文稿</vt:lpstr>
      <vt:lpstr>PowerPoint 演示文稿</vt:lpstr>
      <vt:lpstr>1. 应许的君王降临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haihan</cp:lastModifiedBy>
  <cp:revision>19</cp:revision>
  <dcterms:created xsi:type="dcterms:W3CDTF">2019-09-01T00:19:24Z</dcterms:created>
  <dcterms:modified xsi:type="dcterms:W3CDTF">2019-09-01T00:19:24Z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1033-1.3.0.1676</vt:lpwstr>
  </property>
</Properties>
</file>