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A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80"/>
  </p:normalViewPr>
  <p:slideViewPr>
    <p:cSldViewPr snapToGrid="0" snapToObjects="1">
      <p:cViewPr>
        <p:scale>
          <a:sx n="110" d="100"/>
          <a:sy n="110" d="100"/>
        </p:scale>
        <p:origin x="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FF8C-3D00-CE42-83CF-949F435F8A7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7ED8-6665-2D44-BF8A-9FF81A3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5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FF8C-3D00-CE42-83CF-949F435F8A7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7ED8-6665-2D44-BF8A-9FF81A3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8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FF8C-3D00-CE42-83CF-949F435F8A7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7ED8-6665-2D44-BF8A-9FF81A3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0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FF8C-3D00-CE42-83CF-949F435F8A7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7ED8-6665-2D44-BF8A-9FF81A3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3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FF8C-3D00-CE42-83CF-949F435F8A7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7ED8-6665-2D44-BF8A-9FF81A3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FF8C-3D00-CE42-83CF-949F435F8A7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7ED8-6665-2D44-BF8A-9FF81A3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3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FF8C-3D00-CE42-83CF-949F435F8A7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7ED8-6665-2D44-BF8A-9FF81A3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FF8C-3D00-CE42-83CF-949F435F8A7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7ED8-6665-2D44-BF8A-9FF81A3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9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FF8C-3D00-CE42-83CF-949F435F8A7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7ED8-6665-2D44-BF8A-9FF81A3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FF8C-3D00-CE42-83CF-949F435F8A7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7ED8-6665-2D44-BF8A-9FF81A3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7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FF8C-3D00-CE42-83CF-949F435F8A7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7ED8-6665-2D44-BF8A-9FF81A3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5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FF8C-3D00-CE42-83CF-949F435F8A7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7ED8-6665-2D44-BF8A-9FF81A3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1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8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9" y="254181"/>
            <a:ext cx="11430000" cy="637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2112" y="548939"/>
            <a:ext cx="254833" cy="689549"/>
          </a:xfrm>
          <a:prstGeom prst="rect">
            <a:avLst/>
          </a:prstGeom>
          <a:solidFill>
            <a:srgbClr val="B6A8A3">
              <a:alpha val="40000"/>
            </a:srgbClr>
          </a:solidFill>
        </p:spPr>
        <p:txBody>
          <a:bodyPr vert="vert270" wrap="square" lIns="0" tIns="0" rIns="0" bIns="0" rtlCol="0" anchor="b">
            <a:noAutofit/>
          </a:bodyPr>
          <a:lstStyle/>
          <a:p>
            <a:pPr algn="ctr"/>
            <a:r>
              <a:rPr lang="en-US" dirty="0" smtClean="0"/>
              <a:t>March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35181" y="447622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27th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02112" y="1297313"/>
            <a:ext cx="254833" cy="4067455"/>
          </a:xfrm>
          <a:prstGeom prst="rect">
            <a:avLst/>
          </a:prstGeom>
          <a:solidFill>
            <a:srgbClr val="B6A8A3">
              <a:alpha val="40000"/>
            </a:srgbClr>
          </a:solidFill>
        </p:spPr>
        <p:txBody>
          <a:bodyPr vert="vert270" wrap="square" lIns="0" tIns="0" rIns="0" bIns="0" rtlCol="0" anchor="b">
            <a:noAutofit/>
          </a:bodyPr>
          <a:lstStyle/>
          <a:p>
            <a:pPr algn="ctr"/>
            <a:r>
              <a:rPr lang="en-US" dirty="0" smtClean="0"/>
              <a:t>April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2112" y="5428522"/>
            <a:ext cx="254833" cy="689549"/>
          </a:xfrm>
          <a:prstGeom prst="rect">
            <a:avLst/>
          </a:prstGeom>
          <a:solidFill>
            <a:srgbClr val="B6A8A3">
              <a:alpha val="40000"/>
            </a:srgbClr>
          </a:solidFill>
        </p:spPr>
        <p:txBody>
          <a:bodyPr vert="vert270" wrap="square" lIns="0" tIns="0" rIns="0" bIns="0" rtlCol="0" anchor="b">
            <a:noAutofit/>
          </a:bodyPr>
          <a:lstStyle/>
          <a:p>
            <a:pPr algn="ctr"/>
            <a:r>
              <a:rPr lang="en-US" dirty="0" smtClean="0"/>
              <a:t>May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02112" y="1100140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1st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02112" y="2422730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10th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35181" y="3770073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2</a:t>
            </a:r>
            <a:r>
              <a:rPr lang="en-US" sz="1400" smtClean="0"/>
              <a:t>0th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202112" y="5242757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1st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202112" y="74533"/>
            <a:ext cx="7265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Date of cherry-blossom peak-bloom in Kyoto, Japan 800AD-2016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2" b="18481"/>
          <a:stretch/>
        </p:blipFill>
        <p:spPr>
          <a:xfrm>
            <a:off x="718913" y="409673"/>
            <a:ext cx="11439974" cy="6217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2112" y="548939"/>
            <a:ext cx="254833" cy="689549"/>
          </a:xfrm>
          <a:prstGeom prst="rect">
            <a:avLst/>
          </a:prstGeom>
          <a:solidFill>
            <a:srgbClr val="B6A8A3">
              <a:alpha val="40000"/>
            </a:srgbClr>
          </a:solidFill>
        </p:spPr>
        <p:txBody>
          <a:bodyPr vert="vert270" wrap="square" lIns="0" tIns="0" rIns="0" bIns="0" rtlCol="0" anchor="b">
            <a:noAutofit/>
          </a:bodyPr>
          <a:lstStyle/>
          <a:p>
            <a:pPr algn="ctr"/>
            <a:r>
              <a:rPr lang="en-US" dirty="0" smtClean="0"/>
              <a:t>March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35181" y="447622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27th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02112" y="1297313"/>
            <a:ext cx="254833" cy="4067455"/>
          </a:xfrm>
          <a:prstGeom prst="rect">
            <a:avLst/>
          </a:prstGeom>
          <a:solidFill>
            <a:srgbClr val="B6A8A3">
              <a:alpha val="40000"/>
            </a:srgbClr>
          </a:solidFill>
        </p:spPr>
        <p:txBody>
          <a:bodyPr vert="vert270" wrap="square" lIns="0" tIns="0" rIns="0" bIns="0" rtlCol="0" anchor="b">
            <a:noAutofit/>
          </a:bodyPr>
          <a:lstStyle/>
          <a:p>
            <a:pPr algn="ctr"/>
            <a:r>
              <a:rPr lang="en-US" dirty="0" smtClean="0"/>
              <a:t>April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2112" y="5428522"/>
            <a:ext cx="254833" cy="689549"/>
          </a:xfrm>
          <a:prstGeom prst="rect">
            <a:avLst/>
          </a:prstGeom>
          <a:solidFill>
            <a:srgbClr val="B6A8A3">
              <a:alpha val="40000"/>
            </a:srgbClr>
          </a:solidFill>
        </p:spPr>
        <p:txBody>
          <a:bodyPr vert="vert270" wrap="square" lIns="0" tIns="0" rIns="0" bIns="0" rtlCol="0" anchor="b">
            <a:noAutofit/>
          </a:bodyPr>
          <a:lstStyle/>
          <a:p>
            <a:pPr algn="ctr"/>
            <a:r>
              <a:rPr lang="en-US" dirty="0" smtClean="0"/>
              <a:t>May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02112" y="1100140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1st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02112" y="2422730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10th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35181" y="3770073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2</a:t>
            </a:r>
            <a:r>
              <a:rPr lang="en-US" sz="1400" smtClean="0"/>
              <a:t>0th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202112" y="5242757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1st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202112" y="74533"/>
            <a:ext cx="7265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Date of cherry-blossom peak-bloom in Kyoto, Japan 800AD-2016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7" b="9367"/>
          <a:stretch/>
        </p:blipFill>
        <p:spPr>
          <a:xfrm>
            <a:off x="877824" y="-8016"/>
            <a:ext cx="8984783" cy="65562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2112" y="548939"/>
            <a:ext cx="254833" cy="689549"/>
          </a:xfrm>
          <a:prstGeom prst="rect">
            <a:avLst/>
          </a:prstGeom>
          <a:solidFill>
            <a:srgbClr val="B6A8A3">
              <a:alpha val="40000"/>
            </a:srgbClr>
          </a:solidFill>
        </p:spPr>
        <p:txBody>
          <a:bodyPr vert="vert270" wrap="square" lIns="0" tIns="0" rIns="0" bIns="0" rtlCol="0" anchor="b">
            <a:noAutofit/>
          </a:bodyPr>
          <a:lstStyle/>
          <a:p>
            <a:pPr algn="ctr"/>
            <a:r>
              <a:rPr lang="en-US" dirty="0" smtClean="0"/>
              <a:t>March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35181" y="447622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27th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02112" y="1297313"/>
            <a:ext cx="254833" cy="4067455"/>
          </a:xfrm>
          <a:prstGeom prst="rect">
            <a:avLst/>
          </a:prstGeom>
          <a:solidFill>
            <a:srgbClr val="B6A8A3">
              <a:alpha val="40000"/>
            </a:srgbClr>
          </a:solidFill>
        </p:spPr>
        <p:txBody>
          <a:bodyPr vert="vert270" wrap="square" lIns="0" tIns="0" rIns="0" bIns="0" rtlCol="0" anchor="b">
            <a:noAutofit/>
          </a:bodyPr>
          <a:lstStyle/>
          <a:p>
            <a:pPr algn="ctr"/>
            <a:r>
              <a:rPr lang="en-US" dirty="0" smtClean="0"/>
              <a:t>April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2112" y="5428522"/>
            <a:ext cx="254833" cy="689549"/>
          </a:xfrm>
          <a:prstGeom prst="rect">
            <a:avLst/>
          </a:prstGeom>
          <a:solidFill>
            <a:srgbClr val="B6A8A3">
              <a:alpha val="40000"/>
            </a:srgbClr>
          </a:solidFill>
        </p:spPr>
        <p:txBody>
          <a:bodyPr vert="vert270" wrap="square" lIns="0" tIns="0" rIns="0" bIns="0" rtlCol="0" anchor="b">
            <a:noAutofit/>
          </a:bodyPr>
          <a:lstStyle/>
          <a:p>
            <a:pPr algn="ctr"/>
            <a:r>
              <a:rPr lang="en-US" dirty="0" smtClean="0"/>
              <a:t>May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02112" y="1100140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1st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02112" y="2422730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10th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35181" y="3770073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2</a:t>
            </a:r>
            <a:r>
              <a:rPr lang="en-US" sz="1400" smtClean="0"/>
              <a:t>0th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02112" y="5242757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1st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955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8" b="9367"/>
          <a:stretch/>
        </p:blipFill>
        <p:spPr>
          <a:xfrm>
            <a:off x="877824" y="-9144"/>
            <a:ext cx="8984784" cy="65562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2112" y="548939"/>
            <a:ext cx="254833" cy="689549"/>
          </a:xfrm>
          <a:prstGeom prst="rect">
            <a:avLst/>
          </a:prstGeom>
          <a:solidFill>
            <a:srgbClr val="B6A8A3">
              <a:alpha val="40000"/>
            </a:srgbClr>
          </a:solidFill>
        </p:spPr>
        <p:txBody>
          <a:bodyPr vert="vert270" wrap="square" lIns="0" tIns="0" rIns="0" bIns="0" rtlCol="0" anchor="b">
            <a:noAutofit/>
          </a:bodyPr>
          <a:lstStyle/>
          <a:p>
            <a:pPr algn="ctr"/>
            <a:r>
              <a:rPr lang="en-US" dirty="0" smtClean="0"/>
              <a:t>March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35181" y="447622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27th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02112" y="1297313"/>
            <a:ext cx="254833" cy="4067455"/>
          </a:xfrm>
          <a:prstGeom prst="rect">
            <a:avLst/>
          </a:prstGeom>
          <a:solidFill>
            <a:srgbClr val="B6A8A3">
              <a:alpha val="40000"/>
            </a:srgbClr>
          </a:solidFill>
        </p:spPr>
        <p:txBody>
          <a:bodyPr vert="vert270" wrap="square" lIns="0" tIns="0" rIns="0" bIns="0" rtlCol="0" anchor="b">
            <a:noAutofit/>
          </a:bodyPr>
          <a:lstStyle/>
          <a:p>
            <a:pPr algn="ctr"/>
            <a:r>
              <a:rPr lang="en-US" dirty="0" smtClean="0"/>
              <a:t>April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2112" y="5428522"/>
            <a:ext cx="254833" cy="689549"/>
          </a:xfrm>
          <a:prstGeom prst="rect">
            <a:avLst/>
          </a:prstGeom>
          <a:solidFill>
            <a:srgbClr val="B6A8A3">
              <a:alpha val="40000"/>
            </a:srgbClr>
          </a:solidFill>
        </p:spPr>
        <p:txBody>
          <a:bodyPr vert="vert270" wrap="square" lIns="0" tIns="0" rIns="0" bIns="0" rtlCol="0" anchor="b">
            <a:noAutofit/>
          </a:bodyPr>
          <a:lstStyle/>
          <a:p>
            <a:pPr algn="ctr"/>
            <a:r>
              <a:rPr lang="en-US" dirty="0" smtClean="0"/>
              <a:t>May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02112" y="1100140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1st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02112" y="2422730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10th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35181" y="3770073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2</a:t>
            </a:r>
            <a:r>
              <a:rPr lang="en-US" sz="1400" smtClean="0"/>
              <a:t>0th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02112" y="5242757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1st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11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488" y="257186"/>
            <a:ext cx="11430000" cy="637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2112" y="548939"/>
            <a:ext cx="254833" cy="689549"/>
          </a:xfrm>
          <a:prstGeom prst="rect">
            <a:avLst/>
          </a:prstGeom>
          <a:solidFill>
            <a:srgbClr val="B6A8A3">
              <a:alpha val="40000"/>
            </a:srgbClr>
          </a:solidFill>
        </p:spPr>
        <p:txBody>
          <a:bodyPr vert="vert270" wrap="square" lIns="0" tIns="0" rIns="0" bIns="0" rtlCol="0" anchor="b">
            <a:noAutofit/>
          </a:bodyPr>
          <a:lstStyle/>
          <a:p>
            <a:pPr algn="ctr"/>
            <a:r>
              <a:rPr lang="en-US" dirty="0" smtClean="0"/>
              <a:t>March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35181" y="447622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27th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02112" y="1297313"/>
            <a:ext cx="254833" cy="4067455"/>
          </a:xfrm>
          <a:prstGeom prst="rect">
            <a:avLst/>
          </a:prstGeom>
          <a:solidFill>
            <a:srgbClr val="B6A8A3">
              <a:alpha val="40000"/>
            </a:srgbClr>
          </a:solidFill>
        </p:spPr>
        <p:txBody>
          <a:bodyPr vert="vert270" wrap="square" lIns="0" tIns="0" rIns="0" bIns="0" rtlCol="0" anchor="b">
            <a:noAutofit/>
          </a:bodyPr>
          <a:lstStyle/>
          <a:p>
            <a:pPr algn="ctr"/>
            <a:r>
              <a:rPr lang="en-US" dirty="0" smtClean="0"/>
              <a:t>April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2112" y="5428522"/>
            <a:ext cx="254833" cy="689549"/>
          </a:xfrm>
          <a:prstGeom prst="rect">
            <a:avLst/>
          </a:prstGeom>
          <a:solidFill>
            <a:srgbClr val="B6A8A3">
              <a:alpha val="40000"/>
            </a:srgbClr>
          </a:solidFill>
        </p:spPr>
        <p:txBody>
          <a:bodyPr vert="vert270" wrap="square" lIns="0" tIns="0" rIns="0" bIns="0" rtlCol="0" anchor="b">
            <a:noAutofit/>
          </a:bodyPr>
          <a:lstStyle/>
          <a:p>
            <a:pPr algn="ctr"/>
            <a:r>
              <a:rPr lang="en-US" dirty="0" smtClean="0"/>
              <a:t>May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02112" y="1100140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1st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02112" y="2422730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10th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35181" y="3770073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2</a:t>
            </a:r>
            <a:r>
              <a:rPr lang="en-US" sz="1400" smtClean="0"/>
              <a:t>0th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02112" y="5242757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1st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037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488" y="256032"/>
            <a:ext cx="11430000" cy="637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2112" y="548939"/>
            <a:ext cx="254833" cy="689549"/>
          </a:xfrm>
          <a:prstGeom prst="rect">
            <a:avLst/>
          </a:prstGeom>
          <a:solidFill>
            <a:srgbClr val="B6A8A3">
              <a:alpha val="40000"/>
            </a:srgbClr>
          </a:solidFill>
        </p:spPr>
        <p:txBody>
          <a:bodyPr vert="vert270" wrap="square" lIns="0" tIns="0" rIns="0" bIns="0" rtlCol="0" anchor="b">
            <a:noAutofit/>
          </a:bodyPr>
          <a:lstStyle/>
          <a:p>
            <a:pPr algn="ctr"/>
            <a:r>
              <a:rPr lang="en-US" dirty="0" smtClean="0"/>
              <a:t>March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35181" y="447622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27th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02112" y="1297313"/>
            <a:ext cx="254833" cy="4067455"/>
          </a:xfrm>
          <a:prstGeom prst="rect">
            <a:avLst/>
          </a:prstGeom>
          <a:solidFill>
            <a:srgbClr val="B6A8A3">
              <a:alpha val="40000"/>
            </a:srgbClr>
          </a:solidFill>
        </p:spPr>
        <p:txBody>
          <a:bodyPr vert="vert270" wrap="square" lIns="0" tIns="0" rIns="0" bIns="0" rtlCol="0" anchor="b">
            <a:noAutofit/>
          </a:bodyPr>
          <a:lstStyle/>
          <a:p>
            <a:pPr algn="ctr"/>
            <a:r>
              <a:rPr lang="en-US" dirty="0" smtClean="0"/>
              <a:t>April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2112" y="5428522"/>
            <a:ext cx="254833" cy="689549"/>
          </a:xfrm>
          <a:prstGeom prst="rect">
            <a:avLst/>
          </a:prstGeom>
          <a:solidFill>
            <a:srgbClr val="B6A8A3">
              <a:alpha val="40000"/>
            </a:srgbClr>
          </a:solidFill>
        </p:spPr>
        <p:txBody>
          <a:bodyPr vert="vert270" wrap="square" lIns="0" tIns="0" rIns="0" bIns="0" rtlCol="0" anchor="b">
            <a:noAutofit/>
          </a:bodyPr>
          <a:lstStyle/>
          <a:p>
            <a:pPr algn="ctr"/>
            <a:r>
              <a:rPr lang="en-US" dirty="0" smtClean="0"/>
              <a:t>May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02112" y="1100140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1st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02112" y="2422730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10th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35181" y="3770073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2</a:t>
            </a:r>
            <a:r>
              <a:rPr lang="en-US" sz="1400" smtClean="0"/>
              <a:t>0th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02112" y="5242757"/>
            <a:ext cx="6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1st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7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66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2019-01-15T20:27:07Z</dcterms:created>
  <dcterms:modified xsi:type="dcterms:W3CDTF">2019-01-16T20:34:17Z</dcterms:modified>
</cp:coreProperties>
</file>