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A4-442D-43BC-871A-7A0E77CA8525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59B1-E983-4768-9F84-58B42C1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A4-442D-43BC-871A-7A0E77CA8525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59B1-E983-4768-9F84-58B42C1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A4-442D-43BC-871A-7A0E77CA8525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59B1-E983-4768-9F84-58B42C1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A4-442D-43BC-871A-7A0E77CA8525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59B1-E983-4768-9F84-58B42C1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A4-442D-43BC-871A-7A0E77CA8525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59B1-E983-4768-9F84-58B42C1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A4-442D-43BC-871A-7A0E77CA8525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59B1-E983-4768-9F84-58B42C1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6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A4-442D-43BC-871A-7A0E77CA8525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59B1-E983-4768-9F84-58B42C1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A4-442D-43BC-871A-7A0E77CA8525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59B1-E983-4768-9F84-58B42C1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A4-442D-43BC-871A-7A0E77CA8525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59B1-E983-4768-9F84-58B42C1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A4-442D-43BC-871A-7A0E77CA8525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59B1-E983-4768-9F84-58B42C1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A4-442D-43BC-871A-7A0E77CA8525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59B1-E983-4768-9F84-58B42C1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4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D2A4-442D-43BC-871A-7A0E77CA8525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359B1-E983-4768-9F84-58B42C1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56" y="942974"/>
            <a:ext cx="5272088" cy="39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23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Tăng</a:t>
            </a:r>
            <a:r>
              <a:rPr lang="en-US" dirty="0" smtClean="0"/>
              <a:t> Minh </a:t>
            </a:r>
            <a:r>
              <a:rPr lang="en-US" dirty="0" err="1" smtClean="0"/>
              <a:t>Phúc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36" y="1825625"/>
            <a:ext cx="5795727" cy="4351338"/>
          </a:xfrm>
        </p:spPr>
      </p:pic>
    </p:spTree>
    <p:extLst>
      <p:ext uri="{BB962C8B-B14F-4D97-AF65-F5344CB8AC3E}">
        <p14:creationId xmlns:p14="http://schemas.microsoft.com/office/powerpoint/2010/main" val="146332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70645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9092133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2241610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268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55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368003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Tăng Minh Phúc Nguyễn Hải Hiệp Hoàng Văn Phương</vt:lpstr>
      <vt:lpstr>Chi tiết về Website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</dc:creator>
  <cp:lastModifiedBy>MP</cp:lastModifiedBy>
  <cp:revision>1</cp:revision>
  <dcterms:created xsi:type="dcterms:W3CDTF">2016-08-22T15:45:04Z</dcterms:created>
  <dcterms:modified xsi:type="dcterms:W3CDTF">2016-08-22T15:55:07Z</dcterms:modified>
</cp:coreProperties>
</file>