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7D1-58C7-1A18-9D59-1752935B7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E433E-A6FB-408D-B7AA-7BE457077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4037-4DA6-5CF6-6418-D5505DC8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D255-88DB-B4C3-40FC-0B1C1DBE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6375-7EFF-E7FB-1A07-86FE0E79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090F-FA64-84EE-754D-78AB40E7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87FA2-5D9F-FD9E-484C-148D75C64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A9A2-B43B-F7F0-5530-EFFFF511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97A8-6D84-6968-C1AC-69E7B289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AB6C0-5E41-2112-1D2D-7C427C87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1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8B547-86E0-326C-D3A8-36E211BF3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8D01E-9A98-3F26-0432-B986C1B4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E17D-DF3B-FFAD-5F07-EDAAD4FE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C442B-79DD-41C7-8C31-052F22AF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54B5-B501-B460-D9D0-3F903174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0F0C-C941-1569-301C-338C6F2C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5827-ECBE-5B00-CF9F-F150BBBA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F727-CDD2-0807-6CFA-BC8C4405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DA67-C0D4-19E7-10A7-1E35670A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CBAA-684D-E5C6-1A85-68A7EEAA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4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4FD6-15C9-2021-56FE-3F8E5975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F61FA-4404-9386-66B6-D21DF285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5F15-44CB-DBFC-E0C7-F9A4D2A4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AFF9-B9E6-D8B3-B380-64353E0E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AE4A-530A-6B5A-DE6E-08E9C773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2207-71BC-168F-7089-ED06B802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BCB9-E163-3BBE-71D9-74DAB6C1C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EA878-63B6-9654-A081-D6FEEA70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2F55F-8C4F-E904-3207-8D73EF2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6F4C0-E109-EC7C-D39B-3FC0FA46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3E99C-3999-3982-AE50-9C0D7F94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8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45D4-3308-2251-DB90-87E588A8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C402A-1DCF-5FD3-2C44-3B86706B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A8068-CD7E-1308-5C11-14B2C303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33157-2B61-53F2-D8DA-8AB04C860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C9A3-C145-40FC-3DC4-697E7EF0C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DF634-1DA2-0E00-28D7-8AD61792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82BD4-B688-1CF5-9E65-83C41CE3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39075-99B2-F6AA-3CD9-A30B623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2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E2EE-1CFF-C778-09DD-BA1B06BE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D68DD-60A5-6780-925C-60A2EE2F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41AF7-AC53-2EB5-FFFF-B2507830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881F8-8074-F4C8-E85B-77391DA1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6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3A5E6-CFE3-3008-C975-070825D3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AEA20-7BC4-D89D-45E2-7CCF93BF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C3686-45CD-76CE-03E5-947F684A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9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0D60-6F74-59D6-966D-2CFAFD5C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E67D-79F5-C0B8-0F4E-24665C50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30D94-F213-0568-66E3-4F294ADB3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6203-2135-340C-A3C3-B5F4B677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3898A-BDEC-52DA-53AF-6B7A5C2B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921A-9D29-6744-EE08-7CC27A5D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DB27-985F-5527-F4DC-7CE91E1D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9D102-D6A7-3DFF-9466-3FC40B61C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8A509-82F0-C24E-6FEE-77FC96B3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2E6A-B087-35AD-E653-4279A4CF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4D004-65BA-6013-84F8-25BD7C04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3948-E760-55C8-FB2C-95798B00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1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E1824-669A-3B4F-55AB-ED5375D6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6F59-833F-2D20-C2AC-180CC9BC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7CE-5902-2291-CF46-E972E314B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B38C7-7AF0-4320-9DA2-D11AFA9175AB}" type="datetimeFigureOut">
              <a:rPr lang="ko-KR" altLang="en-US" smtClean="0"/>
              <a:t>2023-09-09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51F8-3C96-1FC8-2BA3-F7E89D9A3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F3FC-9215-9CBF-9B25-ACEF57F4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E411-66D6-484C-8DB0-0B0F74535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CAA621-DDA2-36B6-E1D9-DBEB2F8A5F90}"/>
              </a:ext>
            </a:extLst>
          </p:cNvPr>
          <p:cNvSpPr/>
          <p:nvPr/>
        </p:nvSpPr>
        <p:spPr>
          <a:xfrm>
            <a:off x="2922814" y="1556657"/>
            <a:ext cx="2955472" cy="2449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C7888DD-1476-4F7C-EA9B-E280C8B84139}"/>
              </a:ext>
            </a:extLst>
          </p:cNvPr>
          <p:cNvSpPr/>
          <p:nvPr/>
        </p:nvSpPr>
        <p:spPr>
          <a:xfrm>
            <a:off x="8409214" y="1088571"/>
            <a:ext cx="1926772" cy="26125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60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17887-452D-8642-C63F-AFAAEEBC1F45}"/>
              </a:ext>
            </a:extLst>
          </p:cNvPr>
          <p:cNvSpPr txBox="1"/>
          <p:nvPr/>
        </p:nvSpPr>
        <p:spPr>
          <a:xfrm>
            <a:off x="2988129" y="27758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jkhljhlklkhlkhklhj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90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11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58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상수 정</dc:creator>
  <cp:lastModifiedBy>상수 정</cp:lastModifiedBy>
  <cp:revision>1</cp:revision>
  <dcterms:created xsi:type="dcterms:W3CDTF">2023-09-09T05:26:20Z</dcterms:created>
  <dcterms:modified xsi:type="dcterms:W3CDTF">2023-09-09T05:26:29Z</dcterms:modified>
</cp:coreProperties>
</file>