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311" r:id="rId4"/>
    <p:sldId id="312" r:id="rId5"/>
    <p:sldId id="259" r:id="rId6"/>
    <p:sldId id="288" r:id="rId7"/>
    <p:sldId id="306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4" r:id="rId17"/>
    <p:sldId id="321" r:id="rId18"/>
    <p:sldId id="322" r:id="rId19"/>
    <p:sldId id="323" r:id="rId20"/>
    <p:sldId id="325" r:id="rId21"/>
    <p:sldId id="326" r:id="rId22"/>
    <p:sldId id="327" r:id="rId23"/>
    <p:sldId id="329" r:id="rId24"/>
    <p:sldId id="328" r:id="rId25"/>
    <p:sldId id="276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28E39E-F6E3-4A38-AD01-4123C0C8C08C}">
  <a:tblStyle styleId="{F228E39E-F6E3-4A38-AD01-4123C0C8C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74" y="96"/>
      </p:cViewPr>
      <p:guideLst>
        <p:guide orient="horz" pos="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1535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691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1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57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27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0615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3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259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927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7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01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648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709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4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91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149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990e07aeec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990e07aeec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954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43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5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98f63dd44f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98f63dd44f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59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85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99f615fc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99f615fc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642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660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9f615fc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99f615fc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1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10" name="Google Shape;10;p2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1914450" y="1446281"/>
            <a:ext cx="5429400" cy="2615641"/>
            <a:chOff x="1857300" y="1352550"/>
            <a:chExt cx="5429400" cy="27432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857300" y="1352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2"/>
          <p:cNvSpPr/>
          <p:nvPr/>
        </p:nvSpPr>
        <p:spPr>
          <a:xfrm>
            <a:off x="1371600" y="916025"/>
            <a:ext cx="6534000" cy="352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1923900" y="1458125"/>
            <a:ext cx="5429400" cy="2438400"/>
            <a:chOff x="1857300" y="1657350"/>
            <a:chExt cx="5429400" cy="2438400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1857300" y="1657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857300" y="1962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857300" y="2266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1857300" y="2571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1857300" y="28765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1857300" y="31813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1857300" y="34861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1857300" y="37909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1857300" y="4095750"/>
              <a:ext cx="5429400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311700" y="1847850"/>
            <a:ext cx="8520600" cy="10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loo 2"/>
                <a:ea typeface="Baloo 2"/>
                <a:cs typeface="Baloo 2"/>
                <a:sym typeface="Baloo 2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4768883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 rot="10800000">
            <a:off x="8026909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rot="10800000">
            <a:off x="2580238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 rot="10800000">
            <a:off x="-1006045" y="16696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3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 rot="10800000" flipH="1">
            <a:off x="-727042" y="2778284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10800000" flipH="1">
            <a:off x="1921170" y="-351950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 rot="1398376">
            <a:off x="4242552" y="2849135"/>
            <a:ext cx="3618141" cy="4553442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flipH="1">
            <a:off x="4768883" y="717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8026909" y="614206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2580238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rot="761566" flipH="1">
            <a:off x="-1996562" y="-1803588"/>
            <a:ext cx="4556332" cy="5208988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552450" y="0"/>
            <a:ext cx="8058000" cy="47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689914" y="343970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577157" y="4300868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5128387" y="-1807790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8"/>
          <p:cNvGrpSpPr/>
          <p:nvPr/>
        </p:nvGrpSpPr>
        <p:grpSpPr>
          <a:xfrm>
            <a:off x="-796495" y="-1807790"/>
            <a:ext cx="10481321" cy="9800984"/>
            <a:chOff x="-796495" y="-1807790"/>
            <a:chExt cx="10481321" cy="9800984"/>
          </a:xfrm>
        </p:grpSpPr>
        <p:sp>
          <p:nvSpPr>
            <p:cNvPr id="88" name="Google Shape;88;p8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1"/>
          <p:cNvGrpSpPr/>
          <p:nvPr/>
        </p:nvGrpSpPr>
        <p:grpSpPr>
          <a:xfrm flipH="1">
            <a:off x="-558370" y="-1779215"/>
            <a:ext cx="10481321" cy="9800984"/>
            <a:chOff x="-796495" y="-1807790"/>
            <a:chExt cx="10481321" cy="9800984"/>
          </a:xfrm>
        </p:grpSpPr>
        <p:sp>
          <p:nvSpPr>
            <p:cNvPr id="105" name="Google Shape;105;p11"/>
            <p:cNvSpPr/>
            <p:nvPr/>
          </p:nvSpPr>
          <p:spPr>
            <a:xfrm>
              <a:off x="-12661" y="-42117"/>
              <a:ext cx="9304236" cy="5277968"/>
            </a:xfrm>
            <a:custGeom>
              <a:avLst/>
              <a:gdLst/>
              <a:ahLst/>
              <a:cxnLst/>
              <a:rect l="l" t="t" r="r" b="b"/>
              <a:pathLst>
                <a:path w="198766" h="112753" extrusionOk="0">
                  <a:moveTo>
                    <a:pt x="1" y="0"/>
                  </a:moveTo>
                  <a:lnTo>
                    <a:pt x="1" y="112753"/>
                  </a:lnTo>
                  <a:lnTo>
                    <a:pt x="198766" y="112753"/>
                  </a:lnTo>
                  <a:lnTo>
                    <a:pt x="198766" y="0"/>
                  </a:lnTo>
                  <a:close/>
                </a:path>
              </a:pathLst>
            </a:custGeom>
            <a:solidFill>
              <a:srgbClr val="B3C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89914" y="34397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2689918" y="71768"/>
              <a:ext cx="1429531" cy="1150637"/>
            </a:xfrm>
            <a:custGeom>
              <a:avLst/>
              <a:gdLst/>
              <a:ahLst/>
              <a:cxnLst/>
              <a:rect l="l" t="t" r="r" b="b"/>
              <a:pathLst>
                <a:path w="30539" h="24581" extrusionOk="0">
                  <a:moveTo>
                    <a:pt x="11034" y="0"/>
                  </a:moveTo>
                  <a:cubicBezTo>
                    <a:pt x="10036" y="0"/>
                    <a:pt x="9052" y="200"/>
                    <a:pt x="8096" y="664"/>
                  </a:cubicBezTo>
                  <a:cubicBezTo>
                    <a:pt x="7403" y="1010"/>
                    <a:pt x="6779" y="1468"/>
                    <a:pt x="6252" y="2050"/>
                  </a:cubicBezTo>
                  <a:cubicBezTo>
                    <a:pt x="2551" y="6056"/>
                    <a:pt x="1" y="15011"/>
                    <a:pt x="5005" y="19017"/>
                  </a:cubicBezTo>
                  <a:cubicBezTo>
                    <a:pt x="7126" y="20722"/>
                    <a:pt x="9940" y="21956"/>
                    <a:pt x="12379" y="23162"/>
                  </a:cubicBezTo>
                  <a:cubicBezTo>
                    <a:pt x="14231" y="24059"/>
                    <a:pt x="15997" y="24581"/>
                    <a:pt x="17752" y="24581"/>
                  </a:cubicBezTo>
                  <a:cubicBezTo>
                    <a:pt x="19466" y="24581"/>
                    <a:pt x="21168" y="24084"/>
                    <a:pt x="22928" y="22954"/>
                  </a:cubicBezTo>
                  <a:cubicBezTo>
                    <a:pt x="25770" y="21165"/>
                    <a:pt x="28903" y="18587"/>
                    <a:pt x="29956" y="15274"/>
                  </a:cubicBezTo>
                  <a:cubicBezTo>
                    <a:pt x="30538" y="13472"/>
                    <a:pt x="30386" y="11365"/>
                    <a:pt x="29221" y="9868"/>
                  </a:cubicBezTo>
                  <a:cubicBezTo>
                    <a:pt x="28265" y="8648"/>
                    <a:pt x="26782" y="7983"/>
                    <a:pt x="25409" y="7248"/>
                  </a:cubicBezTo>
                  <a:cubicBezTo>
                    <a:pt x="21496" y="5152"/>
                    <a:pt x="16093" y="0"/>
                    <a:pt x="11034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128387" y="-1807790"/>
              <a:ext cx="4556439" cy="5209110"/>
            </a:xfrm>
            <a:custGeom>
              <a:avLst/>
              <a:gdLst/>
              <a:ahLst/>
              <a:cxnLst/>
              <a:rect l="l" t="t" r="r" b="b"/>
              <a:pathLst>
                <a:path w="97339" h="111282" extrusionOk="0">
                  <a:moveTo>
                    <a:pt x="26346" y="1"/>
                  </a:moveTo>
                  <a:cubicBezTo>
                    <a:pt x="17212" y="1"/>
                    <a:pt x="8898" y="5244"/>
                    <a:pt x="5047" y="18369"/>
                  </a:cubicBezTo>
                  <a:cubicBezTo>
                    <a:pt x="1" y="35572"/>
                    <a:pt x="9066" y="55103"/>
                    <a:pt x="17647" y="69644"/>
                  </a:cubicBezTo>
                  <a:cubicBezTo>
                    <a:pt x="25715" y="83298"/>
                    <a:pt x="37566" y="94665"/>
                    <a:pt x="51414" y="102400"/>
                  </a:cubicBezTo>
                  <a:cubicBezTo>
                    <a:pt x="55892" y="104909"/>
                    <a:pt x="60563" y="107030"/>
                    <a:pt x="65401" y="108735"/>
                  </a:cubicBezTo>
                  <a:cubicBezTo>
                    <a:pt x="69419" y="110149"/>
                    <a:pt x="73660" y="111281"/>
                    <a:pt x="77881" y="111281"/>
                  </a:cubicBezTo>
                  <a:cubicBezTo>
                    <a:pt x="79122" y="111281"/>
                    <a:pt x="80361" y="111184"/>
                    <a:pt x="81592" y="110966"/>
                  </a:cubicBezTo>
                  <a:cubicBezTo>
                    <a:pt x="94636" y="108638"/>
                    <a:pt x="97339" y="94443"/>
                    <a:pt x="91739" y="84185"/>
                  </a:cubicBezTo>
                  <a:cubicBezTo>
                    <a:pt x="86859" y="75230"/>
                    <a:pt x="80122" y="67939"/>
                    <a:pt x="75146" y="59067"/>
                  </a:cubicBezTo>
                  <a:cubicBezTo>
                    <a:pt x="68853" y="47853"/>
                    <a:pt x="64874" y="36667"/>
                    <a:pt x="60078" y="24856"/>
                  </a:cubicBezTo>
                  <a:cubicBezTo>
                    <a:pt x="54435" y="10933"/>
                    <a:pt x="39536" y="1"/>
                    <a:pt x="26346" y="1"/>
                  </a:cubicBezTo>
                  <a:close/>
                </a:path>
              </a:pathLst>
            </a:custGeom>
            <a:solidFill>
              <a:srgbClr val="E7A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b="1">
                <a:solidFill>
                  <a:srgbClr val="EB7E7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 flipH="1">
            <a:off x="4104238" y="614206"/>
            <a:ext cx="5580588" cy="7302788"/>
            <a:chOff x="-796495" y="614206"/>
            <a:chExt cx="5580588" cy="7302788"/>
          </a:xfrm>
        </p:grpSpPr>
        <p:sp>
          <p:nvSpPr>
            <p:cNvPr id="149" name="Google Shape;149;p16"/>
            <p:cNvSpPr/>
            <p:nvPr/>
          </p:nvSpPr>
          <p:spPr>
            <a:xfrm>
              <a:off x="-796495" y="614206"/>
              <a:ext cx="1657917" cy="1668964"/>
            </a:xfrm>
            <a:custGeom>
              <a:avLst/>
              <a:gdLst/>
              <a:ahLst/>
              <a:cxnLst/>
              <a:rect l="l" t="t" r="r" b="b"/>
              <a:pathLst>
                <a:path w="35418" h="35654" extrusionOk="0">
                  <a:moveTo>
                    <a:pt x="19607" y="0"/>
                  </a:moveTo>
                  <a:cubicBezTo>
                    <a:pt x="13433" y="0"/>
                    <a:pt x="7932" y="3267"/>
                    <a:pt x="3660" y="8103"/>
                  </a:cubicBezTo>
                  <a:cubicBezTo>
                    <a:pt x="389" y="11818"/>
                    <a:pt x="708" y="15852"/>
                    <a:pt x="1" y="20800"/>
                  </a:cubicBezTo>
                  <a:cubicBezTo>
                    <a:pt x="1490" y="26872"/>
                    <a:pt x="6794" y="35654"/>
                    <a:pt x="13978" y="35654"/>
                  </a:cubicBezTo>
                  <a:cubicBezTo>
                    <a:pt x="14551" y="35654"/>
                    <a:pt x="15137" y="35598"/>
                    <a:pt x="15734" y="35480"/>
                  </a:cubicBezTo>
                  <a:cubicBezTo>
                    <a:pt x="19158" y="34801"/>
                    <a:pt x="22748" y="31210"/>
                    <a:pt x="25229" y="28909"/>
                  </a:cubicBezTo>
                  <a:cubicBezTo>
                    <a:pt x="28002" y="26303"/>
                    <a:pt x="29915" y="23406"/>
                    <a:pt x="31675" y="20093"/>
                  </a:cubicBezTo>
                  <a:cubicBezTo>
                    <a:pt x="35418" y="13065"/>
                    <a:pt x="32728" y="3140"/>
                    <a:pt x="24910" y="798"/>
                  </a:cubicBezTo>
                  <a:cubicBezTo>
                    <a:pt x="23098" y="254"/>
                    <a:pt x="21327" y="0"/>
                    <a:pt x="19607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165914" y="3363505"/>
              <a:ext cx="3618179" cy="4553490"/>
            </a:xfrm>
            <a:custGeom>
              <a:avLst/>
              <a:gdLst/>
              <a:ahLst/>
              <a:cxnLst/>
              <a:rect l="l" t="t" r="r" b="b"/>
              <a:pathLst>
                <a:path w="77295" h="97276" extrusionOk="0">
                  <a:moveTo>
                    <a:pt x="48905" y="1"/>
                  </a:moveTo>
                  <a:cubicBezTo>
                    <a:pt x="48896" y="1"/>
                    <a:pt x="48887" y="1"/>
                    <a:pt x="48877" y="1"/>
                  </a:cubicBezTo>
                  <a:cubicBezTo>
                    <a:pt x="38010" y="29"/>
                    <a:pt x="28126" y="15623"/>
                    <a:pt x="22041" y="23192"/>
                  </a:cubicBezTo>
                  <a:cubicBezTo>
                    <a:pt x="16191" y="30483"/>
                    <a:pt x="10827" y="38579"/>
                    <a:pt x="6973" y="47118"/>
                  </a:cubicBezTo>
                  <a:cubicBezTo>
                    <a:pt x="3369" y="55130"/>
                    <a:pt x="0" y="65817"/>
                    <a:pt x="3022" y="74481"/>
                  </a:cubicBezTo>
                  <a:cubicBezTo>
                    <a:pt x="4062" y="77461"/>
                    <a:pt x="5684" y="80247"/>
                    <a:pt x="7500" y="83325"/>
                  </a:cubicBezTo>
                  <a:cubicBezTo>
                    <a:pt x="11450" y="90075"/>
                    <a:pt x="16468" y="96119"/>
                    <a:pt x="24688" y="97200"/>
                  </a:cubicBezTo>
                  <a:cubicBezTo>
                    <a:pt x="25270" y="97251"/>
                    <a:pt x="25842" y="97275"/>
                    <a:pt x="26403" y="97275"/>
                  </a:cubicBezTo>
                  <a:cubicBezTo>
                    <a:pt x="36788" y="97275"/>
                    <a:pt x="43701" y="88902"/>
                    <a:pt x="50776" y="82063"/>
                  </a:cubicBezTo>
                  <a:cubicBezTo>
                    <a:pt x="66510" y="66801"/>
                    <a:pt x="77294" y="42072"/>
                    <a:pt x="72706" y="19810"/>
                  </a:cubicBezTo>
                  <a:cubicBezTo>
                    <a:pt x="70420" y="8701"/>
                    <a:pt x="60689" y="1"/>
                    <a:pt x="48905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6"/>
          <p:cNvSpPr/>
          <p:nvPr/>
        </p:nvSpPr>
        <p:spPr>
          <a:xfrm rot="10800000" flipH="1">
            <a:off x="-382952" y="-187331"/>
            <a:ext cx="2031454" cy="1635128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 rot="10800000" flipH="1">
            <a:off x="-796495" y="2940209"/>
            <a:ext cx="1657917" cy="1668964"/>
          </a:xfrm>
          <a:custGeom>
            <a:avLst/>
            <a:gdLst/>
            <a:ahLst/>
            <a:cxnLst/>
            <a:rect l="l" t="t" r="r" b="b"/>
            <a:pathLst>
              <a:path w="35418" h="35654" extrusionOk="0">
                <a:moveTo>
                  <a:pt x="19607" y="0"/>
                </a:moveTo>
                <a:cubicBezTo>
                  <a:pt x="13433" y="0"/>
                  <a:pt x="7932" y="3267"/>
                  <a:pt x="3660" y="8103"/>
                </a:cubicBezTo>
                <a:cubicBezTo>
                  <a:pt x="389" y="11818"/>
                  <a:pt x="708" y="15852"/>
                  <a:pt x="1" y="20800"/>
                </a:cubicBezTo>
                <a:cubicBezTo>
                  <a:pt x="1490" y="26872"/>
                  <a:pt x="6794" y="35654"/>
                  <a:pt x="13978" y="35654"/>
                </a:cubicBezTo>
                <a:cubicBezTo>
                  <a:pt x="14551" y="35654"/>
                  <a:pt x="15137" y="35598"/>
                  <a:pt x="15734" y="35480"/>
                </a:cubicBezTo>
                <a:cubicBezTo>
                  <a:pt x="19158" y="34801"/>
                  <a:pt x="22748" y="31210"/>
                  <a:pt x="25229" y="28909"/>
                </a:cubicBezTo>
                <a:cubicBezTo>
                  <a:pt x="28002" y="26303"/>
                  <a:pt x="29915" y="23406"/>
                  <a:pt x="31675" y="20093"/>
                </a:cubicBezTo>
                <a:cubicBezTo>
                  <a:pt x="35418" y="13065"/>
                  <a:pt x="32728" y="3140"/>
                  <a:pt x="24910" y="798"/>
                </a:cubicBezTo>
                <a:cubicBezTo>
                  <a:pt x="23098" y="254"/>
                  <a:pt x="21327" y="0"/>
                  <a:pt x="19607" y="0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 rot="10800000" flipH="1">
            <a:off x="2689914" y="-2769815"/>
            <a:ext cx="3618179" cy="4553490"/>
          </a:xfrm>
          <a:custGeom>
            <a:avLst/>
            <a:gdLst/>
            <a:ahLst/>
            <a:cxnLst/>
            <a:rect l="l" t="t" r="r" b="b"/>
            <a:pathLst>
              <a:path w="77295" h="97276" extrusionOk="0">
                <a:moveTo>
                  <a:pt x="48905" y="1"/>
                </a:moveTo>
                <a:cubicBezTo>
                  <a:pt x="48896" y="1"/>
                  <a:pt x="48887" y="1"/>
                  <a:pt x="48877" y="1"/>
                </a:cubicBezTo>
                <a:cubicBezTo>
                  <a:pt x="38010" y="29"/>
                  <a:pt x="28126" y="15623"/>
                  <a:pt x="22041" y="23192"/>
                </a:cubicBezTo>
                <a:cubicBezTo>
                  <a:pt x="16191" y="30483"/>
                  <a:pt x="10827" y="38579"/>
                  <a:pt x="6973" y="47118"/>
                </a:cubicBezTo>
                <a:cubicBezTo>
                  <a:pt x="3369" y="55130"/>
                  <a:pt x="0" y="65817"/>
                  <a:pt x="3022" y="74481"/>
                </a:cubicBezTo>
                <a:cubicBezTo>
                  <a:pt x="4062" y="77461"/>
                  <a:pt x="5684" y="80247"/>
                  <a:pt x="7500" y="83325"/>
                </a:cubicBezTo>
                <a:cubicBezTo>
                  <a:pt x="11450" y="90075"/>
                  <a:pt x="16468" y="96119"/>
                  <a:pt x="24688" y="97200"/>
                </a:cubicBezTo>
                <a:cubicBezTo>
                  <a:pt x="25270" y="97251"/>
                  <a:pt x="25842" y="97275"/>
                  <a:pt x="26403" y="97275"/>
                </a:cubicBezTo>
                <a:cubicBezTo>
                  <a:pt x="36788" y="97275"/>
                  <a:pt x="43701" y="88902"/>
                  <a:pt x="50776" y="82063"/>
                </a:cubicBezTo>
                <a:cubicBezTo>
                  <a:pt x="66510" y="66801"/>
                  <a:pt x="77294" y="42072"/>
                  <a:pt x="72706" y="19810"/>
                </a:cubicBezTo>
                <a:cubicBezTo>
                  <a:pt x="70420" y="8701"/>
                  <a:pt x="60689" y="1"/>
                  <a:pt x="48905" y="1"/>
                </a:cubicBezTo>
                <a:close/>
              </a:path>
            </a:pathLst>
          </a:custGeom>
          <a:solidFill>
            <a:srgbClr val="E89F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 rot="10800000" flipH="1">
            <a:off x="2689918" y="4000975"/>
            <a:ext cx="1429531" cy="1150637"/>
          </a:xfrm>
          <a:custGeom>
            <a:avLst/>
            <a:gdLst/>
            <a:ahLst/>
            <a:cxnLst/>
            <a:rect l="l" t="t" r="r" b="b"/>
            <a:pathLst>
              <a:path w="30539" h="24581" extrusionOk="0">
                <a:moveTo>
                  <a:pt x="11034" y="0"/>
                </a:moveTo>
                <a:cubicBezTo>
                  <a:pt x="10036" y="0"/>
                  <a:pt x="9052" y="200"/>
                  <a:pt x="8096" y="664"/>
                </a:cubicBezTo>
                <a:cubicBezTo>
                  <a:pt x="7403" y="1010"/>
                  <a:pt x="6779" y="1468"/>
                  <a:pt x="6252" y="2050"/>
                </a:cubicBezTo>
                <a:cubicBezTo>
                  <a:pt x="2551" y="6056"/>
                  <a:pt x="1" y="15011"/>
                  <a:pt x="5005" y="19017"/>
                </a:cubicBezTo>
                <a:cubicBezTo>
                  <a:pt x="7126" y="20722"/>
                  <a:pt x="9940" y="21956"/>
                  <a:pt x="12379" y="23162"/>
                </a:cubicBezTo>
                <a:cubicBezTo>
                  <a:pt x="14231" y="24059"/>
                  <a:pt x="15997" y="24581"/>
                  <a:pt x="17752" y="24581"/>
                </a:cubicBezTo>
                <a:cubicBezTo>
                  <a:pt x="19466" y="24581"/>
                  <a:pt x="21168" y="24084"/>
                  <a:pt x="22928" y="22954"/>
                </a:cubicBezTo>
                <a:cubicBezTo>
                  <a:pt x="25770" y="21165"/>
                  <a:pt x="28903" y="18587"/>
                  <a:pt x="29956" y="15274"/>
                </a:cubicBezTo>
                <a:cubicBezTo>
                  <a:pt x="30538" y="13472"/>
                  <a:pt x="30386" y="11365"/>
                  <a:pt x="29221" y="9868"/>
                </a:cubicBezTo>
                <a:cubicBezTo>
                  <a:pt x="28265" y="8648"/>
                  <a:pt x="26782" y="7983"/>
                  <a:pt x="25409" y="7248"/>
                </a:cubicBezTo>
                <a:cubicBezTo>
                  <a:pt x="21496" y="5152"/>
                  <a:pt x="16093" y="0"/>
                  <a:pt x="11034" y="0"/>
                </a:cubicBezTo>
                <a:close/>
              </a:path>
            </a:pathLst>
          </a:custGeom>
          <a:solidFill>
            <a:srgbClr val="FFD1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 rot="10800000" flipH="1">
            <a:off x="5128387" y="1822059"/>
            <a:ext cx="4556439" cy="5209110"/>
          </a:xfrm>
          <a:custGeom>
            <a:avLst/>
            <a:gdLst/>
            <a:ahLst/>
            <a:cxnLst/>
            <a:rect l="l" t="t" r="r" b="b"/>
            <a:pathLst>
              <a:path w="97339" h="111282" extrusionOk="0">
                <a:moveTo>
                  <a:pt x="26346" y="1"/>
                </a:moveTo>
                <a:cubicBezTo>
                  <a:pt x="17212" y="1"/>
                  <a:pt x="8898" y="5244"/>
                  <a:pt x="5047" y="18369"/>
                </a:cubicBezTo>
                <a:cubicBezTo>
                  <a:pt x="1" y="35572"/>
                  <a:pt x="9066" y="55103"/>
                  <a:pt x="17647" y="69644"/>
                </a:cubicBezTo>
                <a:cubicBezTo>
                  <a:pt x="25715" y="83298"/>
                  <a:pt x="37566" y="94665"/>
                  <a:pt x="51414" y="102400"/>
                </a:cubicBezTo>
                <a:cubicBezTo>
                  <a:pt x="55892" y="104909"/>
                  <a:pt x="60563" y="107030"/>
                  <a:pt x="65401" y="108735"/>
                </a:cubicBezTo>
                <a:cubicBezTo>
                  <a:pt x="69419" y="110149"/>
                  <a:pt x="73660" y="111281"/>
                  <a:pt x="77881" y="111281"/>
                </a:cubicBezTo>
                <a:cubicBezTo>
                  <a:pt x="79122" y="111281"/>
                  <a:pt x="80361" y="111184"/>
                  <a:pt x="81592" y="110966"/>
                </a:cubicBezTo>
                <a:cubicBezTo>
                  <a:pt x="94636" y="108638"/>
                  <a:pt x="97339" y="94443"/>
                  <a:pt x="91739" y="84185"/>
                </a:cubicBezTo>
                <a:cubicBezTo>
                  <a:pt x="86859" y="75230"/>
                  <a:pt x="80122" y="67939"/>
                  <a:pt x="75146" y="59067"/>
                </a:cubicBezTo>
                <a:cubicBezTo>
                  <a:pt x="68853" y="47853"/>
                  <a:pt x="64874" y="36667"/>
                  <a:pt x="60078" y="24856"/>
                </a:cubicBezTo>
                <a:cubicBezTo>
                  <a:pt x="54435" y="10933"/>
                  <a:pt x="39536" y="1"/>
                  <a:pt x="26346" y="1"/>
                </a:cubicBezTo>
                <a:close/>
              </a:path>
            </a:pathLst>
          </a:custGeom>
          <a:solidFill>
            <a:srgbClr val="E7AE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B3C4B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800"/>
              <a:buFont typeface="Handlee"/>
              <a:buNone/>
              <a:defRPr sz="2800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Baloo 2"/>
              <a:buChar char="●"/>
              <a:defRPr sz="180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●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Baloo 2"/>
              <a:buChar char="○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400"/>
              <a:buFont typeface="Baloo 2"/>
              <a:buChar char="■"/>
              <a:defRPr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7" r:id="rId6"/>
    <p:sldLayoutId id="2147483658" r:id="rId7"/>
    <p:sldLayoutId id="2147483662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599972" y="1727204"/>
            <a:ext cx="8113755" cy="748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CSC402:PROGRAMMING I</a:t>
            </a:r>
            <a:endParaRPr sz="4000"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1"/>
          </p:nvPr>
        </p:nvSpPr>
        <p:spPr>
          <a:xfrm>
            <a:off x="311700" y="2929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CHAPTER 2: ALGORITHMIC PROBLEM </a:t>
            </a:r>
            <a:r>
              <a:rPr lang="en" dirty="0" smtClean="0"/>
              <a:t>SOLVING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SEQUENCE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4" name="Google Shape;224;p28"/>
          <p:cNvGrpSpPr/>
          <p:nvPr/>
        </p:nvGrpSpPr>
        <p:grpSpPr>
          <a:xfrm>
            <a:off x="6464585" y="-43921"/>
            <a:ext cx="3774524" cy="1979829"/>
            <a:chOff x="6797960" y="203729"/>
            <a:chExt cx="3774524" cy="1979829"/>
          </a:xfrm>
        </p:grpSpPr>
        <p:sp>
          <p:nvSpPr>
            <p:cNvPr id="225" name="Google Shape;225;p28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-1304902" y="1221490"/>
            <a:ext cx="3393304" cy="1796989"/>
            <a:chOff x="-1085827" y="927365"/>
            <a:chExt cx="3393304" cy="1796989"/>
          </a:xfrm>
        </p:grpSpPr>
        <p:sp>
          <p:nvSpPr>
            <p:cNvPr id="232" name="Google Shape;232;p2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8"/>
          <p:cNvGrpSpPr/>
          <p:nvPr/>
        </p:nvGrpSpPr>
        <p:grpSpPr>
          <a:xfrm>
            <a:off x="4257372" y="3758929"/>
            <a:ext cx="3081549" cy="1994761"/>
            <a:chOff x="3476322" y="3871854"/>
            <a:chExt cx="3081549" cy="1994761"/>
          </a:xfrm>
        </p:grpSpPr>
        <p:sp>
          <p:nvSpPr>
            <p:cNvPr id="247" name="Google Shape;247;p28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28"/>
          <p:cNvGrpSpPr/>
          <p:nvPr/>
        </p:nvGrpSpPr>
        <p:grpSpPr>
          <a:xfrm>
            <a:off x="1010165" y="3920650"/>
            <a:ext cx="1748567" cy="1517857"/>
            <a:chOff x="972034" y="4038077"/>
            <a:chExt cx="1579697" cy="1371393"/>
          </a:xfrm>
        </p:grpSpPr>
        <p:sp>
          <p:nvSpPr>
            <p:cNvPr id="267" name="Google Shape;267;p2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70" name="Google Shape;270;p2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39895" y="852839"/>
            <a:ext cx="7708200" cy="278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Start</a:t>
            </a:r>
          </a:p>
          <a:p>
            <a:pPr marL="114300" indent="0">
              <a:buNone/>
            </a:pPr>
            <a:r>
              <a:rPr lang="en-US" sz="2000" dirty="0" smtClean="0"/>
              <a:t>Input:</a:t>
            </a:r>
          </a:p>
          <a:p>
            <a:pPr marL="114300" indent="0">
              <a:buNone/>
            </a:pPr>
            <a:r>
              <a:rPr lang="en-US" sz="2000" dirty="0" smtClean="0"/>
              <a:t>	Get hours work</a:t>
            </a:r>
          </a:p>
          <a:p>
            <a:pPr marL="114300" indent="0">
              <a:buNone/>
            </a:pPr>
            <a:r>
              <a:rPr lang="en-US" sz="2000" dirty="0" smtClean="0"/>
              <a:t>Process: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	Calculate Total Salary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	total salary = hours work * 9.50</a:t>
            </a:r>
          </a:p>
          <a:p>
            <a:pPr marL="114300" indent="0">
              <a:buNone/>
            </a:pPr>
            <a:r>
              <a:rPr lang="en-US" sz="2000" dirty="0" smtClean="0"/>
              <a:t>Output: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	Print total salary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693395" y="298796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557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785094" y="301885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Flowchart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3746420" y="105117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567" y="731108"/>
            <a:ext cx="32956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443" y="369831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C++ Program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985837"/>
            <a:ext cx="4838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69" y="1458470"/>
            <a:ext cx="7229572" cy="166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1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EXERCISES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463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 Structure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that converts the distance in mile to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kilometer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Hint: 1 km = 1.609m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	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that reads the radius of a circle, and computes the area of the circle. Trace the content of the variables and determine the output of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the input for radius is: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10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150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5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EXERCISES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1380740" y="781188"/>
            <a:ext cx="6411098" cy="430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	Calculate the average weight of four students. Attempt to analyze this problem by stating it’s input, output and the formula required to determine the average weight. Write a C++ program to display each student’s weight and the average weight calculated.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indent="-27432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	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to convert the time entered by the user in the form of day, hours and minute to minutes. The conversion unit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indent="9144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day is equivalent to 24 hours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indent="18288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hour is equivalent to 60 minutes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  	Draw a flowchart and write a C++ program to convert the temperature entered by user in unit of Fahrenheit to unit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Celcius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conversion formula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 = Celsius * 9/5 + 32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33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490071" y="361982"/>
            <a:ext cx="6123791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that converts the distance in mile to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kilometer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Hint: 1 km = 1.609m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9507" y="1665732"/>
            <a:ext cx="471044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dirty="0"/>
              <a:t>Start</a:t>
            </a:r>
          </a:p>
          <a:p>
            <a:pPr marL="114300" indent="0">
              <a:buNone/>
            </a:pPr>
            <a:r>
              <a:rPr lang="en-US" dirty="0"/>
              <a:t>Input: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 smtClean="0"/>
              <a:t>distanceInMile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Process:</a:t>
            </a:r>
          </a:p>
          <a:p>
            <a:pPr marL="114300"/>
            <a:r>
              <a:rPr lang="en-US" dirty="0"/>
              <a:t>	</a:t>
            </a:r>
            <a:r>
              <a:rPr lang="en-US" dirty="0" smtClean="0"/>
              <a:t>km = </a:t>
            </a:r>
            <a:r>
              <a:rPr lang="en-US" dirty="0" err="1" smtClean="0"/>
              <a:t>distanceInMile</a:t>
            </a:r>
            <a:r>
              <a:rPr lang="en-US" dirty="0" smtClean="0"/>
              <a:t> * mile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Output: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km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3250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490071" y="361982"/>
            <a:ext cx="6123791" cy="786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49" y="1034506"/>
            <a:ext cx="4419600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65" y="3419819"/>
            <a:ext cx="4524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4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325056" cy="1826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	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that reads the radius of a circle, and computes the area of the circle. Trace the content of the variables and determine the output of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 the input for radius is: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10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150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9507" y="2791940"/>
            <a:ext cx="4572000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/>
              <a:t>Start</a:t>
            </a:r>
          </a:p>
          <a:p>
            <a:pPr marL="114300" indent="0">
              <a:buNone/>
            </a:pPr>
            <a:r>
              <a:rPr lang="en-US" dirty="0"/>
              <a:t>Input: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radius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Process:</a:t>
            </a:r>
          </a:p>
          <a:p>
            <a:pPr marL="114300"/>
            <a:r>
              <a:rPr lang="en-US" dirty="0"/>
              <a:t>	</a:t>
            </a:r>
            <a:r>
              <a:rPr lang="en-US" dirty="0" err="1" smtClean="0"/>
              <a:t>areaOfCircle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PI * radius* radius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Output:</a:t>
            </a:r>
          </a:p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err="1"/>
              <a:t>areaOfCircle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4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26422"/>
          <a:stretch/>
        </p:blipFill>
        <p:spPr>
          <a:xfrm>
            <a:off x="4623892" y="1156644"/>
            <a:ext cx="3118692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82" y="1131208"/>
            <a:ext cx="4276725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91" y="2087953"/>
            <a:ext cx="3143250" cy="65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891" y="3166234"/>
            <a:ext cx="29622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5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Google Shape;278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25" y="1177085"/>
                <a:ext cx="77082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:r>
                  <a:rPr lang="en-US" sz="2400" dirty="0" smtClean="0"/>
                  <a:t>1. Calculate and display the output of Body Mass Index (</a:t>
                </a:r>
                <a:r>
                  <a:rPr lang="en-US" sz="2400" dirty="0" err="1" smtClean="0"/>
                  <a:t>bmi</a:t>
                </a:r>
                <a:r>
                  <a:rPr lang="en-US" sz="2400" dirty="0" smtClean="0"/>
                  <a:t>) where weight in kg (kg) and height in meter (m) will be determined by the user.</a:t>
                </a:r>
              </a:p>
              <a:p>
                <a:pPr marL="114300" indent="0">
                  <a:buNone/>
                </a:pPr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dirty="0" smtClean="0"/>
                  <a:t>2. Print BMI </a:t>
                </a:r>
                <a:r>
                  <a:rPr lang="en-US" sz="2400" i="1" dirty="0" smtClean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i="1" dirty="0"/>
                          <m:t>Formula</m:t>
                        </m:r>
                        <m:r>
                          <m:rPr>
                            <m:nor/>
                          </m:rPr>
                          <a:rPr lang="en-US" sz="2400" i="1" dirty="0"/>
                          <m:t>:</m:t>
                        </m:r>
                        <m:r>
                          <m:rPr>
                            <m:nor/>
                          </m:rPr>
                          <a:rPr lang="en-US" sz="2400" i="1" dirty="0"/>
                          <m:t>BMI</m:t>
                        </m:r>
                        <m:r>
                          <m:rPr>
                            <m:nor/>
                          </m:rPr>
                          <a:rPr lang="en-US" sz="2400" i="1" dirty="0"/>
                          <m:t>=</m:t>
                        </m:r>
                        <m:r>
                          <m:rPr>
                            <m:nor/>
                          </m:rPr>
                          <a:rPr lang="en-US" sz="2400" i="1" dirty="0"/>
                          <m:t>weight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in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kg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/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height</m:t>
                        </m:r>
                        <m:r>
                          <m:rPr>
                            <m:nor/>
                          </m:rPr>
                          <a:rPr lang="en-US" sz="2400" i="1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in</m:t>
                        </m:r>
                        <m:r>
                          <m:rPr>
                            <m:nor/>
                          </m:rPr>
                          <a:rPr lang="en-US" sz="2400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i="1" dirty="0"/>
                          <m:t>meter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 smtClean="0"/>
                  <a:t>]</a:t>
                </a:r>
                <a:endParaRPr sz="2400" dirty="0"/>
              </a:p>
            </p:txBody>
          </p:sp>
        </mc:Choice>
        <mc:Fallback xmlns="">
          <p:sp>
            <p:nvSpPr>
              <p:cNvPr id="278" name="Google Shape;278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77085"/>
                <a:ext cx="7708200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1: </a:t>
            </a:r>
            <a:r>
              <a:rPr lang="en-US" dirty="0"/>
              <a:t>Body Mass Index</a:t>
            </a:r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273455" y="654173"/>
            <a:ext cx="6831852" cy="835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4325" indent="-314325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	Calculate the average weight of four students. Attempt to analyze this problem by stating it’s input, output and the formula required to determine the average weight. Write a C++ program to display each student’s weight and the average weight calculated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26" y="2449574"/>
            <a:ext cx="3390900" cy="1209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79" y="1523430"/>
            <a:ext cx="43529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85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190" y="571893"/>
            <a:ext cx="7240832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	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to convert the time entered by the user in the form of day, hours and minute to minutes. The conversion unit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indent="9144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day is equivalent to 24 hours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indent="18288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hour is equivalent to 60 minutes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29507" y="2483827"/>
            <a:ext cx="45720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114300" indent="0">
              <a:buNone/>
            </a:pPr>
            <a:r>
              <a:rPr lang="en-US" dirty="0"/>
              <a:t>Start</a:t>
            </a:r>
          </a:p>
          <a:p>
            <a:pPr marL="114300" indent="0">
              <a:buNone/>
            </a:pPr>
            <a:r>
              <a:rPr lang="en-US" dirty="0"/>
              <a:t>Input: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days, </a:t>
            </a:r>
            <a:r>
              <a:rPr lang="en-US" dirty="0" err="1" smtClean="0"/>
              <a:t>hours,minutes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Process:</a:t>
            </a:r>
          </a:p>
          <a:p>
            <a:pPr marL="114300"/>
            <a:r>
              <a:rPr lang="en-US" dirty="0"/>
              <a:t>	</a:t>
            </a:r>
            <a:r>
              <a:rPr lang="en-US" dirty="0" err="1" smtClean="0"/>
              <a:t>timeInMinutes</a:t>
            </a:r>
            <a:r>
              <a:rPr lang="en-US" dirty="0" smtClean="0"/>
              <a:t> = (days *1440) + (hours * 60) 	+ minutes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Output:</a:t>
            </a:r>
          </a:p>
          <a:p>
            <a:pPr marL="114300" indent="0">
              <a:buNone/>
            </a:pPr>
            <a:r>
              <a:rPr lang="en-US" dirty="0"/>
              <a:t>	 </a:t>
            </a:r>
            <a:r>
              <a:rPr lang="en-US" dirty="0" err="1" smtClean="0"/>
              <a:t>timeInMinutes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7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190" y="571893"/>
            <a:ext cx="7240832" cy="157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 	Develop 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write a C++ program to convert the time entered by the user in the form of day, hours and minute to minutes. The conversion unit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5760" indent="-36576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22960" indent="9144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day is equivalent to 24 hours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31520" indent="182880" algn="just">
              <a:lnSpc>
                <a:spcPct val="115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hour is equivalent to 60 minutes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7162"/>
          <a:stretch/>
        </p:blipFill>
        <p:spPr>
          <a:xfrm>
            <a:off x="5571595" y="2733201"/>
            <a:ext cx="3282368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6" y="2166426"/>
            <a:ext cx="5285252" cy="28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4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190" y="571893"/>
            <a:ext cx="724083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  	Draw a flowchart and write a C++ program to convert the temperature entered by user in unit of Fahrenheit to unit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Celcius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conversion formula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 = Celsius * 9/5 + 32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606" y="1380036"/>
            <a:ext cx="3429019" cy="374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4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57245" y="340634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ANSWER</a:t>
            </a:r>
            <a:endParaRPr sz="2000" dirty="0"/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113657" y="4018904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1377715" y="844460"/>
            <a:ext cx="6251384" cy="324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190" y="571893"/>
            <a:ext cx="724083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    	Draw a flowchart and write a C++ program to convert the temperature entered by user in unit of Fahrenheit to unit of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Celcius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 conversion formula is as follows: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Fahrenheit = Celsius * 9/5 + 32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292"/>
          <a:stretch/>
        </p:blipFill>
        <p:spPr>
          <a:xfrm>
            <a:off x="5702282" y="2923969"/>
            <a:ext cx="335226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7" y="1923315"/>
            <a:ext cx="52387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7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" name="Google Shape;1556;p48"/>
          <p:cNvGrpSpPr/>
          <p:nvPr/>
        </p:nvGrpSpPr>
        <p:grpSpPr>
          <a:xfrm>
            <a:off x="713226" y="1725675"/>
            <a:ext cx="7697400" cy="1406400"/>
            <a:chOff x="713226" y="1725675"/>
            <a:chExt cx="7697400" cy="1406400"/>
          </a:xfrm>
        </p:grpSpPr>
        <p:sp>
          <p:nvSpPr>
            <p:cNvPr id="1557" name="Google Shape;1557;p48"/>
            <p:cNvSpPr/>
            <p:nvPr/>
          </p:nvSpPr>
          <p:spPr>
            <a:xfrm rot="-5400000">
              <a:off x="3858726" y="-1419825"/>
              <a:ext cx="1406400" cy="76974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558" name="Google Shape;1558;p48"/>
            <p:cNvGrpSpPr/>
            <p:nvPr/>
          </p:nvGrpSpPr>
          <p:grpSpPr>
            <a:xfrm>
              <a:off x="938515" y="2166762"/>
              <a:ext cx="7148195" cy="688275"/>
              <a:chOff x="938515" y="2166762"/>
              <a:chExt cx="7148195" cy="688275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938515" y="21667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938515" y="24715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938515" y="2776362"/>
                <a:ext cx="714819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46392" h="1" fill="none" extrusionOk="0">
                    <a:moveTo>
                      <a:pt x="0" y="0"/>
                    </a:moveTo>
                    <a:lnTo>
                      <a:pt x="46391" y="0"/>
                    </a:lnTo>
                  </a:path>
                </a:pathLst>
              </a:custGeom>
              <a:noFill/>
              <a:ln w="9525" cap="flat" cmpd="sng">
                <a:solidFill>
                  <a:srgbClr val="D9D9D9"/>
                </a:solidFill>
                <a:prstDash val="solid"/>
                <a:miter lim="1613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8" name="Google Shape;1568;p48"/>
          <p:cNvSpPr txBox="1">
            <a:spLocks noGrp="1"/>
          </p:cNvSpPr>
          <p:nvPr>
            <p:ph type="title"/>
          </p:nvPr>
        </p:nvSpPr>
        <p:spPr>
          <a:xfrm>
            <a:off x="520325" y="1075875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THANK</a:t>
            </a:r>
            <a:r>
              <a:rPr lang="en" sz="3200" dirty="0" smtClean="0"/>
              <a:t> </a:t>
            </a:r>
            <a:r>
              <a:rPr lang="en" sz="4800" dirty="0" smtClean="0"/>
              <a:t>YOU</a:t>
            </a:r>
            <a:endParaRPr sz="3200" dirty="0"/>
          </a:p>
        </p:txBody>
      </p:sp>
      <p:sp>
        <p:nvSpPr>
          <p:cNvPr id="1572" name="Google Shape;1572;p48"/>
          <p:cNvSpPr txBox="1"/>
          <p:nvPr/>
        </p:nvSpPr>
        <p:spPr>
          <a:xfrm>
            <a:off x="3463949" y="1681554"/>
            <a:ext cx="36129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 smtClean="0">
                <a:solidFill>
                  <a:srgbClr val="666666"/>
                </a:solidFill>
                <a:latin typeface="Baloo 2"/>
                <a:ea typeface="Baloo 2"/>
                <a:cs typeface="Baloo 2"/>
                <a:sym typeface="Baloo 2"/>
              </a:rPr>
              <a:t>Any questions?</a:t>
            </a:r>
            <a:endParaRPr sz="2000" dirty="0">
              <a:solidFill>
                <a:srgbClr val="666666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grpSp>
        <p:nvGrpSpPr>
          <p:cNvPr id="1574" name="Google Shape;1574;p48"/>
          <p:cNvGrpSpPr/>
          <p:nvPr/>
        </p:nvGrpSpPr>
        <p:grpSpPr>
          <a:xfrm flipH="1">
            <a:off x="-623852" y="-358997"/>
            <a:ext cx="3393304" cy="1796989"/>
            <a:chOff x="-1085827" y="927365"/>
            <a:chExt cx="3393304" cy="1796989"/>
          </a:xfrm>
        </p:grpSpPr>
        <p:sp>
          <p:nvSpPr>
            <p:cNvPr id="1575" name="Google Shape;1575;p48"/>
            <p:cNvSpPr/>
            <p:nvPr/>
          </p:nvSpPr>
          <p:spPr>
            <a:xfrm>
              <a:off x="1640153" y="2041303"/>
              <a:ext cx="667323" cy="530732"/>
            </a:xfrm>
            <a:custGeom>
              <a:avLst/>
              <a:gdLst/>
              <a:ahLst/>
              <a:cxnLst/>
              <a:rect l="l" t="t" r="r" b="b"/>
              <a:pathLst>
                <a:path w="14256" h="11338" extrusionOk="0">
                  <a:moveTo>
                    <a:pt x="1603" y="911"/>
                  </a:moveTo>
                  <a:cubicBezTo>
                    <a:pt x="6724" y="2124"/>
                    <a:pt x="11045" y="5533"/>
                    <a:pt x="13436" y="10223"/>
                  </a:cubicBezTo>
                  <a:lnTo>
                    <a:pt x="13436" y="10223"/>
                  </a:lnTo>
                  <a:cubicBezTo>
                    <a:pt x="8967" y="7650"/>
                    <a:pt x="3720" y="5802"/>
                    <a:pt x="916" y="1316"/>
                  </a:cubicBezTo>
                  <a:lnTo>
                    <a:pt x="916" y="1316"/>
                  </a:lnTo>
                  <a:cubicBezTo>
                    <a:pt x="3180" y="2506"/>
                    <a:pt x="5235" y="4056"/>
                    <a:pt x="7012" y="5908"/>
                  </a:cubicBezTo>
                  <a:cubicBezTo>
                    <a:pt x="7028" y="5924"/>
                    <a:pt x="7045" y="5931"/>
                    <a:pt x="7062" y="5931"/>
                  </a:cubicBezTo>
                  <a:cubicBezTo>
                    <a:pt x="7210" y="5931"/>
                    <a:pt x="7383" y="5405"/>
                    <a:pt x="7234" y="5256"/>
                  </a:cubicBezTo>
                  <a:cubicBezTo>
                    <a:pt x="5583" y="3536"/>
                    <a:pt x="3685" y="2072"/>
                    <a:pt x="1603" y="911"/>
                  </a:cubicBezTo>
                  <a:close/>
                  <a:moveTo>
                    <a:pt x="685" y="1"/>
                  </a:moveTo>
                  <a:cubicBezTo>
                    <a:pt x="578" y="1"/>
                    <a:pt x="493" y="151"/>
                    <a:pt x="457" y="312"/>
                  </a:cubicBezTo>
                  <a:lnTo>
                    <a:pt x="457" y="312"/>
                  </a:lnTo>
                  <a:cubicBezTo>
                    <a:pt x="396" y="283"/>
                    <a:pt x="336" y="253"/>
                    <a:pt x="275" y="224"/>
                  </a:cubicBezTo>
                  <a:cubicBezTo>
                    <a:pt x="260" y="217"/>
                    <a:pt x="246" y="214"/>
                    <a:pt x="233" y="214"/>
                  </a:cubicBezTo>
                  <a:cubicBezTo>
                    <a:pt x="58" y="214"/>
                    <a:pt x="1" y="759"/>
                    <a:pt x="39" y="862"/>
                  </a:cubicBezTo>
                  <a:cubicBezTo>
                    <a:pt x="2812" y="6421"/>
                    <a:pt x="8967" y="8292"/>
                    <a:pt x="13943" y="11314"/>
                  </a:cubicBezTo>
                  <a:cubicBezTo>
                    <a:pt x="13968" y="11330"/>
                    <a:pt x="13992" y="11338"/>
                    <a:pt x="14014" y="11338"/>
                  </a:cubicBezTo>
                  <a:cubicBezTo>
                    <a:pt x="14195" y="11338"/>
                    <a:pt x="14256" y="10829"/>
                    <a:pt x="14206" y="10718"/>
                  </a:cubicBezTo>
                  <a:cubicBezTo>
                    <a:pt x="11794" y="5090"/>
                    <a:pt x="6721" y="1070"/>
                    <a:pt x="705" y="3"/>
                  </a:cubicBezTo>
                  <a:cubicBezTo>
                    <a:pt x="698" y="1"/>
                    <a:pt x="691" y="1"/>
                    <a:pt x="68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1638983" y="1763579"/>
              <a:ext cx="393391" cy="313159"/>
            </a:xfrm>
            <a:custGeom>
              <a:avLst/>
              <a:gdLst/>
              <a:ahLst/>
              <a:cxnLst/>
              <a:rect l="l" t="t" r="r" b="b"/>
              <a:pathLst>
                <a:path w="8404" h="6690" extrusionOk="0">
                  <a:moveTo>
                    <a:pt x="7516" y="771"/>
                  </a:moveTo>
                  <a:cubicBezTo>
                    <a:pt x="5923" y="3064"/>
                    <a:pt x="3563" y="5032"/>
                    <a:pt x="875" y="5846"/>
                  </a:cubicBezTo>
                  <a:lnTo>
                    <a:pt x="875" y="5846"/>
                  </a:lnTo>
                  <a:cubicBezTo>
                    <a:pt x="1056" y="3841"/>
                    <a:pt x="1631" y="1930"/>
                    <a:pt x="3863" y="1375"/>
                  </a:cubicBezTo>
                  <a:cubicBezTo>
                    <a:pt x="5039" y="1075"/>
                    <a:pt x="6299" y="952"/>
                    <a:pt x="7516" y="771"/>
                  </a:cubicBezTo>
                  <a:close/>
                  <a:moveTo>
                    <a:pt x="8153" y="0"/>
                  </a:moveTo>
                  <a:cubicBezTo>
                    <a:pt x="8142" y="0"/>
                    <a:pt x="8130" y="1"/>
                    <a:pt x="8118" y="3"/>
                  </a:cubicBezTo>
                  <a:cubicBezTo>
                    <a:pt x="6191" y="308"/>
                    <a:pt x="3544" y="238"/>
                    <a:pt x="2005" y="1611"/>
                  </a:cubicBezTo>
                  <a:cubicBezTo>
                    <a:pt x="753" y="2723"/>
                    <a:pt x="514" y="4388"/>
                    <a:pt x="397" y="5978"/>
                  </a:cubicBezTo>
                  <a:lnTo>
                    <a:pt x="397" y="5978"/>
                  </a:lnTo>
                  <a:cubicBezTo>
                    <a:pt x="379" y="5982"/>
                    <a:pt x="360" y="5987"/>
                    <a:pt x="342" y="5991"/>
                  </a:cubicBezTo>
                  <a:cubicBezTo>
                    <a:pt x="64" y="6057"/>
                    <a:pt x="1" y="6689"/>
                    <a:pt x="259" y="6689"/>
                  </a:cubicBezTo>
                  <a:cubicBezTo>
                    <a:pt x="272" y="6689"/>
                    <a:pt x="286" y="6687"/>
                    <a:pt x="300" y="6684"/>
                  </a:cubicBezTo>
                  <a:cubicBezTo>
                    <a:pt x="354" y="6671"/>
                    <a:pt x="408" y="6658"/>
                    <a:pt x="461" y="6644"/>
                  </a:cubicBezTo>
                  <a:lnTo>
                    <a:pt x="461" y="6644"/>
                  </a:lnTo>
                  <a:cubicBezTo>
                    <a:pt x="483" y="6657"/>
                    <a:pt x="507" y="6662"/>
                    <a:pt x="532" y="6662"/>
                  </a:cubicBezTo>
                  <a:cubicBezTo>
                    <a:pt x="591" y="6662"/>
                    <a:pt x="657" y="6631"/>
                    <a:pt x="713" y="6577"/>
                  </a:cubicBezTo>
                  <a:lnTo>
                    <a:pt x="713" y="6577"/>
                  </a:lnTo>
                  <a:cubicBezTo>
                    <a:pt x="3863" y="5688"/>
                    <a:pt x="6556" y="3308"/>
                    <a:pt x="8257" y="571"/>
                  </a:cubicBezTo>
                  <a:cubicBezTo>
                    <a:pt x="8337" y="438"/>
                    <a:pt x="8403" y="0"/>
                    <a:pt x="8153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1178419" y="1874097"/>
              <a:ext cx="399008" cy="850257"/>
            </a:xfrm>
            <a:custGeom>
              <a:avLst/>
              <a:gdLst/>
              <a:ahLst/>
              <a:cxnLst/>
              <a:rect l="l" t="t" r="r" b="b"/>
              <a:pathLst>
                <a:path w="8524" h="18164" extrusionOk="0">
                  <a:moveTo>
                    <a:pt x="1697" y="1483"/>
                  </a:moveTo>
                  <a:cubicBezTo>
                    <a:pt x="3308" y="3226"/>
                    <a:pt x="4699" y="5173"/>
                    <a:pt x="5592" y="7401"/>
                  </a:cubicBezTo>
                  <a:cubicBezTo>
                    <a:pt x="6133" y="8745"/>
                    <a:pt x="6480" y="10173"/>
                    <a:pt x="6604" y="11628"/>
                  </a:cubicBezTo>
                  <a:cubicBezTo>
                    <a:pt x="6646" y="12252"/>
                    <a:pt x="6577" y="16854"/>
                    <a:pt x="5745" y="16951"/>
                  </a:cubicBezTo>
                  <a:cubicBezTo>
                    <a:pt x="5720" y="16954"/>
                    <a:pt x="5696" y="16956"/>
                    <a:pt x="5672" y="16956"/>
                  </a:cubicBezTo>
                  <a:cubicBezTo>
                    <a:pt x="5014" y="16956"/>
                    <a:pt x="4683" y="15882"/>
                    <a:pt x="4442" y="15440"/>
                  </a:cubicBezTo>
                  <a:cubicBezTo>
                    <a:pt x="2876" y="12668"/>
                    <a:pt x="921" y="9965"/>
                    <a:pt x="921" y="6707"/>
                  </a:cubicBezTo>
                  <a:cubicBezTo>
                    <a:pt x="921" y="4915"/>
                    <a:pt x="1558" y="3236"/>
                    <a:pt x="1697" y="1483"/>
                  </a:cubicBezTo>
                  <a:close/>
                  <a:moveTo>
                    <a:pt x="1637" y="1"/>
                  </a:moveTo>
                  <a:cubicBezTo>
                    <a:pt x="1581" y="1"/>
                    <a:pt x="1494" y="189"/>
                    <a:pt x="1449" y="352"/>
                  </a:cubicBezTo>
                  <a:lnTo>
                    <a:pt x="1449" y="352"/>
                  </a:lnTo>
                  <a:cubicBezTo>
                    <a:pt x="1384" y="285"/>
                    <a:pt x="1319" y="217"/>
                    <a:pt x="1254" y="151"/>
                  </a:cubicBezTo>
                  <a:cubicBezTo>
                    <a:pt x="1247" y="144"/>
                    <a:pt x="1239" y="140"/>
                    <a:pt x="1230" y="140"/>
                  </a:cubicBezTo>
                  <a:cubicBezTo>
                    <a:pt x="1124" y="140"/>
                    <a:pt x="930" y="674"/>
                    <a:pt x="1046" y="802"/>
                  </a:cubicBezTo>
                  <a:cubicBezTo>
                    <a:pt x="1186" y="945"/>
                    <a:pt x="1326" y="1089"/>
                    <a:pt x="1463" y="1235"/>
                  </a:cubicBezTo>
                  <a:lnTo>
                    <a:pt x="1463" y="1235"/>
                  </a:lnTo>
                  <a:cubicBezTo>
                    <a:pt x="1504" y="3964"/>
                    <a:pt x="0" y="6342"/>
                    <a:pt x="769" y="9147"/>
                  </a:cubicBezTo>
                  <a:cubicBezTo>
                    <a:pt x="1628" y="12335"/>
                    <a:pt x="3777" y="15288"/>
                    <a:pt x="5371" y="18143"/>
                  </a:cubicBezTo>
                  <a:cubicBezTo>
                    <a:pt x="5380" y="18157"/>
                    <a:pt x="5390" y="18163"/>
                    <a:pt x="5401" y="18163"/>
                  </a:cubicBezTo>
                  <a:cubicBezTo>
                    <a:pt x="5456" y="18163"/>
                    <a:pt x="5525" y="18016"/>
                    <a:pt x="5537" y="18005"/>
                  </a:cubicBezTo>
                  <a:cubicBezTo>
                    <a:pt x="8524" y="11857"/>
                    <a:pt x="6101" y="5373"/>
                    <a:pt x="1720" y="641"/>
                  </a:cubicBezTo>
                  <a:lnTo>
                    <a:pt x="1720" y="641"/>
                  </a:lnTo>
                  <a:cubicBezTo>
                    <a:pt x="1715" y="460"/>
                    <a:pt x="1704" y="278"/>
                    <a:pt x="1683" y="95"/>
                  </a:cubicBezTo>
                  <a:cubicBezTo>
                    <a:pt x="1675" y="28"/>
                    <a:pt x="1658" y="1"/>
                    <a:pt x="163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1224995" y="1859446"/>
              <a:ext cx="125544" cy="461500"/>
            </a:xfrm>
            <a:custGeom>
              <a:avLst/>
              <a:gdLst/>
              <a:ahLst/>
              <a:cxnLst/>
              <a:rect l="l" t="t" r="r" b="b"/>
              <a:pathLst>
                <a:path w="2682" h="9859" extrusionOk="0">
                  <a:moveTo>
                    <a:pt x="291" y="1"/>
                  </a:moveTo>
                  <a:cubicBezTo>
                    <a:pt x="230" y="1"/>
                    <a:pt x="1" y="515"/>
                    <a:pt x="92" y="672"/>
                  </a:cubicBezTo>
                  <a:cubicBezTo>
                    <a:pt x="1825" y="3402"/>
                    <a:pt x="2158" y="6605"/>
                    <a:pt x="2421" y="9765"/>
                  </a:cubicBezTo>
                  <a:cubicBezTo>
                    <a:pt x="2427" y="9831"/>
                    <a:pt x="2440" y="9859"/>
                    <a:pt x="2459" y="9859"/>
                  </a:cubicBezTo>
                  <a:cubicBezTo>
                    <a:pt x="2533" y="9859"/>
                    <a:pt x="2682" y="9419"/>
                    <a:pt x="2671" y="9308"/>
                  </a:cubicBezTo>
                  <a:cubicBezTo>
                    <a:pt x="2407" y="6092"/>
                    <a:pt x="2075" y="2806"/>
                    <a:pt x="300" y="6"/>
                  </a:cubicBezTo>
                  <a:cubicBezTo>
                    <a:pt x="298" y="2"/>
                    <a:pt x="295" y="1"/>
                    <a:pt x="29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898589" y="1543853"/>
              <a:ext cx="978329" cy="243646"/>
            </a:xfrm>
            <a:custGeom>
              <a:avLst/>
              <a:gdLst/>
              <a:ahLst/>
              <a:cxnLst/>
              <a:rect l="l" t="t" r="r" b="b"/>
              <a:pathLst>
                <a:path w="20900" h="5205" extrusionOk="0">
                  <a:moveTo>
                    <a:pt x="6191" y="711"/>
                  </a:moveTo>
                  <a:cubicBezTo>
                    <a:pt x="7201" y="711"/>
                    <a:pt x="8213" y="885"/>
                    <a:pt x="9200" y="1079"/>
                  </a:cubicBezTo>
                  <a:cubicBezTo>
                    <a:pt x="12508" y="1723"/>
                    <a:pt x="15816" y="2464"/>
                    <a:pt x="19114" y="3169"/>
                  </a:cubicBezTo>
                  <a:lnTo>
                    <a:pt x="19114" y="3169"/>
                  </a:lnTo>
                  <a:cubicBezTo>
                    <a:pt x="16821" y="3798"/>
                    <a:pt x="14548" y="4445"/>
                    <a:pt x="12204" y="4445"/>
                  </a:cubicBezTo>
                  <a:cubicBezTo>
                    <a:pt x="11478" y="4445"/>
                    <a:pt x="10746" y="4383"/>
                    <a:pt x="10004" y="4239"/>
                  </a:cubicBezTo>
                  <a:cubicBezTo>
                    <a:pt x="7316" y="3709"/>
                    <a:pt x="4685" y="2899"/>
                    <a:pt x="2160" y="1836"/>
                  </a:cubicBezTo>
                  <a:lnTo>
                    <a:pt x="2160" y="1836"/>
                  </a:lnTo>
                  <a:cubicBezTo>
                    <a:pt x="2841" y="1540"/>
                    <a:pt x="3502" y="1190"/>
                    <a:pt x="4251" y="968"/>
                  </a:cubicBezTo>
                  <a:cubicBezTo>
                    <a:pt x="4892" y="783"/>
                    <a:pt x="5541" y="711"/>
                    <a:pt x="6191" y="711"/>
                  </a:cubicBezTo>
                  <a:close/>
                  <a:moveTo>
                    <a:pt x="6257" y="1"/>
                  </a:moveTo>
                  <a:cubicBezTo>
                    <a:pt x="5713" y="1"/>
                    <a:pt x="5171" y="51"/>
                    <a:pt x="4640" y="178"/>
                  </a:cubicBezTo>
                  <a:cubicBezTo>
                    <a:pt x="3459" y="459"/>
                    <a:pt x="2465" y="1130"/>
                    <a:pt x="1333" y="1476"/>
                  </a:cubicBezTo>
                  <a:lnTo>
                    <a:pt x="1333" y="1476"/>
                  </a:lnTo>
                  <a:cubicBezTo>
                    <a:pt x="1103" y="1374"/>
                    <a:pt x="875" y="1269"/>
                    <a:pt x="647" y="1162"/>
                  </a:cubicBezTo>
                  <a:cubicBezTo>
                    <a:pt x="634" y="1156"/>
                    <a:pt x="622" y="1153"/>
                    <a:pt x="609" y="1153"/>
                  </a:cubicBezTo>
                  <a:cubicBezTo>
                    <a:pt x="479" y="1153"/>
                    <a:pt x="357" y="1459"/>
                    <a:pt x="379" y="1672"/>
                  </a:cubicBezTo>
                  <a:lnTo>
                    <a:pt x="379" y="1672"/>
                  </a:lnTo>
                  <a:cubicBezTo>
                    <a:pt x="366" y="1673"/>
                    <a:pt x="354" y="1674"/>
                    <a:pt x="342" y="1675"/>
                  </a:cubicBezTo>
                  <a:cubicBezTo>
                    <a:pt x="125" y="1702"/>
                    <a:pt x="1" y="2369"/>
                    <a:pt x="257" y="2369"/>
                  </a:cubicBezTo>
                  <a:cubicBezTo>
                    <a:pt x="262" y="2369"/>
                    <a:pt x="268" y="2369"/>
                    <a:pt x="273" y="2368"/>
                  </a:cubicBezTo>
                  <a:cubicBezTo>
                    <a:pt x="604" y="2340"/>
                    <a:pt x="916" y="2276"/>
                    <a:pt x="1216" y="2188"/>
                  </a:cubicBezTo>
                  <a:lnTo>
                    <a:pt x="1216" y="2188"/>
                  </a:lnTo>
                  <a:cubicBezTo>
                    <a:pt x="4242" y="3528"/>
                    <a:pt x="7428" y="4585"/>
                    <a:pt x="10697" y="5085"/>
                  </a:cubicBezTo>
                  <a:cubicBezTo>
                    <a:pt x="11224" y="5168"/>
                    <a:pt x="11750" y="5205"/>
                    <a:pt x="12275" y="5205"/>
                  </a:cubicBezTo>
                  <a:cubicBezTo>
                    <a:pt x="15080" y="5205"/>
                    <a:pt x="17856" y="4152"/>
                    <a:pt x="20553" y="3463"/>
                  </a:cubicBezTo>
                  <a:cubicBezTo>
                    <a:pt x="20747" y="3421"/>
                    <a:pt x="20899" y="2825"/>
                    <a:pt x="20664" y="2770"/>
                  </a:cubicBezTo>
                  <a:cubicBezTo>
                    <a:pt x="16685" y="1924"/>
                    <a:pt x="12707" y="940"/>
                    <a:pt x="8701" y="247"/>
                  </a:cubicBezTo>
                  <a:cubicBezTo>
                    <a:pt x="7901" y="114"/>
                    <a:pt x="7077" y="1"/>
                    <a:pt x="625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892223" y="1600072"/>
              <a:ext cx="542153" cy="81637"/>
            </a:xfrm>
            <a:custGeom>
              <a:avLst/>
              <a:gdLst/>
              <a:ahLst/>
              <a:cxnLst/>
              <a:rect l="l" t="t" r="r" b="b"/>
              <a:pathLst>
                <a:path w="11582" h="1744" extrusionOk="0">
                  <a:moveTo>
                    <a:pt x="362" y="1"/>
                  </a:moveTo>
                  <a:cubicBezTo>
                    <a:pt x="150" y="1"/>
                    <a:pt x="0" y="642"/>
                    <a:pt x="229" y="696"/>
                  </a:cubicBezTo>
                  <a:cubicBezTo>
                    <a:pt x="3268" y="1397"/>
                    <a:pt x="6376" y="1743"/>
                    <a:pt x="9486" y="1743"/>
                  </a:cubicBezTo>
                  <a:cubicBezTo>
                    <a:pt x="10065" y="1743"/>
                    <a:pt x="10643" y="1732"/>
                    <a:pt x="11221" y="1708"/>
                  </a:cubicBezTo>
                  <a:cubicBezTo>
                    <a:pt x="11471" y="1694"/>
                    <a:pt x="11582" y="1015"/>
                    <a:pt x="11374" y="1015"/>
                  </a:cubicBezTo>
                  <a:cubicBezTo>
                    <a:pt x="10796" y="1038"/>
                    <a:pt x="10217" y="1050"/>
                    <a:pt x="9639" y="1050"/>
                  </a:cubicBezTo>
                  <a:cubicBezTo>
                    <a:pt x="6528" y="1050"/>
                    <a:pt x="3420" y="704"/>
                    <a:pt x="381" y="3"/>
                  </a:cubicBezTo>
                  <a:cubicBezTo>
                    <a:pt x="375" y="1"/>
                    <a:pt x="368" y="1"/>
                    <a:pt x="36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-1085827" y="1164177"/>
              <a:ext cx="2764833" cy="894773"/>
            </a:xfrm>
            <a:custGeom>
              <a:avLst/>
              <a:gdLst/>
              <a:ahLst/>
              <a:cxnLst/>
              <a:rect l="l" t="t" r="r" b="b"/>
              <a:pathLst>
                <a:path w="59065" h="19115" extrusionOk="0">
                  <a:moveTo>
                    <a:pt x="5289" y="0"/>
                  </a:moveTo>
                  <a:cubicBezTo>
                    <a:pt x="3658" y="0"/>
                    <a:pt x="2027" y="34"/>
                    <a:pt x="401" y="69"/>
                  </a:cubicBezTo>
                  <a:cubicBezTo>
                    <a:pt x="72" y="69"/>
                    <a:pt x="1" y="762"/>
                    <a:pt x="363" y="762"/>
                  </a:cubicBezTo>
                  <a:cubicBezTo>
                    <a:pt x="366" y="762"/>
                    <a:pt x="370" y="762"/>
                    <a:pt x="374" y="762"/>
                  </a:cubicBezTo>
                  <a:cubicBezTo>
                    <a:pt x="1869" y="729"/>
                    <a:pt x="3364" y="701"/>
                    <a:pt x="4857" y="701"/>
                  </a:cubicBezTo>
                  <a:cubicBezTo>
                    <a:pt x="9062" y="701"/>
                    <a:pt x="13245" y="923"/>
                    <a:pt x="17368" y="1885"/>
                  </a:cubicBezTo>
                  <a:cubicBezTo>
                    <a:pt x="22650" y="3104"/>
                    <a:pt x="27917" y="4588"/>
                    <a:pt x="33101" y="6112"/>
                  </a:cubicBezTo>
                  <a:cubicBezTo>
                    <a:pt x="38078" y="7568"/>
                    <a:pt x="44163" y="10049"/>
                    <a:pt x="47837" y="13834"/>
                  </a:cubicBezTo>
                  <a:cubicBezTo>
                    <a:pt x="50942" y="17036"/>
                    <a:pt x="54047" y="19115"/>
                    <a:pt x="58676" y="19115"/>
                  </a:cubicBezTo>
                  <a:cubicBezTo>
                    <a:pt x="58995" y="19115"/>
                    <a:pt x="59065" y="18422"/>
                    <a:pt x="58690" y="18422"/>
                  </a:cubicBezTo>
                  <a:lnTo>
                    <a:pt x="58704" y="18408"/>
                  </a:lnTo>
                  <a:cubicBezTo>
                    <a:pt x="55863" y="18408"/>
                    <a:pt x="53104" y="17618"/>
                    <a:pt x="50831" y="15871"/>
                  </a:cubicBezTo>
                  <a:cubicBezTo>
                    <a:pt x="48876" y="14374"/>
                    <a:pt x="47545" y="12364"/>
                    <a:pt x="45452" y="11020"/>
                  </a:cubicBezTo>
                  <a:cubicBezTo>
                    <a:pt x="41238" y="8303"/>
                    <a:pt x="36525" y="6320"/>
                    <a:pt x="31715" y="4990"/>
                  </a:cubicBezTo>
                  <a:cubicBezTo>
                    <a:pt x="26572" y="3576"/>
                    <a:pt x="21416" y="1954"/>
                    <a:pt x="16190" y="900"/>
                  </a:cubicBezTo>
                  <a:cubicBezTo>
                    <a:pt x="12596" y="172"/>
                    <a:pt x="8942" y="0"/>
                    <a:pt x="528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430302" y="1419947"/>
              <a:ext cx="671162" cy="794927"/>
            </a:xfrm>
            <a:custGeom>
              <a:avLst/>
              <a:gdLst/>
              <a:ahLst/>
              <a:cxnLst/>
              <a:rect l="l" t="t" r="r" b="b"/>
              <a:pathLst>
                <a:path w="14338" h="16982" extrusionOk="0">
                  <a:moveTo>
                    <a:pt x="1344" y="1589"/>
                  </a:moveTo>
                  <a:lnTo>
                    <a:pt x="1344" y="1589"/>
                  </a:lnTo>
                  <a:cubicBezTo>
                    <a:pt x="4008" y="3433"/>
                    <a:pt x="7021" y="4478"/>
                    <a:pt x="9348" y="6997"/>
                  </a:cubicBezTo>
                  <a:cubicBezTo>
                    <a:pt x="11696" y="9564"/>
                    <a:pt x="13299" y="12731"/>
                    <a:pt x="13957" y="16152"/>
                  </a:cubicBezTo>
                  <a:lnTo>
                    <a:pt x="13957" y="16152"/>
                  </a:lnTo>
                  <a:cubicBezTo>
                    <a:pt x="7694" y="13533"/>
                    <a:pt x="3031" y="8136"/>
                    <a:pt x="1344" y="1589"/>
                  </a:cubicBezTo>
                  <a:close/>
                  <a:moveTo>
                    <a:pt x="302" y="1"/>
                  </a:moveTo>
                  <a:cubicBezTo>
                    <a:pt x="196" y="1"/>
                    <a:pt x="0" y="559"/>
                    <a:pt x="116" y="662"/>
                  </a:cubicBezTo>
                  <a:lnTo>
                    <a:pt x="130" y="662"/>
                  </a:lnTo>
                  <a:cubicBezTo>
                    <a:pt x="382" y="876"/>
                    <a:pt x="639" y="1078"/>
                    <a:pt x="900" y="1271"/>
                  </a:cubicBezTo>
                  <a:lnTo>
                    <a:pt x="900" y="1271"/>
                  </a:lnTo>
                  <a:cubicBezTo>
                    <a:pt x="2419" y="8385"/>
                    <a:pt x="7365" y="14272"/>
                    <a:pt x="14131" y="16978"/>
                  </a:cubicBezTo>
                  <a:cubicBezTo>
                    <a:pt x="14137" y="16980"/>
                    <a:pt x="14143" y="16981"/>
                    <a:pt x="14148" y="16981"/>
                  </a:cubicBezTo>
                  <a:cubicBezTo>
                    <a:pt x="14275" y="16981"/>
                    <a:pt x="14338" y="16420"/>
                    <a:pt x="14325" y="16340"/>
                  </a:cubicBezTo>
                  <a:cubicBezTo>
                    <a:pt x="13798" y="12847"/>
                    <a:pt x="12301" y="9576"/>
                    <a:pt x="10028" y="6886"/>
                  </a:cubicBezTo>
                  <a:cubicBezTo>
                    <a:pt x="9002" y="5680"/>
                    <a:pt x="7837" y="4613"/>
                    <a:pt x="6534" y="3712"/>
                  </a:cubicBezTo>
                  <a:cubicBezTo>
                    <a:pt x="4823" y="2515"/>
                    <a:pt x="2833" y="1804"/>
                    <a:pt x="1117" y="615"/>
                  </a:cubicBezTo>
                  <a:lnTo>
                    <a:pt x="1117" y="615"/>
                  </a:lnTo>
                  <a:cubicBezTo>
                    <a:pt x="1102" y="543"/>
                    <a:pt x="1087" y="471"/>
                    <a:pt x="1073" y="399"/>
                  </a:cubicBezTo>
                  <a:cubicBezTo>
                    <a:pt x="1069" y="379"/>
                    <a:pt x="1063" y="369"/>
                    <a:pt x="1054" y="369"/>
                  </a:cubicBezTo>
                  <a:cubicBezTo>
                    <a:pt x="1032" y="369"/>
                    <a:pt x="996" y="426"/>
                    <a:pt x="960" y="505"/>
                  </a:cubicBezTo>
                  <a:lnTo>
                    <a:pt x="960" y="505"/>
                  </a:lnTo>
                  <a:cubicBezTo>
                    <a:pt x="743" y="349"/>
                    <a:pt x="531" y="185"/>
                    <a:pt x="324" y="11"/>
                  </a:cubicBezTo>
                  <a:cubicBezTo>
                    <a:pt x="317" y="4"/>
                    <a:pt x="310" y="1"/>
                    <a:pt x="30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433017" y="1422381"/>
              <a:ext cx="394983" cy="490428"/>
            </a:xfrm>
            <a:custGeom>
              <a:avLst/>
              <a:gdLst/>
              <a:ahLst/>
              <a:cxnLst/>
              <a:rect l="l" t="t" r="r" b="b"/>
              <a:pathLst>
                <a:path w="8438" h="10477" extrusionOk="0">
                  <a:moveTo>
                    <a:pt x="309" y="1"/>
                  </a:moveTo>
                  <a:cubicBezTo>
                    <a:pt x="200" y="1"/>
                    <a:pt x="0" y="526"/>
                    <a:pt x="128" y="666"/>
                  </a:cubicBezTo>
                  <a:cubicBezTo>
                    <a:pt x="2872" y="3812"/>
                    <a:pt x="5936" y="6890"/>
                    <a:pt x="8126" y="10466"/>
                  </a:cubicBezTo>
                  <a:cubicBezTo>
                    <a:pt x="8131" y="10474"/>
                    <a:pt x="8137" y="10477"/>
                    <a:pt x="8145" y="10477"/>
                  </a:cubicBezTo>
                  <a:cubicBezTo>
                    <a:pt x="8231" y="10477"/>
                    <a:pt x="8437" y="9968"/>
                    <a:pt x="8348" y="9815"/>
                  </a:cubicBezTo>
                  <a:cubicBezTo>
                    <a:pt x="6144" y="6238"/>
                    <a:pt x="3080" y="3161"/>
                    <a:pt x="336" y="14"/>
                  </a:cubicBezTo>
                  <a:cubicBezTo>
                    <a:pt x="328" y="5"/>
                    <a:pt x="318" y="1"/>
                    <a:pt x="309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112462" y="1082306"/>
              <a:ext cx="984133" cy="314095"/>
            </a:xfrm>
            <a:custGeom>
              <a:avLst/>
              <a:gdLst/>
              <a:ahLst/>
              <a:cxnLst/>
              <a:rect l="l" t="t" r="r" b="b"/>
              <a:pathLst>
                <a:path w="21024" h="6710" extrusionOk="0">
                  <a:moveTo>
                    <a:pt x="9837" y="700"/>
                  </a:moveTo>
                  <a:cubicBezTo>
                    <a:pt x="10284" y="700"/>
                    <a:pt x="10735" y="725"/>
                    <a:pt x="11190" y="778"/>
                  </a:cubicBezTo>
                  <a:cubicBezTo>
                    <a:pt x="13676" y="1066"/>
                    <a:pt x="16031" y="1888"/>
                    <a:pt x="18482" y="1992"/>
                  </a:cubicBezTo>
                  <a:lnTo>
                    <a:pt x="18482" y="1992"/>
                  </a:lnTo>
                  <a:cubicBezTo>
                    <a:pt x="14164" y="3682"/>
                    <a:pt x="9737" y="6016"/>
                    <a:pt x="5215" y="6016"/>
                  </a:cubicBezTo>
                  <a:cubicBezTo>
                    <a:pt x="3745" y="6016"/>
                    <a:pt x="2264" y="5769"/>
                    <a:pt x="774" y="5173"/>
                  </a:cubicBezTo>
                  <a:lnTo>
                    <a:pt x="774" y="5173"/>
                  </a:lnTo>
                  <a:cubicBezTo>
                    <a:pt x="3008" y="2343"/>
                    <a:pt x="6277" y="700"/>
                    <a:pt x="9837" y="700"/>
                  </a:cubicBezTo>
                  <a:close/>
                  <a:moveTo>
                    <a:pt x="9808" y="0"/>
                  </a:moveTo>
                  <a:cubicBezTo>
                    <a:pt x="9489" y="0"/>
                    <a:pt x="9169" y="14"/>
                    <a:pt x="8847" y="43"/>
                  </a:cubicBezTo>
                  <a:cubicBezTo>
                    <a:pt x="5451" y="348"/>
                    <a:pt x="2484" y="2192"/>
                    <a:pt x="461" y="4895"/>
                  </a:cubicBezTo>
                  <a:cubicBezTo>
                    <a:pt x="438" y="4922"/>
                    <a:pt x="420" y="4966"/>
                    <a:pt x="406" y="5019"/>
                  </a:cubicBezTo>
                  <a:lnTo>
                    <a:pt x="406" y="5019"/>
                  </a:lnTo>
                  <a:cubicBezTo>
                    <a:pt x="397" y="5014"/>
                    <a:pt x="387" y="5010"/>
                    <a:pt x="377" y="5006"/>
                  </a:cubicBezTo>
                  <a:cubicBezTo>
                    <a:pt x="368" y="5003"/>
                    <a:pt x="360" y="5001"/>
                    <a:pt x="351" y="5001"/>
                  </a:cubicBezTo>
                  <a:cubicBezTo>
                    <a:pt x="178" y="5001"/>
                    <a:pt x="0" y="5607"/>
                    <a:pt x="211" y="5699"/>
                  </a:cubicBezTo>
                  <a:cubicBezTo>
                    <a:pt x="1842" y="6417"/>
                    <a:pt x="3462" y="6709"/>
                    <a:pt x="5072" y="6709"/>
                  </a:cubicBezTo>
                  <a:cubicBezTo>
                    <a:pt x="10424" y="6709"/>
                    <a:pt x="15650" y="3472"/>
                    <a:pt x="20713" y="1873"/>
                  </a:cubicBezTo>
                  <a:cubicBezTo>
                    <a:pt x="20901" y="1806"/>
                    <a:pt x="21024" y="1178"/>
                    <a:pt x="20804" y="1178"/>
                  </a:cubicBezTo>
                  <a:cubicBezTo>
                    <a:pt x="20797" y="1178"/>
                    <a:pt x="20790" y="1179"/>
                    <a:pt x="20782" y="1180"/>
                  </a:cubicBezTo>
                  <a:cubicBezTo>
                    <a:pt x="20782" y="1180"/>
                    <a:pt x="20781" y="1180"/>
                    <a:pt x="20781" y="1180"/>
                  </a:cubicBezTo>
                  <a:lnTo>
                    <a:pt x="20781" y="1180"/>
                  </a:lnTo>
                  <a:lnTo>
                    <a:pt x="20782" y="1166"/>
                  </a:lnTo>
                  <a:lnTo>
                    <a:pt x="20782" y="1166"/>
                  </a:lnTo>
                  <a:cubicBezTo>
                    <a:pt x="20752" y="1176"/>
                    <a:pt x="20723" y="1185"/>
                    <a:pt x="20693" y="1195"/>
                  </a:cubicBezTo>
                  <a:lnTo>
                    <a:pt x="20693" y="1195"/>
                  </a:lnTo>
                  <a:cubicBezTo>
                    <a:pt x="20163" y="1280"/>
                    <a:pt x="19638" y="1316"/>
                    <a:pt x="19116" y="1316"/>
                  </a:cubicBezTo>
                  <a:cubicBezTo>
                    <a:pt x="15975" y="1316"/>
                    <a:pt x="12959" y="0"/>
                    <a:pt x="980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128377" y="1216604"/>
              <a:ext cx="577776" cy="132191"/>
            </a:xfrm>
            <a:custGeom>
              <a:avLst/>
              <a:gdLst/>
              <a:ahLst/>
              <a:cxnLst/>
              <a:rect l="l" t="t" r="r" b="b"/>
              <a:pathLst>
                <a:path w="12343" h="2824" extrusionOk="0">
                  <a:moveTo>
                    <a:pt x="12207" y="0"/>
                  </a:moveTo>
                  <a:cubicBezTo>
                    <a:pt x="12203" y="0"/>
                    <a:pt x="12199" y="1"/>
                    <a:pt x="12194" y="2"/>
                  </a:cubicBezTo>
                  <a:cubicBezTo>
                    <a:pt x="10337" y="557"/>
                    <a:pt x="8465" y="1042"/>
                    <a:pt x="6552" y="1430"/>
                  </a:cubicBezTo>
                  <a:cubicBezTo>
                    <a:pt x="5120" y="1714"/>
                    <a:pt x="3502" y="2140"/>
                    <a:pt x="1959" y="2140"/>
                  </a:cubicBezTo>
                  <a:cubicBezTo>
                    <a:pt x="1397" y="2140"/>
                    <a:pt x="844" y="2084"/>
                    <a:pt x="315" y="1943"/>
                  </a:cubicBezTo>
                  <a:cubicBezTo>
                    <a:pt x="310" y="1942"/>
                    <a:pt x="306" y="1941"/>
                    <a:pt x="301" y="1941"/>
                  </a:cubicBezTo>
                  <a:cubicBezTo>
                    <a:pt x="153" y="1941"/>
                    <a:pt x="1" y="2596"/>
                    <a:pt x="162" y="2636"/>
                  </a:cubicBezTo>
                  <a:cubicBezTo>
                    <a:pt x="677" y="2770"/>
                    <a:pt x="1207" y="2823"/>
                    <a:pt x="1742" y="2823"/>
                  </a:cubicBezTo>
                  <a:cubicBezTo>
                    <a:pt x="3096" y="2823"/>
                    <a:pt x="4489" y="2482"/>
                    <a:pt x="5790" y="2234"/>
                  </a:cubicBezTo>
                  <a:cubicBezTo>
                    <a:pt x="7925" y="1832"/>
                    <a:pt x="10032" y="1305"/>
                    <a:pt x="12097" y="681"/>
                  </a:cubicBezTo>
                  <a:cubicBezTo>
                    <a:pt x="12272" y="628"/>
                    <a:pt x="12342" y="0"/>
                    <a:pt x="1220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-392618" y="1193246"/>
              <a:ext cx="695503" cy="993729"/>
            </a:xfrm>
            <a:custGeom>
              <a:avLst/>
              <a:gdLst/>
              <a:ahLst/>
              <a:cxnLst/>
              <a:rect l="l" t="t" r="r" b="b"/>
              <a:pathLst>
                <a:path w="14858" h="21229" extrusionOk="0">
                  <a:moveTo>
                    <a:pt x="3271" y="2718"/>
                  </a:moveTo>
                  <a:lnTo>
                    <a:pt x="3271" y="2718"/>
                  </a:lnTo>
                  <a:cubicBezTo>
                    <a:pt x="5790" y="4492"/>
                    <a:pt x="8127" y="6523"/>
                    <a:pt x="9948" y="9026"/>
                  </a:cubicBezTo>
                  <a:cubicBezTo>
                    <a:pt x="11237" y="10759"/>
                    <a:pt x="12193" y="12714"/>
                    <a:pt x="12789" y="14793"/>
                  </a:cubicBezTo>
                  <a:cubicBezTo>
                    <a:pt x="13053" y="15694"/>
                    <a:pt x="13219" y="16623"/>
                    <a:pt x="13302" y="17551"/>
                  </a:cubicBezTo>
                  <a:cubicBezTo>
                    <a:pt x="13385" y="18452"/>
                    <a:pt x="13358" y="19353"/>
                    <a:pt x="13247" y="20254"/>
                  </a:cubicBezTo>
                  <a:cubicBezTo>
                    <a:pt x="12817" y="20130"/>
                    <a:pt x="12443" y="19880"/>
                    <a:pt x="12165" y="19534"/>
                  </a:cubicBezTo>
                  <a:cubicBezTo>
                    <a:pt x="8852" y="17011"/>
                    <a:pt x="6205" y="13407"/>
                    <a:pt x="5110" y="9387"/>
                  </a:cubicBezTo>
                  <a:cubicBezTo>
                    <a:pt x="4597" y="7492"/>
                    <a:pt x="4220" y="5540"/>
                    <a:pt x="3455" y="3801"/>
                  </a:cubicBezTo>
                  <a:lnTo>
                    <a:pt x="3455" y="3801"/>
                  </a:lnTo>
                  <a:cubicBezTo>
                    <a:pt x="6279" y="6979"/>
                    <a:pt x="8426" y="10717"/>
                    <a:pt x="9753" y="14793"/>
                  </a:cubicBezTo>
                  <a:cubicBezTo>
                    <a:pt x="9761" y="14819"/>
                    <a:pt x="9772" y="14831"/>
                    <a:pt x="9785" y="14831"/>
                  </a:cubicBezTo>
                  <a:cubicBezTo>
                    <a:pt x="9867" y="14831"/>
                    <a:pt x="10037" y="14355"/>
                    <a:pt x="9989" y="14211"/>
                  </a:cubicBezTo>
                  <a:cubicBezTo>
                    <a:pt x="8600" y="9933"/>
                    <a:pt x="6303" y="6009"/>
                    <a:pt x="3271" y="2718"/>
                  </a:cubicBezTo>
                  <a:close/>
                  <a:moveTo>
                    <a:pt x="319" y="0"/>
                  </a:moveTo>
                  <a:cubicBezTo>
                    <a:pt x="229" y="0"/>
                    <a:pt x="0" y="601"/>
                    <a:pt x="175" y="695"/>
                  </a:cubicBezTo>
                  <a:cubicBezTo>
                    <a:pt x="277" y="758"/>
                    <a:pt x="379" y="821"/>
                    <a:pt x="481" y="884"/>
                  </a:cubicBezTo>
                  <a:lnTo>
                    <a:pt x="481" y="884"/>
                  </a:lnTo>
                  <a:lnTo>
                    <a:pt x="480" y="889"/>
                  </a:lnTo>
                  <a:cubicBezTo>
                    <a:pt x="519" y="918"/>
                    <a:pt x="557" y="946"/>
                    <a:pt x="595" y="975"/>
                  </a:cubicBezTo>
                  <a:lnTo>
                    <a:pt x="595" y="975"/>
                  </a:lnTo>
                  <a:cubicBezTo>
                    <a:pt x="947" y="1280"/>
                    <a:pt x="1292" y="1593"/>
                    <a:pt x="1629" y="1913"/>
                  </a:cubicBezTo>
                  <a:lnTo>
                    <a:pt x="1629" y="1913"/>
                  </a:lnTo>
                  <a:cubicBezTo>
                    <a:pt x="4185" y="4693"/>
                    <a:pt x="4188" y="8787"/>
                    <a:pt x="5609" y="12242"/>
                  </a:cubicBezTo>
                  <a:cubicBezTo>
                    <a:pt x="7120" y="15957"/>
                    <a:pt x="10169" y="18674"/>
                    <a:pt x="13163" y="21211"/>
                  </a:cubicBezTo>
                  <a:cubicBezTo>
                    <a:pt x="13177" y="21223"/>
                    <a:pt x="13191" y="21229"/>
                    <a:pt x="13204" y="21229"/>
                  </a:cubicBezTo>
                  <a:cubicBezTo>
                    <a:pt x="13308" y="21229"/>
                    <a:pt x="13385" y="20872"/>
                    <a:pt x="13385" y="20823"/>
                  </a:cubicBezTo>
                  <a:cubicBezTo>
                    <a:pt x="14858" y="11579"/>
                    <a:pt x="7922" y="4721"/>
                    <a:pt x="689" y="225"/>
                  </a:cubicBezTo>
                  <a:lnTo>
                    <a:pt x="689" y="225"/>
                  </a:lnTo>
                  <a:cubicBezTo>
                    <a:pt x="689" y="225"/>
                    <a:pt x="688" y="224"/>
                    <a:pt x="688" y="224"/>
                  </a:cubicBezTo>
                  <a:lnTo>
                    <a:pt x="688" y="224"/>
                  </a:lnTo>
                  <a:cubicBezTo>
                    <a:pt x="688" y="224"/>
                    <a:pt x="688" y="224"/>
                    <a:pt x="688" y="224"/>
                  </a:cubicBezTo>
                  <a:cubicBezTo>
                    <a:pt x="685" y="222"/>
                    <a:pt x="683" y="221"/>
                    <a:pt x="680" y="219"/>
                  </a:cubicBezTo>
                  <a:lnTo>
                    <a:pt x="680" y="219"/>
                  </a:lnTo>
                  <a:cubicBezTo>
                    <a:pt x="563" y="146"/>
                    <a:pt x="445" y="74"/>
                    <a:pt x="327" y="2"/>
                  </a:cubicBezTo>
                  <a:cubicBezTo>
                    <a:pt x="325" y="1"/>
                    <a:pt x="322" y="0"/>
                    <a:pt x="31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-375345" y="927365"/>
              <a:ext cx="800077" cy="322755"/>
            </a:xfrm>
            <a:custGeom>
              <a:avLst/>
              <a:gdLst/>
              <a:ahLst/>
              <a:cxnLst/>
              <a:rect l="l" t="t" r="r" b="b"/>
              <a:pathLst>
                <a:path w="17092" h="6895" extrusionOk="0">
                  <a:moveTo>
                    <a:pt x="10899" y="713"/>
                  </a:moveTo>
                  <a:cubicBezTo>
                    <a:pt x="12571" y="713"/>
                    <a:pt x="14206" y="1103"/>
                    <a:pt x="15870" y="1613"/>
                  </a:cubicBezTo>
                  <a:lnTo>
                    <a:pt x="15870" y="1613"/>
                  </a:lnTo>
                  <a:cubicBezTo>
                    <a:pt x="13537" y="2591"/>
                    <a:pt x="11401" y="3829"/>
                    <a:pt x="9149" y="5003"/>
                  </a:cubicBezTo>
                  <a:cubicBezTo>
                    <a:pt x="7502" y="5863"/>
                    <a:pt x="5802" y="6186"/>
                    <a:pt x="4067" y="6186"/>
                  </a:cubicBezTo>
                  <a:cubicBezTo>
                    <a:pt x="2889" y="6186"/>
                    <a:pt x="1695" y="6037"/>
                    <a:pt x="490" y="5807"/>
                  </a:cubicBezTo>
                  <a:lnTo>
                    <a:pt x="490" y="5807"/>
                  </a:lnTo>
                  <a:cubicBezTo>
                    <a:pt x="2711" y="3967"/>
                    <a:pt x="5020" y="2116"/>
                    <a:pt x="7804" y="1205"/>
                  </a:cubicBezTo>
                  <a:cubicBezTo>
                    <a:pt x="8858" y="857"/>
                    <a:pt x="9885" y="713"/>
                    <a:pt x="10899" y="713"/>
                  </a:cubicBezTo>
                  <a:close/>
                  <a:moveTo>
                    <a:pt x="11018" y="0"/>
                  </a:moveTo>
                  <a:cubicBezTo>
                    <a:pt x="10233" y="0"/>
                    <a:pt x="9440" y="87"/>
                    <a:pt x="8636" y="290"/>
                  </a:cubicBezTo>
                  <a:cubicBezTo>
                    <a:pt x="5365" y="1135"/>
                    <a:pt x="2689" y="3367"/>
                    <a:pt x="152" y="5488"/>
                  </a:cubicBezTo>
                  <a:cubicBezTo>
                    <a:pt x="7" y="5621"/>
                    <a:pt x="0" y="6171"/>
                    <a:pt x="48" y="6171"/>
                  </a:cubicBezTo>
                  <a:cubicBezTo>
                    <a:pt x="51" y="6171"/>
                    <a:pt x="53" y="6170"/>
                    <a:pt x="55" y="6167"/>
                  </a:cubicBezTo>
                  <a:cubicBezTo>
                    <a:pt x="123" y="6111"/>
                    <a:pt x="191" y="6055"/>
                    <a:pt x="258" y="5999"/>
                  </a:cubicBezTo>
                  <a:lnTo>
                    <a:pt x="258" y="5999"/>
                  </a:lnTo>
                  <a:cubicBezTo>
                    <a:pt x="191" y="6197"/>
                    <a:pt x="169" y="6469"/>
                    <a:pt x="263" y="6486"/>
                  </a:cubicBezTo>
                  <a:cubicBezTo>
                    <a:pt x="1505" y="6730"/>
                    <a:pt x="2756" y="6894"/>
                    <a:pt x="3995" y="6894"/>
                  </a:cubicBezTo>
                  <a:cubicBezTo>
                    <a:pt x="5507" y="6894"/>
                    <a:pt x="7002" y="6649"/>
                    <a:pt x="8442" y="6001"/>
                  </a:cubicBezTo>
                  <a:cubicBezTo>
                    <a:pt x="11297" y="4698"/>
                    <a:pt x="13834" y="2979"/>
                    <a:pt x="16814" y="1884"/>
                  </a:cubicBezTo>
                  <a:cubicBezTo>
                    <a:pt x="16939" y="1842"/>
                    <a:pt x="17092" y="1246"/>
                    <a:pt x="16939" y="1191"/>
                  </a:cubicBezTo>
                  <a:cubicBezTo>
                    <a:pt x="14977" y="564"/>
                    <a:pt x="13022" y="0"/>
                    <a:pt x="1101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-378388" y="1027117"/>
              <a:ext cx="465011" cy="201283"/>
            </a:xfrm>
            <a:custGeom>
              <a:avLst/>
              <a:gdLst/>
              <a:ahLst/>
              <a:cxnLst/>
              <a:rect l="l" t="t" r="r" b="b"/>
              <a:pathLst>
                <a:path w="9934" h="4300" extrusionOk="0">
                  <a:moveTo>
                    <a:pt x="9846" y="1"/>
                  </a:moveTo>
                  <a:cubicBezTo>
                    <a:pt x="9844" y="1"/>
                    <a:pt x="9841" y="1"/>
                    <a:pt x="9838" y="3"/>
                  </a:cubicBezTo>
                  <a:cubicBezTo>
                    <a:pt x="8285" y="848"/>
                    <a:pt x="6677" y="1638"/>
                    <a:pt x="5055" y="2359"/>
                  </a:cubicBezTo>
                  <a:cubicBezTo>
                    <a:pt x="3917" y="2856"/>
                    <a:pt x="2576" y="3601"/>
                    <a:pt x="1285" y="3601"/>
                  </a:cubicBezTo>
                  <a:cubicBezTo>
                    <a:pt x="957" y="3601"/>
                    <a:pt x="632" y="3553"/>
                    <a:pt x="314" y="3440"/>
                  </a:cubicBezTo>
                  <a:cubicBezTo>
                    <a:pt x="311" y="3439"/>
                    <a:pt x="307" y="3438"/>
                    <a:pt x="303" y="3438"/>
                  </a:cubicBezTo>
                  <a:cubicBezTo>
                    <a:pt x="179" y="3438"/>
                    <a:pt x="0" y="4080"/>
                    <a:pt x="148" y="4133"/>
                  </a:cubicBezTo>
                  <a:cubicBezTo>
                    <a:pt x="476" y="4250"/>
                    <a:pt x="806" y="4299"/>
                    <a:pt x="1133" y="4299"/>
                  </a:cubicBezTo>
                  <a:cubicBezTo>
                    <a:pt x="2286" y="4299"/>
                    <a:pt x="3423" y="3689"/>
                    <a:pt x="4459" y="3246"/>
                  </a:cubicBezTo>
                  <a:cubicBezTo>
                    <a:pt x="6261" y="2484"/>
                    <a:pt x="8022" y="1611"/>
                    <a:pt x="9741" y="682"/>
                  </a:cubicBezTo>
                  <a:cubicBezTo>
                    <a:pt x="9915" y="601"/>
                    <a:pt x="9934" y="1"/>
                    <a:pt x="98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9" name="Google Shape;1589;p48"/>
          <p:cNvGrpSpPr/>
          <p:nvPr/>
        </p:nvGrpSpPr>
        <p:grpSpPr>
          <a:xfrm rot="-2968875">
            <a:off x="7547206" y="-219405"/>
            <a:ext cx="1748446" cy="1517801"/>
            <a:chOff x="972034" y="4038077"/>
            <a:chExt cx="1579697" cy="1371393"/>
          </a:xfrm>
        </p:grpSpPr>
        <p:sp>
          <p:nvSpPr>
            <p:cNvPr id="1590" name="Google Shape;1590;p48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2" name="Google Shape;1592;p48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1593" name="Google Shape;1593;p48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8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2538;p59"/>
          <p:cNvGrpSpPr/>
          <p:nvPr/>
        </p:nvGrpSpPr>
        <p:grpSpPr>
          <a:xfrm rot="21061441">
            <a:off x="2851493" y="1753259"/>
            <a:ext cx="438857" cy="1086120"/>
            <a:chOff x="3796292" y="3274797"/>
            <a:chExt cx="306083" cy="1001119"/>
          </a:xfrm>
        </p:grpSpPr>
        <p:sp>
          <p:nvSpPr>
            <p:cNvPr id="34" name="Google Shape;2539;p59"/>
            <p:cNvSpPr/>
            <p:nvPr/>
          </p:nvSpPr>
          <p:spPr>
            <a:xfrm>
              <a:off x="3796292" y="3594052"/>
              <a:ext cx="299039" cy="681864"/>
            </a:xfrm>
            <a:custGeom>
              <a:avLst/>
              <a:gdLst/>
              <a:ahLst/>
              <a:cxnLst/>
              <a:rect l="l" t="t" r="r" b="b"/>
              <a:pathLst>
                <a:path w="15579" h="35523" extrusionOk="0">
                  <a:moveTo>
                    <a:pt x="868" y="5350"/>
                  </a:moveTo>
                  <a:lnTo>
                    <a:pt x="868" y="5350"/>
                  </a:lnTo>
                  <a:cubicBezTo>
                    <a:pt x="1335" y="5484"/>
                    <a:pt x="1802" y="5484"/>
                    <a:pt x="2269" y="5650"/>
                  </a:cubicBezTo>
                  <a:cubicBezTo>
                    <a:pt x="2970" y="5984"/>
                    <a:pt x="3570" y="6551"/>
                    <a:pt x="3937" y="7251"/>
                  </a:cubicBezTo>
                  <a:cubicBezTo>
                    <a:pt x="4771" y="8552"/>
                    <a:pt x="4804" y="10287"/>
                    <a:pt x="5405" y="11721"/>
                  </a:cubicBezTo>
                  <a:cubicBezTo>
                    <a:pt x="5471" y="11888"/>
                    <a:pt x="5638" y="12022"/>
                    <a:pt x="5838" y="12055"/>
                  </a:cubicBezTo>
                  <a:lnTo>
                    <a:pt x="5838" y="12222"/>
                  </a:lnTo>
                  <a:cubicBezTo>
                    <a:pt x="3270" y="10721"/>
                    <a:pt x="1468" y="8219"/>
                    <a:pt x="868" y="5350"/>
                  </a:cubicBezTo>
                  <a:close/>
                  <a:moveTo>
                    <a:pt x="14144" y="11254"/>
                  </a:moveTo>
                  <a:lnTo>
                    <a:pt x="14144" y="11254"/>
                  </a:lnTo>
                  <a:cubicBezTo>
                    <a:pt x="13977" y="11988"/>
                    <a:pt x="13911" y="12822"/>
                    <a:pt x="13811" y="13289"/>
                  </a:cubicBezTo>
                  <a:cubicBezTo>
                    <a:pt x="13477" y="14857"/>
                    <a:pt x="12877" y="16358"/>
                    <a:pt x="12043" y="17726"/>
                  </a:cubicBezTo>
                  <a:cubicBezTo>
                    <a:pt x="11642" y="18359"/>
                    <a:pt x="11042" y="18893"/>
                    <a:pt x="10308" y="19193"/>
                  </a:cubicBezTo>
                  <a:cubicBezTo>
                    <a:pt x="10108" y="19268"/>
                    <a:pt x="9889" y="19306"/>
                    <a:pt x="9665" y="19306"/>
                  </a:cubicBezTo>
                  <a:cubicBezTo>
                    <a:pt x="9591" y="19306"/>
                    <a:pt x="9516" y="19302"/>
                    <a:pt x="9441" y="19293"/>
                  </a:cubicBezTo>
                  <a:cubicBezTo>
                    <a:pt x="9941" y="17892"/>
                    <a:pt x="10008" y="16425"/>
                    <a:pt x="10675" y="14990"/>
                  </a:cubicBezTo>
                  <a:cubicBezTo>
                    <a:pt x="11409" y="13423"/>
                    <a:pt x="12610" y="12088"/>
                    <a:pt x="14144" y="11254"/>
                  </a:cubicBezTo>
                  <a:close/>
                  <a:moveTo>
                    <a:pt x="6995" y="0"/>
                  </a:moveTo>
                  <a:cubicBezTo>
                    <a:pt x="6873" y="0"/>
                    <a:pt x="6754" y="67"/>
                    <a:pt x="6706" y="213"/>
                  </a:cubicBezTo>
                  <a:cubicBezTo>
                    <a:pt x="5905" y="2815"/>
                    <a:pt x="6038" y="6051"/>
                    <a:pt x="5972" y="8819"/>
                  </a:cubicBezTo>
                  <a:cubicBezTo>
                    <a:pt x="5571" y="7885"/>
                    <a:pt x="5104" y="6985"/>
                    <a:pt x="4571" y="6151"/>
                  </a:cubicBezTo>
                  <a:cubicBezTo>
                    <a:pt x="4025" y="5333"/>
                    <a:pt x="2688" y="4349"/>
                    <a:pt x="1558" y="4349"/>
                  </a:cubicBezTo>
                  <a:cubicBezTo>
                    <a:pt x="1167" y="4349"/>
                    <a:pt x="801" y="4467"/>
                    <a:pt x="501" y="4750"/>
                  </a:cubicBezTo>
                  <a:cubicBezTo>
                    <a:pt x="482" y="4747"/>
                    <a:pt x="462" y="4746"/>
                    <a:pt x="443" y="4746"/>
                  </a:cubicBezTo>
                  <a:cubicBezTo>
                    <a:pt x="201" y="4746"/>
                    <a:pt x="1" y="4936"/>
                    <a:pt x="1" y="5183"/>
                  </a:cubicBezTo>
                  <a:cubicBezTo>
                    <a:pt x="67" y="8652"/>
                    <a:pt x="2169" y="11788"/>
                    <a:pt x="5371" y="13122"/>
                  </a:cubicBezTo>
                  <a:cubicBezTo>
                    <a:pt x="5422" y="13148"/>
                    <a:pt x="5483" y="13159"/>
                    <a:pt x="5546" y="13159"/>
                  </a:cubicBezTo>
                  <a:cubicBezTo>
                    <a:pt x="5648" y="13159"/>
                    <a:pt x="5756" y="13130"/>
                    <a:pt x="5838" y="13089"/>
                  </a:cubicBezTo>
                  <a:cubicBezTo>
                    <a:pt x="5838" y="15224"/>
                    <a:pt x="5905" y="17392"/>
                    <a:pt x="6105" y="19560"/>
                  </a:cubicBezTo>
                  <a:cubicBezTo>
                    <a:pt x="6372" y="22763"/>
                    <a:pt x="7406" y="25765"/>
                    <a:pt x="8707" y="28700"/>
                  </a:cubicBezTo>
                  <a:cubicBezTo>
                    <a:pt x="9341" y="30135"/>
                    <a:pt x="10075" y="31502"/>
                    <a:pt x="10909" y="32803"/>
                  </a:cubicBezTo>
                  <a:cubicBezTo>
                    <a:pt x="11776" y="34137"/>
                    <a:pt x="13143" y="34604"/>
                    <a:pt x="14344" y="35505"/>
                  </a:cubicBezTo>
                  <a:cubicBezTo>
                    <a:pt x="14369" y="35517"/>
                    <a:pt x="14393" y="35523"/>
                    <a:pt x="14417" y="35523"/>
                  </a:cubicBezTo>
                  <a:cubicBezTo>
                    <a:pt x="14520" y="35523"/>
                    <a:pt x="14599" y="35414"/>
                    <a:pt x="14544" y="35305"/>
                  </a:cubicBezTo>
                  <a:cubicBezTo>
                    <a:pt x="14077" y="33904"/>
                    <a:pt x="14344" y="32570"/>
                    <a:pt x="13644" y="31235"/>
                  </a:cubicBezTo>
                  <a:cubicBezTo>
                    <a:pt x="12977" y="29968"/>
                    <a:pt x="12310" y="28734"/>
                    <a:pt x="11676" y="27433"/>
                  </a:cubicBezTo>
                  <a:cubicBezTo>
                    <a:pt x="10608" y="25131"/>
                    <a:pt x="9674" y="22763"/>
                    <a:pt x="8940" y="20361"/>
                  </a:cubicBezTo>
                  <a:lnTo>
                    <a:pt x="8940" y="20361"/>
                  </a:lnTo>
                  <a:cubicBezTo>
                    <a:pt x="9117" y="20417"/>
                    <a:pt x="9301" y="20443"/>
                    <a:pt x="9490" y="20443"/>
                  </a:cubicBezTo>
                  <a:cubicBezTo>
                    <a:pt x="10871" y="20443"/>
                    <a:pt x="12494" y="19065"/>
                    <a:pt x="13110" y="18126"/>
                  </a:cubicBezTo>
                  <a:cubicBezTo>
                    <a:pt x="14378" y="16258"/>
                    <a:pt x="15579" y="12956"/>
                    <a:pt x="15312" y="10654"/>
                  </a:cubicBezTo>
                  <a:cubicBezTo>
                    <a:pt x="15312" y="10621"/>
                    <a:pt x="15312" y="10587"/>
                    <a:pt x="15278" y="10520"/>
                  </a:cubicBezTo>
                  <a:cubicBezTo>
                    <a:pt x="15339" y="10219"/>
                    <a:pt x="15099" y="9944"/>
                    <a:pt x="14805" y="9944"/>
                  </a:cubicBezTo>
                  <a:cubicBezTo>
                    <a:pt x="14774" y="9944"/>
                    <a:pt x="14743" y="9947"/>
                    <a:pt x="14711" y="9953"/>
                  </a:cubicBezTo>
                  <a:cubicBezTo>
                    <a:pt x="12576" y="10287"/>
                    <a:pt x="11109" y="11621"/>
                    <a:pt x="9941" y="13423"/>
                  </a:cubicBezTo>
                  <a:cubicBezTo>
                    <a:pt x="9074" y="14657"/>
                    <a:pt x="8473" y="16091"/>
                    <a:pt x="8140" y="17592"/>
                  </a:cubicBezTo>
                  <a:cubicBezTo>
                    <a:pt x="7539" y="14757"/>
                    <a:pt x="7640" y="11788"/>
                    <a:pt x="7740" y="8953"/>
                  </a:cubicBezTo>
                  <a:cubicBezTo>
                    <a:pt x="7806" y="6217"/>
                    <a:pt x="8340" y="2782"/>
                    <a:pt x="7306" y="213"/>
                  </a:cubicBezTo>
                  <a:cubicBezTo>
                    <a:pt x="7254" y="76"/>
                    <a:pt x="7123" y="0"/>
                    <a:pt x="6995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0;p59"/>
            <p:cNvSpPr/>
            <p:nvPr/>
          </p:nvSpPr>
          <p:spPr>
            <a:xfrm>
              <a:off x="3809094" y="3274797"/>
              <a:ext cx="293280" cy="340193"/>
            </a:xfrm>
            <a:custGeom>
              <a:avLst/>
              <a:gdLst/>
              <a:ahLst/>
              <a:cxnLst/>
              <a:rect l="l" t="t" r="r" b="b"/>
              <a:pathLst>
                <a:path w="15279" h="17723" extrusionOk="0">
                  <a:moveTo>
                    <a:pt x="12312" y="1"/>
                  </a:moveTo>
                  <a:cubicBezTo>
                    <a:pt x="12184" y="1"/>
                    <a:pt x="12065" y="45"/>
                    <a:pt x="11976" y="134"/>
                  </a:cubicBezTo>
                  <a:lnTo>
                    <a:pt x="11909" y="167"/>
                  </a:lnTo>
                  <a:cubicBezTo>
                    <a:pt x="11709" y="268"/>
                    <a:pt x="11542" y="401"/>
                    <a:pt x="11442" y="601"/>
                  </a:cubicBezTo>
                  <a:cubicBezTo>
                    <a:pt x="10242" y="1669"/>
                    <a:pt x="9341" y="3003"/>
                    <a:pt x="8774" y="4471"/>
                  </a:cubicBezTo>
                  <a:lnTo>
                    <a:pt x="8674" y="4737"/>
                  </a:lnTo>
                  <a:cubicBezTo>
                    <a:pt x="8507" y="4370"/>
                    <a:pt x="8307" y="3970"/>
                    <a:pt x="8073" y="3603"/>
                  </a:cubicBezTo>
                  <a:cubicBezTo>
                    <a:pt x="7406" y="2369"/>
                    <a:pt x="6472" y="701"/>
                    <a:pt x="5071" y="167"/>
                  </a:cubicBezTo>
                  <a:cubicBezTo>
                    <a:pt x="5004" y="117"/>
                    <a:pt x="4929" y="92"/>
                    <a:pt x="4854" y="92"/>
                  </a:cubicBezTo>
                  <a:cubicBezTo>
                    <a:pt x="4779" y="92"/>
                    <a:pt x="4704" y="117"/>
                    <a:pt x="4638" y="167"/>
                  </a:cubicBezTo>
                  <a:cubicBezTo>
                    <a:pt x="1635" y="2636"/>
                    <a:pt x="1" y="7172"/>
                    <a:pt x="468" y="10975"/>
                  </a:cubicBezTo>
                  <a:cubicBezTo>
                    <a:pt x="801" y="13610"/>
                    <a:pt x="2970" y="16779"/>
                    <a:pt x="5672" y="17413"/>
                  </a:cubicBezTo>
                  <a:cubicBezTo>
                    <a:pt x="6005" y="17480"/>
                    <a:pt x="6339" y="17547"/>
                    <a:pt x="6672" y="17547"/>
                  </a:cubicBezTo>
                  <a:cubicBezTo>
                    <a:pt x="6839" y="17647"/>
                    <a:pt x="7006" y="17713"/>
                    <a:pt x="7206" y="17713"/>
                  </a:cubicBezTo>
                  <a:cubicBezTo>
                    <a:pt x="7345" y="17719"/>
                    <a:pt x="7481" y="17722"/>
                    <a:pt x="7617" y="17722"/>
                  </a:cubicBezTo>
                  <a:cubicBezTo>
                    <a:pt x="9765" y="17722"/>
                    <a:pt x="11529" y="16967"/>
                    <a:pt x="12910" y="15178"/>
                  </a:cubicBezTo>
                  <a:cubicBezTo>
                    <a:pt x="13644" y="14144"/>
                    <a:pt x="14144" y="12977"/>
                    <a:pt x="14411" y="11709"/>
                  </a:cubicBezTo>
                  <a:cubicBezTo>
                    <a:pt x="14578" y="11175"/>
                    <a:pt x="14745" y="10608"/>
                    <a:pt x="14845" y="10041"/>
                  </a:cubicBezTo>
                  <a:cubicBezTo>
                    <a:pt x="15278" y="8040"/>
                    <a:pt x="15012" y="5972"/>
                    <a:pt x="14478" y="4004"/>
                  </a:cubicBezTo>
                  <a:cubicBezTo>
                    <a:pt x="14311" y="2869"/>
                    <a:pt x="13944" y="1769"/>
                    <a:pt x="13410" y="801"/>
                  </a:cubicBezTo>
                  <a:lnTo>
                    <a:pt x="13410" y="768"/>
                  </a:lnTo>
                  <a:cubicBezTo>
                    <a:pt x="13344" y="701"/>
                    <a:pt x="13310" y="601"/>
                    <a:pt x="13277" y="534"/>
                  </a:cubicBezTo>
                  <a:cubicBezTo>
                    <a:pt x="13110" y="234"/>
                    <a:pt x="12810" y="67"/>
                    <a:pt x="12510" y="34"/>
                  </a:cubicBezTo>
                  <a:cubicBezTo>
                    <a:pt x="12443" y="12"/>
                    <a:pt x="12376" y="1"/>
                    <a:pt x="12312" y="1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Google Shape;278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3225" y="1177085"/>
                <a:ext cx="77082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indent="0">
                  <a:buNone/>
                </a:pPr>
                <a:r>
                  <a:rPr lang="en-US" sz="1800" b="1" dirty="0"/>
                  <a:t>GOAL : </a:t>
                </a:r>
                <a:r>
                  <a:rPr lang="en-US" sz="1800" dirty="0"/>
                  <a:t>To calculate and display Body Mass Index (BMI</a:t>
                </a:r>
                <a:r>
                  <a:rPr lang="en-US" sz="1800" dirty="0" smtClean="0"/>
                  <a:t>)</a:t>
                </a:r>
              </a:p>
              <a:p>
                <a:pPr marL="114300" indent="0">
                  <a:buNone/>
                </a:pPr>
                <a:endParaRPr lang="en-US" sz="1800" dirty="0"/>
              </a:p>
              <a:p>
                <a:pPr marL="114300" indent="0">
                  <a:buNone/>
                </a:pPr>
                <a:r>
                  <a:rPr lang="en-US" sz="1800" b="1" dirty="0"/>
                  <a:t>INPUT :</a:t>
                </a:r>
                <a:endParaRPr lang="en-US" sz="1800" dirty="0"/>
              </a:p>
              <a:p>
                <a:r>
                  <a:rPr lang="en-US" sz="1800" dirty="0"/>
                  <a:t>Weight (kg)</a:t>
                </a:r>
              </a:p>
              <a:p>
                <a:r>
                  <a:rPr lang="en-US" sz="1800" dirty="0"/>
                  <a:t>Height (m</a:t>
                </a:r>
                <a:r>
                  <a:rPr lang="en-US" sz="1800" dirty="0" smtClean="0"/>
                  <a:t>)</a:t>
                </a:r>
              </a:p>
              <a:p>
                <a:pPr marL="114300" indent="0">
                  <a:buNone/>
                </a:pPr>
                <a:endParaRPr lang="en-US" sz="1800" dirty="0"/>
              </a:p>
              <a:p>
                <a:pPr marL="114300" indent="0">
                  <a:buNone/>
                </a:pPr>
                <a:r>
                  <a:rPr lang="en-US" sz="1800" b="1" dirty="0"/>
                  <a:t>PROCESS:</a:t>
                </a:r>
                <a:endParaRPr lang="en-US" sz="1800" dirty="0"/>
              </a:p>
              <a:p>
                <a:pPr marL="114300" indent="0">
                  <a:buNone/>
                </a:pPr>
                <a:r>
                  <a:rPr lang="en-US" sz="1800" dirty="0"/>
                  <a:t>BMI = </a:t>
                </a:r>
                <a:r>
                  <a:rPr lang="en-US" sz="1800" dirty="0" smtClean="0"/>
                  <a:t>weight </a:t>
                </a:r>
                <a:r>
                  <a:rPr lang="en-US" sz="1800" dirty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0" i="1" dirty="0" smtClean="0"/>
                          <m:t>height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pPr marL="114300" indent="0">
                  <a:buNone/>
                </a:pPr>
                <a:r>
                  <a:rPr lang="en-US" sz="1800" b="1" dirty="0"/>
                  <a:t>OUTPUT:</a:t>
                </a:r>
                <a:endParaRPr lang="en-US" sz="1800" dirty="0"/>
              </a:p>
              <a:p>
                <a:pPr marL="114300" indent="0">
                  <a:buNone/>
                </a:pPr>
                <a:r>
                  <a:rPr lang="en-US" sz="1800" dirty="0"/>
                  <a:t>The value of BMI </a:t>
                </a:r>
              </a:p>
            </p:txBody>
          </p:sp>
        </mc:Choice>
        <mc:Fallback xmlns="">
          <p:sp>
            <p:nvSpPr>
              <p:cNvPr id="278" name="Google Shape;278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3225" y="1177085"/>
                <a:ext cx="7708200" cy="34164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Explosion 1 2"/>
          <p:cNvSpPr/>
          <p:nvPr/>
        </p:nvSpPr>
        <p:spPr>
          <a:xfrm>
            <a:off x="4187093" y="1890355"/>
            <a:ext cx="3971565" cy="2348723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Weight and height MUST be in positive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2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39895" y="852839"/>
            <a:ext cx="7708200" cy="2784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2000" dirty="0" smtClean="0"/>
          </a:p>
          <a:p>
            <a:pPr marL="114300" indent="0">
              <a:buNone/>
            </a:pPr>
            <a:r>
              <a:rPr lang="en-US" sz="2000" dirty="0" smtClean="0"/>
              <a:t>Start</a:t>
            </a:r>
          </a:p>
          <a:p>
            <a:pPr marL="114300" indent="0">
              <a:buNone/>
            </a:pPr>
            <a:r>
              <a:rPr lang="en-US" sz="2000" dirty="0" smtClean="0"/>
              <a:t>Input:</a:t>
            </a:r>
          </a:p>
          <a:p>
            <a:pPr marL="114300" indent="0">
              <a:buNone/>
            </a:pPr>
            <a:r>
              <a:rPr lang="en-US" sz="2000" dirty="0" smtClean="0"/>
              <a:t>	Get </a:t>
            </a:r>
            <a:r>
              <a:rPr lang="en-US" sz="2000" dirty="0"/>
              <a:t>weight (kg)</a:t>
            </a:r>
          </a:p>
          <a:p>
            <a:pPr marL="114300" indent="0">
              <a:buNone/>
            </a:pPr>
            <a:r>
              <a:rPr lang="en-US" sz="2000" dirty="0" smtClean="0"/>
              <a:t>	Get </a:t>
            </a:r>
            <a:r>
              <a:rPr lang="en-US" sz="2000" dirty="0"/>
              <a:t>height (m</a:t>
            </a:r>
            <a:r>
              <a:rPr lang="en-US" sz="2000" dirty="0" smtClean="0"/>
              <a:t>)</a:t>
            </a:r>
          </a:p>
          <a:p>
            <a:pPr marL="114300" indent="0">
              <a:buNone/>
            </a:pPr>
            <a:r>
              <a:rPr lang="en-US" sz="2000" dirty="0" smtClean="0"/>
              <a:t>Process: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	Calculate </a:t>
            </a:r>
            <a:r>
              <a:rPr lang="en-US" sz="2000" dirty="0"/>
              <a:t>Body Mass Index (BMI)</a:t>
            </a:r>
          </a:p>
          <a:p>
            <a:pPr marL="114300" indent="0">
              <a:buNone/>
            </a:pPr>
            <a:r>
              <a:rPr lang="en-US" sz="2000" dirty="0" smtClean="0"/>
              <a:t>	BMI </a:t>
            </a:r>
            <a:r>
              <a:rPr lang="en-US" sz="2000" dirty="0"/>
              <a:t>= </a:t>
            </a:r>
            <a:r>
              <a:rPr lang="en-US" sz="2000" dirty="0" smtClean="0"/>
              <a:t>weight </a:t>
            </a:r>
            <a:r>
              <a:rPr lang="en-US" sz="2000" dirty="0"/>
              <a:t>/ </a:t>
            </a:r>
            <a:r>
              <a:rPr lang="en-US" sz="2000" dirty="0" smtClean="0"/>
              <a:t>height </a:t>
            </a:r>
            <a:r>
              <a:rPr lang="en-US" sz="2000" dirty="0"/>
              <a:t>* </a:t>
            </a:r>
            <a:r>
              <a:rPr lang="en-US" sz="2000" dirty="0" smtClean="0"/>
              <a:t>height</a:t>
            </a:r>
          </a:p>
          <a:p>
            <a:pPr marL="114300" indent="0">
              <a:buNone/>
            </a:pPr>
            <a:r>
              <a:rPr lang="en-US" sz="2000" dirty="0" smtClean="0"/>
              <a:t>Output: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 smtClean="0"/>
              <a:t>	Print </a:t>
            </a:r>
            <a:r>
              <a:rPr lang="en-US" sz="2000" dirty="0"/>
              <a:t>BMI</a:t>
            </a:r>
          </a:p>
          <a:p>
            <a:pPr marL="114300" indent="0">
              <a:buNone/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693395" y="298796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319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1"/>
          <p:cNvGrpSpPr/>
          <p:nvPr/>
        </p:nvGrpSpPr>
        <p:grpSpPr>
          <a:xfrm rot="-5838800">
            <a:off x="-1003969" y="143482"/>
            <a:ext cx="3081658" cy="1994832"/>
            <a:chOff x="3476322" y="3871854"/>
            <a:chExt cx="3081549" cy="1994761"/>
          </a:xfrm>
        </p:grpSpPr>
        <p:sp>
          <p:nvSpPr>
            <p:cNvPr id="412" name="Google Shape;412;p31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31"/>
          <p:cNvGrpSpPr/>
          <p:nvPr/>
        </p:nvGrpSpPr>
        <p:grpSpPr>
          <a:xfrm rot="7691403">
            <a:off x="6758013" y="2916265"/>
            <a:ext cx="3774696" cy="1979919"/>
            <a:chOff x="6797960" y="203729"/>
            <a:chExt cx="3774524" cy="1979829"/>
          </a:xfrm>
        </p:grpSpPr>
        <p:sp>
          <p:nvSpPr>
            <p:cNvPr id="432" name="Google Shape;432;p31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980;p38"/>
          <p:cNvSpPr txBox="1">
            <a:spLocks/>
          </p:cNvSpPr>
          <p:nvPr/>
        </p:nvSpPr>
        <p:spPr>
          <a:xfrm>
            <a:off x="1785094" y="301885"/>
            <a:ext cx="24597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7E7C"/>
              </a:buClr>
              <a:buSzPts val="2600"/>
              <a:buFont typeface="Handlee"/>
              <a:buNone/>
              <a:defRPr sz="2800" b="1" i="0" u="none" strike="noStrike" cap="none">
                <a:solidFill>
                  <a:srgbClr val="EB7E7C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" dirty="0"/>
              <a:t>Flowchart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oogle Shape;1184;p41"/>
          <p:cNvGrpSpPr/>
          <p:nvPr/>
        </p:nvGrpSpPr>
        <p:grpSpPr>
          <a:xfrm>
            <a:off x="3746420" y="105117"/>
            <a:ext cx="701063" cy="503738"/>
            <a:chOff x="4275298" y="1100616"/>
            <a:chExt cx="701063" cy="503738"/>
          </a:xfrm>
        </p:grpSpPr>
        <p:sp>
          <p:nvSpPr>
            <p:cNvPr id="37" name="Google Shape;1185;p41"/>
            <p:cNvSpPr/>
            <p:nvPr/>
          </p:nvSpPr>
          <p:spPr>
            <a:xfrm>
              <a:off x="4275298" y="1114998"/>
              <a:ext cx="701063" cy="489356"/>
            </a:xfrm>
            <a:custGeom>
              <a:avLst/>
              <a:gdLst/>
              <a:ahLst/>
              <a:cxnLst/>
              <a:rect l="l" t="t" r="r" b="b"/>
              <a:pathLst>
                <a:path w="8937" h="6238" extrusionOk="0">
                  <a:moveTo>
                    <a:pt x="4503" y="0"/>
                  </a:moveTo>
                  <a:cubicBezTo>
                    <a:pt x="3898" y="0"/>
                    <a:pt x="3285" y="84"/>
                    <a:pt x="2710" y="207"/>
                  </a:cubicBezTo>
                  <a:cubicBezTo>
                    <a:pt x="2694" y="239"/>
                    <a:pt x="2662" y="255"/>
                    <a:pt x="2614" y="271"/>
                  </a:cubicBezTo>
                  <a:cubicBezTo>
                    <a:pt x="888" y="868"/>
                    <a:pt x="1" y="2836"/>
                    <a:pt x="856" y="4497"/>
                  </a:cubicBezTo>
                  <a:cubicBezTo>
                    <a:pt x="1480" y="5725"/>
                    <a:pt x="2798" y="6237"/>
                    <a:pt x="4120" y="6237"/>
                  </a:cubicBezTo>
                  <a:cubicBezTo>
                    <a:pt x="4743" y="6237"/>
                    <a:pt x="5367" y="6123"/>
                    <a:pt x="5920" y="5917"/>
                  </a:cubicBezTo>
                  <a:cubicBezTo>
                    <a:pt x="7695" y="5255"/>
                    <a:pt x="8937" y="3110"/>
                    <a:pt x="7695" y="1416"/>
                  </a:cubicBezTo>
                  <a:cubicBezTo>
                    <a:pt x="6927" y="346"/>
                    <a:pt x="5732" y="0"/>
                    <a:pt x="4503" y="0"/>
                  </a:cubicBezTo>
                  <a:close/>
                </a:path>
              </a:pathLst>
            </a:custGeom>
            <a:solidFill>
              <a:srgbClr val="E89F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186;p41"/>
            <p:cNvGrpSpPr/>
            <p:nvPr/>
          </p:nvGrpSpPr>
          <p:grpSpPr>
            <a:xfrm>
              <a:off x="4438183" y="1100616"/>
              <a:ext cx="343095" cy="489365"/>
              <a:chOff x="5096385" y="1574713"/>
              <a:chExt cx="442761" cy="597078"/>
            </a:xfrm>
          </p:grpSpPr>
          <p:sp>
            <p:nvSpPr>
              <p:cNvPr id="39" name="Google Shape;1187;p41"/>
              <p:cNvSpPr/>
              <p:nvPr/>
            </p:nvSpPr>
            <p:spPr>
              <a:xfrm>
                <a:off x="5142032" y="1697177"/>
                <a:ext cx="319645" cy="474614"/>
              </a:xfrm>
              <a:custGeom>
                <a:avLst/>
                <a:gdLst/>
                <a:ahLst/>
                <a:cxnLst/>
                <a:rect l="l" t="t" r="r" b="b"/>
                <a:pathLst>
                  <a:path w="15412" h="22884" extrusionOk="0">
                    <a:moveTo>
                      <a:pt x="8573" y="8379"/>
                    </a:moveTo>
                    <a:cubicBezTo>
                      <a:pt x="8715" y="8379"/>
                      <a:pt x="8826" y="8506"/>
                      <a:pt x="8974" y="8506"/>
                    </a:cubicBezTo>
                    <a:cubicBezTo>
                      <a:pt x="8979" y="8504"/>
                      <a:pt x="8983" y="8503"/>
                      <a:pt x="8987" y="8503"/>
                    </a:cubicBezTo>
                    <a:cubicBezTo>
                      <a:pt x="9035" y="8503"/>
                      <a:pt x="9004" y="8673"/>
                      <a:pt x="8974" y="8673"/>
                    </a:cubicBezTo>
                    <a:cubicBezTo>
                      <a:pt x="8673" y="8673"/>
                      <a:pt x="8740" y="8907"/>
                      <a:pt x="8740" y="9040"/>
                    </a:cubicBezTo>
                    <a:cubicBezTo>
                      <a:pt x="8807" y="9540"/>
                      <a:pt x="8774" y="10007"/>
                      <a:pt x="8673" y="10474"/>
                    </a:cubicBezTo>
                    <a:cubicBezTo>
                      <a:pt x="8673" y="10608"/>
                      <a:pt x="8707" y="10741"/>
                      <a:pt x="8740" y="10875"/>
                    </a:cubicBezTo>
                    <a:cubicBezTo>
                      <a:pt x="8740" y="12042"/>
                      <a:pt x="8673" y="13276"/>
                      <a:pt x="8774" y="14511"/>
                    </a:cubicBezTo>
                    <a:cubicBezTo>
                      <a:pt x="8807" y="14878"/>
                      <a:pt x="8907" y="15311"/>
                      <a:pt x="8907" y="15711"/>
                    </a:cubicBezTo>
                    <a:cubicBezTo>
                      <a:pt x="8907" y="15878"/>
                      <a:pt x="8907" y="16078"/>
                      <a:pt x="8707" y="16112"/>
                    </a:cubicBezTo>
                    <a:cubicBezTo>
                      <a:pt x="8686" y="16116"/>
                      <a:pt x="8666" y="16118"/>
                      <a:pt x="8647" y="16118"/>
                    </a:cubicBezTo>
                    <a:cubicBezTo>
                      <a:pt x="8516" y="16118"/>
                      <a:pt x="8436" y="16020"/>
                      <a:pt x="8407" y="15845"/>
                    </a:cubicBezTo>
                    <a:cubicBezTo>
                      <a:pt x="8240" y="15211"/>
                      <a:pt x="8073" y="14577"/>
                      <a:pt x="7840" y="13977"/>
                    </a:cubicBezTo>
                    <a:cubicBezTo>
                      <a:pt x="7473" y="13110"/>
                      <a:pt x="7139" y="12242"/>
                      <a:pt x="6805" y="11408"/>
                    </a:cubicBezTo>
                    <a:cubicBezTo>
                      <a:pt x="6605" y="10875"/>
                      <a:pt x="6138" y="10474"/>
                      <a:pt x="6072" y="9874"/>
                    </a:cubicBezTo>
                    <a:cubicBezTo>
                      <a:pt x="6072" y="9841"/>
                      <a:pt x="6005" y="9774"/>
                      <a:pt x="5972" y="9740"/>
                    </a:cubicBezTo>
                    <a:cubicBezTo>
                      <a:pt x="5905" y="9540"/>
                      <a:pt x="5471" y="9507"/>
                      <a:pt x="5638" y="9340"/>
                    </a:cubicBezTo>
                    <a:cubicBezTo>
                      <a:pt x="5838" y="9140"/>
                      <a:pt x="6105" y="9040"/>
                      <a:pt x="6372" y="9007"/>
                    </a:cubicBezTo>
                    <a:cubicBezTo>
                      <a:pt x="7072" y="8940"/>
                      <a:pt x="7773" y="8773"/>
                      <a:pt x="8407" y="8440"/>
                    </a:cubicBezTo>
                    <a:cubicBezTo>
                      <a:pt x="8468" y="8396"/>
                      <a:pt x="8523" y="8379"/>
                      <a:pt x="8573" y="8379"/>
                    </a:cubicBezTo>
                    <a:close/>
                    <a:moveTo>
                      <a:pt x="7083" y="920"/>
                    </a:moveTo>
                    <a:cubicBezTo>
                      <a:pt x="7166" y="920"/>
                      <a:pt x="7251" y="924"/>
                      <a:pt x="7339" y="934"/>
                    </a:cubicBezTo>
                    <a:cubicBezTo>
                      <a:pt x="7588" y="934"/>
                      <a:pt x="7840" y="929"/>
                      <a:pt x="8092" y="929"/>
                    </a:cubicBezTo>
                    <a:cubicBezTo>
                      <a:pt x="8784" y="929"/>
                      <a:pt x="9481" y="965"/>
                      <a:pt x="10141" y="1234"/>
                    </a:cubicBezTo>
                    <a:cubicBezTo>
                      <a:pt x="11008" y="1501"/>
                      <a:pt x="11776" y="2102"/>
                      <a:pt x="12276" y="2869"/>
                    </a:cubicBezTo>
                    <a:cubicBezTo>
                      <a:pt x="12610" y="3403"/>
                      <a:pt x="13143" y="3870"/>
                      <a:pt x="13410" y="4437"/>
                    </a:cubicBezTo>
                    <a:cubicBezTo>
                      <a:pt x="13677" y="5004"/>
                      <a:pt x="14211" y="5537"/>
                      <a:pt x="14077" y="6271"/>
                    </a:cubicBezTo>
                    <a:cubicBezTo>
                      <a:pt x="14077" y="6271"/>
                      <a:pt x="14077" y="6305"/>
                      <a:pt x="14111" y="6338"/>
                    </a:cubicBezTo>
                    <a:cubicBezTo>
                      <a:pt x="14411" y="6705"/>
                      <a:pt x="14478" y="7205"/>
                      <a:pt x="14311" y="7672"/>
                    </a:cubicBezTo>
                    <a:cubicBezTo>
                      <a:pt x="14277" y="7739"/>
                      <a:pt x="14177" y="8106"/>
                      <a:pt x="14444" y="8273"/>
                    </a:cubicBezTo>
                    <a:cubicBezTo>
                      <a:pt x="14478" y="8284"/>
                      <a:pt x="14478" y="8284"/>
                      <a:pt x="14462" y="8284"/>
                    </a:cubicBezTo>
                    <a:cubicBezTo>
                      <a:pt x="14429" y="8284"/>
                      <a:pt x="14333" y="8284"/>
                      <a:pt x="14311" y="8373"/>
                    </a:cubicBezTo>
                    <a:cubicBezTo>
                      <a:pt x="14211" y="8706"/>
                      <a:pt x="14144" y="9040"/>
                      <a:pt x="14111" y="9374"/>
                    </a:cubicBezTo>
                    <a:cubicBezTo>
                      <a:pt x="14011" y="9640"/>
                      <a:pt x="14011" y="9941"/>
                      <a:pt x="14077" y="10207"/>
                    </a:cubicBezTo>
                    <a:cubicBezTo>
                      <a:pt x="14177" y="10574"/>
                      <a:pt x="13944" y="10875"/>
                      <a:pt x="13844" y="11208"/>
                    </a:cubicBezTo>
                    <a:cubicBezTo>
                      <a:pt x="13677" y="11508"/>
                      <a:pt x="13577" y="11875"/>
                      <a:pt x="13477" y="12209"/>
                    </a:cubicBezTo>
                    <a:cubicBezTo>
                      <a:pt x="13343" y="12876"/>
                      <a:pt x="13010" y="13443"/>
                      <a:pt x="12776" y="14044"/>
                    </a:cubicBezTo>
                    <a:cubicBezTo>
                      <a:pt x="12743" y="14210"/>
                      <a:pt x="12643" y="14310"/>
                      <a:pt x="12510" y="14344"/>
                    </a:cubicBezTo>
                    <a:cubicBezTo>
                      <a:pt x="12376" y="14410"/>
                      <a:pt x="12276" y="14511"/>
                      <a:pt x="12276" y="14677"/>
                    </a:cubicBezTo>
                    <a:cubicBezTo>
                      <a:pt x="12309" y="15244"/>
                      <a:pt x="11842" y="15445"/>
                      <a:pt x="11442" y="15545"/>
                    </a:cubicBezTo>
                    <a:cubicBezTo>
                      <a:pt x="11075" y="15645"/>
                      <a:pt x="10608" y="15578"/>
                      <a:pt x="10241" y="15745"/>
                    </a:cubicBezTo>
                    <a:cubicBezTo>
                      <a:pt x="10185" y="15775"/>
                      <a:pt x="10138" y="15789"/>
                      <a:pt x="10097" y="15789"/>
                    </a:cubicBezTo>
                    <a:cubicBezTo>
                      <a:pt x="9873" y="15789"/>
                      <a:pt x="9864" y="15376"/>
                      <a:pt x="9808" y="15178"/>
                    </a:cubicBezTo>
                    <a:cubicBezTo>
                      <a:pt x="9607" y="14544"/>
                      <a:pt x="9774" y="13843"/>
                      <a:pt x="9607" y="13176"/>
                    </a:cubicBezTo>
                    <a:cubicBezTo>
                      <a:pt x="9574" y="13076"/>
                      <a:pt x="9641" y="12809"/>
                      <a:pt x="9641" y="12609"/>
                    </a:cubicBezTo>
                    <a:cubicBezTo>
                      <a:pt x="9607" y="11909"/>
                      <a:pt x="9641" y="11208"/>
                      <a:pt x="9708" y="10508"/>
                    </a:cubicBezTo>
                    <a:cubicBezTo>
                      <a:pt x="9708" y="9974"/>
                      <a:pt x="9774" y="9440"/>
                      <a:pt x="9874" y="8907"/>
                    </a:cubicBezTo>
                    <a:cubicBezTo>
                      <a:pt x="9974" y="8440"/>
                      <a:pt x="9908" y="7973"/>
                      <a:pt x="9741" y="7539"/>
                    </a:cubicBezTo>
                    <a:cubicBezTo>
                      <a:pt x="9674" y="7439"/>
                      <a:pt x="9574" y="7372"/>
                      <a:pt x="9474" y="7372"/>
                    </a:cubicBezTo>
                    <a:cubicBezTo>
                      <a:pt x="9412" y="7368"/>
                      <a:pt x="9349" y="7366"/>
                      <a:pt x="9287" y="7366"/>
                    </a:cubicBezTo>
                    <a:cubicBezTo>
                      <a:pt x="8850" y="7366"/>
                      <a:pt x="8419" y="7468"/>
                      <a:pt x="8040" y="7672"/>
                    </a:cubicBezTo>
                    <a:cubicBezTo>
                      <a:pt x="7739" y="7872"/>
                      <a:pt x="7406" y="7973"/>
                      <a:pt x="7072" y="7973"/>
                    </a:cubicBezTo>
                    <a:cubicBezTo>
                      <a:pt x="7039" y="7971"/>
                      <a:pt x="7007" y="7970"/>
                      <a:pt x="6974" y="7970"/>
                    </a:cubicBezTo>
                    <a:cubicBezTo>
                      <a:pt x="6376" y="7970"/>
                      <a:pt x="5807" y="8248"/>
                      <a:pt x="5238" y="8406"/>
                    </a:cubicBezTo>
                    <a:cubicBezTo>
                      <a:pt x="4404" y="8573"/>
                      <a:pt x="4304" y="9307"/>
                      <a:pt x="5004" y="9907"/>
                    </a:cubicBezTo>
                    <a:cubicBezTo>
                      <a:pt x="5404" y="10374"/>
                      <a:pt x="5705" y="10875"/>
                      <a:pt x="5938" y="11475"/>
                    </a:cubicBezTo>
                    <a:cubicBezTo>
                      <a:pt x="6238" y="12109"/>
                      <a:pt x="6572" y="12776"/>
                      <a:pt x="6839" y="13476"/>
                    </a:cubicBezTo>
                    <a:cubicBezTo>
                      <a:pt x="7139" y="14244"/>
                      <a:pt x="7373" y="15078"/>
                      <a:pt x="7606" y="15912"/>
                    </a:cubicBezTo>
                    <a:cubicBezTo>
                      <a:pt x="7661" y="16132"/>
                      <a:pt x="7693" y="16420"/>
                      <a:pt x="7421" y="16420"/>
                    </a:cubicBezTo>
                    <a:cubicBezTo>
                      <a:pt x="7364" y="16420"/>
                      <a:pt x="7293" y="16408"/>
                      <a:pt x="7206" y="16379"/>
                    </a:cubicBezTo>
                    <a:lnTo>
                      <a:pt x="7172" y="16379"/>
                    </a:lnTo>
                    <a:cubicBezTo>
                      <a:pt x="6839" y="16512"/>
                      <a:pt x="6338" y="16445"/>
                      <a:pt x="6038" y="16879"/>
                    </a:cubicBezTo>
                    <a:cubicBezTo>
                      <a:pt x="6010" y="16935"/>
                      <a:pt x="5982" y="16956"/>
                      <a:pt x="5954" y="16956"/>
                    </a:cubicBezTo>
                    <a:cubicBezTo>
                      <a:pt x="5915" y="16956"/>
                      <a:pt x="5877" y="16917"/>
                      <a:pt x="5838" y="16879"/>
                    </a:cubicBezTo>
                    <a:cubicBezTo>
                      <a:pt x="5238" y="16112"/>
                      <a:pt x="4437" y="15611"/>
                      <a:pt x="3770" y="14944"/>
                    </a:cubicBezTo>
                    <a:cubicBezTo>
                      <a:pt x="3170" y="14344"/>
                      <a:pt x="2602" y="13677"/>
                      <a:pt x="2102" y="13043"/>
                    </a:cubicBezTo>
                    <a:cubicBezTo>
                      <a:pt x="1668" y="12409"/>
                      <a:pt x="1368" y="11775"/>
                      <a:pt x="1168" y="11075"/>
                    </a:cubicBezTo>
                    <a:cubicBezTo>
                      <a:pt x="734" y="9707"/>
                      <a:pt x="601" y="8273"/>
                      <a:pt x="835" y="6905"/>
                    </a:cubicBezTo>
                    <a:cubicBezTo>
                      <a:pt x="968" y="5904"/>
                      <a:pt x="1302" y="4937"/>
                      <a:pt x="1869" y="4103"/>
                    </a:cubicBezTo>
                    <a:cubicBezTo>
                      <a:pt x="2269" y="3536"/>
                      <a:pt x="2703" y="3036"/>
                      <a:pt x="3170" y="2569"/>
                    </a:cubicBezTo>
                    <a:cubicBezTo>
                      <a:pt x="3603" y="2135"/>
                      <a:pt x="4137" y="1801"/>
                      <a:pt x="4737" y="1568"/>
                    </a:cubicBezTo>
                    <a:cubicBezTo>
                      <a:pt x="5304" y="1334"/>
                      <a:pt x="5871" y="1134"/>
                      <a:pt x="6505" y="968"/>
                    </a:cubicBezTo>
                    <a:cubicBezTo>
                      <a:pt x="6694" y="944"/>
                      <a:pt x="6883" y="920"/>
                      <a:pt x="7083" y="920"/>
                    </a:cubicBezTo>
                    <a:close/>
                    <a:moveTo>
                      <a:pt x="11565" y="16193"/>
                    </a:moveTo>
                    <a:cubicBezTo>
                      <a:pt x="11774" y="16193"/>
                      <a:pt x="11902" y="16324"/>
                      <a:pt x="11976" y="16545"/>
                    </a:cubicBezTo>
                    <a:cubicBezTo>
                      <a:pt x="12043" y="16746"/>
                      <a:pt x="12043" y="17012"/>
                      <a:pt x="11976" y="17213"/>
                    </a:cubicBezTo>
                    <a:cubicBezTo>
                      <a:pt x="12276" y="17780"/>
                      <a:pt x="12243" y="18380"/>
                      <a:pt x="12376" y="19014"/>
                    </a:cubicBezTo>
                    <a:cubicBezTo>
                      <a:pt x="12409" y="19181"/>
                      <a:pt x="12209" y="19181"/>
                      <a:pt x="12109" y="19181"/>
                    </a:cubicBezTo>
                    <a:cubicBezTo>
                      <a:pt x="11409" y="19214"/>
                      <a:pt x="10708" y="19347"/>
                      <a:pt x="10041" y="19581"/>
                    </a:cubicBezTo>
                    <a:cubicBezTo>
                      <a:pt x="9274" y="19814"/>
                      <a:pt x="8473" y="19948"/>
                      <a:pt x="7706" y="20215"/>
                    </a:cubicBezTo>
                    <a:cubicBezTo>
                      <a:pt x="7402" y="20320"/>
                      <a:pt x="7177" y="20378"/>
                      <a:pt x="7008" y="20378"/>
                    </a:cubicBezTo>
                    <a:cubicBezTo>
                      <a:pt x="6640" y="20378"/>
                      <a:pt x="6540" y="20100"/>
                      <a:pt x="6472" y="19414"/>
                    </a:cubicBezTo>
                    <a:cubicBezTo>
                      <a:pt x="6439" y="19181"/>
                      <a:pt x="6572" y="18980"/>
                      <a:pt x="6805" y="18980"/>
                    </a:cubicBezTo>
                    <a:cubicBezTo>
                      <a:pt x="7439" y="18880"/>
                      <a:pt x="8040" y="18747"/>
                      <a:pt x="8673" y="18580"/>
                    </a:cubicBezTo>
                    <a:cubicBezTo>
                      <a:pt x="9407" y="18380"/>
                      <a:pt x="10141" y="18180"/>
                      <a:pt x="10842" y="17913"/>
                    </a:cubicBezTo>
                    <a:cubicBezTo>
                      <a:pt x="11008" y="17813"/>
                      <a:pt x="11175" y="17746"/>
                      <a:pt x="11342" y="17713"/>
                    </a:cubicBezTo>
                    <a:cubicBezTo>
                      <a:pt x="11609" y="17680"/>
                      <a:pt x="11842" y="17513"/>
                      <a:pt x="11942" y="17279"/>
                    </a:cubicBezTo>
                    <a:cubicBezTo>
                      <a:pt x="11576" y="17279"/>
                      <a:pt x="11242" y="17346"/>
                      <a:pt x="10875" y="17413"/>
                    </a:cubicBezTo>
                    <a:cubicBezTo>
                      <a:pt x="9808" y="17613"/>
                      <a:pt x="8740" y="17880"/>
                      <a:pt x="7739" y="18247"/>
                    </a:cubicBezTo>
                    <a:cubicBezTo>
                      <a:pt x="7306" y="18380"/>
                      <a:pt x="6805" y="18180"/>
                      <a:pt x="6472" y="18580"/>
                    </a:cubicBezTo>
                    <a:cubicBezTo>
                      <a:pt x="6272" y="18247"/>
                      <a:pt x="6205" y="17880"/>
                      <a:pt x="6205" y="17513"/>
                    </a:cubicBezTo>
                    <a:cubicBezTo>
                      <a:pt x="6205" y="17279"/>
                      <a:pt x="6338" y="17246"/>
                      <a:pt x="6472" y="17246"/>
                    </a:cubicBezTo>
                    <a:cubicBezTo>
                      <a:pt x="7373" y="17179"/>
                      <a:pt x="8273" y="17046"/>
                      <a:pt x="9174" y="16812"/>
                    </a:cubicBezTo>
                    <a:cubicBezTo>
                      <a:pt x="9908" y="16679"/>
                      <a:pt x="10608" y="16479"/>
                      <a:pt x="11309" y="16245"/>
                    </a:cubicBezTo>
                    <a:cubicBezTo>
                      <a:pt x="11405" y="16210"/>
                      <a:pt x="11490" y="16193"/>
                      <a:pt x="11565" y="16193"/>
                    </a:cubicBezTo>
                    <a:close/>
                    <a:moveTo>
                      <a:pt x="12379" y="19588"/>
                    </a:moveTo>
                    <a:cubicBezTo>
                      <a:pt x="12537" y="19588"/>
                      <a:pt x="12659" y="19828"/>
                      <a:pt x="12843" y="19881"/>
                    </a:cubicBezTo>
                    <a:cubicBezTo>
                      <a:pt x="12977" y="19881"/>
                      <a:pt x="12810" y="20148"/>
                      <a:pt x="12676" y="20215"/>
                    </a:cubicBezTo>
                    <a:cubicBezTo>
                      <a:pt x="12209" y="20415"/>
                      <a:pt x="12009" y="20848"/>
                      <a:pt x="11676" y="21182"/>
                    </a:cubicBezTo>
                    <a:cubicBezTo>
                      <a:pt x="11175" y="21616"/>
                      <a:pt x="10608" y="21916"/>
                      <a:pt x="9974" y="22083"/>
                    </a:cubicBezTo>
                    <a:lnTo>
                      <a:pt x="9941" y="22083"/>
                    </a:lnTo>
                    <a:cubicBezTo>
                      <a:pt x="9586" y="22098"/>
                      <a:pt x="9274" y="22121"/>
                      <a:pt x="8992" y="22121"/>
                    </a:cubicBezTo>
                    <a:cubicBezTo>
                      <a:pt x="8664" y="22121"/>
                      <a:pt x="8375" y="22090"/>
                      <a:pt x="8106" y="21983"/>
                    </a:cubicBezTo>
                    <a:cubicBezTo>
                      <a:pt x="7673" y="21782"/>
                      <a:pt x="7139" y="21749"/>
                      <a:pt x="6906" y="21249"/>
                    </a:cubicBezTo>
                    <a:cubicBezTo>
                      <a:pt x="6872" y="21149"/>
                      <a:pt x="6772" y="21149"/>
                      <a:pt x="6839" y="21015"/>
                    </a:cubicBezTo>
                    <a:cubicBezTo>
                      <a:pt x="6875" y="20967"/>
                      <a:pt x="6906" y="20949"/>
                      <a:pt x="6935" y="20949"/>
                    </a:cubicBezTo>
                    <a:cubicBezTo>
                      <a:pt x="6987" y="20949"/>
                      <a:pt x="7030" y="21006"/>
                      <a:pt x="7072" y="21049"/>
                    </a:cubicBezTo>
                    <a:cubicBezTo>
                      <a:pt x="7118" y="21071"/>
                      <a:pt x="7161" y="21080"/>
                      <a:pt x="7203" y="21080"/>
                    </a:cubicBezTo>
                    <a:cubicBezTo>
                      <a:pt x="7348" y="21080"/>
                      <a:pt x="7477" y="20974"/>
                      <a:pt x="7606" y="20949"/>
                    </a:cubicBezTo>
                    <a:cubicBezTo>
                      <a:pt x="8473" y="20848"/>
                      <a:pt x="9341" y="20682"/>
                      <a:pt x="10208" y="20448"/>
                    </a:cubicBezTo>
                    <a:cubicBezTo>
                      <a:pt x="10875" y="20248"/>
                      <a:pt x="11642" y="20148"/>
                      <a:pt x="12243" y="19648"/>
                    </a:cubicBezTo>
                    <a:cubicBezTo>
                      <a:pt x="12292" y="19605"/>
                      <a:pt x="12336" y="19588"/>
                      <a:pt x="12379" y="19588"/>
                    </a:cubicBezTo>
                    <a:close/>
                    <a:moveTo>
                      <a:pt x="7906" y="0"/>
                    </a:moveTo>
                    <a:cubicBezTo>
                      <a:pt x="7439" y="0"/>
                      <a:pt x="6972" y="45"/>
                      <a:pt x="6505" y="134"/>
                    </a:cubicBezTo>
                    <a:cubicBezTo>
                      <a:pt x="5838" y="267"/>
                      <a:pt x="5104" y="200"/>
                      <a:pt x="4537" y="767"/>
                    </a:cubicBezTo>
                    <a:cubicBezTo>
                      <a:pt x="4470" y="801"/>
                      <a:pt x="4404" y="801"/>
                      <a:pt x="4370" y="801"/>
                    </a:cubicBezTo>
                    <a:cubicBezTo>
                      <a:pt x="3737" y="968"/>
                      <a:pt x="3303" y="1401"/>
                      <a:pt x="2803" y="1768"/>
                    </a:cubicBezTo>
                    <a:cubicBezTo>
                      <a:pt x="2469" y="2102"/>
                      <a:pt x="2169" y="2469"/>
                      <a:pt x="1869" y="2836"/>
                    </a:cubicBezTo>
                    <a:cubicBezTo>
                      <a:pt x="1502" y="3202"/>
                      <a:pt x="1201" y="3636"/>
                      <a:pt x="968" y="4136"/>
                    </a:cubicBezTo>
                    <a:cubicBezTo>
                      <a:pt x="768" y="4603"/>
                      <a:pt x="601" y="5070"/>
                      <a:pt x="468" y="5537"/>
                    </a:cubicBezTo>
                    <a:cubicBezTo>
                      <a:pt x="167" y="6405"/>
                      <a:pt x="1" y="7305"/>
                      <a:pt x="1" y="8206"/>
                    </a:cubicBezTo>
                    <a:cubicBezTo>
                      <a:pt x="1" y="8773"/>
                      <a:pt x="201" y="9307"/>
                      <a:pt x="67" y="9874"/>
                    </a:cubicBezTo>
                    <a:cubicBezTo>
                      <a:pt x="67" y="9941"/>
                      <a:pt x="134" y="10041"/>
                      <a:pt x="167" y="10107"/>
                    </a:cubicBezTo>
                    <a:cubicBezTo>
                      <a:pt x="267" y="10274"/>
                      <a:pt x="334" y="10441"/>
                      <a:pt x="334" y="10608"/>
                    </a:cubicBezTo>
                    <a:cubicBezTo>
                      <a:pt x="334" y="11475"/>
                      <a:pt x="768" y="12209"/>
                      <a:pt x="1101" y="12943"/>
                    </a:cubicBezTo>
                    <a:cubicBezTo>
                      <a:pt x="1535" y="13943"/>
                      <a:pt x="2369" y="14711"/>
                      <a:pt x="3170" y="15511"/>
                    </a:cubicBezTo>
                    <a:cubicBezTo>
                      <a:pt x="3503" y="15812"/>
                      <a:pt x="3937" y="15978"/>
                      <a:pt x="4170" y="16412"/>
                    </a:cubicBezTo>
                    <a:cubicBezTo>
                      <a:pt x="4337" y="16712"/>
                      <a:pt x="4571" y="16946"/>
                      <a:pt x="4871" y="17079"/>
                    </a:cubicBezTo>
                    <a:cubicBezTo>
                      <a:pt x="5104" y="17213"/>
                      <a:pt x="5271" y="17413"/>
                      <a:pt x="5371" y="17646"/>
                    </a:cubicBezTo>
                    <a:cubicBezTo>
                      <a:pt x="5505" y="18180"/>
                      <a:pt x="5605" y="18714"/>
                      <a:pt x="5605" y="19247"/>
                    </a:cubicBezTo>
                    <a:cubicBezTo>
                      <a:pt x="5404" y="19481"/>
                      <a:pt x="5871" y="19447"/>
                      <a:pt x="5805" y="19514"/>
                    </a:cubicBezTo>
                    <a:cubicBezTo>
                      <a:pt x="5571" y="19848"/>
                      <a:pt x="5838" y="20148"/>
                      <a:pt x="5838" y="20448"/>
                    </a:cubicBezTo>
                    <a:cubicBezTo>
                      <a:pt x="5771" y="21015"/>
                      <a:pt x="6038" y="21582"/>
                      <a:pt x="6472" y="21983"/>
                    </a:cubicBezTo>
                    <a:cubicBezTo>
                      <a:pt x="7373" y="22716"/>
                      <a:pt x="8507" y="22883"/>
                      <a:pt x="9607" y="22883"/>
                    </a:cubicBezTo>
                    <a:cubicBezTo>
                      <a:pt x="10308" y="22817"/>
                      <a:pt x="10975" y="22650"/>
                      <a:pt x="11609" y="22350"/>
                    </a:cubicBezTo>
                    <a:cubicBezTo>
                      <a:pt x="11742" y="22283"/>
                      <a:pt x="11842" y="22183"/>
                      <a:pt x="11942" y="22049"/>
                    </a:cubicBezTo>
                    <a:cubicBezTo>
                      <a:pt x="12176" y="21782"/>
                      <a:pt x="12443" y="21516"/>
                      <a:pt x="12710" y="21315"/>
                    </a:cubicBezTo>
                    <a:cubicBezTo>
                      <a:pt x="12977" y="21082"/>
                      <a:pt x="13310" y="20782"/>
                      <a:pt x="13310" y="20415"/>
                    </a:cubicBezTo>
                    <a:cubicBezTo>
                      <a:pt x="13277" y="19748"/>
                      <a:pt x="13210" y="19114"/>
                      <a:pt x="13110" y="18447"/>
                    </a:cubicBezTo>
                    <a:cubicBezTo>
                      <a:pt x="13077" y="18280"/>
                      <a:pt x="13210" y="18147"/>
                      <a:pt x="13043" y="17946"/>
                    </a:cubicBezTo>
                    <a:cubicBezTo>
                      <a:pt x="12843" y="17746"/>
                      <a:pt x="13110" y="17313"/>
                      <a:pt x="12743" y="17112"/>
                    </a:cubicBezTo>
                    <a:cubicBezTo>
                      <a:pt x="12943" y="16846"/>
                      <a:pt x="12776" y="16512"/>
                      <a:pt x="12710" y="16345"/>
                    </a:cubicBezTo>
                    <a:cubicBezTo>
                      <a:pt x="12476" y="16012"/>
                      <a:pt x="12543" y="15578"/>
                      <a:pt x="12876" y="15345"/>
                    </a:cubicBezTo>
                    <a:cubicBezTo>
                      <a:pt x="13343" y="14844"/>
                      <a:pt x="13677" y="14277"/>
                      <a:pt x="13911" y="13610"/>
                    </a:cubicBezTo>
                    <a:cubicBezTo>
                      <a:pt x="14344" y="12743"/>
                      <a:pt x="14678" y="11775"/>
                      <a:pt x="14878" y="10808"/>
                    </a:cubicBezTo>
                    <a:cubicBezTo>
                      <a:pt x="15078" y="9740"/>
                      <a:pt x="15412" y="8673"/>
                      <a:pt x="15345" y="7539"/>
                    </a:cubicBezTo>
                    <a:cubicBezTo>
                      <a:pt x="15345" y="6972"/>
                      <a:pt x="15245" y="6438"/>
                      <a:pt x="15211" y="5871"/>
                    </a:cubicBezTo>
                    <a:cubicBezTo>
                      <a:pt x="15111" y="5404"/>
                      <a:pt x="14911" y="4937"/>
                      <a:pt x="14644" y="4537"/>
                    </a:cubicBezTo>
                    <a:cubicBezTo>
                      <a:pt x="14444" y="4070"/>
                      <a:pt x="14277" y="3536"/>
                      <a:pt x="13810" y="3169"/>
                    </a:cubicBezTo>
                    <a:cubicBezTo>
                      <a:pt x="13343" y="2836"/>
                      <a:pt x="13143" y="2202"/>
                      <a:pt x="12676" y="1768"/>
                    </a:cubicBezTo>
                    <a:cubicBezTo>
                      <a:pt x="12343" y="1501"/>
                      <a:pt x="11976" y="1201"/>
                      <a:pt x="11642" y="934"/>
                    </a:cubicBezTo>
                    <a:cubicBezTo>
                      <a:pt x="10742" y="200"/>
                      <a:pt x="9641" y="100"/>
                      <a:pt x="8607" y="34"/>
                    </a:cubicBezTo>
                    <a:cubicBezTo>
                      <a:pt x="8373" y="11"/>
                      <a:pt x="8140" y="0"/>
                      <a:pt x="7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88;p41"/>
              <p:cNvSpPr/>
              <p:nvPr/>
            </p:nvSpPr>
            <p:spPr>
              <a:xfrm>
                <a:off x="5258938" y="1574713"/>
                <a:ext cx="26319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4506" extrusionOk="0">
                    <a:moveTo>
                      <a:pt x="268" y="1"/>
                    </a:moveTo>
                    <a:cubicBezTo>
                      <a:pt x="168" y="134"/>
                      <a:pt x="1" y="234"/>
                      <a:pt x="34" y="368"/>
                    </a:cubicBezTo>
                    <a:cubicBezTo>
                      <a:pt x="101" y="535"/>
                      <a:pt x="34" y="668"/>
                      <a:pt x="34" y="835"/>
                    </a:cubicBezTo>
                    <a:cubicBezTo>
                      <a:pt x="134" y="1435"/>
                      <a:pt x="168" y="2069"/>
                      <a:pt x="201" y="2636"/>
                    </a:cubicBezTo>
                    <a:cubicBezTo>
                      <a:pt x="201" y="3237"/>
                      <a:pt x="368" y="3870"/>
                      <a:pt x="701" y="4404"/>
                    </a:cubicBezTo>
                    <a:cubicBezTo>
                      <a:pt x="745" y="4469"/>
                      <a:pt x="843" y="4506"/>
                      <a:pt x="908" y="4506"/>
                    </a:cubicBezTo>
                    <a:cubicBezTo>
                      <a:pt x="943" y="4506"/>
                      <a:pt x="968" y="4494"/>
                      <a:pt x="968" y="4471"/>
                    </a:cubicBezTo>
                    <a:cubicBezTo>
                      <a:pt x="1002" y="4237"/>
                      <a:pt x="1269" y="4104"/>
                      <a:pt x="1202" y="3804"/>
                    </a:cubicBezTo>
                    <a:cubicBezTo>
                      <a:pt x="935" y="2703"/>
                      <a:pt x="968" y="1535"/>
                      <a:pt x="701" y="401"/>
                    </a:cubicBezTo>
                    <a:cubicBezTo>
                      <a:pt x="635" y="134"/>
                      <a:pt x="301" y="234"/>
                      <a:pt x="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89;p41"/>
              <p:cNvSpPr/>
              <p:nvPr/>
            </p:nvSpPr>
            <p:spPr>
              <a:xfrm>
                <a:off x="5131662" y="2014007"/>
                <a:ext cx="47059" cy="83976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4049" extrusionOk="0">
                    <a:moveTo>
                      <a:pt x="1802" y="1"/>
                    </a:moveTo>
                    <a:cubicBezTo>
                      <a:pt x="1401" y="168"/>
                      <a:pt x="1101" y="535"/>
                      <a:pt x="934" y="968"/>
                    </a:cubicBezTo>
                    <a:cubicBezTo>
                      <a:pt x="734" y="1368"/>
                      <a:pt x="567" y="1769"/>
                      <a:pt x="401" y="2202"/>
                    </a:cubicBezTo>
                    <a:cubicBezTo>
                      <a:pt x="267" y="2636"/>
                      <a:pt x="167" y="3070"/>
                      <a:pt x="67" y="3537"/>
                    </a:cubicBezTo>
                    <a:cubicBezTo>
                      <a:pt x="0" y="3737"/>
                      <a:pt x="100" y="3937"/>
                      <a:pt x="267" y="4037"/>
                    </a:cubicBezTo>
                    <a:cubicBezTo>
                      <a:pt x="287" y="4045"/>
                      <a:pt x="308" y="4049"/>
                      <a:pt x="328" y="4049"/>
                    </a:cubicBezTo>
                    <a:cubicBezTo>
                      <a:pt x="472" y="4049"/>
                      <a:pt x="601" y="3858"/>
                      <a:pt x="601" y="3770"/>
                    </a:cubicBezTo>
                    <a:cubicBezTo>
                      <a:pt x="701" y="3470"/>
                      <a:pt x="968" y="3270"/>
                      <a:pt x="1034" y="2936"/>
                    </a:cubicBezTo>
                    <a:cubicBezTo>
                      <a:pt x="1101" y="2569"/>
                      <a:pt x="1234" y="2236"/>
                      <a:pt x="1435" y="1936"/>
                    </a:cubicBezTo>
                    <a:cubicBezTo>
                      <a:pt x="1802" y="1302"/>
                      <a:pt x="2269" y="735"/>
                      <a:pt x="18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90;p41"/>
              <p:cNvSpPr/>
              <p:nvPr/>
            </p:nvSpPr>
            <p:spPr>
              <a:xfrm>
                <a:off x="5449882" y="1981489"/>
                <a:ext cx="56060" cy="72403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491" extrusionOk="0">
                    <a:moveTo>
                      <a:pt x="601" y="1"/>
                    </a:moveTo>
                    <a:cubicBezTo>
                      <a:pt x="434" y="1"/>
                      <a:pt x="301" y="34"/>
                      <a:pt x="201" y="168"/>
                    </a:cubicBezTo>
                    <a:cubicBezTo>
                      <a:pt x="1" y="368"/>
                      <a:pt x="201" y="501"/>
                      <a:pt x="267" y="701"/>
                    </a:cubicBezTo>
                    <a:cubicBezTo>
                      <a:pt x="701" y="1769"/>
                      <a:pt x="1568" y="2503"/>
                      <a:pt x="2235" y="3403"/>
                    </a:cubicBezTo>
                    <a:cubicBezTo>
                      <a:pt x="2278" y="3467"/>
                      <a:pt x="2323" y="3490"/>
                      <a:pt x="2367" y="3490"/>
                    </a:cubicBezTo>
                    <a:cubicBezTo>
                      <a:pt x="2461" y="3490"/>
                      <a:pt x="2546" y="3382"/>
                      <a:pt x="2569" y="3337"/>
                    </a:cubicBezTo>
                    <a:cubicBezTo>
                      <a:pt x="2702" y="3137"/>
                      <a:pt x="2436" y="2903"/>
                      <a:pt x="2536" y="2703"/>
                    </a:cubicBezTo>
                    <a:cubicBezTo>
                      <a:pt x="2269" y="2603"/>
                      <a:pt x="2269" y="2303"/>
                      <a:pt x="2169" y="2103"/>
                    </a:cubicBezTo>
                    <a:cubicBezTo>
                      <a:pt x="2069" y="1902"/>
                      <a:pt x="1969" y="1669"/>
                      <a:pt x="1835" y="1502"/>
                    </a:cubicBezTo>
                    <a:cubicBezTo>
                      <a:pt x="1735" y="1269"/>
                      <a:pt x="1402" y="1169"/>
                      <a:pt x="1301" y="835"/>
                    </a:cubicBezTo>
                    <a:cubicBezTo>
                      <a:pt x="1268" y="635"/>
                      <a:pt x="1168" y="435"/>
                      <a:pt x="1035" y="268"/>
                    </a:cubicBezTo>
                    <a:cubicBezTo>
                      <a:pt x="968" y="368"/>
                      <a:pt x="1035" y="501"/>
                      <a:pt x="868" y="568"/>
                    </a:cubicBezTo>
                    <a:cubicBezTo>
                      <a:pt x="834" y="335"/>
                      <a:pt x="834" y="101"/>
                      <a:pt x="6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91;p41"/>
              <p:cNvSpPr/>
              <p:nvPr/>
            </p:nvSpPr>
            <p:spPr>
              <a:xfrm>
                <a:off x="5193237" y="1624797"/>
                <a:ext cx="44985" cy="60644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924" extrusionOk="0">
                    <a:moveTo>
                      <a:pt x="366" y="1"/>
                    </a:moveTo>
                    <a:cubicBezTo>
                      <a:pt x="330" y="1"/>
                      <a:pt x="287" y="16"/>
                      <a:pt x="234" y="54"/>
                    </a:cubicBezTo>
                    <a:cubicBezTo>
                      <a:pt x="0" y="188"/>
                      <a:pt x="167" y="388"/>
                      <a:pt x="200" y="621"/>
                    </a:cubicBezTo>
                    <a:cubicBezTo>
                      <a:pt x="367" y="1222"/>
                      <a:pt x="667" y="1789"/>
                      <a:pt x="1034" y="2323"/>
                    </a:cubicBezTo>
                    <a:cubicBezTo>
                      <a:pt x="1201" y="2590"/>
                      <a:pt x="1401" y="2890"/>
                      <a:pt x="1668" y="2923"/>
                    </a:cubicBezTo>
                    <a:cubicBezTo>
                      <a:pt x="2102" y="2923"/>
                      <a:pt x="2168" y="2790"/>
                      <a:pt x="2035" y="2523"/>
                    </a:cubicBezTo>
                    <a:cubicBezTo>
                      <a:pt x="1901" y="2289"/>
                      <a:pt x="1768" y="1922"/>
                      <a:pt x="1668" y="1722"/>
                    </a:cubicBezTo>
                    <a:cubicBezTo>
                      <a:pt x="1568" y="1522"/>
                      <a:pt x="1368" y="1522"/>
                      <a:pt x="1301" y="1355"/>
                    </a:cubicBezTo>
                    <a:cubicBezTo>
                      <a:pt x="1168" y="955"/>
                      <a:pt x="934" y="588"/>
                      <a:pt x="634" y="255"/>
                    </a:cubicBezTo>
                    <a:cubicBezTo>
                      <a:pt x="531" y="177"/>
                      <a:pt x="488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92;p41"/>
              <p:cNvSpPr/>
              <p:nvPr/>
            </p:nvSpPr>
            <p:spPr>
              <a:xfrm>
                <a:off x="5317049" y="1602399"/>
                <a:ext cx="23561" cy="67115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3236" extrusionOk="0">
                    <a:moveTo>
                      <a:pt x="802" y="0"/>
                    </a:moveTo>
                    <a:cubicBezTo>
                      <a:pt x="535" y="34"/>
                      <a:pt x="435" y="234"/>
                      <a:pt x="368" y="401"/>
                    </a:cubicBezTo>
                    <a:cubicBezTo>
                      <a:pt x="168" y="1101"/>
                      <a:pt x="34" y="1802"/>
                      <a:pt x="1" y="2535"/>
                    </a:cubicBezTo>
                    <a:cubicBezTo>
                      <a:pt x="34" y="2669"/>
                      <a:pt x="68" y="2802"/>
                      <a:pt x="134" y="2936"/>
                    </a:cubicBezTo>
                    <a:cubicBezTo>
                      <a:pt x="168" y="3036"/>
                      <a:pt x="134" y="3236"/>
                      <a:pt x="301" y="3236"/>
                    </a:cubicBezTo>
                    <a:cubicBezTo>
                      <a:pt x="435" y="3236"/>
                      <a:pt x="435" y="3102"/>
                      <a:pt x="501" y="3002"/>
                    </a:cubicBezTo>
                    <a:cubicBezTo>
                      <a:pt x="768" y="2736"/>
                      <a:pt x="735" y="2335"/>
                      <a:pt x="835" y="2035"/>
                    </a:cubicBezTo>
                    <a:cubicBezTo>
                      <a:pt x="1035" y="1468"/>
                      <a:pt x="1135" y="868"/>
                      <a:pt x="1102" y="267"/>
                    </a:cubicBezTo>
                    <a:cubicBezTo>
                      <a:pt x="1102" y="0"/>
                      <a:pt x="1068" y="0"/>
                      <a:pt x="8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93;p41"/>
              <p:cNvSpPr/>
              <p:nvPr/>
            </p:nvSpPr>
            <p:spPr>
              <a:xfrm>
                <a:off x="5480327" y="1950359"/>
                <a:ext cx="58819" cy="3671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770" extrusionOk="0">
                    <a:moveTo>
                      <a:pt x="401" y="1"/>
                    </a:moveTo>
                    <a:cubicBezTo>
                      <a:pt x="234" y="1"/>
                      <a:pt x="67" y="101"/>
                      <a:pt x="34" y="268"/>
                    </a:cubicBezTo>
                    <a:cubicBezTo>
                      <a:pt x="0" y="468"/>
                      <a:pt x="100" y="701"/>
                      <a:pt x="267" y="768"/>
                    </a:cubicBezTo>
                    <a:cubicBezTo>
                      <a:pt x="434" y="868"/>
                      <a:pt x="634" y="968"/>
                      <a:pt x="801" y="1035"/>
                    </a:cubicBezTo>
                    <a:cubicBezTo>
                      <a:pt x="1268" y="1302"/>
                      <a:pt x="1768" y="1535"/>
                      <a:pt x="2269" y="1735"/>
                    </a:cubicBezTo>
                    <a:cubicBezTo>
                      <a:pt x="2345" y="1758"/>
                      <a:pt x="2413" y="1769"/>
                      <a:pt x="2472" y="1769"/>
                    </a:cubicBezTo>
                    <a:cubicBezTo>
                      <a:pt x="2672" y="1769"/>
                      <a:pt x="2777" y="1649"/>
                      <a:pt x="2802" y="1469"/>
                    </a:cubicBezTo>
                    <a:cubicBezTo>
                      <a:pt x="2836" y="1235"/>
                      <a:pt x="2602" y="1068"/>
                      <a:pt x="2369" y="1002"/>
                    </a:cubicBezTo>
                    <a:cubicBezTo>
                      <a:pt x="2102" y="902"/>
                      <a:pt x="1868" y="768"/>
                      <a:pt x="1635" y="601"/>
                    </a:cubicBezTo>
                    <a:cubicBezTo>
                      <a:pt x="1234" y="368"/>
                      <a:pt x="801" y="201"/>
                      <a:pt x="4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94;p41"/>
              <p:cNvSpPr/>
              <p:nvPr/>
            </p:nvSpPr>
            <p:spPr>
              <a:xfrm>
                <a:off x="5476180" y="1906579"/>
                <a:ext cx="58134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920" extrusionOk="0">
                    <a:moveTo>
                      <a:pt x="1383" y="1"/>
                    </a:moveTo>
                    <a:cubicBezTo>
                      <a:pt x="1075" y="1"/>
                      <a:pt x="768" y="35"/>
                      <a:pt x="467" y="110"/>
                    </a:cubicBezTo>
                    <a:cubicBezTo>
                      <a:pt x="300" y="110"/>
                      <a:pt x="0" y="211"/>
                      <a:pt x="67" y="311"/>
                    </a:cubicBezTo>
                    <a:cubicBezTo>
                      <a:pt x="200" y="511"/>
                      <a:pt x="134" y="911"/>
                      <a:pt x="567" y="911"/>
                    </a:cubicBezTo>
                    <a:cubicBezTo>
                      <a:pt x="650" y="917"/>
                      <a:pt x="734" y="920"/>
                      <a:pt x="818" y="920"/>
                    </a:cubicBezTo>
                    <a:cubicBezTo>
                      <a:pt x="1210" y="920"/>
                      <a:pt x="1617" y="860"/>
                      <a:pt x="2002" y="778"/>
                    </a:cubicBezTo>
                    <a:cubicBezTo>
                      <a:pt x="2062" y="823"/>
                      <a:pt x="2115" y="841"/>
                      <a:pt x="2161" y="841"/>
                    </a:cubicBezTo>
                    <a:cubicBezTo>
                      <a:pt x="2319" y="841"/>
                      <a:pt x="2414" y="637"/>
                      <a:pt x="2569" y="611"/>
                    </a:cubicBezTo>
                    <a:cubicBezTo>
                      <a:pt x="2735" y="611"/>
                      <a:pt x="2802" y="444"/>
                      <a:pt x="2802" y="311"/>
                    </a:cubicBezTo>
                    <a:cubicBezTo>
                      <a:pt x="2769" y="144"/>
                      <a:pt x="2602" y="177"/>
                      <a:pt x="2502" y="144"/>
                    </a:cubicBezTo>
                    <a:cubicBezTo>
                      <a:pt x="2135" y="52"/>
                      <a:pt x="1759" y="1"/>
                      <a:pt x="13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95;p41"/>
              <p:cNvSpPr/>
              <p:nvPr/>
            </p:nvSpPr>
            <p:spPr>
              <a:xfrm>
                <a:off x="5096385" y="1989929"/>
                <a:ext cx="4844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071" extrusionOk="0">
                    <a:moveTo>
                      <a:pt x="1686" y="1"/>
                    </a:moveTo>
                    <a:cubicBezTo>
                      <a:pt x="1612" y="1"/>
                      <a:pt x="1540" y="36"/>
                      <a:pt x="1501" y="94"/>
                    </a:cubicBezTo>
                    <a:cubicBezTo>
                      <a:pt x="1034" y="595"/>
                      <a:pt x="467" y="1028"/>
                      <a:pt x="133" y="1629"/>
                    </a:cubicBezTo>
                    <a:cubicBezTo>
                      <a:pt x="0" y="1862"/>
                      <a:pt x="300" y="1829"/>
                      <a:pt x="267" y="1996"/>
                    </a:cubicBezTo>
                    <a:cubicBezTo>
                      <a:pt x="267" y="2046"/>
                      <a:pt x="309" y="2071"/>
                      <a:pt x="359" y="2071"/>
                    </a:cubicBezTo>
                    <a:cubicBezTo>
                      <a:pt x="409" y="2071"/>
                      <a:pt x="467" y="2046"/>
                      <a:pt x="500" y="1996"/>
                    </a:cubicBezTo>
                    <a:cubicBezTo>
                      <a:pt x="701" y="1662"/>
                      <a:pt x="1134" y="1629"/>
                      <a:pt x="1401" y="1295"/>
                    </a:cubicBezTo>
                    <a:cubicBezTo>
                      <a:pt x="1568" y="1062"/>
                      <a:pt x="1701" y="628"/>
                      <a:pt x="2168" y="595"/>
                    </a:cubicBezTo>
                    <a:cubicBezTo>
                      <a:pt x="2235" y="595"/>
                      <a:pt x="2335" y="261"/>
                      <a:pt x="2302" y="94"/>
                    </a:cubicBezTo>
                    <a:cubicBezTo>
                      <a:pt x="2290" y="26"/>
                      <a:pt x="2259" y="4"/>
                      <a:pt x="2219" y="4"/>
                    </a:cubicBezTo>
                    <a:cubicBezTo>
                      <a:pt x="2152" y="4"/>
                      <a:pt x="2060" y="65"/>
                      <a:pt x="1994" y="65"/>
                    </a:cubicBezTo>
                    <a:cubicBezTo>
                      <a:pt x="1985" y="65"/>
                      <a:pt x="1976" y="64"/>
                      <a:pt x="1968" y="61"/>
                    </a:cubicBezTo>
                    <a:lnTo>
                      <a:pt x="1835" y="61"/>
                    </a:lnTo>
                    <a:cubicBezTo>
                      <a:pt x="1793" y="19"/>
                      <a:pt x="1739" y="1"/>
                      <a:pt x="1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06" y="549163"/>
            <a:ext cx="3086100" cy="424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C4B9"/>
        </a:solidFill>
        <a:effectLst/>
      </p:bgPr>
    </p:bg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C++ Program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25" y="1259396"/>
            <a:ext cx="5686425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60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Output</a:t>
            </a:r>
            <a:endParaRPr dirty="0"/>
          </a:p>
        </p:txBody>
      </p:sp>
      <p:grpSp>
        <p:nvGrpSpPr>
          <p:cNvPr id="2783" name="Google Shape;2783;p60"/>
          <p:cNvGrpSpPr/>
          <p:nvPr/>
        </p:nvGrpSpPr>
        <p:grpSpPr>
          <a:xfrm rot="-6265104">
            <a:off x="7141138" y="260757"/>
            <a:ext cx="3081539" cy="1994755"/>
            <a:chOff x="3476322" y="3871854"/>
            <a:chExt cx="3081549" cy="1994761"/>
          </a:xfrm>
        </p:grpSpPr>
        <p:sp>
          <p:nvSpPr>
            <p:cNvPr id="2784" name="Google Shape;2784;p60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60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60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0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0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0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0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0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0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0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0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0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0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0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0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0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0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0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0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3" name="Google Shape;2803;p60"/>
          <p:cNvGrpSpPr/>
          <p:nvPr/>
        </p:nvGrpSpPr>
        <p:grpSpPr>
          <a:xfrm rot="-10293176">
            <a:off x="-29594" y="-489151"/>
            <a:ext cx="1748579" cy="1517869"/>
            <a:chOff x="972034" y="4038077"/>
            <a:chExt cx="1579697" cy="1371393"/>
          </a:xfrm>
        </p:grpSpPr>
        <p:sp>
          <p:nvSpPr>
            <p:cNvPr id="2804" name="Google Shape;2804;p60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0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6" name="Google Shape;2806;p60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2807" name="Google Shape;2807;p60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60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60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60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1" name="Google Shape;2811;p60"/>
          <p:cNvGrpSpPr/>
          <p:nvPr/>
        </p:nvGrpSpPr>
        <p:grpSpPr>
          <a:xfrm rot="10411085">
            <a:off x="5413993" y="3520035"/>
            <a:ext cx="3774876" cy="1980013"/>
            <a:chOff x="6797960" y="203729"/>
            <a:chExt cx="3774524" cy="1979829"/>
          </a:xfrm>
        </p:grpSpPr>
        <p:sp>
          <p:nvSpPr>
            <p:cNvPr id="2812" name="Google Shape;2812;p60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0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60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60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0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0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44" y="1369809"/>
            <a:ext cx="6263041" cy="15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2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/>
              <a:t>An employee of a parking garage is paid by the number of hours that he or she work per day.  The employee will be paid for </a:t>
            </a:r>
            <a:r>
              <a:rPr lang="en-US" sz="2400" dirty="0" smtClean="0"/>
              <a:t>RM 9.50 per hour. Receives hours work as the input and calculate the total salary that will be paid.</a:t>
            </a:r>
            <a:endParaRPr sz="24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2: Calculate Salary</a:t>
            </a:r>
            <a:endParaRPr lang="en-US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331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713225" y="1177085"/>
            <a:ext cx="770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b="1" dirty="0"/>
              <a:t>GOAL : </a:t>
            </a:r>
            <a:r>
              <a:rPr lang="en-US" sz="1800" dirty="0"/>
              <a:t>To calculate </a:t>
            </a:r>
            <a:r>
              <a:rPr lang="en-US" sz="1800" dirty="0" smtClean="0"/>
              <a:t>the total salary.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/>
              <a:t>INPUT :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hours work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b="1" dirty="0"/>
              <a:t>PROCESS: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otal </a:t>
            </a:r>
            <a:r>
              <a:rPr lang="en-US" sz="1800" dirty="0"/>
              <a:t>s</a:t>
            </a:r>
            <a:r>
              <a:rPr lang="en-US" sz="1800" dirty="0" smtClean="0"/>
              <a:t>alary = hours work * 9.50</a:t>
            </a:r>
          </a:p>
          <a:p>
            <a:endParaRPr lang="en-US" sz="1800" dirty="0"/>
          </a:p>
          <a:p>
            <a:pPr marL="114300" indent="0">
              <a:buNone/>
            </a:pPr>
            <a:r>
              <a:rPr lang="en-US" sz="1800" b="1" dirty="0"/>
              <a:t>OUTPUT:</a:t>
            </a: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The </a:t>
            </a:r>
            <a:r>
              <a:rPr lang="en-US" sz="1800" dirty="0" smtClean="0"/>
              <a:t>total salary</a:t>
            </a:r>
            <a:endParaRPr lang="en-US" sz="1800"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title"/>
          </p:nvPr>
        </p:nvSpPr>
        <p:spPr>
          <a:xfrm>
            <a:off x="713225" y="569300"/>
            <a:ext cx="7708200" cy="4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Problem Identification</a:t>
            </a:r>
            <a:endParaRPr lang="en-US" dirty="0"/>
          </a:p>
        </p:txBody>
      </p:sp>
      <p:grpSp>
        <p:nvGrpSpPr>
          <p:cNvPr id="280" name="Google Shape;280;p29"/>
          <p:cNvGrpSpPr/>
          <p:nvPr/>
        </p:nvGrpSpPr>
        <p:grpSpPr>
          <a:xfrm rot="6355166">
            <a:off x="7159529" y="3607859"/>
            <a:ext cx="3081715" cy="1994868"/>
            <a:chOff x="3476322" y="3871854"/>
            <a:chExt cx="3081549" cy="1994761"/>
          </a:xfrm>
        </p:grpSpPr>
        <p:sp>
          <p:nvSpPr>
            <p:cNvPr id="281" name="Google Shape;281;p29"/>
            <p:cNvSpPr/>
            <p:nvPr/>
          </p:nvSpPr>
          <p:spPr>
            <a:xfrm>
              <a:off x="3476322" y="4434043"/>
              <a:ext cx="929647" cy="290128"/>
            </a:xfrm>
            <a:custGeom>
              <a:avLst/>
              <a:gdLst/>
              <a:ahLst/>
              <a:cxnLst/>
              <a:rect l="l" t="t" r="r" b="b"/>
              <a:pathLst>
                <a:path w="19860" h="6198" extrusionOk="0">
                  <a:moveTo>
                    <a:pt x="6608" y="1035"/>
                  </a:moveTo>
                  <a:cubicBezTo>
                    <a:pt x="7486" y="1035"/>
                    <a:pt x="8379" y="1187"/>
                    <a:pt x="9261" y="1326"/>
                  </a:cubicBezTo>
                  <a:cubicBezTo>
                    <a:pt x="12072" y="1780"/>
                    <a:pt x="14828" y="2557"/>
                    <a:pt x="17467" y="3645"/>
                  </a:cubicBezTo>
                  <a:lnTo>
                    <a:pt x="17467" y="3645"/>
                  </a:lnTo>
                  <a:cubicBezTo>
                    <a:pt x="14865" y="4468"/>
                    <a:pt x="11720" y="5184"/>
                    <a:pt x="8737" y="5184"/>
                  </a:cubicBezTo>
                  <a:cubicBezTo>
                    <a:pt x="5937" y="5184"/>
                    <a:pt x="3279" y="4553"/>
                    <a:pt x="1344" y="2789"/>
                  </a:cubicBezTo>
                  <a:lnTo>
                    <a:pt x="1344" y="2789"/>
                  </a:lnTo>
                  <a:cubicBezTo>
                    <a:pt x="2403" y="2486"/>
                    <a:pt x="3279" y="1996"/>
                    <a:pt x="4326" y="1506"/>
                  </a:cubicBezTo>
                  <a:cubicBezTo>
                    <a:pt x="5062" y="1154"/>
                    <a:pt x="5829" y="1035"/>
                    <a:pt x="6608" y="1035"/>
                  </a:cubicBezTo>
                  <a:close/>
                  <a:moveTo>
                    <a:pt x="6415" y="0"/>
                  </a:moveTo>
                  <a:cubicBezTo>
                    <a:pt x="5956" y="0"/>
                    <a:pt x="5504" y="42"/>
                    <a:pt x="5074" y="148"/>
                  </a:cubicBezTo>
                  <a:cubicBezTo>
                    <a:pt x="3425" y="550"/>
                    <a:pt x="2136" y="1673"/>
                    <a:pt x="403" y="1978"/>
                  </a:cubicBezTo>
                  <a:cubicBezTo>
                    <a:pt x="1" y="2047"/>
                    <a:pt x="70" y="2657"/>
                    <a:pt x="264" y="2879"/>
                  </a:cubicBezTo>
                  <a:cubicBezTo>
                    <a:pt x="2368" y="5345"/>
                    <a:pt x="5497" y="6197"/>
                    <a:pt x="8802" y="6197"/>
                  </a:cubicBezTo>
                  <a:cubicBezTo>
                    <a:pt x="12288" y="6197"/>
                    <a:pt x="15970" y="5250"/>
                    <a:pt x="18853" y="4249"/>
                  </a:cubicBezTo>
                  <a:lnTo>
                    <a:pt x="18853" y="4249"/>
                  </a:lnTo>
                  <a:cubicBezTo>
                    <a:pt x="18973" y="4304"/>
                    <a:pt x="19093" y="4360"/>
                    <a:pt x="19214" y="4417"/>
                  </a:cubicBezTo>
                  <a:cubicBezTo>
                    <a:pt x="19268" y="4443"/>
                    <a:pt x="19319" y="4454"/>
                    <a:pt x="19364" y="4454"/>
                  </a:cubicBezTo>
                  <a:cubicBezTo>
                    <a:pt x="19595" y="4454"/>
                    <a:pt x="19704" y="4164"/>
                    <a:pt x="19678" y="3896"/>
                  </a:cubicBezTo>
                  <a:lnTo>
                    <a:pt x="19678" y="3896"/>
                  </a:lnTo>
                  <a:cubicBezTo>
                    <a:pt x="19860" y="3628"/>
                    <a:pt x="19684" y="3026"/>
                    <a:pt x="19337" y="3026"/>
                  </a:cubicBezTo>
                  <a:cubicBezTo>
                    <a:pt x="19302" y="3026"/>
                    <a:pt x="19265" y="3032"/>
                    <a:pt x="19227" y="3045"/>
                  </a:cubicBezTo>
                  <a:cubicBezTo>
                    <a:pt x="19092" y="3095"/>
                    <a:pt x="18953" y="3144"/>
                    <a:pt x="18813" y="3194"/>
                  </a:cubicBezTo>
                  <a:lnTo>
                    <a:pt x="18813" y="3194"/>
                  </a:lnTo>
                  <a:cubicBezTo>
                    <a:pt x="15785" y="1826"/>
                    <a:pt x="12593" y="859"/>
                    <a:pt x="9316" y="328"/>
                  </a:cubicBezTo>
                  <a:cubicBezTo>
                    <a:pt x="8402" y="187"/>
                    <a:pt x="7391" y="0"/>
                    <a:pt x="6415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004947" y="3918711"/>
              <a:ext cx="455087" cy="710295"/>
            </a:xfrm>
            <a:custGeom>
              <a:avLst/>
              <a:gdLst/>
              <a:ahLst/>
              <a:cxnLst/>
              <a:rect l="l" t="t" r="r" b="b"/>
              <a:pathLst>
                <a:path w="9722" h="15174" extrusionOk="0">
                  <a:moveTo>
                    <a:pt x="874" y="1348"/>
                  </a:moveTo>
                  <a:cubicBezTo>
                    <a:pt x="5425" y="4019"/>
                    <a:pt x="8499" y="8812"/>
                    <a:pt x="8729" y="14137"/>
                  </a:cubicBezTo>
                  <a:lnTo>
                    <a:pt x="8729" y="14137"/>
                  </a:lnTo>
                  <a:cubicBezTo>
                    <a:pt x="5366" y="13902"/>
                    <a:pt x="2812" y="10016"/>
                    <a:pt x="2015" y="7040"/>
                  </a:cubicBezTo>
                  <a:cubicBezTo>
                    <a:pt x="1512" y="5116"/>
                    <a:pt x="1532" y="3166"/>
                    <a:pt x="874" y="1348"/>
                  </a:cubicBezTo>
                  <a:close/>
                  <a:moveTo>
                    <a:pt x="187" y="1"/>
                  </a:moveTo>
                  <a:cubicBezTo>
                    <a:pt x="1" y="1"/>
                    <a:pt x="175" y="863"/>
                    <a:pt x="227" y="955"/>
                  </a:cubicBezTo>
                  <a:cubicBezTo>
                    <a:pt x="1239" y="2632"/>
                    <a:pt x="1211" y="4559"/>
                    <a:pt x="1558" y="6430"/>
                  </a:cubicBezTo>
                  <a:cubicBezTo>
                    <a:pt x="1794" y="7705"/>
                    <a:pt x="2237" y="8939"/>
                    <a:pt x="2875" y="10076"/>
                  </a:cubicBezTo>
                  <a:cubicBezTo>
                    <a:pt x="4238" y="12509"/>
                    <a:pt x="6144" y="15174"/>
                    <a:pt x="9162" y="15174"/>
                  </a:cubicBezTo>
                  <a:cubicBezTo>
                    <a:pt x="9274" y="15174"/>
                    <a:pt x="9386" y="15170"/>
                    <a:pt x="9501" y="15163"/>
                  </a:cubicBezTo>
                  <a:cubicBezTo>
                    <a:pt x="9721" y="15149"/>
                    <a:pt x="9613" y="14137"/>
                    <a:pt x="9381" y="14137"/>
                  </a:cubicBezTo>
                  <a:cubicBezTo>
                    <a:pt x="9379" y="14137"/>
                    <a:pt x="9378" y="14137"/>
                    <a:pt x="9376" y="14137"/>
                  </a:cubicBezTo>
                  <a:lnTo>
                    <a:pt x="9362" y="14137"/>
                  </a:lnTo>
                  <a:cubicBezTo>
                    <a:pt x="9263" y="14144"/>
                    <a:pt x="9164" y="14147"/>
                    <a:pt x="9065" y="14148"/>
                  </a:cubicBezTo>
                  <a:lnTo>
                    <a:pt x="9065" y="14148"/>
                  </a:lnTo>
                  <a:cubicBezTo>
                    <a:pt x="8749" y="8254"/>
                    <a:pt x="5484" y="2816"/>
                    <a:pt x="227" y="12"/>
                  </a:cubicBezTo>
                  <a:cubicBezTo>
                    <a:pt x="212" y="4"/>
                    <a:pt x="199" y="1"/>
                    <a:pt x="1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030506" y="4569183"/>
              <a:ext cx="505314" cy="499510"/>
            </a:xfrm>
            <a:custGeom>
              <a:avLst/>
              <a:gdLst/>
              <a:ahLst/>
              <a:cxnLst/>
              <a:rect l="l" t="t" r="r" b="b"/>
              <a:pathLst>
                <a:path w="10795" h="10671" extrusionOk="0">
                  <a:moveTo>
                    <a:pt x="8981" y="1117"/>
                  </a:moveTo>
                  <a:lnTo>
                    <a:pt x="8981" y="1117"/>
                  </a:lnTo>
                  <a:cubicBezTo>
                    <a:pt x="10794" y="3933"/>
                    <a:pt x="6112" y="5715"/>
                    <a:pt x="4394" y="6479"/>
                  </a:cubicBezTo>
                  <a:cubicBezTo>
                    <a:pt x="3107" y="7051"/>
                    <a:pt x="1960" y="7754"/>
                    <a:pt x="1195" y="8872"/>
                  </a:cubicBezTo>
                  <a:lnTo>
                    <a:pt x="1195" y="8872"/>
                  </a:lnTo>
                  <a:cubicBezTo>
                    <a:pt x="1602" y="5274"/>
                    <a:pt x="5680" y="2100"/>
                    <a:pt x="8981" y="1117"/>
                  </a:cubicBezTo>
                  <a:close/>
                  <a:moveTo>
                    <a:pt x="9246" y="1"/>
                  </a:moveTo>
                  <a:cubicBezTo>
                    <a:pt x="9233" y="1"/>
                    <a:pt x="9219" y="2"/>
                    <a:pt x="9204" y="6"/>
                  </a:cubicBezTo>
                  <a:cubicBezTo>
                    <a:pt x="4879" y="1101"/>
                    <a:pt x="0" y="5384"/>
                    <a:pt x="638" y="10194"/>
                  </a:cubicBezTo>
                  <a:cubicBezTo>
                    <a:pt x="667" y="10372"/>
                    <a:pt x="831" y="10670"/>
                    <a:pt x="988" y="10670"/>
                  </a:cubicBezTo>
                  <a:cubicBezTo>
                    <a:pt x="1051" y="10670"/>
                    <a:pt x="1113" y="10622"/>
                    <a:pt x="1164" y="10499"/>
                  </a:cubicBezTo>
                  <a:cubicBezTo>
                    <a:pt x="2481" y="7228"/>
                    <a:pt x="6612" y="7491"/>
                    <a:pt x="8761" y="5079"/>
                  </a:cubicBezTo>
                  <a:cubicBezTo>
                    <a:pt x="9811" y="3896"/>
                    <a:pt x="10178" y="2229"/>
                    <a:pt x="9531" y="820"/>
                  </a:cubicBezTo>
                  <a:lnTo>
                    <a:pt x="9531" y="820"/>
                  </a:lnTo>
                  <a:cubicBezTo>
                    <a:pt x="9634" y="521"/>
                    <a:pt x="9495" y="1"/>
                    <a:pt x="9246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372453" y="3871854"/>
              <a:ext cx="492909" cy="779948"/>
            </a:xfrm>
            <a:custGeom>
              <a:avLst/>
              <a:gdLst/>
              <a:ahLst/>
              <a:cxnLst/>
              <a:rect l="l" t="t" r="r" b="b"/>
              <a:pathLst>
                <a:path w="10530" h="16662" extrusionOk="0">
                  <a:moveTo>
                    <a:pt x="544" y="1158"/>
                  </a:moveTo>
                  <a:cubicBezTo>
                    <a:pt x="3120" y="2433"/>
                    <a:pt x="5658" y="3812"/>
                    <a:pt x="7181" y="6336"/>
                  </a:cubicBezTo>
                  <a:cubicBezTo>
                    <a:pt x="8807" y="9012"/>
                    <a:pt x="9569" y="12196"/>
                    <a:pt x="9665" y="15320"/>
                  </a:cubicBezTo>
                  <a:lnTo>
                    <a:pt x="9665" y="15320"/>
                  </a:lnTo>
                  <a:cubicBezTo>
                    <a:pt x="6997" y="14430"/>
                    <a:pt x="5201" y="12193"/>
                    <a:pt x="3687" y="9871"/>
                  </a:cubicBezTo>
                  <a:cubicBezTo>
                    <a:pt x="1869" y="7078"/>
                    <a:pt x="939" y="4383"/>
                    <a:pt x="544" y="1158"/>
                  </a:cubicBezTo>
                  <a:close/>
                  <a:moveTo>
                    <a:pt x="178" y="0"/>
                  </a:moveTo>
                  <a:cubicBezTo>
                    <a:pt x="0" y="0"/>
                    <a:pt x="1" y="466"/>
                    <a:pt x="14" y="542"/>
                  </a:cubicBezTo>
                  <a:cubicBezTo>
                    <a:pt x="374" y="4146"/>
                    <a:pt x="1206" y="7084"/>
                    <a:pt x="3175" y="10162"/>
                  </a:cubicBezTo>
                  <a:cubicBezTo>
                    <a:pt x="4807" y="12729"/>
                    <a:pt x="6740" y="15334"/>
                    <a:pt x="9710" y="16314"/>
                  </a:cubicBezTo>
                  <a:lnTo>
                    <a:pt x="9710" y="16314"/>
                  </a:lnTo>
                  <a:cubicBezTo>
                    <a:pt x="9769" y="16509"/>
                    <a:pt x="9897" y="16662"/>
                    <a:pt x="9999" y="16662"/>
                  </a:cubicBezTo>
                  <a:cubicBezTo>
                    <a:pt x="10064" y="16662"/>
                    <a:pt x="10119" y="16599"/>
                    <a:pt x="10139" y="16442"/>
                  </a:cubicBezTo>
                  <a:lnTo>
                    <a:pt x="10139" y="16442"/>
                  </a:lnTo>
                  <a:cubicBezTo>
                    <a:pt x="10156" y="16446"/>
                    <a:pt x="10172" y="16451"/>
                    <a:pt x="10189" y="16455"/>
                  </a:cubicBezTo>
                  <a:cubicBezTo>
                    <a:pt x="10203" y="16458"/>
                    <a:pt x="10216" y="16460"/>
                    <a:pt x="10228" y="16460"/>
                  </a:cubicBezTo>
                  <a:cubicBezTo>
                    <a:pt x="10529" y="16460"/>
                    <a:pt x="10455" y="15537"/>
                    <a:pt x="10189" y="15457"/>
                  </a:cubicBezTo>
                  <a:lnTo>
                    <a:pt x="10175" y="15471"/>
                  </a:lnTo>
                  <a:cubicBezTo>
                    <a:pt x="10161" y="15467"/>
                    <a:pt x="10147" y="15464"/>
                    <a:pt x="10133" y="15460"/>
                  </a:cubicBezTo>
                  <a:lnTo>
                    <a:pt x="10133" y="15460"/>
                  </a:lnTo>
                  <a:cubicBezTo>
                    <a:pt x="10025" y="12335"/>
                    <a:pt x="9312" y="9245"/>
                    <a:pt x="7888" y="6447"/>
                  </a:cubicBezTo>
                  <a:cubicBezTo>
                    <a:pt x="6238" y="3231"/>
                    <a:pt x="3382" y="1567"/>
                    <a:pt x="236" y="15"/>
                  </a:cubicBezTo>
                  <a:cubicBezTo>
                    <a:pt x="215" y="5"/>
                    <a:pt x="195" y="0"/>
                    <a:pt x="178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457506" y="4634436"/>
              <a:ext cx="618454" cy="527502"/>
            </a:xfrm>
            <a:custGeom>
              <a:avLst/>
              <a:gdLst/>
              <a:ahLst/>
              <a:cxnLst/>
              <a:rect l="l" t="t" r="r" b="b"/>
              <a:pathLst>
                <a:path w="13212" h="11269" extrusionOk="0">
                  <a:moveTo>
                    <a:pt x="12024" y="1585"/>
                  </a:moveTo>
                  <a:cubicBezTo>
                    <a:pt x="11178" y="4141"/>
                    <a:pt x="9966" y="6447"/>
                    <a:pt x="7235" y="7483"/>
                  </a:cubicBezTo>
                  <a:cubicBezTo>
                    <a:pt x="5987" y="7941"/>
                    <a:pt x="4671" y="8176"/>
                    <a:pt x="3451" y="8675"/>
                  </a:cubicBezTo>
                  <a:cubicBezTo>
                    <a:pt x="2565" y="9039"/>
                    <a:pt x="1744" y="9783"/>
                    <a:pt x="836" y="10109"/>
                  </a:cubicBezTo>
                  <a:lnTo>
                    <a:pt x="836" y="10109"/>
                  </a:lnTo>
                  <a:cubicBezTo>
                    <a:pt x="1925" y="7923"/>
                    <a:pt x="5278" y="6758"/>
                    <a:pt x="7124" y="5626"/>
                  </a:cubicBezTo>
                  <a:cubicBezTo>
                    <a:pt x="8122" y="5016"/>
                    <a:pt x="8815" y="4032"/>
                    <a:pt x="9702" y="3269"/>
                  </a:cubicBezTo>
                  <a:cubicBezTo>
                    <a:pt x="10425" y="2647"/>
                    <a:pt x="11220" y="2105"/>
                    <a:pt x="12024" y="1585"/>
                  </a:cubicBezTo>
                  <a:close/>
                  <a:moveTo>
                    <a:pt x="12779" y="0"/>
                  </a:moveTo>
                  <a:cubicBezTo>
                    <a:pt x="12753" y="0"/>
                    <a:pt x="12725" y="8"/>
                    <a:pt x="12697" y="25"/>
                  </a:cubicBezTo>
                  <a:lnTo>
                    <a:pt x="12697" y="39"/>
                  </a:lnTo>
                  <a:cubicBezTo>
                    <a:pt x="12680" y="49"/>
                    <a:pt x="12664" y="60"/>
                    <a:pt x="12648" y="70"/>
                  </a:cubicBezTo>
                  <a:lnTo>
                    <a:pt x="12648" y="70"/>
                  </a:lnTo>
                  <a:cubicBezTo>
                    <a:pt x="12623" y="49"/>
                    <a:pt x="12598" y="36"/>
                    <a:pt x="12574" y="36"/>
                  </a:cubicBezTo>
                  <a:cubicBezTo>
                    <a:pt x="12527" y="36"/>
                    <a:pt x="12483" y="83"/>
                    <a:pt x="12449" y="198"/>
                  </a:cubicBezTo>
                  <a:lnTo>
                    <a:pt x="12449" y="198"/>
                  </a:lnTo>
                  <a:cubicBezTo>
                    <a:pt x="9948" y="1836"/>
                    <a:pt x="7966" y="4062"/>
                    <a:pt x="5322" y="5432"/>
                  </a:cubicBezTo>
                  <a:cubicBezTo>
                    <a:pt x="3284" y="6471"/>
                    <a:pt x="484" y="8107"/>
                    <a:pt x="41" y="10533"/>
                  </a:cubicBezTo>
                  <a:cubicBezTo>
                    <a:pt x="0" y="10709"/>
                    <a:pt x="52" y="11268"/>
                    <a:pt x="326" y="11268"/>
                  </a:cubicBezTo>
                  <a:cubicBezTo>
                    <a:pt x="332" y="11268"/>
                    <a:pt x="339" y="11268"/>
                    <a:pt x="346" y="11267"/>
                  </a:cubicBezTo>
                  <a:cubicBezTo>
                    <a:pt x="1760" y="11129"/>
                    <a:pt x="2952" y="9895"/>
                    <a:pt x="4282" y="9438"/>
                  </a:cubicBezTo>
                  <a:cubicBezTo>
                    <a:pt x="5613" y="8980"/>
                    <a:pt x="7055" y="8731"/>
                    <a:pt x="8330" y="8079"/>
                  </a:cubicBezTo>
                  <a:cubicBezTo>
                    <a:pt x="11037" y="6726"/>
                    <a:pt x="12040" y="3799"/>
                    <a:pt x="12834" y="1067"/>
                  </a:cubicBezTo>
                  <a:lnTo>
                    <a:pt x="12834" y="1067"/>
                  </a:lnTo>
                  <a:cubicBezTo>
                    <a:pt x="12871" y="1043"/>
                    <a:pt x="12909" y="1020"/>
                    <a:pt x="12946" y="996"/>
                  </a:cubicBezTo>
                  <a:cubicBezTo>
                    <a:pt x="13211" y="832"/>
                    <a:pt x="13051" y="0"/>
                    <a:pt x="12779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909223" y="4048609"/>
              <a:ext cx="492769" cy="773769"/>
            </a:xfrm>
            <a:custGeom>
              <a:avLst/>
              <a:gdLst/>
              <a:ahLst/>
              <a:cxnLst/>
              <a:rect l="l" t="t" r="r" b="b"/>
              <a:pathLst>
                <a:path w="10527" h="16530" extrusionOk="0">
                  <a:moveTo>
                    <a:pt x="998" y="2026"/>
                  </a:moveTo>
                  <a:cubicBezTo>
                    <a:pt x="2422" y="3663"/>
                    <a:pt x="4410" y="4787"/>
                    <a:pt x="5639" y="6635"/>
                  </a:cubicBezTo>
                  <a:cubicBezTo>
                    <a:pt x="7250" y="9064"/>
                    <a:pt x="8314" y="11806"/>
                    <a:pt x="8893" y="14646"/>
                  </a:cubicBezTo>
                  <a:lnTo>
                    <a:pt x="8893" y="14646"/>
                  </a:lnTo>
                  <a:cubicBezTo>
                    <a:pt x="6728" y="13121"/>
                    <a:pt x="5485" y="11122"/>
                    <a:pt x="4045" y="8756"/>
                  </a:cubicBezTo>
                  <a:cubicBezTo>
                    <a:pt x="3268" y="7495"/>
                    <a:pt x="2312" y="6441"/>
                    <a:pt x="1771" y="5027"/>
                  </a:cubicBezTo>
                  <a:cubicBezTo>
                    <a:pt x="1405" y="4057"/>
                    <a:pt x="1178" y="3045"/>
                    <a:pt x="998" y="2026"/>
                  </a:cubicBezTo>
                  <a:close/>
                  <a:moveTo>
                    <a:pt x="387" y="0"/>
                  </a:moveTo>
                  <a:cubicBezTo>
                    <a:pt x="183" y="0"/>
                    <a:pt x="1" y="275"/>
                    <a:pt x="39" y="550"/>
                  </a:cubicBezTo>
                  <a:cubicBezTo>
                    <a:pt x="288" y="2186"/>
                    <a:pt x="551" y="3849"/>
                    <a:pt x="1120" y="5388"/>
                  </a:cubicBezTo>
                  <a:cubicBezTo>
                    <a:pt x="1688" y="6899"/>
                    <a:pt x="2672" y="8008"/>
                    <a:pt x="3504" y="9352"/>
                  </a:cubicBezTo>
                  <a:cubicBezTo>
                    <a:pt x="5129" y="12022"/>
                    <a:pt x="6513" y="14246"/>
                    <a:pt x="9112" y="15878"/>
                  </a:cubicBezTo>
                  <a:lnTo>
                    <a:pt x="9112" y="15878"/>
                  </a:lnTo>
                  <a:cubicBezTo>
                    <a:pt x="9124" y="15953"/>
                    <a:pt x="9135" y="16028"/>
                    <a:pt x="9146" y="16103"/>
                  </a:cubicBezTo>
                  <a:cubicBezTo>
                    <a:pt x="9184" y="16393"/>
                    <a:pt x="9358" y="16530"/>
                    <a:pt x="9522" y="16530"/>
                  </a:cubicBezTo>
                  <a:cubicBezTo>
                    <a:pt x="9649" y="16530"/>
                    <a:pt x="9771" y="16448"/>
                    <a:pt x="9823" y="16292"/>
                  </a:cubicBezTo>
                  <a:lnTo>
                    <a:pt x="9823" y="16292"/>
                  </a:lnTo>
                  <a:cubicBezTo>
                    <a:pt x="9860" y="16312"/>
                    <a:pt x="9898" y="16332"/>
                    <a:pt x="9936" y="16352"/>
                  </a:cubicBezTo>
                  <a:cubicBezTo>
                    <a:pt x="9998" y="16386"/>
                    <a:pt x="10055" y="16401"/>
                    <a:pt x="10106" y="16401"/>
                  </a:cubicBezTo>
                  <a:cubicBezTo>
                    <a:pt x="10472" y="16401"/>
                    <a:pt x="10526" y="15620"/>
                    <a:pt x="10185" y="15438"/>
                  </a:cubicBezTo>
                  <a:cubicBezTo>
                    <a:pt x="10023" y="15352"/>
                    <a:pt x="9865" y="15263"/>
                    <a:pt x="9712" y="15173"/>
                  </a:cubicBezTo>
                  <a:lnTo>
                    <a:pt x="9712" y="15173"/>
                  </a:lnTo>
                  <a:cubicBezTo>
                    <a:pt x="9222" y="12298"/>
                    <a:pt x="8230" y="9537"/>
                    <a:pt x="6775" y="6996"/>
                  </a:cubicBezTo>
                  <a:cubicBezTo>
                    <a:pt x="6068" y="5790"/>
                    <a:pt x="5264" y="4667"/>
                    <a:pt x="4225" y="3724"/>
                  </a:cubicBezTo>
                  <a:cubicBezTo>
                    <a:pt x="2963" y="2601"/>
                    <a:pt x="1508" y="1714"/>
                    <a:pt x="662" y="203"/>
                  </a:cubicBezTo>
                  <a:cubicBezTo>
                    <a:pt x="579" y="59"/>
                    <a:pt x="481" y="0"/>
                    <a:pt x="387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5240638" y="4745142"/>
              <a:ext cx="283669" cy="702244"/>
            </a:xfrm>
            <a:custGeom>
              <a:avLst/>
              <a:gdLst/>
              <a:ahLst/>
              <a:cxnLst/>
              <a:rect l="l" t="t" r="r" b="b"/>
              <a:pathLst>
                <a:path w="6060" h="15002" extrusionOk="0">
                  <a:moveTo>
                    <a:pt x="3267" y="2027"/>
                  </a:moveTo>
                  <a:cubicBezTo>
                    <a:pt x="6059" y="5201"/>
                    <a:pt x="2295" y="9735"/>
                    <a:pt x="3139" y="13734"/>
                  </a:cubicBezTo>
                  <a:lnTo>
                    <a:pt x="3139" y="13734"/>
                  </a:lnTo>
                  <a:cubicBezTo>
                    <a:pt x="2071" y="13222"/>
                    <a:pt x="1249" y="12274"/>
                    <a:pt x="888" y="11120"/>
                  </a:cubicBezTo>
                  <a:cubicBezTo>
                    <a:pt x="430" y="9568"/>
                    <a:pt x="1179" y="8209"/>
                    <a:pt x="1941" y="6892"/>
                  </a:cubicBezTo>
                  <a:cubicBezTo>
                    <a:pt x="2949" y="5159"/>
                    <a:pt x="3085" y="3840"/>
                    <a:pt x="3267" y="2027"/>
                  </a:cubicBezTo>
                  <a:close/>
                  <a:moveTo>
                    <a:pt x="2090" y="1"/>
                  </a:moveTo>
                  <a:cubicBezTo>
                    <a:pt x="1758" y="1"/>
                    <a:pt x="1687" y="771"/>
                    <a:pt x="2024" y="987"/>
                  </a:cubicBezTo>
                  <a:cubicBezTo>
                    <a:pt x="2231" y="1119"/>
                    <a:pt x="2421" y="1254"/>
                    <a:pt x="2595" y="1392"/>
                  </a:cubicBezTo>
                  <a:lnTo>
                    <a:pt x="2595" y="1392"/>
                  </a:lnTo>
                  <a:cubicBezTo>
                    <a:pt x="2517" y="2325"/>
                    <a:pt x="2542" y="3236"/>
                    <a:pt x="2301" y="4148"/>
                  </a:cubicBezTo>
                  <a:cubicBezTo>
                    <a:pt x="2038" y="5104"/>
                    <a:pt x="1553" y="5853"/>
                    <a:pt x="1068" y="6712"/>
                  </a:cubicBezTo>
                  <a:cubicBezTo>
                    <a:pt x="486" y="7724"/>
                    <a:pt x="0" y="8764"/>
                    <a:pt x="14" y="9956"/>
                  </a:cubicBezTo>
                  <a:cubicBezTo>
                    <a:pt x="28" y="12257"/>
                    <a:pt x="1525" y="14281"/>
                    <a:pt x="3715" y="14988"/>
                  </a:cubicBezTo>
                  <a:cubicBezTo>
                    <a:pt x="3745" y="14997"/>
                    <a:pt x="3773" y="15002"/>
                    <a:pt x="3799" y="15002"/>
                  </a:cubicBezTo>
                  <a:cubicBezTo>
                    <a:pt x="4077" y="15002"/>
                    <a:pt x="4152" y="14498"/>
                    <a:pt x="4076" y="14295"/>
                  </a:cubicBezTo>
                  <a:cubicBezTo>
                    <a:pt x="2828" y="11287"/>
                    <a:pt x="4991" y="8306"/>
                    <a:pt x="5143" y="5284"/>
                  </a:cubicBezTo>
                  <a:cubicBezTo>
                    <a:pt x="5254" y="2956"/>
                    <a:pt x="4187" y="1278"/>
                    <a:pt x="2260" y="59"/>
                  </a:cubicBezTo>
                  <a:cubicBezTo>
                    <a:pt x="2198" y="18"/>
                    <a:pt x="2141" y="1"/>
                    <a:pt x="2090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5079705" y="4761057"/>
              <a:ext cx="316389" cy="256940"/>
            </a:xfrm>
            <a:custGeom>
              <a:avLst/>
              <a:gdLst/>
              <a:ahLst/>
              <a:cxnLst/>
              <a:rect l="l" t="t" r="r" b="b"/>
              <a:pathLst>
                <a:path w="6759" h="5489" extrusionOk="0">
                  <a:moveTo>
                    <a:pt x="5210" y="1481"/>
                  </a:moveTo>
                  <a:lnTo>
                    <a:pt x="5210" y="1481"/>
                  </a:lnTo>
                  <a:cubicBezTo>
                    <a:pt x="4494" y="3011"/>
                    <a:pt x="2644" y="3866"/>
                    <a:pt x="1046" y="4367"/>
                  </a:cubicBezTo>
                  <a:lnTo>
                    <a:pt x="1046" y="4367"/>
                  </a:lnTo>
                  <a:cubicBezTo>
                    <a:pt x="1443" y="3742"/>
                    <a:pt x="3028" y="2673"/>
                    <a:pt x="3327" y="2477"/>
                  </a:cubicBezTo>
                  <a:cubicBezTo>
                    <a:pt x="3929" y="2085"/>
                    <a:pt x="4558" y="1753"/>
                    <a:pt x="5210" y="1481"/>
                  </a:cubicBezTo>
                  <a:close/>
                  <a:moveTo>
                    <a:pt x="5735" y="1"/>
                  </a:moveTo>
                  <a:cubicBezTo>
                    <a:pt x="5636" y="1"/>
                    <a:pt x="5546" y="85"/>
                    <a:pt x="5513" y="292"/>
                  </a:cubicBezTo>
                  <a:lnTo>
                    <a:pt x="5513" y="292"/>
                  </a:lnTo>
                  <a:cubicBezTo>
                    <a:pt x="4180" y="768"/>
                    <a:pt x="2947" y="1484"/>
                    <a:pt x="1872" y="2408"/>
                  </a:cubicBezTo>
                  <a:cubicBezTo>
                    <a:pt x="999" y="3156"/>
                    <a:pt x="1" y="4043"/>
                    <a:pt x="555" y="5263"/>
                  </a:cubicBezTo>
                  <a:cubicBezTo>
                    <a:pt x="594" y="5340"/>
                    <a:pt x="691" y="5488"/>
                    <a:pt x="804" y="5488"/>
                  </a:cubicBezTo>
                  <a:cubicBezTo>
                    <a:pt x="814" y="5488"/>
                    <a:pt x="823" y="5487"/>
                    <a:pt x="832" y="5485"/>
                  </a:cubicBezTo>
                  <a:cubicBezTo>
                    <a:pt x="3150" y="4819"/>
                    <a:pt x="5468" y="3609"/>
                    <a:pt x="5994" y="1188"/>
                  </a:cubicBezTo>
                  <a:lnTo>
                    <a:pt x="5994" y="1188"/>
                  </a:lnTo>
                  <a:cubicBezTo>
                    <a:pt x="6125" y="1144"/>
                    <a:pt x="6258" y="1102"/>
                    <a:pt x="6391" y="1063"/>
                  </a:cubicBezTo>
                  <a:cubicBezTo>
                    <a:pt x="6759" y="958"/>
                    <a:pt x="6628" y="43"/>
                    <a:pt x="6319" y="43"/>
                  </a:cubicBezTo>
                  <a:cubicBezTo>
                    <a:pt x="6302" y="43"/>
                    <a:pt x="6284" y="45"/>
                    <a:pt x="6266" y="51"/>
                  </a:cubicBezTo>
                  <a:cubicBezTo>
                    <a:pt x="6165" y="80"/>
                    <a:pt x="6065" y="109"/>
                    <a:pt x="5965" y="140"/>
                  </a:cubicBezTo>
                  <a:lnTo>
                    <a:pt x="5965" y="140"/>
                  </a:lnTo>
                  <a:cubicBezTo>
                    <a:pt x="5899" y="54"/>
                    <a:pt x="5814" y="1"/>
                    <a:pt x="57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5298167" y="4327316"/>
              <a:ext cx="161494" cy="493190"/>
            </a:xfrm>
            <a:custGeom>
              <a:avLst/>
              <a:gdLst/>
              <a:ahLst/>
              <a:cxnLst/>
              <a:rect l="l" t="t" r="r" b="b"/>
              <a:pathLst>
                <a:path w="3450" h="10536" extrusionOk="0">
                  <a:moveTo>
                    <a:pt x="1879" y="1457"/>
                  </a:moveTo>
                  <a:lnTo>
                    <a:pt x="1879" y="1457"/>
                  </a:lnTo>
                  <a:cubicBezTo>
                    <a:pt x="2497" y="3576"/>
                    <a:pt x="1842" y="5762"/>
                    <a:pt x="1188" y="7869"/>
                  </a:cubicBezTo>
                  <a:lnTo>
                    <a:pt x="1188" y="7869"/>
                  </a:lnTo>
                  <a:cubicBezTo>
                    <a:pt x="819" y="5718"/>
                    <a:pt x="1052" y="3495"/>
                    <a:pt x="1879" y="1457"/>
                  </a:cubicBezTo>
                  <a:close/>
                  <a:moveTo>
                    <a:pt x="1842" y="1"/>
                  </a:moveTo>
                  <a:cubicBezTo>
                    <a:pt x="1749" y="1"/>
                    <a:pt x="1656" y="54"/>
                    <a:pt x="1599" y="168"/>
                  </a:cubicBezTo>
                  <a:cubicBezTo>
                    <a:pt x="287" y="2980"/>
                    <a:pt x="0" y="6163"/>
                    <a:pt x="799" y="9149"/>
                  </a:cubicBezTo>
                  <a:lnTo>
                    <a:pt x="799" y="9149"/>
                  </a:lnTo>
                  <a:cubicBezTo>
                    <a:pt x="734" y="9373"/>
                    <a:pt x="672" y="9595"/>
                    <a:pt x="615" y="9816"/>
                  </a:cubicBezTo>
                  <a:cubicBezTo>
                    <a:pt x="538" y="10125"/>
                    <a:pt x="790" y="10535"/>
                    <a:pt x="1007" y="10535"/>
                  </a:cubicBezTo>
                  <a:cubicBezTo>
                    <a:pt x="1087" y="10535"/>
                    <a:pt x="1163" y="10478"/>
                    <a:pt x="1215" y="10338"/>
                  </a:cubicBezTo>
                  <a:lnTo>
                    <a:pt x="1215" y="10338"/>
                  </a:lnTo>
                  <a:cubicBezTo>
                    <a:pt x="1270" y="10401"/>
                    <a:pt x="1333" y="10429"/>
                    <a:pt x="1394" y="10429"/>
                  </a:cubicBezTo>
                  <a:cubicBezTo>
                    <a:pt x="1603" y="10429"/>
                    <a:pt x="1800" y="10111"/>
                    <a:pt x="1682" y="9775"/>
                  </a:cubicBezTo>
                  <a:cubicBezTo>
                    <a:pt x="1622" y="9603"/>
                    <a:pt x="1566" y="9430"/>
                    <a:pt x="1514" y="9257"/>
                  </a:cubicBezTo>
                  <a:lnTo>
                    <a:pt x="1514" y="9257"/>
                  </a:lnTo>
                  <a:cubicBezTo>
                    <a:pt x="2378" y="6239"/>
                    <a:pt x="3449" y="3281"/>
                    <a:pt x="2126" y="210"/>
                  </a:cubicBezTo>
                  <a:cubicBezTo>
                    <a:pt x="2066" y="75"/>
                    <a:pt x="1953" y="1"/>
                    <a:pt x="184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5480726" y="4575643"/>
              <a:ext cx="279877" cy="360577"/>
            </a:xfrm>
            <a:custGeom>
              <a:avLst/>
              <a:gdLst/>
              <a:ahLst/>
              <a:cxnLst/>
              <a:rect l="l" t="t" r="r" b="b"/>
              <a:pathLst>
                <a:path w="5979" h="7703" extrusionOk="0">
                  <a:moveTo>
                    <a:pt x="700" y="1392"/>
                  </a:moveTo>
                  <a:cubicBezTo>
                    <a:pt x="2354" y="2800"/>
                    <a:pt x="3992" y="4302"/>
                    <a:pt x="4924" y="6259"/>
                  </a:cubicBezTo>
                  <a:lnTo>
                    <a:pt x="4924" y="6259"/>
                  </a:lnTo>
                  <a:cubicBezTo>
                    <a:pt x="3103" y="5234"/>
                    <a:pt x="1166" y="3405"/>
                    <a:pt x="700" y="1392"/>
                  </a:cubicBezTo>
                  <a:close/>
                  <a:moveTo>
                    <a:pt x="254" y="1"/>
                  </a:moveTo>
                  <a:cubicBezTo>
                    <a:pt x="96" y="1"/>
                    <a:pt x="0" y="268"/>
                    <a:pt x="0" y="422"/>
                  </a:cubicBezTo>
                  <a:cubicBezTo>
                    <a:pt x="95" y="3526"/>
                    <a:pt x="2708" y="6219"/>
                    <a:pt x="5416" y="7529"/>
                  </a:cubicBezTo>
                  <a:lnTo>
                    <a:pt x="5416" y="7529"/>
                  </a:lnTo>
                  <a:cubicBezTo>
                    <a:pt x="5476" y="7651"/>
                    <a:pt x="5550" y="7702"/>
                    <a:pt x="5622" y="7702"/>
                  </a:cubicBezTo>
                  <a:cubicBezTo>
                    <a:pt x="5806" y="7702"/>
                    <a:pt x="5979" y="7369"/>
                    <a:pt x="5878" y="7048"/>
                  </a:cubicBezTo>
                  <a:cubicBezTo>
                    <a:pt x="5868" y="7016"/>
                    <a:pt x="5858" y="6985"/>
                    <a:pt x="5849" y="6953"/>
                  </a:cubicBezTo>
                  <a:lnTo>
                    <a:pt x="5849" y="6953"/>
                  </a:lnTo>
                  <a:cubicBezTo>
                    <a:pt x="5839" y="6913"/>
                    <a:pt x="5826" y="6874"/>
                    <a:pt x="5811" y="6838"/>
                  </a:cubicBezTo>
                  <a:lnTo>
                    <a:pt x="5811" y="6838"/>
                  </a:lnTo>
                  <a:cubicBezTo>
                    <a:pt x="4868" y="3970"/>
                    <a:pt x="2635" y="1956"/>
                    <a:pt x="388" y="62"/>
                  </a:cubicBezTo>
                  <a:cubicBezTo>
                    <a:pt x="340" y="19"/>
                    <a:pt x="295" y="1"/>
                    <a:pt x="254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5613105" y="4879206"/>
              <a:ext cx="204981" cy="386791"/>
            </a:xfrm>
            <a:custGeom>
              <a:avLst/>
              <a:gdLst/>
              <a:ahLst/>
              <a:cxnLst/>
              <a:rect l="l" t="t" r="r" b="b"/>
              <a:pathLst>
                <a:path w="4379" h="8263" extrusionOk="0">
                  <a:moveTo>
                    <a:pt x="2715" y="1208"/>
                  </a:moveTo>
                  <a:cubicBezTo>
                    <a:pt x="3852" y="2990"/>
                    <a:pt x="1762" y="5607"/>
                    <a:pt x="450" y="6919"/>
                  </a:cubicBezTo>
                  <a:lnTo>
                    <a:pt x="450" y="6919"/>
                  </a:lnTo>
                  <a:cubicBezTo>
                    <a:pt x="528" y="4744"/>
                    <a:pt x="885" y="2544"/>
                    <a:pt x="2715" y="1208"/>
                  </a:cubicBezTo>
                  <a:close/>
                  <a:moveTo>
                    <a:pt x="2538" y="1"/>
                  </a:moveTo>
                  <a:cubicBezTo>
                    <a:pt x="2468" y="1"/>
                    <a:pt x="2427" y="127"/>
                    <a:pt x="2413" y="289"/>
                  </a:cubicBezTo>
                  <a:lnTo>
                    <a:pt x="2413" y="289"/>
                  </a:lnTo>
                  <a:cubicBezTo>
                    <a:pt x="165" y="1987"/>
                    <a:pt x="26" y="4991"/>
                    <a:pt x="0" y="7633"/>
                  </a:cubicBezTo>
                  <a:cubicBezTo>
                    <a:pt x="0" y="7706"/>
                    <a:pt x="86" y="8262"/>
                    <a:pt x="258" y="8262"/>
                  </a:cubicBezTo>
                  <a:cubicBezTo>
                    <a:pt x="281" y="8262"/>
                    <a:pt x="306" y="8252"/>
                    <a:pt x="333" y="8229"/>
                  </a:cubicBezTo>
                  <a:cubicBezTo>
                    <a:pt x="2128" y="6559"/>
                    <a:pt x="4378" y="3320"/>
                    <a:pt x="3129" y="808"/>
                  </a:cubicBezTo>
                  <a:lnTo>
                    <a:pt x="3129" y="808"/>
                  </a:lnTo>
                  <a:cubicBezTo>
                    <a:pt x="3177" y="513"/>
                    <a:pt x="3038" y="4"/>
                    <a:pt x="2849" y="4"/>
                  </a:cubicBezTo>
                  <a:cubicBezTo>
                    <a:pt x="2829" y="4"/>
                    <a:pt x="2808" y="9"/>
                    <a:pt x="2786" y="22"/>
                  </a:cubicBezTo>
                  <a:lnTo>
                    <a:pt x="2800" y="22"/>
                  </a:lnTo>
                  <a:cubicBezTo>
                    <a:pt x="2756" y="50"/>
                    <a:pt x="2712" y="79"/>
                    <a:pt x="2668" y="107"/>
                  </a:cubicBezTo>
                  <a:lnTo>
                    <a:pt x="2668" y="107"/>
                  </a:lnTo>
                  <a:cubicBezTo>
                    <a:pt x="2653" y="88"/>
                    <a:pt x="2636" y="69"/>
                    <a:pt x="2620" y="50"/>
                  </a:cubicBezTo>
                  <a:cubicBezTo>
                    <a:pt x="2589" y="16"/>
                    <a:pt x="2562" y="1"/>
                    <a:pt x="2538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90218" y="5336539"/>
              <a:ext cx="812294" cy="395498"/>
            </a:xfrm>
            <a:custGeom>
              <a:avLst/>
              <a:gdLst/>
              <a:ahLst/>
              <a:cxnLst/>
              <a:rect l="l" t="t" r="r" b="b"/>
              <a:pathLst>
                <a:path w="17353" h="8449" extrusionOk="0">
                  <a:moveTo>
                    <a:pt x="15694" y="983"/>
                  </a:moveTo>
                  <a:cubicBezTo>
                    <a:pt x="15952" y="983"/>
                    <a:pt x="16214" y="1003"/>
                    <a:pt x="16483" y="1046"/>
                  </a:cubicBezTo>
                  <a:lnTo>
                    <a:pt x="16483" y="1046"/>
                  </a:lnTo>
                  <a:cubicBezTo>
                    <a:pt x="14749" y="3243"/>
                    <a:pt x="12597" y="5980"/>
                    <a:pt x="10079" y="7025"/>
                  </a:cubicBezTo>
                  <a:cubicBezTo>
                    <a:pt x="9485" y="7274"/>
                    <a:pt x="8869" y="7363"/>
                    <a:pt x="8248" y="7363"/>
                  </a:cubicBezTo>
                  <a:cubicBezTo>
                    <a:pt x="7448" y="7363"/>
                    <a:pt x="6639" y="7215"/>
                    <a:pt x="5851" y="7067"/>
                  </a:cubicBezTo>
                  <a:cubicBezTo>
                    <a:pt x="4604" y="6839"/>
                    <a:pt x="3374" y="6528"/>
                    <a:pt x="2171" y="6141"/>
                  </a:cubicBezTo>
                  <a:lnTo>
                    <a:pt x="2171" y="6141"/>
                  </a:lnTo>
                  <a:cubicBezTo>
                    <a:pt x="4467" y="5683"/>
                    <a:pt x="6852" y="5055"/>
                    <a:pt x="8873" y="4045"/>
                  </a:cubicBezTo>
                  <a:cubicBezTo>
                    <a:pt x="11116" y="2935"/>
                    <a:pt x="13154" y="983"/>
                    <a:pt x="15694" y="983"/>
                  </a:cubicBezTo>
                  <a:close/>
                  <a:moveTo>
                    <a:pt x="15587" y="1"/>
                  </a:moveTo>
                  <a:cubicBezTo>
                    <a:pt x="13408" y="1"/>
                    <a:pt x="11599" y="1374"/>
                    <a:pt x="9704" y="2506"/>
                  </a:cubicBezTo>
                  <a:cubicBezTo>
                    <a:pt x="6932" y="4156"/>
                    <a:pt x="3411" y="4918"/>
                    <a:pt x="264" y="5459"/>
                  </a:cubicBezTo>
                  <a:cubicBezTo>
                    <a:pt x="1" y="5514"/>
                    <a:pt x="153" y="6388"/>
                    <a:pt x="348" y="6471"/>
                  </a:cubicBezTo>
                  <a:cubicBezTo>
                    <a:pt x="2395" y="7263"/>
                    <a:pt x="5384" y="8448"/>
                    <a:pt x="7954" y="8448"/>
                  </a:cubicBezTo>
                  <a:cubicBezTo>
                    <a:pt x="8759" y="8448"/>
                    <a:pt x="9522" y="8332"/>
                    <a:pt x="10203" y="8051"/>
                  </a:cubicBezTo>
                  <a:cubicBezTo>
                    <a:pt x="13031" y="6887"/>
                    <a:pt x="15374" y="3685"/>
                    <a:pt x="17217" y="1370"/>
                  </a:cubicBezTo>
                  <a:cubicBezTo>
                    <a:pt x="17352" y="1193"/>
                    <a:pt x="17223" y="653"/>
                    <a:pt x="17103" y="455"/>
                  </a:cubicBezTo>
                  <a:lnTo>
                    <a:pt x="17103" y="455"/>
                  </a:lnTo>
                  <a:cubicBezTo>
                    <a:pt x="17068" y="306"/>
                    <a:pt x="17007" y="186"/>
                    <a:pt x="16926" y="164"/>
                  </a:cubicBezTo>
                  <a:lnTo>
                    <a:pt x="16926" y="164"/>
                  </a:lnTo>
                  <a:lnTo>
                    <a:pt x="16940" y="177"/>
                  </a:lnTo>
                  <a:cubicBezTo>
                    <a:pt x="16472" y="55"/>
                    <a:pt x="16022" y="1"/>
                    <a:pt x="1558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5534183" y="5339395"/>
              <a:ext cx="231195" cy="527221"/>
            </a:xfrm>
            <a:custGeom>
              <a:avLst/>
              <a:gdLst/>
              <a:ahLst/>
              <a:cxnLst/>
              <a:rect l="l" t="t" r="r" b="b"/>
              <a:pathLst>
                <a:path w="4939" h="11263" extrusionOk="0">
                  <a:moveTo>
                    <a:pt x="3101" y="1446"/>
                  </a:moveTo>
                  <a:cubicBezTo>
                    <a:pt x="3902" y="3185"/>
                    <a:pt x="4440" y="4880"/>
                    <a:pt x="3502" y="6742"/>
                  </a:cubicBezTo>
                  <a:cubicBezTo>
                    <a:pt x="2953" y="7818"/>
                    <a:pt x="2225" y="8808"/>
                    <a:pt x="1527" y="9806"/>
                  </a:cubicBezTo>
                  <a:lnTo>
                    <a:pt x="1527" y="9806"/>
                  </a:lnTo>
                  <a:cubicBezTo>
                    <a:pt x="1043" y="7245"/>
                    <a:pt x="1040" y="3176"/>
                    <a:pt x="3101" y="1446"/>
                  </a:cubicBezTo>
                  <a:close/>
                  <a:moveTo>
                    <a:pt x="3661" y="1"/>
                  </a:moveTo>
                  <a:cubicBezTo>
                    <a:pt x="3619" y="1"/>
                    <a:pt x="3576" y="11"/>
                    <a:pt x="3530" y="33"/>
                  </a:cubicBezTo>
                  <a:cubicBezTo>
                    <a:pt x="3410" y="89"/>
                    <a:pt x="3294" y="150"/>
                    <a:pt x="3183" y="216"/>
                  </a:cubicBezTo>
                  <a:lnTo>
                    <a:pt x="3183" y="216"/>
                  </a:lnTo>
                  <a:cubicBezTo>
                    <a:pt x="3109" y="217"/>
                    <a:pt x="3037" y="267"/>
                    <a:pt x="2980" y="345"/>
                  </a:cubicBezTo>
                  <a:lnTo>
                    <a:pt x="2980" y="345"/>
                  </a:lnTo>
                  <a:cubicBezTo>
                    <a:pt x="1" y="2359"/>
                    <a:pt x="302" y="8007"/>
                    <a:pt x="1062" y="10943"/>
                  </a:cubicBezTo>
                  <a:cubicBezTo>
                    <a:pt x="1112" y="11143"/>
                    <a:pt x="1253" y="11263"/>
                    <a:pt x="1399" y="11263"/>
                  </a:cubicBezTo>
                  <a:cubicBezTo>
                    <a:pt x="1496" y="11263"/>
                    <a:pt x="1595" y="11211"/>
                    <a:pt x="1672" y="11095"/>
                  </a:cubicBezTo>
                  <a:cubicBezTo>
                    <a:pt x="2795" y="9418"/>
                    <a:pt x="4417" y="7602"/>
                    <a:pt x="4708" y="5536"/>
                  </a:cubicBezTo>
                  <a:cubicBezTo>
                    <a:pt x="4939" y="3958"/>
                    <a:pt x="4372" y="2455"/>
                    <a:pt x="3716" y="1035"/>
                  </a:cubicBezTo>
                  <a:lnTo>
                    <a:pt x="3716" y="1035"/>
                  </a:lnTo>
                  <a:cubicBezTo>
                    <a:pt x="3755" y="1015"/>
                    <a:pt x="3794" y="995"/>
                    <a:pt x="3835" y="976"/>
                  </a:cubicBezTo>
                  <a:cubicBezTo>
                    <a:pt x="4196" y="814"/>
                    <a:pt x="4031" y="1"/>
                    <a:pt x="3661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5796085" y="5147146"/>
              <a:ext cx="238169" cy="643263"/>
            </a:xfrm>
            <a:custGeom>
              <a:avLst/>
              <a:gdLst/>
              <a:ahLst/>
              <a:cxnLst/>
              <a:rect l="l" t="t" r="r" b="b"/>
              <a:pathLst>
                <a:path w="5088" h="13742" extrusionOk="0">
                  <a:moveTo>
                    <a:pt x="2060" y="1144"/>
                  </a:moveTo>
                  <a:cubicBezTo>
                    <a:pt x="4316" y="2145"/>
                    <a:pt x="4369" y="4916"/>
                    <a:pt x="4422" y="7134"/>
                  </a:cubicBezTo>
                  <a:cubicBezTo>
                    <a:pt x="4470" y="8833"/>
                    <a:pt x="4353" y="10541"/>
                    <a:pt x="4088" y="12225"/>
                  </a:cubicBezTo>
                  <a:lnTo>
                    <a:pt x="4088" y="12225"/>
                  </a:lnTo>
                  <a:lnTo>
                    <a:pt x="2357" y="8008"/>
                  </a:lnTo>
                  <a:cubicBezTo>
                    <a:pt x="1497" y="5928"/>
                    <a:pt x="0" y="3198"/>
                    <a:pt x="1982" y="1285"/>
                  </a:cubicBezTo>
                  <a:cubicBezTo>
                    <a:pt x="2018" y="1251"/>
                    <a:pt x="2044" y="1202"/>
                    <a:pt x="2060" y="1144"/>
                  </a:cubicBezTo>
                  <a:close/>
                  <a:moveTo>
                    <a:pt x="1652" y="1"/>
                  </a:moveTo>
                  <a:cubicBezTo>
                    <a:pt x="1475" y="1"/>
                    <a:pt x="1415" y="311"/>
                    <a:pt x="1459" y="588"/>
                  </a:cubicBezTo>
                  <a:lnTo>
                    <a:pt x="1459" y="588"/>
                  </a:lnTo>
                  <a:cubicBezTo>
                    <a:pt x="371" y="1840"/>
                    <a:pt x="264" y="3506"/>
                    <a:pt x="665" y="5111"/>
                  </a:cubicBezTo>
                  <a:cubicBezTo>
                    <a:pt x="1400" y="7994"/>
                    <a:pt x="2883" y="10794"/>
                    <a:pt x="4020" y="13539"/>
                  </a:cubicBezTo>
                  <a:cubicBezTo>
                    <a:pt x="4077" y="13677"/>
                    <a:pt x="4159" y="13742"/>
                    <a:pt x="4238" y="13742"/>
                  </a:cubicBezTo>
                  <a:cubicBezTo>
                    <a:pt x="4332" y="13742"/>
                    <a:pt x="4420" y="13649"/>
                    <a:pt x="4450" y="13483"/>
                  </a:cubicBezTo>
                  <a:cubicBezTo>
                    <a:pt x="4990" y="10572"/>
                    <a:pt x="5087" y="7606"/>
                    <a:pt x="4755" y="4667"/>
                  </a:cubicBezTo>
                  <a:cubicBezTo>
                    <a:pt x="4491" y="2574"/>
                    <a:pt x="3868" y="730"/>
                    <a:pt x="1705" y="9"/>
                  </a:cubicBezTo>
                  <a:cubicBezTo>
                    <a:pt x="1686" y="4"/>
                    <a:pt x="1669" y="1"/>
                    <a:pt x="1652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5934502" y="5169521"/>
              <a:ext cx="555916" cy="238637"/>
            </a:xfrm>
            <a:custGeom>
              <a:avLst/>
              <a:gdLst/>
              <a:ahLst/>
              <a:cxnLst/>
              <a:rect l="l" t="t" r="r" b="b"/>
              <a:pathLst>
                <a:path w="11876" h="5098" extrusionOk="0">
                  <a:moveTo>
                    <a:pt x="5316" y="1005"/>
                  </a:moveTo>
                  <a:cubicBezTo>
                    <a:pt x="7219" y="1005"/>
                    <a:pt x="9118" y="1332"/>
                    <a:pt x="10924" y="1982"/>
                  </a:cubicBezTo>
                  <a:lnTo>
                    <a:pt x="10924" y="1982"/>
                  </a:lnTo>
                  <a:cubicBezTo>
                    <a:pt x="9545" y="3193"/>
                    <a:pt x="7109" y="4103"/>
                    <a:pt x="4956" y="4103"/>
                  </a:cubicBezTo>
                  <a:cubicBezTo>
                    <a:pt x="3075" y="4103"/>
                    <a:pt x="1411" y="3409"/>
                    <a:pt x="855" y="1615"/>
                  </a:cubicBezTo>
                  <a:lnTo>
                    <a:pt x="855" y="1615"/>
                  </a:lnTo>
                  <a:cubicBezTo>
                    <a:pt x="2315" y="1208"/>
                    <a:pt x="3817" y="1005"/>
                    <a:pt x="5316" y="1005"/>
                  </a:cubicBezTo>
                  <a:close/>
                  <a:moveTo>
                    <a:pt x="5167" y="1"/>
                  </a:moveTo>
                  <a:cubicBezTo>
                    <a:pt x="3503" y="1"/>
                    <a:pt x="1835" y="250"/>
                    <a:pt x="217" y="751"/>
                  </a:cubicBezTo>
                  <a:cubicBezTo>
                    <a:pt x="0" y="819"/>
                    <a:pt x="195" y="1765"/>
                    <a:pt x="347" y="1765"/>
                  </a:cubicBezTo>
                  <a:cubicBezTo>
                    <a:pt x="350" y="1765"/>
                    <a:pt x="353" y="1764"/>
                    <a:pt x="356" y="1763"/>
                  </a:cubicBezTo>
                  <a:cubicBezTo>
                    <a:pt x="427" y="1741"/>
                    <a:pt x="497" y="1720"/>
                    <a:pt x="568" y="1698"/>
                  </a:cubicBezTo>
                  <a:lnTo>
                    <a:pt x="568" y="1698"/>
                  </a:lnTo>
                  <a:cubicBezTo>
                    <a:pt x="1130" y="4101"/>
                    <a:pt x="3217" y="5098"/>
                    <a:pt x="5494" y="5098"/>
                  </a:cubicBezTo>
                  <a:cubicBezTo>
                    <a:pt x="7884" y="5098"/>
                    <a:pt x="10485" y="3999"/>
                    <a:pt x="11751" y="2276"/>
                  </a:cubicBezTo>
                  <a:cubicBezTo>
                    <a:pt x="11875" y="2124"/>
                    <a:pt x="11834" y="1389"/>
                    <a:pt x="11626" y="1306"/>
                  </a:cubicBezTo>
                  <a:cubicBezTo>
                    <a:pt x="9565" y="437"/>
                    <a:pt x="7370" y="1"/>
                    <a:pt x="5167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5634684" y="4349176"/>
              <a:ext cx="798859" cy="664936"/>
            </a:xfrm>
            <a:custGeom>
              <a:avLst/>
              <a:gdLst/>
              <a:ahLst/>
              <a:cxnLst/>
              <a:rect l="l" t="t" r="r" b="b"/>
              <a:pathLst>
                <a:path w="17066" h="14205" extrusionOk="0">
                  <a:moveTo>
                    <a:pt x="1102" y="1153"/>
                  </a:moveTo>
                  <a:lnTo>
                    <a:pt x="1102" y="1153"/>
                  </a:lnTo>
                  <a:cubicBezTo>
                    <a:pt x="7219" y="2771"/>
                    <a:pt x="10583" y="8977"/>
                    <a:pt x="15820" y="12197"/>
                  </a:cubicBezTo>
                  <a:lnTo>
                    <a:pt x="15820" y="12197"/>
                  </a:lnTo>
                  <a:cubicBezTo>
                    <a:pt x="14994" y="12891"/>
                    <a:pt x="13822" y="13142"/>
                    <a:pt x="12687" y="13142"/>
                  </a:cubicBezTo>
                  <a:cubicBezTo>
                    <a:pt x="12272" y="13142"/>
                    <a:pt x="11861" y="13109"/>
                    <a:pt x="11474" y="13050"/>
                  </a:cubicBezTo>
                  <a:cubicBezTo>
                    <a:pt x="9381" y="12745"/>
                    <a:pt x="7662" y="11609"/>
                    <a:pt x="6359" y="9959"/>
                  </a:cubicBezTo>
                  <a:cubicBezTo>
                    <a:pt x="4275" y="7316"/>
                    <a:pt x="2734" y="4129"/>
                    <a:pt x="1102" y="1153"/>
                  </a:cubicBezTo>
                  <a:close/>
                  <a:moveTo>
                    <a:pt x="341" y="0"/>
                  </a:moveTo>
                  <a:cubicBezTo>
                    <a:pt x="0" y="0"/>
                    <a:pt x="168" y="722"/>
                    <a:pt x="260" y="880"/>
                  </a:cubicBezTo>
                  <a:lnTo>
                    <a:pt x="4072" y="7547"/>
                  </a:lnTo>
                  <a:cubicBezTo>
                    <a:pt x="5056" y="9266"/>
                    <a:pt x="6082" y="11040"/>
                    <a:pt x="7621" y="12330"/>
                  </a:cubicBezTo>
                  <a:cubicBezTo>
                    <a:pt x="8874" y="13373"/>
                    <a:pt x="11026" y="14205"/>
                    <a:pt x="12995" y="14205"/>
                  </a:cubicBezTo>
                  <a:cubicBezTo>
                    <a:pt x="14663" y="14205"/>
                    <a:pt x="16200" y="13608"/>
                    <a:pt x="16950" y="12038"/>
                  </a:cubicBezTo>
                  <a:cubicBezTo>
                    <a:pt x="17065" y="11807"/>
                    <a:pt x="16863" y="11114"/>
                    <a:pt x="16688" y="11114"/>
                  </a:cubicBezTo>
                  <a:cubicBezTo>
                    <a:pt x="16653" y="11114"/>
                    <a:pt x="16619" y="11142"/>
                    <a:pt x="16589" y="11207"/>
                  </a:cubicBezTo>
                  <a:cubicBezTo>
                    <a:pt x="16533" y="11324"/>
                    <a:pt x="16470" y="11435"/>
                    <a:pt x="16402" y="11540"/>
                  </a:cubicBezTo>
                  <a:lnTo>
                    <a:pt x="16402" y="11540"/>
                  </a:lnTo>
                  <a:cubicBezTo>
                    <a:pt x="10610" y="8326"/>
                    <a:pt x="7227" y="1347"/>
                    <a:pt x="399" y="6"/>
                  </a:cubicBezTo>
                  <a:cubicBezTo>
                    <a:pt x="378" y="2"/>
                    <a:pt x="359" y="0"/>
                    <a:pt x="341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6250283" y="4140544"/>
              <a:ext cx="307589" cy="788280"/>
            </a:xfrm>
            <a:custGeom>
              <a:avLst/>
              <a:gdLst/>
              <a:ahLst/>
              <a:cxnLst/>
              <a:rect l="l" t="t" r="r" b="b"/>
              <a:pathLst>
                <a:path w="6571" h="16840" extrusionOk="0">
                  <a:moveTo>
                    <a:pt x="1791" y="1772"/>
                  </a:moveTo>
                  <a:cubicBezTo>
                    <a:pt x="2583" y="3771"/>
                    <a:pt x="4241" y="5340"/>
                    <a:pt x="5074" y="7347"/>
                  </a:cubicBezTo>
                  <a:cubicBezTo>
                    <a:pt x="5476" y="8303"/>
                    <a:pt x="5725" y="9301"/>
                    <a:pt x="5836" y="10313"/>
                  </a:cubicBezTo>
                  <a:cubicBezTo>
                    <a:pt x="5947" y="11353"/>
                    <a:pt x="6086" y="13876"/>
                    <a:pt x="5088" y="14610"/>
                  </a:cubicBezTo>
                  <a:cubicBezTo>
                    <a:pt x="4444" y="15073"/>
                    <a:pt x="3718" y="15040"/>
                    <a:pt x="3194" y="15505"/>
                  </a:cubicBezTo>
                  <a:lnTo>
                    <a:pt x="3194" y="15505"/>
                  </a:lnTo>
                  <a:cubicBezTo>
                    <a:pt x="424" y="15125"/>
                    <a:pt x="703" y="9534"/>
                    <a:pt x="943" y="7638"/>
                  </a:cubicBezTo>
                  <a:cubicBezTo>
                    <a:pt x="1174" y="5675"/>
                    <a:pt x="1587" y="3741"/>
                    <a:pt x="1791" y="1772"/>
                  </a:cubicBezTo>
                  <a:close/>
                  <a:moveTo>
                    <a:pt x="1636" y="0"/>
                  </a:moveTo>
                  <a:cubicBezTo>
                    <a:pt x="1531" y="0"/>
                    <a:pt x="1429" y="140"/>
                    <a:pt x="1414" y="374"/>
                  </a:cubicBezTo>
                  <a:cubicBezTo>
                    <a:pt x="1220" y="3992"/>
                    <a:pt x="0" y="7541"/>
                    <a:pt x="389" y="11200"/>
                  </a:cubicBezTo>
                  <a:cubicBezTo>
                    <a:pt x="559" y="12772"/>
                    <a:pt x="1147" y="15714"/>
                    <a:pt x="2868" y="16394"/>
                  </a:cubicBezTo>
                  <a:lnTo>
                    <a:pt x="2868" y="16394"/>
                  </a:lnTo>
                  <a:cubicBezTo>
                    <a:pt x="2919" y="16624"/>
                    <a:pt x="3021" y="16840"/>
                    <a:pt x="3120" y="16840"/>
                  </a:cubicBezTo>
                  <a:cubicBezTo>
                    <a:pt x="3153" y="16840"/>
                    <a:pt x="3186" y="16815"/>
                    <a:pt x="3216" y="16759"/>
                  </a:cubicBezTo>
                  <a:cubicBezTo>
                    <a:pt x="3266" y="16672"/>
                    <a:pt x="3321" y="16593"/>
                    <a:pt x="3381" y="16523"/>
                  </a:cubicBezTo>
                  <a:lnTo>
                    <a:pt x="3381" y="16523"/>
                  </a:lnTo>
                  <a:cubicBezTo>
                    <a:pt x="3463" y="16532"/>
                    <a:pt x="3547" y="16537"/>
                    <a:pt x="3633" y="16537"/>
                  </a:cubicBezTo>
                  <a:cubicBezTo>
                    <a:pt x="3637" y="16537"/>
                    <a:pt x="3642" y="16537"/>
                    <a:pt x="3646" y="16537"/>
                  </a:cubicBezTo>
                  <a:cubicBezTo>
                    <a:pt x="3774" y="16537"/>
                    <a:pt x="3833" y="16360"/>
                    <a:pt x="3834" y="16154"/>
                  </a:cubicBezTo>
                  <a:lnTo>
                    <a:pt x="3834" y="16154"/>
                  </a:lnTo>
                  <a:cubicBezTo>
                    <a:pt x="4546" y="15739"/>
                    <a:pt x="5500" y="15680"/>
                    <a:pt x="5933" y="14763"/>
                  </a:cubicBezTo>
                  <a:cubicBezTo>
                    <a:pt x="6571" y="13418"/>
                    <a:pt x="6446" y="11380"/>
                    <a:pt x="6252" y="9953"/>
                  </a:cubicBezTo>
                  <a:cubicBezTo>
                    <a:pt x="6044" y="8442"/>
                    <a:pt x="5573" y="6972"/>
                    <a:pt x="4838" y="5628"/>
                  </a:cubicBezTo>
                  <a:cubicBezTo>
                    <a:pt x="3882" y="3826"/>
                    <a:pt x="2260" y="2356"/>
                    <a:pt x="1858" y="319"/>
                  </a:cubicBezTo>
                  <a:cubicBezTo>
                    <a:pt x="1814" y="98"/>
                    <a:pt x="1724" y="0"/>
                    <a:pt x="1636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5685754" y="4989209"/>
              <a:ext cx="540468" cy="406779"/>
            </a:xfrm>
            <a:custGeom>
              <a:avLst/>
              <a:gdLst/>
              <a:ahLst/>
              <a:cxnLst/>
              <a:rect l="l" t="t" r="r" b="b"/>
              <a:pathLst>
                <a:path w="11546" h="8690" extrusionOk="0">
                  <a:moveTo>
                    <a:pt x="11235" y="1"/>
                  </a:moveTo>
                  <a:cubicBezTo>
                    <a:pt x="11233" y="1"/>
                    <a:pt x="11231" y="1"/>
                    <a:pt x="11229" y="1"/>
                  </a:cubicBezTo>
                  <a:cubicBezTo>
                    <a:pt x="6322" y="459"/>
                    <a:pt x="2468" y="3855"/>
                    <a:pt x="84" y="7999"/>
                  </a:cubicBezTo>
                  <a:cubicBezTo>
                    <a:pt x="1" y="8142"/>
                    <a:pt x="141" y="8689"/>
                    <a:pt x="270" y="8689"/>
                  </a:cubicBezTo>
                  <a:cubicBezTo>
                    <a:pt x="292" y="8689"/>
                    <a:pt x="313" y="8673"/>
                    <a:pt x="333" y="8637"/>
                  </a:cubicBezTo>
                  <a:cubicBezTo>
                    <a:pt x="2690" y="4548"/>
                    <a:pt x="6488" y="1207"/>
                    <a:pt x="11326" y="764"/>
                  </a:cubicBezTo>
                  <a:cubicBezTo>
                    <a:pt x="11546" y="750"/>
                    <a:pt x="11452" y="1"/>
                    <a:pt x="11235" y="1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348907" y="4556966"/>
              <a:ext cx="1894167" cy="458410"/>
            </a:xfrm>
            <a:custGeom>
              <a:avLst/>
              <a:gdLst/>
              <a:ahLst/>
              <a:cxnLst/>
              <a:rect l="l" t="t" r="r" b="b"/>
              <a:pathLst>
                <a:path w="40465" h="9793" extrusionOk="0">
                  <a:moveTo>
                    <a:pt x="3992" y="0"/>
                  </a:moveTo>
                  <a:cubicBezTo>
                    <a:pt x="2789" y="0"/>
                    <a:pt x="1566" y="209"/>
                    <a:pt x="254" y="710"/>
                  </a:cubicBezTo>
                  <a:cubicBezTo>
                    <a:pt x="0" y="812"/>
                    <a:pt x="118" y="1434"/>
                    <a:pt x="394" y="1434"/>
                  </a:cubicBezTo>
                  <a:cubicBezTo>
                    <a:pt x="420" y="1434"/>
                    <a:pt x="447" y="1429"/>
                    <a:pt x="475" y="1417"/>
                  </a:cubicBezTo>
                  <a:lnTo>
                    <a:pt x="489" y="1431"/>
                  </a:lnTo>
                  <a:cubicBezTo>
                    <a:pt x="1723" y="934"/>
                    <a:pt x="3042" y="681"/>
                    <a:pt x="4365" y="681"/>
                  </a:cubicBezTo>
                  <a:cubicBezTo>
                    <a:pt x="4960" y="681"/>
                    <a:pt x="5556" y="732"/>
                    <a:pt x="6145" y="835"/>
                  </a:cubicBezTo>
                  <a:cubicBezTo>
                    <a:pt x="7739" y="1126"/>
                    <a:pt x="9195" y="1916"/>
                    <a:pt x="10789" y="2235"/>
                  </a:cubicBezTo>
                  <a:cubicBezTo>
                    <a:pt x="11491" y="2383"/>
                    <a:pt x="12202" y="2396"/>
                    <a:pt x="12911" y="2396"/>
                  </a:cubicBezTo>
                  <a:cubicBezTo>
                    <a:pt x="13072" y="2396"/>
                    <a:pt x="13233" y="2396"/>
                    <a:pt x="13394" y="2396"/>
                  </a:cubicBezTo>
                  <a:cubicBezTo>
                    <a:pt x="14118" y="2396"/>
                    <a:pt x="14838" y="2410"/>
                    <a:pt x="15543" y="2568"/>
                  </a:cubicBezTo>
                  <a:cubicBezTo>
                    <a:pt x="17234" y="2928"/>
                    <a:pt x="18260" y="4273"/>
                    <a:pt x="19813" y="4924"/>
                  </a:cubicBezTo>
                  <a:cubicBezTo>
                    <a:pt x="21324" y="5562"/>
                    <a:pt x="22959" y="5728"/>
                    <a:pt x="24484" y="6393"/>
                  </a:cubicBezTo>
                  <a:cubicBezTo>
                    <a:pt x="26051" y="7073"/>
                    <a:pt x="27548" y="7627"/>
                    <a:pt x="29225" y="7960"/>
                  </a:cubicBezTo>
                  <a:cubicBezTo>
                    <a:pt x="32829" y="8653"/>
                    <a:pt x="36489" y="9180"/>
                    <a:pt x="40107" y="9790"/>
                  </a:cubicBezTo>
                  <a:cubicBezTo>
                    <a:pt x="40119" y="9792"/>
                    <a:pt x="40132" y="9793"/>
                    <a:pt x="40144" y="9793"/>
                  </a:cubicBezTo>
                  <a:cubicBezTo>
                    <a:pt x="40465" y="9793"/>
                    <a:pt x="40428" y="9094"/>
                    <a:pt x="40134" y="9027"/>
                  </a:cubicBezTo>
                  <a:cubicBezTo>
                    <a:pt x="36419" y="8417"/>
                    <a:pt x="32649" y="7904"/>
                    <a:pt x="28948" y="7142"/>
                  </a:cubicBezTo>
                  <a:cubicBezTo>
                    <a:pt x="27160" y="6782"/>
                    <a:pt x="25621" y="6089"/>
                    <a:pt x="23957" y="5395"/>
                  </a:cubicBezTo>
                  <a:cubicBezTo>
                    <a:pt x="22072" y="4619"/>
                    <a:pt x="20104" y="4536"/>
                    <a:pt x="18413" y="3302"/>
                  </a:cubicBezTo>
                  <a:cubicBezTo>
                    <a:pt x="17276" y="2471"/>
                    <a:pt x="16361" y="1875"/>
                    <a:pt x="14920" y="1722"/>
                  </a:cubicBezTo>
                  <a:cubicBezTo>
                    <a:pt x="13007" y="1528"/>
                    <a:pt x="11232" y="1694"/>
                    <a:pt x="9347" y="1071"/>
                  </a:cubicBezTo>
                  <a:cubicBezTo>
                    <a:pt x="7463" y="445"/>
                    <a:pt x="5749" y="0"/>
                    <a:pt x="3992" y="0"/>
                  </a:cubicBezTo>
                  <a:close/>
                </a:path>
              </a:pathLst>
            </a:custGeom>
            <a:solidFill>
              <a:srgbClr val="FFD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9"/>
          <p:cNvGrpSpPr/>
          <p:nvPr/>
        </p:nvGrpSpPr>
        <p:grpSpPr>
          <a:xfrm rot="2700000">
            <a:off x="-162919" y="4273557"/>
            <a:ext cx="1748575" cy="1517807"/>
            <a:chOff x="972034" y="4038077"/>
            <a:chExt cx="1579697" cy="1371393"/>
          </a:xfrm>
        </p:grpSpPr>
        <p:sp>
          <p:nvSpPr>
            <p:cNvPr id="301" name="Google Shape;301;p29"/>
            <p:cNvSpPr/>
            <p:nvPr/>
          </p:nvSpPr>
          <p:spPr>
            <a:xfrm>
              <a:off x="1874296" y="5118358"/>
              <a:ext cx="279690" cy="109723"/>
            </a:xfrm>
            <a:custGeom>
              <a:avLst/>
              <a:gdLst/>
              <a:ahLst/>
              <a:cxnLst/>
              <a:rect l="l" t="t" r="r" b="b"/>
              <a:pathLst>
                <a:path w="5975" h="2344" extrusionOk="0">
                  <a:moveTo>
                    <a:pt x="5614" y="1"/>
                  </a:moveTo>
                  <a:cubicBezTo>
                    <a:pt x="3909" y="999"/>
                    <a:pt x="1982" y="1553"/>
                    <a:pt x="0" y="1623"/>
                  </a:cubicBezTo>
                  <a:lnTo>
                    <a:pt x="28" y="2343"/>
                  </a:lnTo>
                  <a:cubicBezTo>
                    <a:pt x="2121" y="2260"/>
                    <a:pt x="4172" y="1678"/>
                    <a:pt x="5975" y="624"/>
                  </a:cubicBezTo>
                  <a:lnTo>
                    <a:pt x="5614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854168" y="4845830"/>
              <a:ext cx="70121" cy="200581"/>
            </a:xfrm>
            <a:custGeom>
              <a:avLst/>
              <a:gdLst/>
              <a:ahLst/>
              <a:cxnLst/>
              <a:rect l="l" t="t" r="r" b="b"/>
              <a:pathLst>
                <a:path w="1498" h="4285" extrusionOk="0">
                  <a:moveTo>
                    <a:pt x="790" y="1"/>
                  </a:moveTo>
                  <a:lnTo>
                    <a:pt x="0" y="4145"/>
                  </a:lnTo>
                  <a:lnTo>
                    <a:pt x="707" y="4284"/>
                  </a:lnTo>
                  <a:lnTo>
                    <a:pt x="1497" y="125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29"/>
            <p:cNvGrpSpPr/>
            <p:nvPr/>
          </p:nvGrpSpPr>
          <p:grpSpPr>
            <a:xfrm>
              <a:off x="972034" y="4038077"/>
              <a:ext cx="1579697" cy="1371393"/>
              <a:chOff x="972034" y="4038077"/>
              <a:chExt cx="1579697" cy="1371393"/>
            </a:xfrm>
          </p:grpSpPr>
          <p:sp>
            <p:nvSpPr>
              <p:cNvPr id="304" name="Google Shape;304;p29"/>
              <p:cNvSpPr/>
              <p:nvPr/>
            </p:nvSpPr>
            <p:spPr>
              <a:xfrm>
                <a:off x="1241613" y="4544093"/>
                <a:ext cx="1310118" cy="646540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3812" extrusionOk="0">
                    <a:moveTo>
                      <a:pt x="583" y="1"/>
                    </a:moveTo>
                    <a:lnTo>
                      <a:pt x="1" y="431"/>
                    </a:lnTo>
                    <a:lnTo>
                      <a:pt x="15" y="431"/>
                    </a:lnTo>
                    <a:cubicBezTo>
                      <a:pt x="6389" y="8881"/>
                      <a:pt x="16334" y="13812"/>
                      <a:pt x="26875" y="13812"/>
                    </a:cubicBezTo>
                    <a:cubicBezTo>
                      <a:pt x="27245" y="13812"/>
                      <a:pt x="27616" y="13806"/>
                      <a:pt x="27988" y="13793"/>
                    </a:cubicBezTo>
                    <a:lnTo>
                      <a:pt x="27960" y="13087"/>
                    </a:lnTo>
                    <a:cubicBezTo>
                      <a:pt x="27603" y="13098"/>
                      <a:pt x="27247" y="13104"/>
                      <a:pt x="26891" y="13104"/>
                    </a:cubicBezTo>
                    <a:cubicBezTo>
                      <a:pt x="16568" y="13104"/>
                      <a:pt x="6814" y="8269"/>
                      <a:pt x="583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972034" y="4261454"/>
                <a:ext cx="564248" cy="538689"/>
              </a:xfrm>
              <a:custGeom>
                <a:avLst/>
                <a:gdLst/>
                <a:ahLst/>
                <a:cxnLst/>
                <a:rect l="l" t="t" r="r" b="b"/>
                <a:pathLst>
                  <a:path w="12054" h="11508" extrusionOk="0">
                    <a:moveTo>
                      <a:pt x="549" y="0"/>
                    </a:moveTo>
                    <a:cubicBezTo>
                      <a:pt x="211" y="0"/>
                      <a:pt x="1" y="472"/>
                      <a:pt x="173" y="771"/>
                    </a:cubicBezTo>
                    <a:cubicBezTo>
                      <a:pt x="2294" y="4500"/>
                      <a:pt x="4387" y="8687"/>
                      <a:pt x="8283" y="10863"/>
                    </a:cubicBezTo>
                    <a:lnTo>
                      <a:pt x="8338" y="10891"/>
                    </a:lnTo>
                    <a:cubicBezTo>
                      <a:pt x="8722" y="11092"/>
                      <a:pt x="9693" y="11507"/>
                      <a:pt x="10359" y="11507"/>
                    </a:cubicBezTo>
                    <a:cubicBezTo>
                      <a:pt x="10653" y="11507"/>
                      <a:pt x="10888" y="11426"/>
                      <a:pt x="10986" y="11209"/>
                    </a:cubicBezTo>
                    <a:cubicBezTo>
                      <a:pt x="12053" y="8881"/>
                      <a:pt x="11332" y="6330"/>
                      <a:pt x="9516" y="4583"/>
                    </a:cubicBezTo>
                    <a:cubicBezTo>
                      <a:pt x="7090" y="2255"/>
                      <a:pt x="3597" y="1700"/>
                      <a:pt x="769" y="64"/>
                    </a:cubicBezTo>
                    <a:cubicBezTo>
                      <a:pt x="692" y="20"/>
                      <a:pt x="618" y="0"/>
                      <a:pt x="549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741262" y="4038077"/>
                <a:ext cx="382204" cy="890747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19029" extrusionOk="0">
                    <a:moveTo>
                      <a:pt x="2211" y="0"/>
                    </a:moveTo>
                    <a:cubicBezTo>
                      <a:pt x="1998" y="0"/>
                      <a:pt x="1785" y="133"/>
                      <a:pt x="1733" y="387"/>
                    </a:cubicBezTo>
                    <a:cubicBezTo>
                      <a:pt x="818" y="3589"/>
                      <a:pt x="0" y="6833"/>
                      <a:pt x="291" y="10187"/>
                    </a:cubicBezTo>
                    <a:cubicBezTo>
                      <a:pt x="569" y="13140"/>
                      <a:pt x="1442" y="16023"/>
                      <a:pt x="2842" y="18629"/>
                    </a:cubicBezTo>
                    <a:cubicBezTo>
                      <a:pt x="2919" y="18770"/>
                      <a:pt x="3056" y="18852"/>
                      <a:pt x="3208" y="18852"/>
                    </a:cubicBezTo>
                    <a:cubicBezTo>
                      <a:pt x="3220" y="18852"/>
                      <a:pt x="3232" y="18852"/>
                      <a:pt x="3244" y="18851"/>
                    </a:cubicBezTo>
                    <a:cubicBezTo>
                      <a:pt x="3311" y="18969"/>
                      <a:pt x="3432" y="19028"/>
                      <a:pt x="3552" y="19028"/>
                    </a:cubicBezTo>
                    <a:cubicBezTo>
                      <a:pt x="3658" y="19028"/>
                      <a:pt x="3762" y="18983"/>
                      <a:pt x="3826" y="18892"/>
                    </a:cubicBezTo>
                    <a:cubicBezTo>
                      <a:pt x="8165" y="13140"/>
                      <a:pt x="5601" y="6001"/>
                      <a:pt x="2662" y="304"/>
                    </a:cubicBezTo>
                    <a:cubicBezTo>
                      <a:pt x="2579" y="99"/>
                      <a:pt x="2395" y="0"/>
                      <a:pt x="2211" y="0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1106659" y="5137878"/>
                <a:ext cx="920144" cy="271592"/>
              </a:xfrm>
              <a:custGeom>
                <a:avLst/>
                <a:gdLst/>
                <a:ahLst/>
                <a:cxnLst/>
                <a:rect l="l" t="t" r="r" b="b"/>
                <a:pathLst>
                  <a:path w="19657" h="5802" extrusionOk="0">
                    <a:moveTo>
                      <a:pt x="15184" y="1"/>
                    </a:moveTo>
                    <a:cubicBezTo>
                      <a:pt x="13482" y="1"/>
                      <a:pt x="11759" y="296"/>
                      <a:pt x="10161" y="651"/>
                    </a:cubicBezTo>
                    <a:cubicBezTo>
                      <a:pt x="8567" y="1011"/>
                      <a:pt x="7001" y="1483"/>
                      <a:pt x="5462" y="2037"/>
                    </a:cubicBezTo>
                    <a:cubicBezTo>
                      <a:pt x="4506" y="2384"/>
                      <a:pt x="3577" y="2841"/>
                      <a:pt x="2606" y="3215"/>
                    </a:cubicBezTo>
                    <a:cubicBezTo>
                      <a:pt x="1789" y="3520"/>
                      <a:pt x="749" y="3645"/>
                      <a:pt x="222" y="4435"/>
                    </a:cubicBezTo>
                    <a:cubicBezTo>
                      <a:pt x="0" y="4782"/>
                      <a:pt x="181" y="4990"/>
                      <a:pt x="499" y="5115"/>
                    </a:cubicBezTo>
                    <a:cubicBezTo>
                      <a:pt x="901" y="5267"/>
                      <a:pt x="1553" y="5281"/>
                      <a:pt x="1789" y="5323"/>
                    </a:cubicBezTo>
                    <a:cubicBezTo>
                      <a:pt x="2690" y="5461"/>
                      <a:pt x="3591" y="5572"/>
                      <a:pt x="4492" y="5655"/>
                    </a:cubicBezTo>
                    <a:cubicBezTo>
                      <a:pt x="5475" y="5753"/>
                      <a:pt x="6459" y="5802"/>
                      <a:pt x="7443" y="5802"/>
                    </a:cubicBezTo>
                    <a:cubicBezTo>
                      <a:pt x="8275" y="5802"/>
                      <a:pt x="9107" y="5767"/>
                      <a:pt x="9939" y="5697"/>
                    </a:cubicBezTo>
                    <a:cubicBezTo>
                      <a:pt x="13502" y="5364"/>
                      <a:pt x="17009" y="4117"/>
                      <a:pt x="19449" y="1400"/>
                    </a:cubicBezTo>
                    <a:cubicBezTo>
                      <a:pt x="19657" y="1178"/>
                      <a:pt x="19490" y="845"/>
                      <a:pt x="19255" y="748"/>
                    </a:cubicBezTo>
                    <a:cubicBezTo>
                      <a:pt x="19213" y="720"/>
                      <a:pt x="19171" y="693"/>
                      <a:pt x="19130" y="679"/>
                    </a:cubicBezTo>
                    <a:cubicBezTo>
                      <a:pt x="17877" y="188"/>
                      <a:pt x="16537" y="1"/>
                      <a:pt x="15184" y="1"/>
                    </a:cubicBezTo>
                    <a:close/>
                  </a:path>
                </a:pathLst>
              </a:custGeom>
              <a:solidFill>
                <a:srgbClr val="828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" name="Google Shape;308;p29"/>
          <p:cNvGrpSpPr/>
          <p:nvPr/>
        </p:nvGrpSpPr>
        <p:grpSpPr>
          <a:xfrm rot="4785860">
            <a:off x="7235207" y="806311"/>
            <a:ext cx="3774581" cy="1979859"/>
            <a:chOff x="6797960" y="203729"/>
            <a:chExt cx="3774524" cy="1979829"/>
          </a:xfrm>
        </p:grpSpPr>
        <p:sp>
          <p:nvSpPr>
            <p:cNvPr id="309" name="Google Shape;309;p29"/>
            <p:cNvSpPr/>
            <p:nvPr/>
          </p:nvSpPr>
          <p:spPr>
            <a:xfrm>
              <a:off x="7296299" y="282183"/>
              <a:ext cx="3276185" cy="1482192"/>
            </a:xfrm>
            <a:custGeom>
              <a:avLst/>
              <a:gdLst/>
              <a:ahLst/>
              <a:cxnLst/>
              <a:rect l="l" t="t" r="r" b="b"/>
              <a:pathLst>
                <a:path w="69989" h="31664" extrusionOk="0">
                  <a:moveTo>
                    <a:pt x="63720" y="0"/>
                  </a:moveTo>
                  <a:cubicBezTo>
                    <a:pt x="56473" y="0"/>
                    <a:pt x="49100" y="1157"/>
                    <a:pt x="42085" y="3413"/>
                  </a:cubicBezTo>
                  <a:cubicBezTo>
                    <a:pt x="33047" y="6338"/>
                    <a:pt x="24591" y="11093"/>
                    <a:pt x="17605" y="17178"/>
                  </a:cubicBezTo>
                  <a:cubicBezTo>
                    <a:pt x="16108" y="18481"/>
                    <a:pt x="14638" y="19881"/>
                    <a:pt x="13211" y="21240"/>
                  </a:cubicBezTo>
                  <a:cubicBezTo>
                    <a:pt x="9205" y="25052"/>
                    <a:pt x="5060" y="28974"/>
                    <a:pt x="0" y="31248"/>
                  </a:cubicBezTo>
                  <a:lnTo>
                    <a:pt x="180" y="31664"/>
                  </a:lnTo>
                  <a:cubicBezTo>
                    <a:pt x="5323" y="29363"/>
                    <a:pt x="9496" y="25398"/>
                    <a:pt x="13529" y="21572"/>
                  </a:cubicBezTo>
                  <a:cubicBezTo>
                    <a:pt x="14943" y="20228"/>
                    <a:pt x="16427" y="18828"/>
                    <a:pt x="17910" y="17525"/>
                  </a:cubicBezTo>
                  <a:cubicBezTo>
                    <a:pt x="30400" y="6625"/>
                    <a:pt x="47167" y="463"/>
                    <a:pt x="63772" y="463"/>
                  </a:cubicBezTo>
                  <a:cubicBezTo>
                    <a:pt x="65836" y="463"/>
                    <a:pt x="67897" y="559"/>
                    <a:pt x="69947" y="752"/>
                  </a:cubicBezTo>
                  <a:lnTo>
                    <a:pt x="69989" y="294"/>
                  </a:lnTo>
                  <a:cubicBezTo>
                    <a:pt x="67918" y="98"/>
                    <a:pt x="65824" y="0"/>
                    <a:pt x="63720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797960" y="1254052"/>
              <a:ext cx="1174557" cy="929506"/>
            </a:xfrm>
            <a:custGeom>
              <a:avLst/>
              <a:gdLst/>
              <a:ahLst/>
              <a:cxnLst/>
              <a:rect l="l" t="t" r="r" b="b"/>
              <a:pathLst>
                <a:path w="25092" h="19857" extrusionOk="0">
                  <a:moveTo>
                    <a:pt x="24242" y="0"/>
                  </a:moveTo>
                  <a:cubicBezTo>
                    <a:pt x="23656" y="0"/>
                    <a:pt x="22776" y="419"/>
                    <a:pt x="21888" y="824"/>
                  </a:cubicBezTo>
                  <a:cubicBezTo>
                    <a:pt x="17744" y="2695"/>
                    <a:pt x="13848" y="5274"/>
                    <a:pt x="10369" y="8185"/>
                  </a:cubicBezTo>
                  <a:cubicBezTo>
                    <a:pt x="6363" y="11539"/>
                    <a:pt x="2870" y="15476"/>
                    <a:pt x="0" y="19856"/>
                  </a:cubicBezTo>
                  <a:cubicBezTo>
                    <a:pt x="416" y="19219"/>
                    <a:pt x="5088" y="18595"/>
                    <a:pt x="6030" y="18235"/>
                  </a:cubicBezTo>
                  <a:cubicBezTo>
                    <a:pt x="7985" y="17500"/>
                    <a:pt x="9870" y="16599"/>
                    <a:pt x="11658" y="15532"/>
                  </a:cubicBezTo>
                  <a:cubicBezTo>
                    <a:pt x="15359" y="13314"/>
                    <a:pt x="18617" y="10444"/>
                    <a:pt x="21292" y="7076"/>
                  </a:cubicBezTo>
                  <a:cubicBezTo>
                    <a:pt x="22429" y="5634"/>
                    <a:pt x="24508" y="3347"/>
                    <a:pt x="24869" y="1517"/>
                  </a:cubicBezTo>
                  <a:cubicBezTo>
                    <a:pt x="25092" y="381"/>
                    <a:pt x="24800" y="0"/>
                    <a:pt x="24242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140562" y="781271"/>
              <a:ext cx="1312084" cy="320134"/>
            </a:xfrm>
            <a:custGeom>
              <a:avLst/>
              <a:gdLst/>
              <a:ahLst/>
              <a:cxnLst/>
              <a:rect l="l" t="t" r="r" b="b"/>
              <a:pathLst>
                <a:path w="28030" h="6839" extrusionOk="0">
                  <a:moveTo>
                    <a:pt x="24086" y="0"/>
                  </a:moveTo>
                  <a:cubicBezTo>
                    <a:pt x="20429" y="0"/>
                    <a:pt x="15390" y="1182"/>
                    <a:pt x="13945" y="1567"/>
                  </a:cubicBezTo>
                  <a:cubicBezTo>
                    <a:pt x="9135" y="2815"/>
                    <a:pt x="4547" y="4825"/>
                    <a:pt x="0" y="6835"/>
                  </a:cubicBezTo>
                  <a:cubicBezTo>
                    <a:pt x="665" y="6837"/>
                    <a:pt x="1330" y="6838"/>
                    <a:pt x="1995" y="6838"/>
                  </a:cubicBezTo>
                  <a:cubicBezTo>
                    <a:pt x="6395" y="6838"/>
                    <a:pt x="10804" y="6759"/>
                    <a:pt x="15151" y="6072"/>
                  </a:cubicBezTo>
                  <a:cubicBezTo>
                    <a:pt x="19421" y="5407"/>
                    <a:pt x="24633" y="4201"/>
                    <a:pt x="28029" y="1373"/>
                  </a:cubicBezTo>
                  <a:cubicBezTo>
                    <a:pt x="27662" y="351"/>
                    <a:pt x="26079" y="0"/>
                    <a:pt x="24086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7614888" y="203729"/>
              <a:ext cx="1593693" cy="341245"/>
            </a:xfrm>
            <a:custGeom>
              <a:avLst/>
              <a:gdLst/>
              <a:ahLst/>
              <a:cxnLst/>
              <a:rect l="l" t="t" r="r" b="b"/>
              <a:pathLst>
                <a:path w="34046" h="7290" extrusionOk="0">
                  <a:moveTo>
                    <a:pt x="7742" y="1"/>
                  </a:moveTo>
                  <a:cubicBezTo>
                    <a:pt x="5160" y="1"/>
                    <a:pt x="2576" y="131"/>
                    <a:pt x="0" y="390"/>
                  </a:cubicBezTo>
                  <a:cubicBezTo>
                    <a:pt x="5268" y="2455"/>
                    <a:pt x="10549" y="4521"/>
                    <a:pt x="16039" y="5810"/>
                  </a:cubicBezTo>
                  <a:cubicBezTo>
                    <a:pt x="18451" y="6378"/>
                    <a:pt x="20890" y="6753"/>
                    <a:pt x="23358" y="6947"/>
                  </a:cubicBezTo>
                  <a:cubicBezTo>
                    <a:pt x="24374" y="7019"/>
                    <a:pt x="26411" y="7289"/>
                    <a:pt x="28231" y="7289"/>
                  </a:cubicBezTo>
                  <a:cubicBezTo>
                    <a:pt x="29565" y="7289"/>
                    <a:pt x="30782" y="7144"/>
                    <a:pt x="31398" y="6669"/>
                  </a:cubicBezTo>
                  <a:cubicBezTo>
                    <a:pt x="34045" y="4618"/>
                    <a:pt x="23122" y="1540"/>
                    <a:pt x="21486" y="1249"/>
                  </a:cubicBezTo>
                  <a:cubicBezTo>
                    <a:pt x="16948" y="415"/>
                    <a:pt x="12347" y="1"/>
                    <a:pt x="7742" y="1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8758830" y="342006"/>
              <a:ext cx="944813" cy="1318544"/>
            </a:xfrm>
            <a:custGeom>
              <a:avLst/>
              <a:gdLst/>
              <a:ahLst/>
              <a:cxnLst/>
              <a:rect l="l" t="t" r="r" b="b"/>
              <a:pathLst>
                <a:path w="20184" h="28168" extrusionOk="0">
                  <a:moveTo>
                    <a:pt x="19477" y="0"/>
                  </a:moveTo>
                  <a:lnTo>
                    <a:pt x="19477" y="0"/>
                  </a:lnTo>
                  <a:cubicBezTo>
                    <a:pt x="14611" y="2149"/>
                    <a:pt x="10522" y="8110"/>
                    <a:pt x="7791" y="12490"/>
                  </a:cubicBezTo>
                  <a:cubicBezTo>
                    <a:pt x="4701" y="17437"/>
                    <a:pt x="2345" y="22813"/>
                    <a:pt x="3" y="28162"/>
                  </a:cubicBezTo>
                  <a:lnTo>
                    <a:pt x="3" y="28162"/>
                  </a:lnTo>
                  <a:cubicBezTo>
                    <a:pt x="307" y="27483"/>
                    <a:pt x="2983" y="26461"/>
                    <a:pt x="3674" y="25978"/>
                  </a:cubicBezTo>
                  <a:cubicBezTo>
                    <a:pt x="4908" y="25146"/>
                    <a:pt x="6086" y="24231"/>
                    <a:pt x="7209" y="23247"/>
                  </a:cubicBezTo>
                  <a:cubicBezTo>
                    <a:pt x="9496" y="21251"/>
                    <a:pt x="11534" y="18977"/>
                    <a:pt x="13267" y="16482"/>
                  </a:cubicBezTo>
                  <a:cubicBezTo>
                    <a:pt x="14986" y="14042"/>
                    <a:pt x="16399" y="11395"/>
                    <a:pt x="17508" y="8622"/>
                  </a:cubicBezTo>
                  <a:cubicBezTo>
                    <a:pt x="18382" y="6391"/>
                    <a:pt x="20184" y="2288"/>
                    <a:pt x="19477" y="0"/>
                  </a:cubicBezTo>
                  <a:close/>
                  <a:moveTo>
                    <a:pt x="3" y="28162"/>
                  </a:moveTo>
                  <a:cubicBezTo>
                    <a:pt x="3" y="28164"/>
                    <a:pt x="2" y="28166"/>
                    <a:pt x="1" y="28168"/>
                  </a:cubicBezTo>
                  <a:cubicBezTo>
                    <a:pt x="2" y="28166"/>
                    <a:pt x="3" y="28164"/>
                    <a:pt x="3" y="28162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8145666" y="688915"/>
              <a:ext cx="601696" cy="1218886"/>
            </a:xfrm>
            <a:custGeom>
              <a:avLst/>
              <a:gdLst/>
              <a:ahLst/>
              <a:cxnLst/>
              <a:rect l="l" t="t" r="r" b="b"/>
              <a:pathLst>
                <a:path w="12854" h="26039" extrusionOk="0">
                  <a:moveTo>
                    <a:pt x="12263" y="0"/>
                  </a:moveTo>
                  <a:cubicBezTo>
                    <a:pt x="11009" y="0"/>
                    <a:pt x="8007" y="3504"/>
                    <a:pt x="7472" y="4178"/>
                  </a:cubicBezTo>
                  <a:cubicBezTo>
                    <a:pt x="5712" y="6451"/>
                    <a:pt x="4270" y="8946"/>
                    <a:pt x="3216" y="11622"/>
                  </a:cubicBezTo>
                  <a:cubicBezTo>
                    <a:pt x="1373" y="16210"/>
                    <a:pt x="499" y="21131"/>
                    <a:pt x="0" y="26038"/>
                  </a:cubicBezTo>
                  <a:cubicBezTo>
                    <a:pt x="6626" y="19163"/>
                    <a:pt x="12268" y="10638"/>
                    <a:pt x="12809" y="1087"/>
                  </a:cubicBezTo>
                  <a:cubicBezTo>
                    <a:pt x="12853" y="308"/>
                    <a:pt x="12635" y="0"/>
                    <a:pt x="12263" y="0"/>
                  </a:cubicBezTo>
                  <a:close/>
                </a:path>
              </a:pathLst>
            </a:custGeom>
            <a:solidFill>
              <a:srgbClr val="828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736197"/>
      </p:ext>
    </p:extLst>
  </p:cSld>
  <p:clrMapOvr>
    <a:masterClrMapping/>
  </p:clrMapOvr>
</p:sld>
</file>

<file path=ppt/theme/theme1.xml><?xml version="1.0" encoding="utf-8"?>
<a:theme xmlns:a="http://schemas.openxmlformats.org/drawingml/2006/main" name="Trity Lesson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B7E7C"/>
      </a:accent1>
      <a:accent2>
        <a:srgbClr val="B3C4B9"/>
      </a:accent2>
      <a:accent3>
        <a:srgbClr val="E7AE5D"/>
      </a:accent3>
      <a:accent4>
        <a:srgbClr val="828D87"/>
      </a:accent4>
      <a:accent5>
        <a:srgbClr val="FFFFFF"/>
      </a:accent5>
      <a:accent6>
        <a:srgbClr val="FFD1B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234</Words>
  <Application>Microsoft Office PowerPoint</Application>
  <PresentationFormat>On-screen Show (16:9)</PresentationFormat>
  <Paragraphs>156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Baloo 2</vt:lpstr>
      <vt:lpstr>Calibri</vt:lpstr>
      <vt:lpstr>Cambria Math</vt:lpstr>
      <vt:lpstr>Handlee</vt:lpstr>
      <vt:lpstr>Times New Roman</vt:lpstr>
      <vt:lpstr>Trity Lesson Plan by Slidesgo</vt:lpstr>
      <vt:lpstr>CSC402:PROGRAMMING I</vt:lpstr>
      <vt:lpstr>Example 1: Body Mass Index</vt:lpstr>
      <vt:lpstr>Problem Identification</vt:lpstr>
      <vt:lpstr>Pseudocode</vt:lpstr>
      <vt:lpstr>PowerPoint Presentation</vt:lpstr>
      <vt:lpstr>C++ Program</vt:lpstr>
      <vt:lpstr>Output</vt:lpstr>
      <vt:lpstr>Example 2: Calculate Salary</vt:lpstr>
      <vt:lpstr>Problem Identification</vt:lpstr>
      <vt:lpstr>Pseudocode</vt:lpstr>
      <vt:lpstr>PowerPoint Presentation</vt:lpstr>
      <vt:lpstr>C++ Program</vt:lpstr>
      <vt:lpstr>Output</vt:lpstr>
      <vt:lpstr>EXERCISES</vt:lpstr>
      <vt:lpstr>EXERCISES</vt:lpstr>
      <vt:lpstr>ANSWER</vt:lpstr>
      <vt:lpstr>ANSWER</vt:lpstr>
      <vt:lpstr>ANSWER</vt:lpstr>
      <vt:lpstr>ANSWER</vt:lpstr>
      <vt:lpstr>ANSWER</vt:lpstr>
      <vt:lpstr>ANSWER</vt:lpstr>
      <vt:lpstr>ANSWER</vt:lpstr>
      <vt:lpstr>ANSWER</vt:lpstr>
      <vt:lpstr>ANSWER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CSC402:PROGRAMMING I</dc:title>
  <dc:creator>Asus</dc:creator>
  <cp:lastModifiedBy>Asus</cp:lastModifiedBy>
  <cp:revision>66</cp:revision>
  <dcterms:modified xsi:type="dcterms:W3CDTF">2020-11-24T16:09:12Z</dcterms:modified>
</cp:coreProperties>
</file>