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57" r:id="rId3"/>
    <p:sldId id="267" r:id="rId4"/>
    <p:sldId id="281" r:id="rId5"/>
    <p:sldId id="311" r:id="rId6"/>
    <p:sldId id="305" r:id="rId7"/>
    <p:sldId id="269" r:id="rId8"/>
    <p:sldId id="266" r:id="rId9"/>
    <p:sldId id="280" r:id="rId10"/>
    <p:sldId id="312" r:id="rId11"/>
    <p:sldId id="313" r:id="rId12"/>
    <p:sldId id="314" r:id="rId13"/>
    <p:sldId id="276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28E39E-F6E3-4A38-AD01-4123C0C8C08C}">
  <a:tblStyle styleId="{F228E39E-F6E3-4A38-AD01-4123C0C8C0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276" y="96"/>
      </p:cViewPr>
      <p:guideLst>
        <p:guide orient="horz" pos="5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01535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691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990e07aeec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990e07aeec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208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990e07aeec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990e07aeec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04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990e07aeec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990e07aeec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2904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990e07aeec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990e07aeec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540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9f615fc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99f615fc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601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990e07aeec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990e07aeec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978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g982fdd2aa0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3" name="Google Shape;1863;g982fdd2aa0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431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9f615fc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99f615fc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9184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990e07aeec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990e07aeec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8646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990e07aeec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990e07aeec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164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98f63dd44f_0_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98f63dd44f_0_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965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990e07aeec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990e07aeec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12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796495" y="-1807790"/>
            <a:ext cx="10481321" cy="9800984"/>
            <a:chOff x="-796495" y="-1807790"/>
            <a:chExt cx="10481321" cy="9800984"/>
          </a:xfrm>
        </p:grpSpPr>
        <p:sp>
          <p:nvSpPr>
            <p:cNvPr id="10" name="Google Shape;10;p2"/>
            <p:cNvSpPr/>
            <p:nvPr/>
          </p:nvSpPr>
          <p:spPr>
            <a:xfrm>
              <a:off x="-12661" y="-42117"/>
              <a:ext cx="9304236" cy="5277968"/>
            </a:xfrm>
            <a:custGeom>
              <a:avLst/>
              <a:gdLst/>
              <a:ahLst/>
              <a:cxnLst/>
              <a:rect l="l" t="t" r="r" b="b"/>
              <a:pathLst>
                <a:path w="198766" h="112753" extrusionOk="0">
                  <a:moveTo>
                    <a:pt x="1" y="0"/>
                  </a:moveTo>
                  <a:lnTo>
                    <a:pt x="1" y="112753"/>
                  </a:lnTo>
                  <a:lnTo>
                    <a:pt x="198766" y="112753"/>
                  </a:lnTo>
                  <a:lnTo>
                    <a:pt x="198766" y="0"/>
                  </a:lnTo>
                  <a:close/>
                </a:path>
              </a:pathLst>
            </a:custGeom>
            <a:solidFill>
              <a:srgbClr val="B3C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796495" y="614206"/>
              <a:ext cx="1657917" cy="1668964"/>
            </a:xfrm>
            <a:custGeom>
              <a:avLst/>
              <a:gdLst/>
              <a:ahLst/>
              <a:cxnLst/>
              <a:rect l="l" t="t" r="r" b="b"/>
              <a:pathLst>
                <a:path w="35418" h="35654" extrusionOk="0">
                  <a:moveTo>
                    <a:pt x="19607" y="0"/>
                  </a:moveTo>
                  <a:cubicBezTo>
                    <a:pt x="13433" y="0"/>
                    <a:pt x="7932" y="3267"/>
                    <a:pt x="3660" y="8103"/>
                  </a:cubicBezTo>
                  <a:cubicBezTo>
                    <a:pt x="389" y="11818"/>
                    <a:pt x="708" y="15852"/>
                    <a:pt x="1" y="20800"/>
                  </a:cubicBezTo>
                  <a:cubicBezTo>
                    <a:pt x="1490" y="26872"/>
                    <a:pt x="6794" y="35654"/>
                    <a:pt x="13978" y="35654"/>
                  </a:cubicBezTo>
                  <a:cubicBezTo>
                    <a:pt x="14551" y="35654"/>
                    <a:pt x="15137" y="35598"/>
                    <a:pt x="15734" y="35480"/>
                  </a:cubicBezTo>
                  <a:cubicBezTo>
                    <a:pt x="19158" y="34801"/>
                    <a:pt x="22748" y="31210"/>
                    <a:pt x="25229" y="28909"/>
                  </a:cubicBezTo>
                  <a:cubicBezTo>
                    <a:pt x="28002" y="26303"/>
                    <a:pt x="29915" y="23406"/>
                    <a:pt x="31675" y="20093"/>
                  </a:cubicBezTo>
                  <a:cubicBezTo>
                    <a:pt x="35418" y="13065"/>
                    <a:pt x="32728" y="3140"/>
                    <a:pt x="24910" y="798"/>
                  </a:cubicBezTo>
                  <a:cubicBezTo>
                    <a:pt x="23098" y="254"/>
                    <a:pt x="21327" y="0"/>
                    <a:pt x="19607" y="0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689914" y="3439705"/>
              <a:ext cx="3618179" cy="4553490"/>
            </a:xfrm>
            <a:custGeom>
              <a:avLst/>
              <a:gdLst/>
              <a:ahLst/>
              <a:cxnLst/>
              <a:rect l="l" t="t" r="r" b="b"/>
              <a:pathLst>
                <a:path w="77295" h="97276" extrusionOk="0">
                  <a:moveTo>
                    <a:pt x="48905" y="1"/>
                  </a:moveTo>
                  <a:cubicBezTo>
                    <a:pt x="48896" y="1"/>
                    <a:pt x="48887" y="1"/>
                    <a:pt x="48877" y="1"/>
                  </a:cubicBezTo>
                  <a:cubicBezTo>
                    <a:pt x="38010" y="29"/>
                    <a:pt x="28126" y="15623"/>
                    <a:pt x="22041" y="23192"/>
                  </a:cubicBezTo>
                  <a:cubicBezTo>
                    <a:pt x="16191" y="30483"/>
                    <a:pt x="10827" y="38579"/>
                    <a:pt x="6973" y="47118"/>
                  </a:cubicBezTo>
                  <a:cubicBezTo>
                    <a:pt x="3369" y="55130"/>
                    <a:pt x="0" y="65817"/>
                    <a:pt x="3022" y="74481"/>
                  </a:cubicBezTo>
                  <a:cubicBezTo>
                    <a:pt x="4062" y="77461"/>
                    <a:pt x="5684" y="80247"/>
                    <a:pt x="7500" y="83325"/>
                  </a:cubicBezTo>
                  <a:cubicBezTo>
                    <a:pt x="11450" y="90075"/>
                    <a:pt x="16468" y="96119"/>
                    <a:pt x="24688" y="97200"/>
                  </a:cubicBezTo>
                  <a:cubicBezTo>
                    <a:pt x="25270" y="97251"/>
                    <a:pt x="25842" y="97275"/>
                    <a:pt x="26403" y="97275"/>
                  </a:cubicBezTo>
                  <a:cubicBezTo>
                    <a:pt x="36788" y="97275"/>
                    <a:pt x="43701" y="88902"/>
                    <a:pt x="50776" y="82063"/>
                  </a:cubicBezTo>
                  <a:cubicBezTo>
                    <a:pt x="66510" y="66801"/>
                    <a:pt x="77294" y="42072"/>
                    <a:pt x="72706" y="19810"/>
                  </a:cubicBezTo>
                  <a:cubicBezTo>
                    <a:pt x="70420" y="8701"/>
                    <a:pt x="60689" y="1"/>
                    <a:pt x="48905" y="1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689918" y="71768"/>
              <a:ext cx="1429531" cy="1150637"/>
            </a:xfrm>
            <a:custGeom>
              <a:avLst/>
              <a:gdLst/>
              <a:ahLst/>
              <a:cxnLst/>
              <a:rect l="l" t="t" r="r" b="b"/>
              <a:pathLst>
                <a:path w="30539" h="24581" extrusionOk="0">
                  <a:moveTo>
                    <a:pt x="11034" y="0"/>
                  </a:moveTo>
                  <a:cubicBezTo>
                    <a:pt x="10036" y="0"/>
                    <a:pt x="9052" y="200"/>
                    <a:pt x="8096" y="664"/>
                  </a:cubicBezTo>
                  <a:cubicBezTo>
                    <a:pt x="7403" y="1010"/>
                    <a:pt x="6779" y="1468"/>
                    <a:pt x="6252" y="2050"/>
                  </a:cubicBezTo>
                  <a:cubicBezTo>
                    <a:pt x="2551" y="6056"/>
                    <a:pt x="1" y="15011"/>
                    <a:pt x="5005" y="19017"/>
                  </a:cubicBezTo>
                  <a:cubicBezTo>
                    <a:pt x="7126" y="20722"/>
                    <a:pt x="9940" y="21956"/>
                    <a:pt x="12379" y="23162"/>
                  </a:cubicBezTo>
                  <a:cubicBezTo>
                    <a:pt x="14231" y="24059"/>
                    <a:pt x="15997" y="24581"/>
                    <a:pt x="17752" y="24581"/>
                  </a:cubicBezTo>
                  <a:cubicBezTo>
                    <a:pt x="19466" y="24581"/>
                    <a:pt x="21168" y="24084"/>
                    <a:pt x="22928" y="22954"/>
                  </a:cubicBezTo>
                  <a:cubicBezTo>
                    <a:pt x="25770" y="21165"/>
                    <a:pt x="28903" y="18587"/>
                    <a:pt x="29956" y="15274"/>
                  </a:cubicBezTo>
                  <a:cubicBezTo>
                    <a:pt x="30538" y="13472"/>
                    <a:pt x="30386" y="11365"/>
                    <a:pt x="29221" y="9868"/>
                  </a:cubicBezTo>
                  <a:cubicBezTo>
                    <a:pt x="28265" y="8648"/>
                    <a:pt x="26782" y="7983"/>
                    <a:pt x="25409" y="7248"/>
                  </a:cubicBezTo>
                  <a:cubicBezTo>
                    <a:pt x="21496" y="5152"/>
                    <a:pt x="16093" y="0"/>
                    <a:pt x="11034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128387" y="-1807790"/>
              <a:ext cx="4556439" cy="5209110"/>
            </a:xfrm>
            <a:custGeom>
              <a:avLst/>
              <a:gdLst/>
              <a:ahLst/>
              <a:cxnLst/>
              <a:rect l="l" t="t" r="r" b="b"/>
              <a:pathLst>
                <a:path w="97339" h="111282" extrusionOk="0">
                  <a:moveTo>
                    <a:pt x="26346" y="1"/>
                  </a:moveTo>
                  <a:cubicBezTo>
                    <a:pt x="17212" y="1"/>
                    <a:pt x="8898" y="5244"/>
                    <a:pt x="5047" y="18369"/>
                  </a:cubicBezTo>
                  <a:cubicBezTo>
                    <a:pt x="1" y="35572"/>
                    <a:pt x="9066" y="55103"/>
                    <a:pt x="17647" y="69644"/>
                  </a:cubicBezTo>
                  <a:cubicBezTo>
                    <a:pt x="25715" y="83298"/>
                    <a:pt x="37566" y="94665"/>
                    <a:pt x="51414" y="102400"/>
                  </a:cubicBezTo>
                  <a:cubicBezTo>
                    <a:pt x="55892" y="104909"/>
                    <a:pt x="60563" y="107030"/>
                    <a:pt x="65401" y="108735"/>
                  </a:cubicBezTo>
                  <a:cubicBezTo>
                    <a:pt x="69419" y="110149"/>
                    <a:pt x="73660" y="111281"/>
                    <a:pt x="77881" y="111281"/>
                  </a:cubicBezTo>
                  <a:cubicBezTo>
                    <a:pt x="79122" y="111281"/>
                    <a:pt x="80361" y="111184"/>
                    <a:pt x="81592" y="110966"/>
                  </a:cubicBezTo>
                  <a:cubicBezTo>
                    <a:pt x="94636" y="108638"/>
                    <a:pt x="97339" y="94443"/>
                    <a:pt x="91739" y="84185"/>
                  </a:cubicBezTo>
                  <a:cubicBezTo>
                    <a:pt x="86859" y="75230"/>
                    <a:pt x="80122" y="67939"/>
                    <a:pt x="75146" y="59067"/>
                  </a:cubicBezTo>
                  <a:cubicBezTo>
                    <a:pt x="68853" y="47853"/>
                    <a:pt x="64874" y="36667"/>
                    <a:pt x="60078" y="24856"/>
                  </a:cubicBezTo>
                  <a:cubicBezTo>
                    <a:pt x="54435" y="10933"/>
                    <a:pt x="39536" y="1"/>
                    <a:pt x="26346" y="1"/>
                  </a:cubicBezTo>
                  <a:close/>
                </a:path>
              </a:pathLst>
            </a:custGeom>
            <a:solidFill>
              <a:srgbClr val="E7AE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1914450" y="1446281"/>
            <a:ext cx="5429400" cy="2615641"/>
            <a:chOff x="1857300" y="1352550"/>
            <a:chExt cx="5429400" cy="27432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857300" y="13525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857300" y="16573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1857300" y="19621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1857300" y="22669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1857300" y="25717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1857300" y="28765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1857300" y="31813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1857300" y="34861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1857300" y="37909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1857300" y="40957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" name="Google Shape;26;p2"/>
          <p:cNvSpPr/>
          <p:nvPr/>
        </p:nvSpPr>
        <p:spPr>
          <a:xfrm>
            <a:off x="1371600" y="916025"/>
            <a:ext cx="6534000" cy="352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2"/>
          <p:cNvGrpSpPr/>
          <p:nvPr/>
        </p:nvGrpSpPr>
        <p:grpSpPr>
          <a:xfrm>
            <a:off x="1923900" y="1458125"/>
            <a:ext cx="5429400" cy="2438400"/>
            <a:chOff x="1857300" y="1657350"/>
            <a:chExt cx="5429400" cy="2438400"/>
          </a:xfrm>
        </p:grpSpPr>
        <p:cxnSp>
          <p:nvCxnSpPr>
            <p:cNvPr id="28" name="Google Shape;28;p2"/>
            <p:cNvCxnSpPr/>
            <p:nvPr/>
          </p:nvCxnSpPr>
          <p:spPr>
            <a:xfrm>
              <a:off x="1857300" y="16573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1857300" y="19621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1857300" y="22669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1857300" y="25717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1857300" y="28765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1857300" y="31813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1857300" y="34861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1857300" y="37909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1857300" y="40957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" name="Google Shape;37;p2"/>
          <p:cNvSpPr txBox="1">
            <a:spLocks noGrp="1"/>
          </p:cNvSpPr>
          <p:nvPr>
            <p:ph type="ctrTitle"/>
          </p:nvPr>
        </p:nvSpPr>
        <p:spPr>
          <a:xfrm>
            <a:off x="311700" y="1847850"/>
            <a:ext cx="85206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accent1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ubTitle" idx="1"/>
          </p:nvPr>
        </p:nvSpPr>
        <p:spPr>
          <a:xfrm>
            <a:off x="311700" y="29293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loo 2"/>
                <a:ea typeface="Baloo 2"/>
                <a:cs typeface="Baloo 2"/>
                <a:sym typeface="Balo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>
            <a:spLocks noGrp="1"/>
          </p:cNvSpPr>
          <p:nvPr>
            <p:ph type="title"/>
          </p:nvPr>
        </p:nvSpPr>
        <p:spPr>
          <a:xfrm>
            <a:off x="1382442" y="1419450"/>
            <a:ext cx="2646300" cy="308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9pPr>
          </a:lstStyle>
          <a:p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subTitle" idx="1"/>
          </p:nvPr>
        </p:nvSpPr>
        <p:spPr>
          <a:xfrm>
            <a:off x="1389044" y="1737625"/>
            <a:ext cx="2639700" cy="1136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title" idx="2"/>
          </p:nvPr>
        </p:nvSpPr>
        <p:spPr>
          <a:xfrm>
            <a:off x="5433944" y="1419450"/>
            <a:ext cx="2075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ubTitle" idx="3"/>
          </p:nvPr>
        </p:nvSpPr>
        <p:spPr>
          <a:xfrm>
            <a:off x="5006552" y="1737625"/>
            <a:ext cx="26397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title" idx="4"/>
          </p:nvPr>
        </p:nvSpPr>
        <p:spPr>
          <a:xfrm>
            <a:off x="1915848" y="3169575"/>
            <a:ext cx="26934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subTitle" idx="5"/>
          </p:nvPr>
        </p:nvSpPr>
        <p:spPr>
          <a:xfrm>
            <a:off x="1467620" y="3488925"/>
            <a:ext cx="26397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title" idx="6"/>
          </p:nvPr>
        </p:nvSpPr>
        <p:spPr>
          <a:xfrm>
            <a:off x="713225" y="569300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b="1">
                <a:solidFill>
                  <a:srgbClr val="EB7E7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38" name="Google Shape;138;p14"/>
          <p:cNvSpPr/>
          <p:nvPr/>
        </p:nvSpPr>
        <p:spPr>
          <a:xfrm rot="10800000">
            <a:off x="7831050" y="4280332"/>
            <a:ext cx="1429531" cy="1150637"/>
          </a:xfrm>
          <a:custGeom>
            <a:avLst/>
            <a:gdLst/>
            <a:ahLst/>
            <a:cxnLst/>
            <a:rect l="l" t="t" r="r" b="b"/>
            <a:pathLst>
              <a:path w="30539" h="24581" extrusionOk="0">
                <a:moveTo>
                  <a:pt x="11034" y="0"/>
                </a:moveTo>
                <a:cubicBezTo>
                  <a:pt x="10036" y="0"/>
                  <a:pt x="9052" y="200"/>
                  <a:pt x="8096" y="664"/>
                </a:cubicBezTo>
                <a:cubicBezTo>
                  <a:pt x="7403" y="1010"/>
                  <a:pt x="6779" y="1468"/>
                  <a:pt x="6252" y="2050"/>
                </a:cubicBezTo>
                <a:cubicBezTo>
                  <a:pt x="2551" y="6056"/>
                  <a:pt x="1" y="15011"/>
                  <a:pt x="5005" y="19017"/>
                </a:cubicBezTo>
                <a:cubicBezTo>
                  <a:pt x="7126" y="20722"/>
                  <a:pt x="9940" y="21956"/>
                  <a:pt x="12379" y="23162"/>
                </a:cubicBezTo>
                <a:cubicBezTo>
                  <a:pt x="14231" y="24059"/>
                  <a:pt x="15997" y="24581"/>
                  <a:pt x="17752" y="24581"/>
                </a:cubicBezTo>
                <a:cubicBezTo>
                  <a:pt x="19466" y="24581"/>
                  <a:pt x="21168" y="24084"/>
                  <a:pt x="22928" y="22954"/>
                </a:cubicBezTo>
                <a:cubicBezTo>
                  <a:pt x="25770" y="21165"/>
                  <a:pt x="28903" y="18587"/>
                  <a:pt x="29956" y="15274"/>
                </a:cubicBezTo>
                <a:cubicBezTo>
                  <a:pt x="30538" y="13472"/>
                  <a:pt x="30386" y="11365"/>
                  <a:pt x="29221" y="9868"/>
                </a:cubicBezTo>
                <a:cubicBezTo>
                  <a:pt x="28265" y="8648"/>
                  <a:pt x="26782" y="7983"/>
                  <a:pt x="25409" y="7248"/>
                </a:cubicBezTo>
                <a:cubicBezTo>
                  <a:pt x="21496" y="5152"/>
                  <a:pt x="16093" y="0"/>
                  <a:pt x="11034" y="0"/>
                </a:cubicBezTo>
                <a:close/>
              </a:path>
            </a:pathLst>
          </a:custGeom>
          <a:solidFill>
            <a:srgbClr val="FFD1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4"/>
          <p:cNvSpPr/>
          <p:nvPr/>
        </p:nvSpPr>
        <p:spPr>
          <a:xfrm rot="10800000">
            <a:off x="7898201" y="377367"/>
            <a:ext cx="1657917" cy="1668964"/>
          </a:xfrm>
          <a:custGeom>
            <a:avLst/>
            <a:gdLst/>
            <a:ahLst/>
            <a:cxnLst/>
            <a:rect l="l" t="t" r="r" b="b"/>
            <a:pathLst>
              <a:path w="35418" h="35654" extrusionOk="0">
                <a:moveTo>
                  <a:pt x="19607" y="0"/>
                </a:moveTo>
                <a:cubicBezTo>
                  <a:pt x="13433" y="0"/>
                  <a:pt x="7932" y="3267"/>
                  <a:pt x="3660" y="8103"/>
                </a:cubicBezTo>
                <a:cubicBezTo>
                  <a:pt x="389" y="11818"/>
                  <a:pt x="708" y="15852"/>
                  <a:pt x="1" y="20800"/>
                </a:cubicBezTo>
                <a:cubicBezTo>
                  <a:pt x="1490" y="26872"/>
                  <a:pt x="6794" y="35654"/>
                  <a:pt x="13978" y="35654"/>
                </a:cubicBezTo>
                <a:cubicBezTo>
                  <a:pt x="14551" y="35654"/>
                  <a:pt x="15137" y="35598"/>
                  <a:pt x="15734" y="35480"/>
                </a:cubicBezTo>
                <a:cubicBezTo>
                  <a:pt x="19158" y="34801"/>
                  <a:pt x="22748" y="31210"/>
                  <a:pt x="25229" y="28909"/>
                </a:cubicBezTo>
                <a:cubicBezTo>
                  <a:pt x="28002" y="26303"/>
                  <a:pt x="29915" y="23406"/>
                  <a:pt x="31675" y="20093"/>
                </a:cubicBezTo>
                <a:cubicBezTo>
                  <a:pt x="35418" y="13065"/>
                  <a:pt x="32728" y="3140"/>
                  <a:pt x="24910" y="798"/>
                </a:cubicBezTo>
                <a:cubicBezTo>
                  <a:pt x="23098" y="254"/>
                  <a:pt x="21327" y="0"/>
                  <a:pt x="19607" y="0"/>
                </a:cubicBezTo>
                <a:close/>
              </a:path>
            </a:pathLst>
          </a:custGeom>
          <a:solidFill>
            <a:srgbClr val="E7AE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4"/>
          <p:cNvSpPr/>
          <p:nvPr/>
        </p:nvSpPr>
        <p:spPr>
          <a:xfrm rot="1127693">
            <a:off x="-1320438" y="-791508"/>
            <a:ext cx="2850151" cy="3586924"/>
          </a:xfrm>
          <a:custGeom>
            <a:avLst/>
            <a:gdLst/>
            <a:ahLst/>
            <a:cxnLst/>
            <a:rect l="l" t="t" r="r" b="b"/>
            <a:pathLst>
              <a:path w="77295" h="97276" extrusionOk="0">
                <a:moveTo>
                  <a:pt x="48905" y="1"/>
                </a:moveTo>
                <a:cubicBezTo>
                  <a:pt x="48896" y="1"/>
                  <a:pt x="48887" y="1"/>
                  <a:pt x="48877" y="1"/>
                </a:cubicBezTo>
                <a:cubicBezTo>
                  <a:pt x="38010" y="29"/>
                  <a:pt x="28126" y="15623"/>
                  <a:pt x="22041" y="23192"/>
                </a:cubicBezTo>
                <a:cubicBezTo>
                  <a:pt x="16191" y="30483"/>
                  <a:pt x="10827" y="38579"/>
                  <a:pt x="6973" y="47118"/>
                </a:cubicBezTo>
                <a:cubicBezTo>
                  <a:pt x="3369" y="55130"/>
                  <a:pt x="0" y="65817"/>
                  <a:pt x="3022" y="74481"/>
                </a:cubicBezTo>
                <a:cubicBezTo>
                  <a:pt x="4062" y="77461"/>
                  <a:pt x="5684" y="80247"/>
                  <a:pt x="7500" y="83325"/>
                </a:cubicBezTo>
                <a:cubicBezTo>
                  <a:pt x="11450" y="90075"/>
                  <a:pt x="16468" y="96119"/>
                  <a:pt x="24688" y="97200"/>
                </a:cubicBezTo>
                <a:cubicBezTo>
                  <a:pt x="25270" y="97251"/>
                  <a:pt x="25842" y="97275"/>
                  <a:pt x="26403" y="97275"/>
                </a:cubicBezTo>
                <a:cubicBezTo>
                  <a:pt x="36788" y="97275"/>
                  <a:pt x="43701" y="88902"/>
                  <a:pt x="50776" y="82063"/>
                </a:cubicBezTo>
                <a:cubicBezTo>
                  <a:pt x="66510" y="66801"/>
                  <a:pt x="77294" y="42072"/>
                  <a:pt x="72706" y="19810"/>
                </a:cubicBezTo>
                <a:cubicBezTo>
                  <a:pt x="70420" y="8701"/>
                  <a:pt x="60689" y="1"/>
                  <a:pt x="48905" y="1"/>
                </a:cubicBezTo>
                <a:close/>
              </a:path>
            </a:pathLst>
          </a:custGeom>
          <a:solidFill>
            <a:srgbClr val="E89F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/>
          <p:nvPr/>
        </p:nvSpPr>
        <p:spPr>
          <a:xfrm rot="10800000" flipH="1">
            <a:off x="3147118" y="4327957"/>
            <a:ext cx="1429531" cy="1150637"/>
          </a:xfrm>
          <a:custGeom>
            <a:avLst/>
            <a:gdLst/>
            <a:ahLst/>
            <a:cxnLst/>
            <a:rect l="l" t="t" r="r" b="b"/>
            <a:pathLst>
              <a:path w="30539" h="24581" extrusionOk="0">
                <a:moveTo>
                  <a:pt x="11034" y="0"/>
                </a:moveTo>
                <a:cubicBezTo>
                  <a:pt x="10036" y="0"/>
                  <a:pt x="9052" y="200"/>
                  <a:pt x="8096" y="664"/>
                </a:cubicBezTo>
                <a:cubicBezTo>
                  <a:pt x="7403" y="1010"/>
                  <a:pt x="6779" y="1468"/>
                  <a:pt x="6252" y="2050"/>
                </a:cubicBezTo>
                <a:cubicBezTo>
                  <a:pt x="2551" y="6056"/>
                  <a:pt x="1" y="15011"/>
                  <a:pt x="5005" y="19017"/>
                </a:cubicBezTo>
                <a:cubicBezTo>
                  <a:pt x="7126" y="20722"/>
                  <a:pt x="9940" y="21956"/>
                  <a:pt x="12379" y="23162"/>
                </a:cubicBezTo>
                <a:cubicBezTo>
                  <a:pt x="14231" y="24059"/>
                  <a:pt x="15997" y="24581"/>
                  <a:pt x="17752" y="24581"/>
                </a:cubicBezTo>
                <a:cubicBezTo>
                  <a:pt x="19466" y="24581"/>
                  <a:pt x="21168" y="24084"/>
                  <a:pt x="22928" y="22954"/>
                </a:cubicBezTo>
                <a:cubicBezTo>
                  <a:pt x="25770" y="21165"/>
                  <a:pt x="28903" y="18587"/>
                  <a:pt x="29956" y="15274"/>
                </a:cubicBezTo>
                <a:cubicBezTo>
                  <a:pt x="30538" y="13472"/>
                  <a:pt x="30386" y="11365"/>
                  <a:pt x="29221" y="9868"/>
                </a:cubicBezTo>
                <a:cubicBezTo>
                  <a:pt x="28265" y="8648"/>
                  <a:pt x="26782" y="7983"/>
                  <a:pt x="25409" y="7248"/>
                </a:cubicBezTo>
                <a:cubicBezTo>
                  <a:pt x="21496" y="5152"/>
                  <a:pt x="16093" y="0"/>
                  <a:pt x="11034" y="0"/>
                </a:cubicBezTo>
                <a:close/>
              </a:path>
            </a:pathLst>
          </a:custGeom>
          <a:solidFill>
            <a:srgbClr val="FFD1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title"/>
          </p:nvPr>
        </p:nvSpPr>
        <p:spPr>
          <a:xfrm>
            <a:off x="713225" y="569300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b="1">
                <a:solidFill>
                  <a:srgbClr val="EB7E7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44" name="Google Shape;144;p15"/>
          <p:cNvSpPr/>
          <p:nvPr/>
        </p:nvSpPr>
        <p:spPr>
          <a:xfrm rot="10800000" flipH="1">
            <a:off x="41705" y="3267192"/>
            <a:ext cx="1657917" cy="1668964"/>
          </a:xfrm>
          <a:custGeom>
            <a:avLst/>
            <a:gdLst/>
            <a:ahLst/>
            <a:cxnLst/>
            <a:rect l="l" t="t" r="r" b="b"/>
            <a:pathLst>
              <a:path w="35418" h="35654" extrusionOk="0">
                <a:moveTo>
                  <a:pt x="19607" y="0"/>
                </a:moveTo>
                <a:cubicBezTo>
                  <a:pt x="13433" y="0"/>
                  <a:pt x="7932" y="3267"/>
                  <a:pt x="3660" y="8103"/>
                </a:cubicBezTo>
                <a:cubicBezTo>
                  <a:pt x="389" y="11818"/>
                  <a:pt x="708" y="15852"/>
                  <a:pt x="1" y="20800"/>
                </a:cubicBezTo>
                <a:cubicBezTo>
                  <a:pt x="1490" y="26872"/>
                  <a:pt x="6794" y="35654"/>
                  <a:pt x="13978" y="35654"/>
                </a:cubicBezTo>
                <a:cubicBezTo>
                  <a:pt x="14551" y="35654"/>
                  <a:pt x="15137" y="35598"/>
                  <a:pt x="15734" y="35480"/>
                </a:cubicBezTo>
                <a:cubicBezTo>
                  <a:pt x="19158" y="34801"/>
                  <a:pt x="22748" y="31210"/>
                  <a:pt x="25229" y="28909"/>
                </a:cubicBezTo>
                <a:cubicBezTo>
                  <a:pt x="28002" y="26303"/>
                  <a:pt x="29915" y="23406"/>
                  <a:pt x="31675" y="20093"/>
                </a:cubicBezTo>
                <a:cubicBezTo>
                  <a:pt x="35418" y="13065"/>
                  <a:pt x="32728" y="3140"/>
                  <a:pt x="24910" y="798"/>
                </a:cubicBezTo>
                <a:cubicBezTo>
                  <a:pt x="23098" y="254"/>
                  <a:pt x="21327" y="0"/>
                  <a:pt x="19607" y="0"/>
                </a:cubicBezTo>
                <a:close/>
              </a:path>
            </a:pathLst>
          </a:custGeom>
          <a:solidFill>
            <a:srgbClr val="E7AE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 rot="10800000" flipH="1">
            <a:off x="6214164" y="-1823707"/>
            <a:ext cx="3618179" cy="4553490"/>
          </a:xfrm>
          <a:custGeom>
            <a:avLst/>
            <a:gdLst/>
            <a:ahLst/>
            <a:cxnLst/>
            <a:rect l="l" t="t" r="r" b="b"/>
            <a:pathLst>
              <a:path w="77295" h="97276" extrusionOk="0">
                <a:moveTo>
                  <a:pt x="48905" y="1"/>
                </a:moveTo>
                <a:cubicBezTo>
                  <a:pt x="48896" y="1"/>
                  <a:pt x="48887" y="1"/>
                  <a:pt x="48877" y="1"/>
                </a:cubicBezTo>
                <a:cubicBezTo>
                  <a:pt x="38010" y="29"/>
                  <a:pt x="28126" y="15623"/>
                  <a:pt x="22041" y="23192"/>
                </a:cubicBezTo>
                <a:cubicBezTo>
                  <a:pt x="16191" y="30483"/>
                  <a:pt x="10827" y="38579"/>
                  <a:pt x="6973" y="47118"/>
                </a:cubicBezTo>
                <a:cubicBezTo>
                  <a:pt x="3369" y="55130"/>
                  <a:pt x="0" y="65817"/>
                  <a:pt x="3022" y="74481"/>
                </a:cubicBezTo>
                <a:cubicBezTo>
                  <a:pt x="4062" y="77461"/>
                  <a:pt x="5684" y="80247"/>
                  <a:pt x="7500" y="83325"/>
                </a:cubicBezTo>
                <a:cubicBezTo>
                  <a:pt x="11450" y="90075"/>
                  <a:pt x="16468" y="96119"/>
                  <a:pt x="24688" y="97200"/>
                </a:cubicBezTo>
                <a:cubicBezTo>
                  <a:pt x="25270" y="97251"/>
                  <a:pt x="25842" y="97275"/>
                  <a:pt x="26403" y="97275"/>
                </a:cubicBezTo>
                <a:cubicBezTo>
                  <a:pt x="36788" y="97275"/>
                  <a:pt x="43701" y="88902"/>
                  <a:pt x="50776" y="82063"/>
                </a:cubicBezTo>
                <a:cubicBezTo>
                  <a:pt x="66510" y="66801"/>
                  <a:pt x="77294" y="42072"/>
                  <a:pt x="72706" y="19810"/>
                </a:cubicBezTo>
                <a:cubicBezTo>
                  <a:pt x="70420" y="8701"/>
                  <a:pt x="60689" y="1"/>
                  <a:pt x="48905" y="1"/>
                </a:cubicBezTo>
                <a:close/>
              </a:path>
            </a:pathLst>
          </a:custGeom>
          <a:solidFill>
            <a:srgbClr val="E89F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713225" y="569300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b="1">
                <a:solidFill>
                  <a:srgbClr val="EB7E7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grpSp>
        <p:nvGrpSpPr>
          <p:cNvPr id="148" name="Google Shape;148;p16"/>
          <p:cNvGrpSpPr/>
          <p:nvPr/>
        </p:nvGrpSpPr>
        <p:grpSpPr>
          <a:xfrm flipH="1">
            <a:off x="4104238" y="614206"/>
            <a:ext cx="5580588" cy="7302788"/>
            <a:chOff x="-796495" y="614206"/>
            <a:chExt cx="5580588" cy="7302788"/>
          </a:xfrm>
        </p:grpSpPr>
        <p:sp>
          <p:nvSpPr>
            <p:cNvPr id="149" name="Google Shape;149;p16"/>
            <p:cNvSpPr/>
            <p:nvPr/>
          </p:nvSpPr>
          <p:spPr>
            <a:xfrm>
              <a:off x="-796495" y="614206"/>
              <a:ext cx="1657917" cy="1668964"/>
            </a:xfrm>
            <a:custGeom>
              <a:avLst/>
              <a:gdLst/>
              <a:ahLst/>
              <a:cxnLst/>
              <a:rect l="l" t="t" r="r" b="b"/>
              <a:pathLst>
                <a:path w="35418" h="35654" extrusionOk="0">
                  <a:moveTo>
                    <a:pt x="19607" y="0"/>
                  </a:moveTo>
                  <a:cubicBezTo>
                    <a:pt x="13433" y="0"/>
                    <a:pt x="7932" y="3267"/>
                    <a:pt x="3660" y="8103"/>
                  </a:cubicBezTo>
                  <a:cubicBezTo>
                    <a:pt x="389" y="11818"/>
                    <a:pt x="708" y="15852"/>
                    <a:pt x="1" y="20800"/>
                  </a:cubicBezTo>
                  <a:cubicBezTo>
                    <a:pt x="1490" y="26872"/>
                    <a:pt x="6794" y="35654"/>
                    <a:pt x="13978" y="35654"/>
                  </a:cubicBezTo>
                  <a:cubicBezTo>
                    <a:pt x="14551" y="35654"/>
                    <a:pt x="15137" y="35598"/>
                    <a:pt x="15734" y="35480"/>
                  </a:cubicBezTo>
                  <a:cubicBezTo>
                    <a:pt x="19158" y="34801"/>
                    <a:pt x="22748" y="31210"/>
                    <a:pt x="25229" y="28909"/>
                  </a:cubicBezTo>
                  <a:cubicBezTo>
                    <a:pt x="28002" y="26303"/>
                    <a:pt x="29915" y="23406"/>
                    <a:pt x="31675" y="20093"/>
                  </a:cubicBezTo>
                  <a:cubicBezTo>
                    <a:pt x="35418" y="13065"/>
                    <a:pt x="32728" y="3140"/>
                    <a:pt x="24910" y="798"/>
                  </a:cubicBezTo>
                  <a:cubicBezTo>
                    <a:pt x="23098" y="254"/>
                    <a:pt x="21327" y="0"/>
                    <a:pt x="19607" y="0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1165914" y="3363505"/>
              <a:ext cx="3618179" cy="4553490"/>
            </a:xfrm>
            <a:custGeom>
              <a:avLst/>
              <a:gdLst/>
              <a:ahLst/>
              <a:cxnLst/>
              <a:rect l="l" t="t" r="r" b="b"/>
              <a:pathLst>
                <a:path w="77295" h="97276" extrusionOk="0">
                  <a:moveTo>
                    <a:pt x="48905" y="1"/>
                  </a:moveTo>
                  <a:cubicBezTo>
                    <a:pt x="48896" y="1"/>
                    <a:pt x="48887" y="1"/>
                    <a:pt x="48877" y="1"/>
                  </a:cubicBezTo>
                  <a:cubicBezTo>
                    <a:pt x="38010" y="29"/>
                    <a:pt x="28126" y="15623"/>
                    <a:pt x="22041" y="23192"/>
                  </a:cubicBezTo>
                  <a:cubicBezTo>
                    <a:pt x="16191" y="30483"/>
                    <a:pt x="10827" y="38579"/>
                    <a:pt x="6973" y="47118"/>
                  </a:cubicBezTo>
                  <a:cubicBezTo>
                    <a:pt x="3369" y="55130"/>
                    <a:pt x="0" y="65817"/>
                    <a:pt x="3022" y="74481"/>
                  </a:cubicBezTo>
                  <a:cubicBezTo>
                    <a:pt x="4062" y="77461"/>
                    <a:pt x="5684" y="80247"/>
                    <a:pt x="7500" y="83325"/>
                  </a:cubicBezTo>
                  <a:cubicBezTo>
                    <a:pt x="11450" y="90075"/>
                    <a:pt x="16468" y="96119"/>
                    <a:pt x="24688" y="97200"/>
                  </a:cubicBezTo>
                  <a:cubicBezTo>
                    <a:pt x="25270" y="97251"/>
                    <a:pt x="25842" y="97275"/>
                    <a:pt x="26403" y="97275"/>
                  </a:cubicBezTo>
                  <a:cubicBezTo>
                    <a:pt x="36788" y="97275"/>
                    <a:pt x="43701" y="88902"/>
                    <a:pt x="50776" y="82063"/>
                  </a:cubicBezTo>
                  <a:cubicBezTo>
                    <a:pt x="66510" y="66801"/>
                    <a:pt x="77294" y="42072"/>
                    <a:pt x="72706" y="19810"/>
                  </a:cubicBezTo>
                  <a:cubicBezTo>
                    <a:pt x="70420" y="8701"/>
                    <a:pt x="60689" y="1"/>
                    <a:pt x="48905" y="1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16"/>
          <p:cNvSpPr/>
          <p:nvPr/>
        </p:nvSpPr>
        <p:spPr>
          <a:xfrm rot="10800000" flipH="1">
            <a:off x="-382952" y="-187331"/>
            <a:ext cx="2031454" cy="1635128"/>
          </a:xfrm>
          <a:custGeom>
            <a:avLst/>
            <a:gdLst/>
            <a:ahLst/>
            <a:cxnLst/>
            <a:rect l="l" t="t" r="r" b="b"/>
            <a:pathLst>
              <a:path w="30539" h="24581" extrusionOk="0">
                <a:moveTo>
                  <a:pt x="11034" y="0"/>
                </a:moveTo>
                <a:cubicBezTo>
                  <a:pt x="10036" y="0"/>
                  <a:pt x="9052" y="200"/>
                  <a:pt x="8096" y="664"/>
                </a:cubicBezTo>
                <a:cubicBezTo>
                  <a:pt x="7403" y="1010"/>
                  <a:pt x="6779" y="1468"/>
                  <a:pt x="6252" y="2050"/>
                </a:cubicBezTo>
                <a:cubicBezTo>
                  <a:pt x="2551" y="6056"/>
                  <a:pt x="1" y="15011"/>
                  <a:pt x="5005" y="19017"/>
                </a:cubicBezTo>
                <a:cubicBezTo>
                  <a:pt x="7126" y="20722"/>
                  <a:pt x="9940" y="21956"/>
                  <a:pt x="12379" y="23162"/>
                </a:cubicBezTo>
                <a:cubicBezTo>
                  <a:pt x="14231" y="24059"/>
                  <a:pt x="15997" y="24581"/>
                  <a:pt x="17752" y="24581"/>
                </a:cubicBezTo>
                <a:cubicBezTo>
                  <a:pt x="19466" y="24581"/>
                  <a:pt x="21168" y="24084"/>
                  <a:pt x="22928" y="22954"/>
                </a:cubicBezTo>
                <a:cubicBezTo>
                  <a:pt x="25770" y="21165"/>
                  <a:pt x="28903" y="18587"/>
                  <a:pt x="29956" y="15274"/>
                </a:cubicBezTo>
                <a:cubicBezTo>
                  <a:pt x="30538" y="13472"/>
                  <a:pt x="30386" y="11365"/>
                  <a:pt x="29221" y="9868"/>
                </a:cubicBezTo>
                <a:cubicBezTo>
                  <a:pt x="28265" y="8648"/>
                  <a:pt x="26782" y="7983"/>
                  <a:pt x="25409" y="7248"/>
                </a:cubicBezTo>
                <a:cubicBezTo>
                  <a:pt x="21496" y="5152"/>
                  <a:pt x="16093" y="0"/>
                  <a:pt x="11034" y="0"/>
                </a:cubicBezTo>
                <a:close/>
              </a:path>
            </a:pathLst>
          </a:custGeom>
          <a:solidFill>
            <a:srgbClr val="E7AE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9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/>
          <p:nvPr/>
        </p:nvSpPr>
        <p:spPr>
          <a:xfrm rot="10800000" flipH="1">
            <a:off x="80068" y="-186893"/>
            <a:ext cx="1429531" cy="1150637"/>
          </a:xfrm>
          <a:custGeom>
            <a:avLst/>
            <a:gdLst/>
            <a:ahLst/>
            <a:cxnLst/>
            <a:rect l="l" t="t" r="r" b="b"/>
            <a:pathLst>
              <a:path w="30539" h="24581" extrusionOk="0">
                <a:moveTo>
                  <a:pt x="11034" y="0"/>
                </a:moveTo>
                <a:cubicBezTo>
                  <a:pt x="10036" y="0"/>
                  <a:pt x="9052" y="200"/>
                  <a:pt x="8096" y="664"/>
                </a:cubicBezTo>
                <a:cubicBezTo>
                  <a:pt x="7403" y="1010"/>
                  <a:pt x="6779" y="1468"/>
                  <a:pt x="6252" y="2050"/>
                </a:cubicBezTo>
                <a:cubicBezTo>
                  <a:pt x="2551" y="6056"/>
                  <a:pt x="1" y="15011"/>
                  <a:pt x="5005" y="19017"/>
                </a:cubicBezTo>
                <a:cubicBezTo>
                  <a:pt x="7126" y="20722"/>
                  <a:pt x="9940" y="21956"/>
                  <a:pt x="12379" y="23162"/>
                </a:cubicBezTo>
                <a:cubicBezTo>
                  <a:pt x="14231" y="24059"/>
                  <a:pt x="15997" y="24581"/>
                  <a:pt x="17752" y="24581"/>
                </a:cubicBezTo>
                <a:cubicBezTo>
                  <a:pt x="19466" y="24581"/>
                  <a:pt x="21168" y="24084"/>
                  <a:pt x="22928" y="22954"/>
                </a:cubicBezTo>
                <a:cubicBezTo>
                  <a:pt x="25770" y="21165"/>
                  <a:pt x="28903" y="18587"/>
                  <a:pt x="29956" y="15274"/>
                </a:cubicBezTo>
                <a:cubicBezTo>
                  <a:pt x="30538" y="13472"/>
                  <a:pt x="30386" y="11365"/>
                  <a:pt x="29221" y="9868"/>
                </a:cubicBezTo>
                <a:cubicBezTo>
                  <a:pt x="28265" y="8648"/>
                  <a:pt x="26782" y="7983"/>
                  <a:pt x="25409" y="7248"/>
                </a:cubicBezTo>
                <a:cubicBezTo>
                  <a:pt x="21496" y="5152"/>
                  <a:pt x="16093" y="0"/>
                  <a:pt x="11034" y="0"/>
                </a:cubicBezTo>
                <a:close/>
              </a:path>
            </a:pathLst>
          </a:custGeom>
          <a:solidFill>
            <a:srgbClr val="FFD1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"/>
          <p:cNvSpPr/>
          <p:nvPr/>
        </p:nvSpPr>
        <p:spPr>
          <a:xfrm rot="10800000" flipH="1">
            <a:off x="41705" y="3267192"/>
            <a:ext cx="1657917" cy="1668964"/>
          </a:xfrm>
          <a:custGeom>
            <a:avLst/>
            <a:gdLst/>
            <a:ahLst/>
            <a:cxnLst/>
            <a:rect l="l" t="t" r="r" b="b"/>
            <a:pathLst>
              <a:path w="35418" h="35654" extrusionOk="0">
                <a:moveTo>
                  <a:pt x="19607" y="0"/>
                </a:moveTo>
                <a:cubicBezTo>
                  <a:pt x="13433" y="0"/>
                  <a:pt x="7932" y="3267"/>
                  <a:pt x="3660" y="8103"/>
                </a:cubicBezTo>
                <a:cubicBezTo>
                  <a:pt x="389" y="11818"/>
                  <a:pt x="708" y="15852"/>
                  <a:pt x="1" y="20800"/>
                </a:cubicBezTo>
                <a:cubicBezTo>
                  <a:pt x="1490" y="26872"/>
                  <a:pt x="6794" y="35654"/>
                  <a:pt x="13978" y="35654"/>
                </a:cubicBezTo>
                <a:cubicBezTo>
                  <a:pt x="14551" y="35654"/>
                  <a:pt x="15137" y="35598"/>
                  <a:pt x="15734" y="35480"/>
                </a:cubicBezTo>
                <a:cubicBezTo>
                  <a:pt x="19158" y="34801"/>
                  <a:pt x="22748" y="31210"/>
                  <a:pt x="25229" y="28909"/>
                </a:cubicBezTo>
                <a:cubicBezTo>
                  <a:pt x="28002" y="26303"/>
                  <a:pt x="29915" y="23406"/>
                  <a:pt x="31675" y="20093"/>
                </a:cubicBezTo>
                <a:cubicBezTo>
                  <a:pt x="35418" y="13065"/>
                  <a:pt x="32728" y="3140"/>
                  <a:pt x="24910" y="798"/>
                </a:cubicBezTo>
                <a:cubicBezTo>
                  <a:pt x="23098" y="254"/>
                  <a:pt x="21327" y="0"/>
                  <a:pt x="19607" y="0"/>
                </a:cubicBezTo>
                <a:close/>
              </a:path>
            </a:pathLst>
          </a:custGeom>
          <a:solidFill>
            <a:srgbClr val="E7AE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713225" y="569300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b="1">
                <a:solidFill>
                  <a:srgbClr val="EB7E7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/>
          <p:nvPr/>
        </p:nvSpPr>
        <p:spPr>
          <a:xfrm rot="10800000" flipH="1">
            <a:off x="-796495" y="2940209"/>
            <a:ext cx="1657917" cy="1668964"/>
          </a:xfrm>
          <a:custGeom>
            <a:avLst/>
            <a:gdLst/>
            <a:ahLst/>
            <a:cxnLst/>
            <a:rect l="l" t="t" r="r" b="b"/>
            <a:pathLst>
              <a:path w="35418" h="35654" extrusionOk="0">
                <a:moveTo>
                  <a:pt x="19607" y="0"/>
                </a:moveTo>
                <a:cubicBezTo>
                  <a:pt x="13433" y="0"/>
                  <a:pt x="7932" y="3267"/>
                  <a:pt x="3660" y="8103"/>
                </a:cubicBezTo>
                <a:cubicBezTo>
                  <a:pt x="389" y="11818"/>
                  <a:pt x="708" y="15852"/>
                  <a:pt x="1" y="20800"/>
                </a:cubicBezTo>
                <a:cubicBezTo>
                  <a:pt x="1490" y="26872"/>
                  <a:pt x="6794" y="35654"/>
                  <a:pt x="13978" y="35654"/>
                </a:cubicBezTo>
                <a:cubicBezTo>
                  <a:pt x="14551" y="35654"/>
                  <a:pt x="15137" y="35598"/>
                  <a:pt x="15734" y="35480"/>
                </a:cubicBezTo>
                <a:cubicBezTo>
                  <a:pt x="19158" y="34801"/>
                  <a:pt x="22748" y="31210"/>
                  <a:pt x="25229" y="28909"/>
                </a:cubicBezTo>
                <a:cubicBezTo>
                  <a:pt x="28002" y="26303"/>
                  <a:pt x="29915" y="23406"/>
                  <a:pt x="31675" y="20093"/>
                </a:cubicBezTo>
                <a:cubicBezTo>
                  <a:pt x="35418" y="13065"/>
                  <a:pt x="32728" y="3140"/>
                  <a:pt x="24910" y="798"/>
                </a:cubicBezTo>
                <a:cubicBezTo>
                  <a:pt x="23098" y="254"/>
                  <a:pt x="21327" y="0"/>
                  <a:pt x="19607" y="0"/>
                </a:cubicBezTo>
                <a:close/>
              </a:path>
            </a:pathLst>
          </a:custGeom>
          <a:solidFill>
            <a:srgbClr val="E89F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 rot="10800000" flipH="1">
            <a:off x="2689914" y="-2769815"/>
            <a:ext cx="3618179" cy="4553490"/>
          </a:xfrm>
          <a:custGeom>
            <a:avLst/>
            <a:gdLst/>
            <a:ahLst/>
            <a:cxnLst/>
            <a:rect l="l" t="t" r="r" b="b"/>
            <a:pathLst>
              <a:path w="77295" h="97276" extrusionOk="0">
                <a:moveTo>
                  <a:pt x="48905" y="1"/>
                </a:moveTo>
                <a:cubicBezTo>
                  <a:pt x="48896" y="1"/>
                  <a:pt x="48887" y="1"/>
                  <a:pt x="48877" y="1"/>
                </a:cubicBezTo>
                <a:cubicBezTo>
                  <a:pt x="38010" y="29"/>
                  <a:pt x="28126" y="15623"/>
                  <a:pt x="22041" y="23192"/>
                </a:cubicBezTo>
                <a:cubicBezTo>
                  <a:pt x="16191" y="30483"/>
                  <a:pt x="10827" y="38579"/>
                  <a:pt x="6973" y="47118"/>
                </a:cubicBezTo>
                <a:cubicBezTo>
                  <a:pt x="3369" y="55130"/>
                  <a:pt x="0" y="65817"/>
                  <a:pt x="3022" y="74481"/>
                </a:cubicBezTo>
                <a:cubicBezTo>
                  <a:pt x="4062" y="77461"/>
                  <a:pt x="5684" y="80247"/>
                  <a:pt x="7500" y="83325"/>
                </a:cubicBezTo>
                <a:cubicBezTo>
                  <a:pt x="11450" y="90075"/>
                  <a:pt x="16468" y="96119"/>
                  <a:pt x="24688" y="97200"/>
                </a:cubicBezTo>
                <a:cubicBezTo>
                  <a:pt x="25270" y="97251"/>
                  <a:pt x="25842" y="97275"/>
                  <a:pt x="26403" y="97275"/>
                </a:cubicBezTo>
                <a:cubicBezTo>
                  <a:pt x="36788" y="97275"/>
                  <a:pt x="43701" y="88902"/>
                  <a:pt x="50776" y="82063"/>
                </a:cubicBezTo>
                <a:cubicBezTo>
                  <a:pt x="66510" y="66801"/>
                  <a:pt x="77294" y="42072"/>
                  <a:pt x="72706" y="19810"/>
                </a:cubicBezTo>
                <a:cubicBezTo>
                  <a:pt x="70420" y="8701"/>
                  <a:pt x="60689" y="1"/>
                  <a:pt x="48905" y="1"/>
                </a:cubicBezTo>
                <a:close/>
              </a:path>
            </a:pathLst>
          </a:custGeom>
          <a:solidFill>
            <a:srgbClr val="E89F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 rot="10800000" flipH="1">
            <a:off x="2689918" y="4000975"/>
            <a:ext cx="1429531" cy="1150637"/>
          </a:xfrm>
          <a:custGeom>
            <a:avLst/>
            <a:gdLst/>
            <a:ahLst/>
            <a:cxnLst/>
            <a:rect l="l" t="t" r="r" b="b"/>
            <a:pathLst>
              <a:path w="30539" h="24581" extrusionOk="0">
                <a:moveTo>
                  <a:pt x="11034" y="0"/>
                </a:moveTo>
                <a:cubicBezTo>
                  <a:pt x="10036" y="0"/>
                  <a:pt x="9052" y="200"/>
                  <a:pt x="8096" y="664"/>
                </a:cubicBezTo>
                <a:cubicBezTo>
                  <a:pt x="7403" y="1010"/>
                  <a:pt x="6779" y="1468"/>
                  <a:pt x="6252" y="2050"/>
                </a:cubicBezTo>
                <a:cubicBezTo>
                  <a:pt x="2551" y="6056"/>
                  <a:pt x="1" y="15011"/>
                  <a:pt x="5005" y="19017"/>
                </a:cubicBezTo>
                <a:cubicBezTo>
                  <a:pt x="7126" y="20722"/>
                  <a:pt x="9940" y="21956"/>
                  <a:pt x="12379" y="23162"/>
                </a:cubicBezTo>
                <a:cubicBezTo>
                  <a:pt x="14231" y="24059"/>
                  <a:pt x="15997" y="24581"/>
                  <a:pt x="17752" y="24581"/>
                </a:cubicBezTo>
                <a:cubicBezTo>
                  <a:pt x="19466" y="24581"/>
                  <a:pt x="21168" y="24084"/>
                  <a:pt x="22928" y="22954"/>
                </a:cubicBezTo>
                <a:cubicBezTo>
                  <a:pt x="25770" y="21165"/>
                  <a:pt x="28903" y="18587"/>
                  <a:pt x="29956" y="15274"/>
                </a:cubicBezTo>
                <a:cubicBezTo>
                  <a:pt x="30538" y="13472"/>
                  <a:pt x="30386" y="11365"/>
                  <a:pt x="29221" y="9868"/>
                </a:cubicBezTo>
                <a:cubicBezTo>
                  <a:pt x="28265" y="8648"/>
                  <a:pt x="26782" y="7983"/>
                  <a:pt x="25409" y="7248"/>
                </a:cubicBezTo>
                <a:cubicBezTo>
                  <a:pt x="21496" y="5152"/>
                  <a:pt x="16093" y="0"/>
                  <a:pt x="11034" y="0"/>
                </a:cubicBezTo>
                <a:close/>
              </a:path>
            </a:pathLst>
          </a:custGeom>
          <a:solidFill>
            <a:srgbClr val="FFD1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 rot="10800000" flipH="1">
            <a:off x="5128387" y="1822059"/>
            <a:ext cx="4556439" cy="5209110"/>
          </a:xfrm>
          <a:custGeom>
            <a:avLst/>
            <a:gdLst/>
            <a:ahLst/>
            <a:cxnLst/>
            <a:rect l="l" t="t" r="r" b="b"/>
            <a:pathLst>
              <a:path w="97339" h="111282" extrusionOk="0">
                <a:moveTo>
                  <a:pt x="26346" y="1"/>
                </a:moveTo>
                <a:cubicBezTo>
                  <a:pt x="17212" y="1"/>
                  <a:pt x="8898" y="5244"/>
                  <a:pt x="5047" y="18369"/>
                </a:cubicBezTo>
                <a:cubicBezTo>
                  <a:pt x="1" y="35572"/>
                  <a:pt x="9066" y="55103"/>
                  <a:pt x="17647" y="69644"/>
                </a:cubicBezTo>
                <a:cubicBezTo>
                  <a:pt x="25715" y="83298"/>
                  <a:pt x="37566" y="94665"/>
                  <a:pt x="51414" y="102400"/>
                </a:cubicBezTo>
                <a:cubicBezTo>
                  <a:pt x="55892" y="104909"/>
                  <a:pt x="60563" y="107030"/>
                  <a:pt x="65401" y="108735"/>
                </a:cubicBezTo>
                <a:cubicBezTo>
                  <a:pt x="69419" y="110149"/>
                  <a:pt x="73660" y="111281"/>
                  <a:pt x="77881" y="111281"/>
                </a:cubicBezTo>
                <a:cubicBezTo>
                  <a:pt x="79122" y="111281"/>
                  <a:pt x="80361" y="111184"/>
                  <a:pt x="81592" y="110966"/>
                </a:cubicBezTo>
                <a:cubicBezTo>
                  <a:pt x="94636" y="108638"/>
                  <a:pt x="97339" y="94443"/>
                  <a:pt x="91739" y="84185"/>
                </a:cubicBezTo>
                <a:cubicBezTo>
                  <a:pt x="86859" y="75230"/>
                  <a:pt x="80122" y="67939"/>
                  <a:pt x="75146" y="59067"/>
                </a:cubicBezTo>
                <a:cubicBezTo>
                  <a:pt x="68853" y="47853"/>
                  <a:pt x="64874" y="36667"/>
                  <a:pt x="60078" y="24856"/>
                </a:cubicBezTo>
                <a:cubicBezTo>
                  <a:pt x="54435" y="10933"/>
                  <a:pt x="39536" y="1"/>
                  <a:pt x="26346" y="1"/>
                </a:cubicBezTo>
                <a:close/>
              </a:path>
            </a:pathLst>
          </a:custGeom>
          <a:solidFill>
            <a:srgbClr val="E7AE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/>
          <p:nvPr/>
        </p:nvSpPr>
        <p:spPr>
          <a:xfrm rot="10800000">
            <a:off x="8026909" y="2940209"/>
            <a:ext cx="1657917" cy="1668964"/>
          </a:xfrm>
          <a:custGeom>
            <a:avLst/>
            <a:gdLst/>
            <a:ahLst/>
            <a:cxnLst/>
            <a:rect l="l" t="t" r="r" b="b"/>
            <a:pathLst>
              <a:path w="35418" h="35654" extrusionOk="0">
                <a:moveTo>
                  <a:pt x="19607" y="0"/>
                </a:moveTo>
                <a:cubicBezTo>
                  <a:pt x="13433" y="0"/>
                  <a:pt x="7932" y="3267"/>
                  <a:pt x="3660" y="8103"/>
                </a:cubicBezTo>
                <a:cubicBezTo>
                  <a:pt x="389" y="11818"/>
                  <a:pt x="708" y="15852"/>
                  <a:pt x="1" y="20800"/>
                </a:cubicBezTo>
                <a:cubicBezTo>
                  <a:pt x="1490" y="26872"/>
                  <a:pt x="6794" y="35654"/>
                  <a:pt x="13978" y="35654"/>
                </a:cubicBezTo>
                <a:cubicBezTo>
                  <a:pt x="14551" y="35654"/>
                  <a:pt x="15137" y="35598"/>
                  <a:pt x="15734" y="35480"/>
                </a:cubicBezTo>
                <a:cubicBezTo>
                  <a:pt x="19158" y="34801"/>
                  <a:pt x="22748" y="31210"/>
                  <a:pt x="25229" y="28909"/>
                </a:cubicBezTo>
                <a:cubicBezTo>
                  <a:pt x="28002" y="26303"/>
                  <a:pt x="29915" y="23406"/>
                  <a:pt x="31675" y="20093"/>
                </a:cubicBezTo>
                <a:cubicBezTo>
                  <a:pt x="35418" y="13065"/>
                  <a:pt x="32728" y="3140"/>
                  <a:pt x="24910" y="798"/>
                </a:cubicBezTo>
                <a:cubicBezTo>
                  <a:pt x="23098" y="254"/>
                  <a:pt x="21327" y="0"/>
                  <a:pt x="196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3"/>
          <p:cNvSpPr/>
          <p:nvPr/>
        </p:nvSpPr>
        <p:spPr>
          <a:xfrm rot="10800000">
            <a:off x="2580238" y="-2769815"/>
            <a:ext cx="3618179" cy="4553490"/>
          </a:xfrm>
          <a:custGeom>
            <a:avLst/>
            <a:gdLst/>
            <a:ahLst/>
            <a:cxnLst/>
            <a:rect l="l" t="t" r="r" b="b"/>
            <a:pathLst>
              <a:path w="77295" h="97276" extrusionOk="0">
                <a:moveTo>
                  <a:pt x="48905" y="1"/>
                </a:moveTo>
                <a:cubicBezTo>
                  <a:pt x="48896" y="1"/>
                  <a:pt x="48887" y="1"/>
                  <a:pt x="48877" y="1"/>
                </a:cubicBezTo>
                <a:cubicBezTo>
                  <a:pt x="38010" y="29"/>
                  <a:pt x="28126" y="15623"/>
                  <a:pt x="22041" y="23192"/>
                </a:cubicBezTo>
                <a:cubicBezTo>
                  <a:pt x="16191" y="30483"/>
                  <a:pt x="10827" y="38579"/>
                  <a:pt x="6973" y="47118"/>
                </a:cubicBezTo>
                <a:cubicBezTo>
                  <a:pt x="3369" y="55130"/>
                  <a:pt x="0" y="65817"/>
                  <a:pt x="3022" y="74481"/>
                </a:cubicBezTo>
                <a:cubicBezTo>
                  <a:pt x="4062" y="77461"/>
                  <a:pt x="5684" y="80247"/>
                  <a:pt x="7500" y="83325"/>
                </a:cubicBezTo>
                <a:cubicBezTo>
                  <a:pt x="11450" y="90075"/>
                  <a:pt x="16468" y="96119"/>
                  <a:pt x="24688" y="97200"/>
                </a:cubicBezTo>
                <a:cubicBezTo>
                  <a:pt x="25270" y="97251"/>
                  <a:pt x="25842" y="97275"/>
                  <a:pt x="26403" y="97275"/>
                </a:cubicBezTo>
                <a:cubicBezTo>
                  <a:pt x="36788" y="97275"/>
                  <a:pt x="43701" y="88902"/>
                  <a:pt x="50776" y="82063"/>
                </a:cubicBezTo>
                <a:cubicBezTo>
                  <a:pt x="66510" y="66801"/>
                  <a:pt x="77294" y="42072"/>
                  <a:pt x="72706" y="19810"/>
                </a:cubicBezTo>
                <a:cubicBezTo>
                  <a:pt x="70420" y="8701"/>
                  <a:pt x="60689" y="1"/>
                  <a:pt x="48905" y="1"/>
                </a:cubicBezTo>
                <a:close/>
              </a:path>
            </a:pathLst>
          </a:custGeom>
          <a:solidFill>
            <a:srgbClr val="E89F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3"/>
          <p:cNvSpPr/>
          <p:nvPr/>
        </p:nvSpPr>
        <p:spPr>
          <a:xfrm rot="10800000">
            <a:off x="4768883" y="4000975"/>
            <a:ext cx="1429531" cy="1150637"/>
          </a:xfrm>
          <a:custGeom>
            <a:avLst/>
            <a:gdLst/>
            <a:ahLst/>
            <a:cxnLst/>
            <a:rect l="l" t="t" r="r" b="b"/>
            <a:pathLst>
              <a:path w="30539" h="24581" extrusionOk="0">
                <a:moveTo>
                  <a:pt x="11034" y="0"/>
                </a:moveTo>
                <a:cubicBezTo>
                  <a:pt x="10036" y="0"/>
                  <a:pt x="9052" y="200"/>
                  <a:pt x="8096" y="664"/>
                </a:cubicBezTo>
                <a:cubicBezTo>
                  <a:pt x="7403" y="1010"/>
                  <a:pt x="6779" y="1468"/>
                  <a:pt x="6252" y="2050"/>
                </a:cubicBezTo>
                <a:cubicBezTo>
                  <a:pt x="2551" y="6056"/>
                  <a:pt x="1" y="15011"/>
                  <a:pt x="5005" y="19017"/>
                </a:cubicBezTo>
                <a:cubicBezTo>
                  <a:pt x="7126" y="20722"/>
                  <a:pt x="9940" y="21956"/>
                  <a:pt x="12379" y="23162"/>
                </a:cubicBezTo>
                <a:cubicBezTo>
                  <a:pt x="14231" y="24059"/>
                  <a:pt x="15997" y="24581"/>
                  <a:pt x="17752" y="24581"/>
                </a:cubicBezTo>
                <a:cubicBezTo>
                  <a:pt x="19466" y="24581"/>
                  <a:pt x="21168" y="24084"/>
                  <a:pt x="22928" y="22954"/>
                </a:cubicBezTo>
                <a:cubicBezTo>
                  <a:pt x="25770" y="21165"/>
                  <a:pt x="28903" y="18587"/>
                  <a:pt x="29956" y="15274"/>
                </a:cubicBezTo>
                <a:cubicBezTo>
                  <a:pt x="30538" y="13472"/>
                  <a:pt x="30386" y="11365"/>
                  <a:pt x="29221" y="9868"/>
                </a:cubicBezTo>
                <a:cubicBezTo>
                  <a:pt x="28265" y="8648"/>
                  <a:pt x="26782" y="7983"/>
                  <a:pt x="25409" y="7248"/>
                </a:cubicBezTo>
                <a:cubicBezTo>
                  <a:pt x="21496" y="5152"/>
                  <a:pt x="16093" y="0"/>
                  <a:pt x="11034" y="0"/>
                </a:cubicBezTo>
                <a:close/>
              </a:path>
            </a:pathLst>
          </a:custGeom>
          <a:solidFill>
            <a:srgbClr val="FFD1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 rot="10800000">
            <a:off x="8026909" y="2940209"/>
            <a:ext cx="1657917" cy="1668964"/>
          </a:xfrm>
          <a:custGeom>
            <a:avLst/>
            <a:gdLst/>
            <a:ahLst/>
            <a:cxnLst/>
            <a:rect l="l" t="t" r="r" b="b"/>
            <a:pathLst>
              <a:path w="35418" h="35654" extrusionOk="0">
                <a:moveTo>
                  <a:pt x="19607" y="0"/>
                </a:moveTo>
                <a:cubicBezTo>
                  <a:pt x="13433" y="0"/>
                  <a:pt x="7932" y="3267"/>
                  <a:pt x="3660" y="8103"/>
                </a:cubicBezTo>
                <a:cubicBezTo>
                  <a:pt x="389" y="11818"/>
                  <a:pt x="708" y="15852"/>
                  <a:pt x="1" y="20800"/>
                </a:cubicBezTo>
                <a:cubicBezTo>
                  <a:pt x="1490" y="26872"/>
                  <a:pt x="6794" y="35654"/>
                  <a:pt x="13978" y="35654"/>
                </a:cubicBezTo>
                <a:cubicBezTo>
                  <a:pt x="14551" y="35654"/>
                  <a:pt x="15137" y="35598"/>
                  <a:pt x="15734" y="35480"/>
                </a:cubicBezTo>
                <a:cubicBezTo>
                  <a:pt x="19158" y="34801"/>
                  <a:pt x="22748" y="31210"/>
                  <a:pt x="25229" y="28909"/>
                </a:cubicBezTo>
                <a:cubicBezTo>
                  <a:pt x="28002" y="26303"/>
                  <a:pt x="29915" y="23406"/>
                  <a:pt x="31675" y="20093"/>
                </a:cubicBezTo>
                <a:cubicBezTo>
                  <a:pt x="35418" y="13065"/>
                  <a:pt x="32728" y="3140"/>
                  <a:pt x="24910" y="798"/>
                </a:cubicBezTo>
                <a:cubicBezTo>
                  <a:pt x="23098" y="254"/>
                  <a:pt x="21327" y="0"/>
                  <a:pt x="19607" y="0"/>
                </a:cubicBezTo>
                <a:close/>
              </a:path>
            </a:pathLst>
          </a:custGeom>
          <a:solidFill>
            <a:srgbClr val="E89F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4"/>
          <p:cNvSpPr/>
          <p:nvPr/>
        </p:nvSpPr>
        <p:spPr>
          <a:xfrm rot="10800000">
            <a:off x="2580238" y="-2769815"/>
            <a:ext cx="3618179" cy="4553490"/>
          </a:xfrm>
          <a:custGeom>
            <a:avLst/>
            <a:gdLst/>
            <a:ahLst/>
            <a:cxnLst/>
            <a:rect l="l" t="t" r="r" b="b"/>
            <a:pathLst>
              <a:path w="77295" h="97276" extrusionOk="0">
                <a:moveTo>
                  <a:pt x="48905" y="1"/>
                </a:moveTo>
                <a:cubicBezTo>
                  <a:pt x="48896" y="1"/>
                  <a:pt x="48887" y="1"/>
                  <a:pt x="48877" y="1"/>
                </a:cubicBezTo>
                <a:cubicBezTo>
                  <a:pt x="38010" y="29"/>
                  <a:pt x="28126" y="15623"/>
                  <a:pt x="22041" y="23192"/>
                </a:cubicBezTo>
                <a:cubicBezTo>
                  <a:pt x="16191" y="30483"/>
                  <a:pt x="10827" y="38579"/>
                  <a:pt x="6973" y="47118"/>
                </a:cubicBezTo>
                <a:cubicBezTo>
                  <a:pt x="3369" y="55130"/>
                  <a:pt x="0" y="65817"/>
                  <a:pt x="3022" y="74481"/>
                </a:cubicBezTo>
                <a:cubicBezTo>
                  <a:pt x="4062" y="77461"/>
                  <a:pt x="5684" y="80247"/>
                  <a:pt x="7500" y="83325"/>
                </a:cubicBezTo>
                <a:cubicBezTo>
                  <a:pt x="11450" y="90075"/>
                  <a:pt x="16468" y="96119"/>
                  <a:pt x="24688" y="97200"/>
                </a:cubicBezTo>
                <a:cubicBezTo>
                  <a:pt x="25270" y="97251"/>
                  <a:pt x="25842" y="97275"/>
                  <a:pt x="26403" y="97275"/>
                </a:cubicBezTo>
                <a:cubicBezTo>
                  <a:pt x="36788" y="97275"/>
                  <a:pt x="43701" y="88902"/>
                  <a:pt x="50776" y="82063"/>
                </a:cubicBezTo>
                <a:cubicBezTo>
                  <a:pt x="66510" y="66801"/>
                  <a:pt x="77294" y="42072"/>
                  <a:pt x="72706" y="19810"/>
                </a:cubicBezTo>
                <a:cubicBezTo>
                  <a:pt x="70420" y="8701"/>
                  <a:pt x="60689" y="1"/>
                  <a:pt x="48905" y="1"/>
                </a:cubicBezTo>
                <a:close/>
              </a:path>
            </a:pathLst>
          </a:custGeom>
          <a:solidFill>
            <a:srgbClr val="FFD1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4"/>
          <p:cNvSpPr/>
          <p:nvPr/>
        </p:nvSpPr>
        <p:spPr>
          <a:xfrm rot="10800000">
            <a:off x="-1006045" y="1669659"/>
            <a:ext cx="4556439" cy="5209110"/>
          </a:xfrm>
          <a:custGeom>
            <a:avLst/>
            <a:gdLst/>
            <a:ahLst/>
            <a:cxnLst/>
            <a:rect l="l" t="t" r="r" b="b"/>
            <a:pathLst>
              <a:path w="97339" h="111282" extrusionOk="0">
                <a:moveTo>
                  <a:pt x="26346" y="1"/>
                </a:moveTo>
                <a:cubicBezTo>
                  <a:pt x="17212" y="1"/>
                  <a:pt x="8898" y="5244"/>
                  <a:pt x="5047" y="18369"/>
                </a:cubicBezTo>
                <a:cubicBezTo>
                  <a:pt x="1" y="35572"/>
                  <a:pt x="9066" y="55103"/>
                  <a:pt x="17647" y="69644"/>
                </a:cubicBezTo>
                <a:cubicBezTo>
                  <a:pt x="25715" y="83298"/>
                  <a:pt x="37566" y="94665"/>
                  <a:pt x="51414" y="102400"/>
                </a:cubicBezTo>
                <a:cubicBezTo>
                  <a:pt x="55892" y="104909"/>
                  <a:pt x="60563" y="107030"/>
                  <a:pt x="65401" y="108735"/>
                </a:cubicBezTo>
                <a:cubicBezTo>
                  <a:pt x="69419" y="110149"/>
                  <a:pt x="73660" y="111281"/>
                  <a:pt x="77881" y="111281"/>
                </a:cubicBezTo>
                <a:cubicBezTo>
                  <a:pt x="79122" y="111281"/>
                  <a:pt x="80361" y="111184"/>
                  <a:pt x="81592" y="110966"/>
                </a:cubicBezTo>
                <a:cubicBezTo>
                  <a:pt x="94636" y="108638"/>
                  <a:pt x="97339" y="94443"/>
                  <a:pt x="91739" y="84185"/>
                </a:cubicBezTo>
                <a:cubicBezTo>
                  <a:pt x="86859" y="75230"/>
                  <a:pt x="80122" y="67939"/>
                  <a:pt x="75146" y="59067"/>
                </a:cubicBezTo>
                <a:cubicBezTo>
                  <a:pt x="68853" y="47853"/>
                  <a:pt x="64874" y="36667"/>
                  <a:pt x="60078" y="24856"/>
                </a:cubicBezTo>
                <a:cubicBezTo>
                  <a:pt x="54435" y="10933"/>
                  <a:pt x="39536" y="1"/>
                  <a:pt x="26346" y="1"/>
                </a:cubicBezTo>
                <a:close/>
              </a:path>
            </a:pathLst>
          </a:custGeom>
          <a:solidFill>
            <a:srgbClr val="E7AE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3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/>
          <p:nvPr/>
        </p:nvSpPr>
        <p:spPr>
          <a:xfrm rot="10800000" flipH="1">
            <a:off x="-727042" y="2778284"/>
            <a:ext cx="1657917" cy="1668964"/>
          </a:xfrm>
          <a:custGeom>
            <a:avLst/>
            <a:gdLst/>
            <a:ahLst/>
            <a:cxnLst/>
            <a:rect l="l" t="t" r="r" b="b"/>
            <a:pathLst>
              <a:path w="35418" h="35654" extrusionOk="0">
                <a:moveTo>
                  <a:pt x="19607" y="0"/>
                </a:moveTo>
                <a:cubicBezTo>
                  <a:pt x="13433" y="0"/>
                  <a:pt x="7932" y="3267"/>
                  <a:pt x="3660" y="8103"/>
                </a:cubicBezTo>
                <a:cubicBezTo>
                  <a:pt x="389" y="11818"/>
                  <a:pt x="708" y="15852"/>
                  <a:pt x="1" y="20800"/>
                </a:cubicBezTo>
                <a:cubicBezTo>
                  <a:pt x="1490" y="26872"/>
                  <a:pt x="6794" y="35654"/>
                  <a:pt x="13978" y="35654"/>
                </a:cubicBezTo>
                <a:cubicBezTo>
                  <a:pt x="14551" y="35654"/>
                  <a:pt x="15137" y="35598"/>
                  <a:pt x="15734" y="35480"/>
                </a:cubicBezTo>
                <a:cubicBezTo>
                  <a:pt x="19158" y="34801"/>
                  <a:pt x="22748" y="31210"/>
                  <a:pt x="25229" y="28909"/>
                </a:cubicBezTo>
                <a:cubicBezTo>
                  <a:pt x="28002" y="26303"/>
                  <a:pt x="29915" y="23406"/>
                  <a:pt x="31675" y="20093"/>
                </a:cubicBezTo>
                <a:cubicBezTo>
                  <a:pt x="35418" y="13065"/>
                  <a:pt x="32728" y="3140"/>
                  <a:pt x="24910" y="798"/>
                </a:cubicBezTo>
                <a:cubicBezTo>
                  <a:pt x="23098" y="254"/>
                  <a:pt x="21327" y="0"/>
                  <a:pt x="19607" y="0"/>
                </a:cubicBezTo>
                <a:close/>
              </a:path>
            </a:pathLst>
          </a:custGeom>
          <a:solidFill>
            <a:srgbClr val="FFD1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 rot="10800000" flipH="1">
            <a:off x="1921170" y="-351950"/>
            <a:ext cx="1429531" cy="1150637"/>
          </a:xfrm>
          <a:custGeom>
            <a:avLst/>
            <a:gdLst/>
            <a:ahLst/>
            <a:cxnLst/>
            <a:rect l="l" t="t" r="r" b="b"/>
            <a:pathLst>
              <a:path w="30539" h="24581" extrusionOk="0">
                <a:moveTo>
                  <a:pt x="11034" y="0"/>
                </a:moveTo>
                <a:cubicBezTo>
                  <a:pt x="10036" y="0"/>
                  <a:pt x="9052" y="200"/>
                  <a:pt x="8096" y="664"/>
                </a:cubicBezTo>
                <a:cubicBezTo>
                  <a:pt x="7403" y="1010"/>
                  <a:pt x="6779" y="1468"/>
                  <a:pt x="6252" y="2050"/>
                </a:cubicBezTo>
                <a:cubicBezTo>
                  <a:pt x="2551" y="6056"/>
                  <a:pt x="1" y="15011"/>
                  <a:pt x="5005" y="19017"/>
                </a:cubicBezTo>
                <a:cubicBezTo>
                  <a:pt x="7126" y="20722"/>
                  <a:pt x="9940" y="21956"/>
                  <a:pt x="12379" y="23162"/>
                </a:cubicBezTo>
                <a:cubicBezTo>
                  <a:pt x="14231" y="24059"/>
                  <a:pt x="15997" y="24581"/>
                  <a:pt x="17752" y="24581"/>
                </a:cubicBezTo>
                <a:cubicBezTo>
                  <a:pt x="19466" y="24581"/>
                  <a:pt x="21168" y="24084"/>
                  <a:pt x="22928" y="22954"/>
                </a:cubicBezTo>
                <a:cubicBezTo>
                  <a:pt x="25770" y="21165"/>
                  <a:pt x="28903" y="18587"/>
                  <a:pt x="29956" y="15274"/>
                </a:cubicBezTo>
                <a:cubicBezTo>
                  <a:pt x="30538" y="13472"/>
                  <a:pt x="30386" y="11365"/>
                  <a:pt x="29221" y="9868"/>
                </a:cubicBezTo>
                <a:cubicBezTo>
                  <a:pt x="28265" y="8648"/>
                  <a:pt x="26782" y="7983"/>
                  <a:pt x="25409" y="7248"/>
                </a:cubicBezTo>
                <a:cubicBezTo>
                  <a:pt x="21496" y="5152"/>
                  <a:pt x="16093" y="0"/>
                  <a:pt x="1103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 rot="1398376">
            <a:off x="4242552" y="2849135"/>
            <a:ext cx="3618141" cy="4553442"/>
          </a:xfrm>
          <a:custGeom>
            <a:avLst/>
            <a:gdLst/>
            <a:ahLst/>
            <a:cxnLst/>
            <a:rect l="l" t="t" r="r" b="b"/>
            <a:pathLst>
              <a:path w="77295" h="97276" extrusionOk="0">
                <a:moveTo>
                  <a:pt x="48905" y="1"/>
                </a:moveTo>
                <a:cubicBezTo>
                  <a:pt x="48896" y="1"/>
                  <a:pt x="48887" y="1"/>
                  <a:pt x="48877" y="1"/>
                </a:cubicBezTo>
                <a:cubicBezTo>
                  <a:pt x="38010" y="29"/>
                  <a:pt x="28126" y="15623"/>
                  <a:pt x="22041" y="23192"/>
                </a:cubicBezTo>
                <a:cubicBezTo>
                  <a:pt x="16191" y="30483"/>
                  <a:pt x="10827" y="38579"/>
                  <a:pt x="6973" y="47118"/>
                </a:cubicBezTo>
                <a:cubicBezTo>
                  <a:pt x="3369" y="55130"/>
                  <a:pt x="0" y="65817"/>
                  <a:pt x="3022" y="74481"/>
                </a:cubicBezTo>
                <a:cubicBezTo>
                  <a:pt x="4062" y="77461"/>
                  <a:pt x="5684" y="80247"/>
                  <a:pt x="7500" y="83325"/>
                </a:cubicBezTo>
                <a:cubicBezTo>
                  <a:pt x="11450" y="90075"/>
                  <a:pt x="16468" y="96119"/>
                  <a:pt x="24688" y="97200"/>
                </a:cubicBezTo>
                <a:cubicBezTo>
                  <a:pt x="25270" y="97251"/>
                  <a:pt x="25842" y="97275"/>
                  <a:pt x="26403" y="97275"/>
                </a:cubicBezTo>
                <a:cubicBezTo>
                  <a:pt x="36788" y="97275"/>
                  <a:pt x="43701" y="88902"/>
                  <a:pt x="50776" y="82063"/>
                </a:cubicBezTo>
                <a:cubicBezTo>
                  <a:pt x="66510" y="66801"/>
                  <a:pt x="77294" y="42072"/>
                  <a:pt x="72706" y="19810"/>
                </a:cubicBezTo>
                <a:cubicBezTo>
                  <a:pt x="70420" y="8701"/>
                  <a:pt x="60689" y="1"/>
                  <a:pt x="48905" y="1"/>
                </a:cubicBezTo>
                <a:close/>
              </a:path>
            </a:pathLst>
          </a:custGeom>
          <a:solidFill>
            <a:srgbClr val="E89F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/>
          <p:nvPr/>
        </p:nvSpPr>
        <p:spPr>
          <a:xfrm flipH="1">
            <a:off x="8026909" y="614206"/>
            <a:ext cx="1657917" cy="1668964"/>
          </a:xfrm>
          <a:custGeom>
            <a:avLst/>
            <a:gdLst/>
            <a:ahLst/>
            <a:cxnLst/>
            <a:rect l="l" t="t" r="r" b="b"/>
            <a:pathLst>
              <a:path w="35418" h="35654" extrusionOk="0">
                <a:moveTo>
                  <a:pt x="19607" y="0"/>
                </a:moveTo>
                <a:cubicBezTo>
                  <a:pt x="13433" y="0"/>
                  <a:pt x="7932" y="3267"/>
                  <a:pt x="3660" y="8103"/>
                </a:cubicBezTo>
                <a:cubicBezTo>
                  <a:pt x="389" y="11818"/>
                  <a:pt x="708" y="15852"/>
                  <a:pt x="1" y="20800"/>
                </a:cubicBezTo>
                <a:cubicBezTo>
                  <a:pt x="1490" y="26872"/>
                  <a:pt x="6794" y="35654"/>
                  <a:pt x="13978" y="35654"/>
                </a:cubicBezTo>
                <a:cubicBezTo>
                  <a:pt x="14551" y="35654"/>
                  <a:pt x="15137" y="35598"/>
                  <a:pt x="15734" y="35480"/>
                </a:cubicBezTo>
                <a:cubicBezTo>
                  <a:pt x="19158" y="34801"/>
                  <a:pt x="22748" y="31210"/>
                  <a:pt x="25229" y="28909"/>
                </a:cubicBezTo>
                <a:cubicBezTo>
                  <a:pt x="28002" y="26303"/>
                  <a:pt x="29915" y="23406"/>
                  <a:pt x="31675" y="20093"/>
                </a:cubicBezTo>
                <a:cubicBezTo>
                  <a:pt x="35418" y="13065"/>
                  <a:pt x="32728" y="3140"/>
                  <a:pt x="24910" y="798"/>
                </a:cubicBezTo>
                <a:cubicBezTo>
                  <a:pt x="23098" y="254"/>
                  <a:pt x="21327" y="0"/>
                  <a:pt x="19607" y="0"/>
                </a:cubicBezTo>
                <a:close/>
              </a:path>
            </a:pathLst>
          </a:custGeom>
          <a:solidFill>
            <a:srgbClr val="E89F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 flipH="1">
            <a:off x="2580238" y="3439705"/>
            <a:ext cx="3618179" cy="4553490"/>
          </a:xfrm>
          <a:custGeom>
            <a:avLst/>
            <a:gdLst/>
            <a:ahLst/>
            <a:cxnLst/>
            <a:rect l="l" t="t" r="r" b="b"/>
            <a:pathLst>
              <a:path w="77295" h="97276" extrusionOk="0">
                <a:moveTo>
                  <a:pt x="48905" y="1"/>
                </a:moveTo>
                <a:cubicBezTo>
                  <a:pt x="48896" y="1"/>
                  <a:pt x="48887" y="1"/>
                  <a:pt x="48877" y="1"/>
                </a:cubicBezTo>
                <a:cubicBezTo>
                  <a:pt x="38010" y="29"/>
                  <a:pt x="28126" y="15623"/>
                  <a:pt x="22041" y="23192"/>
                </a:cubicBezTo>
                <a:cubicBezTo>
                  <a:pt x="16191" y="30483"/>
                  <a:pt x="10827" y="38579"/>
                  <a:pt x="6973" y="47118"/>
                </a:cubicBezTo>
                <a:cubicBezTo>
                  <a:pt x="3369" y="55130"/>
                  <a:pt x="0" y="65817"/>
                  <a:pt x="3022" y="74481"/>
                </a:cubicBezTo>
                <a:cubicBezTo>
                  <a:pt x="4062" y="77461"/>
                  <a:pt x="5684" y="80247"/>
                  <a:pt x="7500" y="83325"/>
                </a:cubicBezTo>
                <a:cubicBezTo>
                  <a:pt x="11450" y="90075"/>
                  <a:pt x="16468" y="96119"/>
                  <a:pt x="24688" y="97200"/>
                </a:cubicBezTo>
                <a:cubicBezTo>
                  <a:pt x="25270" y="97251"/>
                  <a:pt x="25842" y="97275"/>
                  <a:pt x="26403" y="97275"/>
                </a:cubicBezTo>
                <a:cubicBezTo>
                  <a:pt x="36788" y="97275"/>
                  <a:pt x="43701" y="88902"/>
                  <a:pt x="50776" y="82063"/>
                </a:cubicBezTo>
                <a:cubicBezTo>
                  <a:pt x="66510" y="66801"/>
                  <a:pt x="77294" y="42072"/>
                  <a:pt x="72706" y="19810"/>
                </a:cubicBezTo>
                <a:cubicBezTo>
                  <a:pt x="70420" y="8701"/>
                  <a:pt x="60689" y="1"/>
                  <a:pt x="48905" y="1"/>
                </a:cubicBezTo>
                <a:close/>
              </a:path>
            </a:pathLst>
          </a:custGeom>
          <a:solidFill>
            <a:srgbClr val="E89F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 flipH="1">
            <a:off x="4768883" y="71768"/>
            <a:ext cx="1429531" cy="1150637"/>
          </a:xfrm>
          <a:custGeom>
            <a:avLst/>
            <a:gdLst/>
            <a:ahLst/>
            <a:cxnLst/>
            <a:rect l="l" t="t" r="r" b="b"/>
            <a:pathLst>
              <a:path w="30539" h="24581" extrusionOk="0">
                <a:moveTo>
                  <a:pt x="11034" y="0"/>
                </a:moveTo>
                <a:cubicBezTo>
                  <a:pt x="10036" y="0"/>
                  <a:pt x="9052" y="200"/>
                  <a:pt x="8096" y="664"/>
                </a:cubicBezTo>
                <a:cubicBezTo>
                  <a:pt x="7403" y="1010"/>
                  <a:pt x="6779" y="1468"/>
                  <a:pt x="6252" y="2050"/>
                </a:cubicBezTo>
                <a:cubicBezTo>
                  <a:pt x="2551" y="6056"/>
                  <a:pt x="1" y="15011"/>
                  <a:pt x="5005" y="19017"/>
                </a:cubicBezTo>
                <a:cubicBezTo>
                  <a:pt x="7126" y="20722"/>
                  <a:pt x="9940" y="21956"/>
                  <a:pt x="12379" y="23162"/>
                </a:cubicBezTo>
                <a:cubicBezTo>
                  <a:pt x="14231" y="24059"/>
                  <a:pt x="15997" y="24581"/>
                  <a:pt x="17752" y="24581"/>
                </a:cubicBezTo>
                <a:cubicBezTo>
                  <a:pt x="19466" y="24581"/>
                  <a:pt x="21168" y="24084"/>
                  <a:pt x="22928" y="22954"/>
                </a:cubicBezTo>
                <a:cubicBezTo>
                  <a:pt x="25770" y="21165"/>
                  <a:pt x="28903" y="18587"/>
                  <a:pt x="29956" y="15274"/>
                </a:cubicBezTo>
                <a:cubicBezTo>
                  <a:pt x="30538" y="13472"/>
                  <a:pt x="30386" y="11365"/>
                  <a:pt x="29221" y="9868"/>
                </a:cubicBezTo>
                <a:cubicBezTo>
                  <a:pt x="28265" y="8648"/>
                  <a:pt x="26782" y="7983"/>
                  <a:pt x="25409" y="7248"/>
                </a:cubicBezTo>
                <a:cubicBezTo>
                  <a:pt x="21496" y="5152"/>
                  <a:pt x="16093" y="0"/>
                  <a:pt x="1103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/>
          <p:nvPr/>
        </p:nvSpPr>
        <p:spPr>
          <a:xfrm flipH="1">
            <a:off x="8026909" y="614206"/>
            <a:ext cx="1657917" cy="1668964"/>
          </a:xfrm>
          <a:custGeom>
            <a:avLst/>
            <a:gdLst/>
            <a:ahLst/>
            <a:cxnLst/>
            <a:rect l="l" t="t" r="r" b="b"/>
            <a:pathLst>
              <a:path w="35418" h="35654" extrusionOk="0">
                <a:moveTo>
                  <a:pt x="19607" y="0"/>
                </a:moveTo>
                <a:cubicBezTo>
                  <a:pt x="13433" y="0"/>
                  <a:pt x="7932" y="3267"/>
                  <a:pt x="3660" y="8103"/>
                </a:cubicBezTo>
                <a:cubicBezTo>
                  <a:pt x="389" y="11818"/>
                  <a:pt x="708" y="15852"/>
                  <a:pt x="1" y="20800"/>
                </a:cubicBezTo>
                <a:cubicBezTo>
                  <a:pt x="1490" y="26872"/>
                  <a:pt x="6794" y="35654"/>
                  <a:pt x="13978" y="35654"/>
                </a:cubicBezTo>
                <a:cubicBezTo>
                  <a:pt x="14551" y="35654"/>
                  <a:pt x="15137" y="35598"/>
                  <a:pt x="15734" y="35480"/>
                </a:cubicBezTo>
                <a:cubicBezTo>
                  <a:pt x="19158" y="34801"/>
                  <a:pt x="22748" y="31210"/>
                  <a:pt x="25229" y="28909"/>
                </a:cubicBezTo>
                <a:cubicBezTo>
                  <a:pt x="28002" y="26303"/>
                  <a:pt x="29915" y="23406"/>
                  <a:pt x="31675" y="20093"/>
                </a:cubicBezTo>
                <a:cubicBezTo>
                  <a:pt x="35418" y="13065"/>
                  <a:pt x="32728" y="3140"/>
                  <a:pt x="24910" y="798"/>
                </a:cubicBezTo>
                <a:cubicBezTo>
                  <a:pt x="23098" y="254"/>
                  <a:pt x="21327" y="0"/>
                  <a:pt x="19607" y="0"/>
                </a:cubicBezTo>
                <a:close/>
              </a:path>
            </a:pathLst>
          </a:custGeom>
          <a:solidFill>
            <a:srgbClr val="E89F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4"/>
          <p:cNvSpPr/>
          <p:nvPr/>
        </p:nvSpPr>
        <p:spPr>
          <a:xfrm flipH="1">
            <a:off x="2580238" y="3439705"/>
            <a:ext cx="3618179" cy="4553490"/>
          </a:xfrm>
          <a:custGeom>
            <a:avLst/>
            <a:gdLst/>
            <a:ahLst/>
            <a:cxnLst/>
            <a:rect l="l" t="t" r="r" b="b"/>
            <a:pathLst>
              <a:path w="77295" h="97276" extrusionOk="0">
                <a:moveTo>
                  <a:pt x="48905" y="1"/>
                </a:moveTo>
                <a:cubicBezTo>
                  <a:pt x="48896" y="1"/>
                  <a:pt x="48887" y="1"/>
                  <a:pt x="48877" y="1"/>
                </a:cubicBezTo>
                <a:cubicBezTo>
                  <a:pt x="38010" y="29"/>
                  <a:pt x="28126" y="15623"/>
                  <a:pt x="22041" y="23192"/>
                </a:cubicBezTo>
                <a:cubicBezTo>
                  <a:pt x="16191" y="30483"/>
                  <a:pt x="10827" y="38579"/>
                  <a:pt x="6973" y="47118"/>
                </a:cubicBezTo>
                <a:cubicBezTo>
                  <a:pt x="3369" y="55130"/>
                  <a:pt x="0" y="65817"/>
                  <a:pt x="3022" y="74481"/>
                </a:cubicBezTo>
                <a:cubicBezTo>
                  <a:pt x="4062" y="77461"/>
                  <a:pt x="5684" y="80247"/>
                  <a:pt x="7500" y="83325"/>
                </a:cubicBezTo>
                <a:cubicBezTo>
                  <a:pt x="11450" y="90075"/>
                  <a:pt x="16468" y="96119"/>
                  <a:pt x="24688" y="97200"/>
                </a:cubicBezTo>
                <a:cubicBezTo>
                  <a:pt x="25270" y="97251"/>
                  <a:pt x="25842" y="97275"/>
                  <a:pt x="26403" y="97275"/>
                </a:cubicBezTo>
                <a:cubicBezTo>
                  <a:pt x="36788" y="97275"/>
                  <a:pt x="43701" y="88902"/>
                  <a:pt x="50776" y="82063"/>
                </a:cubicBezTo>
                <a:cubicBezTo>
                  <a:pt x="66510" y="66801"/>
                  <a:pt x="77294" y="42072"/>
                  <a:pt x="72706" y="19810"/>
                </a:cubicBezTo>
                <a:cubicBezTo>
                  <a:pt x="70420" y="8701"/>
                  <a:pt x="60689" y="1"/>
                  <a:pt x="48905" y="1"/>
                </a:cubicBezTo>
                <a:close/>
              </a:path>
            </a:pathLst>
          </a:custGeom>
          <a:solidFill>
            <a:srgbClr val="E89F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4"/>
          <p:cNvSpPr/>
          <p:nvPr/>
        </p:nvSpPr>
        <p:spPr>
          <a:xfrm rot="761566" flipH="1">
            <a:off x="-1996562" y="-1803588"/>
            <a:ext cx="4556332" cy="5208988"/>
          </a:xfrm>
          <a:custGeom>
            <a:avLst/>
            <a:gdLst/>
            <a:ahLst/>
            <a:cxnLst/>
            <a:rect l="l" t="t" r="r" b="b"/>
            <a:pathLst>
              <a:path w="97339" h="111282" extrusionOk="0">
                <a:moveTo>
                  <a:pt x="26346" y="1"/>
                </a:moveTo>
                <a:cubicBezTo>
                  <a:pt x="17212" y="1"/>
                  <a:pt x="8898" y="5244"/>
                  <a:pt x="5047" y="18369"/>
                </a:cubicBezTo>
                <a:cubicBezTo>
                  <a:pt x="1" y="35572"/>
                  <a:pt x="9066" y="55103"/>
                  <a:pt x="17647" y="69644"/>
                </a:cubicBezTo>
                <a:cubicBezTo>
                  <a:pt x="25715" y="83298"/>
                  <a:pt x="37566" y="94665"/>
                  <a:pt x="51414" y="102400"/>
                </a:cubicBezTo>
                <a:cubicBezTo>
                  <a:pt x="55892" y="104909"/>
                  <a:pt x="60563" y="107030"/>
                  <a:pt x="65401" y="108735"/>
                </a:cubicBezTo>
                <a:cubicBezTo>
                  <a:pt x="69419" y="110149"/>
                  <a:pt x="73660" y="111281"/>
                  <a:pt x="77881" y="111281"/>
                </a:cubicBezTo>
                <a:cubicBezTo>
                  <a:pt x="79122" y="111281"/>
                  <a:pt x="80361" y="111184"/>
                  <a:pt x="81592" y="110966"/>
                </a:cubicBezTo>
                <a:cubicBezTo>
                  <a:pt x="94636" y="108638"/>
                  <a:pt x="97339" y="94443"/>
                  <a:pt x="91739" y="84185"/>
                </a:cubicBezTo>
                <a:cubicBezTo>
                  <a:pt x="86859" y="75230"/>
                  <a:pt x="80122" y="67939"/>
                  <a:pt x="75146" y="59067"/>
                </a:cubicBezTo>
                <a:cubicBezTo>
                  <a:pt x="68853" y="47853"/>
                  <a:pt x="64874" y="36667"/>
                  <a:pt x="60078" y="24856"/>
                </a:cubicBezTo>
                <a:cubicBezTo>
                  <a:pt x="54435" y="10933"/>
                  <a:pt x="39536" y="1"/>
                  <a:pt x="26346" y="1"/>
                </a:cubicBezTo>
                <a:close/>
              </a:path>
            </a:pathLst>
          </a:custGeom>
          <a:solidFill>
            <a:srgbClr val="E7AE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552450" y="0"/>
            <a:ext cx="8058000" cy="470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1"/>
          </p:nvPr>
        </p:nvSpPr>
        <p:spPr>
          <a:xfrm>
            <a:off x="713225" y="1177085"/>
            <a:ext cx="7708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713225" y="569300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b="1">
                <a:solidFill>
                  <a:srgbClr val="EB7E7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5"/>
          <p:cNvGrpSpPr/>
          <p:nvPr/>
        </p:nvGrpSpPr>
        <p:grpSpPr>
          <a:xfrm>
            <a:off x="1247775" y="1281150"/>
            <a:ext cx="2944200" cy="5143500"/>
            <a:chOff x="1247775" y="1281150"/>
            <a:chExt cx="2944200" cy="5143500"/>
          </a:xfrm>
        </p:grpSpPr>
        <p:sp>
          <p:nvSpPr>
            <p:cNvPr id="53" name="Google Shape;53;p5"/>
            <p:cNvSpPr/>
            <p:nvPr/>
          </p:nvSpPr>
          <p:spPr>
            <a:xfrm>
              <a:off x="1247775" y="1281150"/>
              <a:ext cx="29442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1651554" y="2468367"/>
              <a:ext cx="2187035" cy="18700"/>
            </a:xfrm>
            <a:custGeom>
              <a:avLst/>
              <a:gdLst/>
              <a:ahLst/>
              <a:cxnLst/>
              <a:rect l="l" t="t" r="r" b="b"/>
              <a:pathLst>
                <a:path w="46392" h="1" fill="none" extrusionOk="0">
                  <a:moveTo>
                    <a:pt x="0" y="0"/>
                  </a:moveTo>
                  <a:lnTo>
                    <a:pt x="46391" y="0"/>
                  </a:lnTo>
                </a:path>
              </a:pathLst>
            </a:custGeom>
            <a:noFill/>
            <a:ln w="9525" cap="flat" cmpd="sng">
              <a:solidFill>
                <a:srgbClr val="D9D9D9"/>
              </a:solidFill>
              <a:prstDash val="solid"/>
              <a:miter lim="161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1651554" y="2816982"/>
              <a:ext cx="2187035" cy="18700"/>
            </a:xfrm>
            <a:custGeom>
              <a:avLst/>
              <a:gdLst/>
              <a:ahLst/>
              <a:cxnLst/>
              <a:rect l="l" t="t" r="r" b="b"/>
              <a:pathLst>
                <a:path w="46392" h="1" fill="none" extrusionOk="0">
                  <a:moveTo>
                    <a:pt x="0" y="0"/>
                  </a:moveTo>
                  <a:lnTo>
                    <a:pt x="46391" y="0"/>
                  </a:lnTo>
                </a:path>
              </a:pathLst>
            </a:custGeom>
            <a:noFill/>
            <a:ln w="9525" cap="flat" cmpd="sng">
              <a:solidFill>
                <a:srgbClr val="D9D9D9"/>
              </a:solidFill>
              <a:prstDash val="solid"/>
              <a:miter lim="161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1651554" y="3165597"/>
              <a:ext cx="2187035" cy="18700"/>
            </a:xfrm>
            <a:custGeom>
              <a:avLst/>
              <a:gdLst/>
              <a:ahLst/>
              <a:cxnLst/>
              <a:rect l="l" t="t" r="r" b="b"/>
              <a:pathLst>
                <a:path w="46392" h="1" fill="none" extrusionOk="0">
                  <a:moveTo>
                    <a:pt x="0" y="0"/>
                  </a:moveTo>
                  <a:lnTo>
                    <a:pt x="46391" y="0"/>
                  </a:lnTo>
                </a:path>
              </a:pathLst>
            </a:custGeom>
            <a:noFill/>
            <a:ln w="9525" cap="flat" cmpd="sng">
              <a:solidFill>
                <a:srgbClr val="D9D9D9"/>
              </a:solidFill>
              <a:prstDash val="solid"/>
              <a:miter lim="161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1651554" y="3514212"/>
              <a:ext cx="2187035" cy="18700"/>
            </a:xfrm>
            <a:custGeom>
              <a:avLst/>
              <a:gdLst/>
              <a:ahLst/>
              <a:cxnLst/>
              <a:rect l="l" t="t" r="r" b="b"/>
              <a:pathLst>
                <a:path w="46392" h="1" fill="none" extrusionOk="0">
                  <a:moveTo>
                    <a:pt x="0" y="0"/>
                  </a:moveTo>
                  <a:lnTo>
                    <a:pt x="46391" y="0"/>
                  </a:lnTo>
                </a:path>
              </a:pathLst>
            </a:custGeom>
            <a:noFill/>
            <a:ln w="9525" cap="flat" cmpd="sng">
              <a:solidFill>
                <a:srgbClr val="D9D9D9"/>
              </a:solidFill>
              <a:prstDash val="solid"/>
              <a:miter lim="161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1651554" y="3862827"/>
              <a:ext cx="2187035" cy="18700"/>
            </a:xfrm>
            <a:custGeom>
              <a:avLst/>
              <a:gdLst/>
              <a:ahLst/>
              <a:cxnLst/>
              <a:rect l="l" t="t" r="r" b="b"/>
              <a:pathLst>
                <a:path w="46392" h="1" fill="none" extrusionOk="0">
                  <a:moveTo>
                    <a:pt x="0" y="0"/>
                  </a:moveTo>
                  <a:lnTo>
                    <a:pt x="46391" y="0"/>
                  </a:lnTo>
                </a:path>
              </a:pathLst>
            </a:custGeom>
            <a:noFill/>
            <a:ln w="9525" cap="flat" cmpd="sng">
              <a:solidFill>
                <a:srgbClr val="D9D9D9"/>
              </a:solidFill>
              <a:prstDash val="solid"/>
              <a:miter lim="161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1651554" y="4211442"/>
              <a:ext cx="2187035" cy="18700"/>
            </a:xfrm>
            <a:custGeom>
              <a:avLst/>
              <a:gdLst/>
              <a:ahLst/>
              <a:cxnLst/>
              <a:rect l="l" t="t" r="r" b="b"/>
              <a:pathLst>
                <a:path w="46392" h="1" fill="none" extrusionOk="0">
                  <a:moveTo>
                    <a:pt x="0" y="0"/>
                  </a:moveTo>
                  <a:lnTo>
                    <a:pt x="46391" y="0"/>
                  </a:lnTo>
                </a:path>
              </a:pathLst>
            </a:custGeom>
            <a:noFill/>
            <a:ln w="9525" cap="flat" cmpd="sng">
              <a:solidFill>
                <a:srgbClr val="D9D9D9"/>
              </a:solidFill>
              <a:prstDash val="solid"/>
              <a:miter lim="161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5"/>
          <p:cNvSpPr txBox="1">
            <a:spLocks noGrp="1"/>
          </p:cNvSpPr>
          <p:nvPr>
            <p:ph type="body" idx="1"/>
          </p:nvPr>
        </p:nvSpPr>
        <p:spPr>
          <a:xfrm>
            <a:off x="1479250" y="2028700"/>
            <a:ext cx="2708700" cy="25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B7E7C"/>
              </a:buClr>
              <a:buSzPts val="1400"/>
              <a:buChar char="■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❏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❏"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1599163" y="1515300"/>
            <a:ext cx="2459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title" idx="2"/>
          </p:nvPr>
        </p:nvSpPr>
        <p:spPr>
          <a:xfrm>
            <a:off x="713225" y="569300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1">
                <a:solidFill>
                  <a:srgbClr val="EB7E7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grpSp>
        <p:nvGrpSpPr>
          <p:cNvPr id="63" name="Google Shape;63;p5"/>
          <p:cNvGrpSpPr/>
          <p:nvPr/>
        </p:nvGrpSpPr>
        <p:grpSpPr>
          <a:xfrm>
            <a:off x="-796495" y="-1807790"/>
            <a:ext cx="11700521" cy="5209110"/>
            <a:chOff x="-796495" y="-1807790"/>
            <a:chExt cx="11700521" cy="5209110"/>
          </a:xfrm>
        </p:grpSpPr>
        <p:sp>
          <p:nvSpPr>
            <p:cNvPr id="64" name="Google Shape;64;p5"/>
            <p:cNvSpPr/>
            <p:nvPr/>
          </p:nvSpPr>
          <p:spPr>
            <a:xfrm>
              <a:off x="-796495" y="614206"/>
              <a:ext cx="1657917" cy="1668964"/>
            </a:xfrm>
            <a:custGeom>
              <a:avLst/>
              <a:gdLst/>
              <a:ahLst/>
              <a:cxnLst/>
              <a:rect l="l" t="t" r="r" b="b"/>
              <a:pathLst>
                <a:path w="35418" h="35654" extrusionOk="0">
                  <a:moveTo>
                    <a:pt x="19607" y="0"/>
                  </a:moveTo>
                  <a:cubicBezTo>
                    <a:pt x="13433" y="0"/>
                    <a:pt x="7932" y="3267"/>
                    <a:pt x="3660" y="8103"/>
                  </a:cubicBezTo>
                  <a:cubicBezTo>
                    <a:pt x="389" y="11818"/>
                    <a:pt x="708" y="15852"/>
                    <a:pt x="1" y="20800"/>
                  </a:cubicBezTo>
                  <a:cubicBezTo>
                    <a:pt x="1490" y="26872"/>
                    <a:pt x="6794" y="35654"/>
                    <a:pt x="13978" y="35654"/>
                  </a:cubicBezTo>
                  <a:cubicBezTo>
                    <a:pt x="14551" y="35654"/>
                    <a:pt x="15137" y="35598"/>
                    <a:pt x="15734" y="35480"/>
                  </a:cubicBezTo>
                  <a:cubicBezTo>
                    <a:pt x="19158" y="34801"/>
                    <a:pt x="22748" y="31210"/>
                    <a:pt x="25229" y="28909"/>
                  </a:cubicBezTo>
                  <a:cubicBezTo>
                    <a:pt x="28002" y="26303"/>
                    <a:pt x="29915" y="23406"/>
                    <a:pt x="31675" y="20093"/>
                  </a:cubicBezTo>
                  <a:cubicBezTo>
                    <a:pt x="35418" y="13065"/>
                    <a:pt x="32728" y="3140"/>
                    <a:pt x="24910" y="798"/>
                  </a:cubicBezTo>
                  <a:cubicBezTo>
                    <a:pt x="23098" y="254"/>
                    <a:pt x="21327" y="0"/>
                    <a:pt x="19607" y="0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6347587" y="-1807790"/>
              <a:ext cx="4556439" cy="5209110"/>
            </a:xfrm>
            <a:custGeom>
              <a:avLst/>
              <a:gdLst/>
              <a:ahLst/>
              <a:cxnLst/>
              <a:rect l="l" t="t" r="r" b="b"/>
              <a:pathLst>
                <a:path w="97339" h="111282" extrusionOk="0">
                  <a:moveTo>
                    <a:pt x="26346" y="1"/>
                  </a:moveTo>
                  <a:cubicBezTo>
                    <a:pt x="17212" y="1"/>
                    <a:pt x="8898" y="5244"/>
                    <a:pt x="5047" y="18369"/>
                  </a:cubicBezTo>
                  <a:cubicBezTo>
                    <a:pt x="1" y="35572"/>
                    <a:pt x="9066" y="55103"/>
                    <a:pt x="17647" y="69644"/>
                  </a:cubicBezTo>
                  <a:cubicBezTo>
                    <a:pt x="25715" y="83298"/>
                    <a:pt x="37566" y="94665"/>
                    <a:pt x="51414" y="102400"/>
                  </a:cubicBezTo>
                  <a:cubicBezTo>
                    <a:pt x="55892" y="104909"/>
                    <a:pt x="60563" y="107030"/>
                    <a:pt x="65401" y="108735"/>
                  </a:cubicBezTo>
                  <a:cubicBezTo>
                    <a:pt x="69419" y="110149"/>
                    <a:pt x="73660" y="111281"/>
                    <a:pt x="77881" y="111281"/>
                  </a:cubicBezTo>
                  <a:cubicBezTo>
                    <a:pt x="79122" y="111281"/>
                    <a:pt x="80361" y="111184"/>
                    <a:pt x="81592" y="110966"/>
                  </a:cubicBezTo>
                  <a:cubicBezTo>
                    <a:pt x="94636" y="108638"/>
                    <a:pt x="97339" y="94443"/>
                    <a:pt x="91739" y="84185"/>
                  </a:cubicBezTo>
                  <a:cubicBezTo>
                    <a:pt x="86859" y="75230"/>
                    <a:pt x="80122" y="67939"/>
                    <a:pt x="75146" y="59067"/>
                  </a:cubicBezTo>
                  <a:cubicBezTo>
                    <a:pt x="68853" y="47853"/>
                    <a:pt x="64874" y="36667"/>
                    <a:pt x="60078" y="24856"/>
                  </a:cubicBezTo>
                  <a:cubicBezTo>
                    <a:pt x="54435" y="10933"/>
                    <a:pt x="39536" y="1"/>
                    <a:pt x="26346" y="1"/>
                  </a:cubicBezTo>
                  <a:close/>
                </a:path>
              </a:pathLst>
            </a:custGeom>
            <a:solidFill>
              <a:srgbClr val="E7AE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5"/>
          <p:cNvSpPr/>
          <p:nvPr/>
        </p:nvSpPr>
        <p:spPr>
          <a:xfrm>
            <a:off x="4733925" y="1281150"/>
            <a:ext cx="29442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5137704" y="2468367"/>
            <a:ext cx="2187035" cy="18700"/>
          </a:xfrm>
          <a:custGeom>
            <a:avLst/>
            <a:gdLst/>
            <a:ahLst/>
            <a:cxnLst/>
            <a:rect l="l" t="t" r="r" b="b"/>
            <a:pathLst>
              <a:path w="46392" h="1" fill="none" extrusionOk="0">
                <a:moveTo>
                  <a:pt x="0" y="0"/>
                </a:moveTo>
                <a:lnTo>
                  <a:pt x="46391" y="0"/>
                </a:lnTo>
              </a:path>
            </a:pathLst>
          </a:custGeom>
          <a:noFill/>
          <a:ln w="9525" cap="flat" cmpd="sng">
            <a:solidFill>
              <a:srgbClr val="D9D9D9"/>
            </a:solidFill>
            <a:prstDash val="solid"/>
            <a:miter lim="1613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5137704" y="2816982"/>
            <a:ext cx="2187035" cy="18700"/>
          </a:xfrm>
          <a:custGeom>
            <a:avLst/>
            <a:gdLst/>
            <a:ahLst/>
            <a:cxnLst/>
            <a:rect l="l" t="t" r="r" b="b"/>
            <a:pathLst>
              <a:path w="46392" h="1" fill="none" extrusionOk="0">
                <a:moveTo>
                  <a:pt x="0" y="0"/>
                </a:moveTo>
                <a:lnTo>
                  <a:pt x="46391" y="0"/>
                </a:lnTo>
              </a:path>
            </a:pathLst>
          </a:custGeom>
          <a:noFill/>
          <a:ln w="9525" cap="flat" cmpd="sng">
            <a:solidFill>
              <a:srgbClr val="D9D9D9"/>
            </a:solidFill>
            <a:prstDash val="solid"/>
            <a:miter lim="1613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5137704" y="3165597"/>
            <a:ext cx="2187035" cy="18700"/>
          </a:xfrm>
          <a:custGeom>
            <a:avLst/>
            <a:gdLst/>
            <a:ahLst/>
            <a:cxnLst/>
            <a:rect l="l" t="t" r="r" b="b"/>
            <a:pathLst>
              <a:path w="46392" h="1" fill="none" extrusionOk="0">
                <a:moveTo>
                  <a:pt x="0" y="0"/>
                </a:moveTo>
                <a:lnTo>
                  <a:pt x="46391" y="0"/>
                </a:lnTo>
              </a:path>
            </a:pathLst>
          </a:custGeom>
          <a:noFill/>
          <a:ln w="9525" cap="flat" cmpd="sng">
            <a:solidFill>
              <a:srgbClr val="D9D9D9"/>
            </a:solidFill>
            <a:prstDash val="solid"/>
            <a:miter lim="1613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5137704" y="3514212"/>
            <a:ext cx="2187035" cy="18700"/>
          </a:xfrm>
          <a:custGeom>
            <a:avLst/>
            <a:gdLst/>
            <a:ahLst/>
            <a:cxnLst/>
            <a:rect l="l" t="t" r="r" b="b"/>
            <a:pathLst>
              <a:path w="46392" h="1" fill="none" extrusionOk="0">
                <a:moveTo>
                  <a:pt x="0" y="0"/>
                </a:moveTo>
                <a:lnTo>
                  <a:pt x="46391" y="0"/>
                </a:lnTo>
              </a:path>
            </a:pathLst>
          </a:custGeom>
          <a:noFill/>
          <a:ln w="9525" cap="flat" cmpd="sng">
            <a:solidFill>
              <a:srgbClr val="D9D9D9"/>
            </a:solidFill>
            <a:prstDash val="solid"/>
            <a:miter lim="1613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5137704" y="3862827"/>
            <a:ext cx="2187035" cy="18700"/>
          </a:xfrm>
          <a:custGeom>
            <a:avLst/>
            <a:gdLst/>
            <a:ahLst/>
            <a:cxnLst/>
            <a:rect l="l" t="t" r="r" b="b"/>
            <a:pathLst>
              <a:path w="46392" h="1" fill="none" extrusionOk="0">
                <a:moveTo>
                  <a:pt x="0" y="0"/>
                </a:moveTo>
                <a:lnTo>
                  <a:pt x="46391" y="0"/>
                </a:lnTo>
              </a:path>
            </a:pathLst>
          </a:custGeom>
          <a:noFill/>
          <a:ln w="9525" cap="flat" cmpd="sng">
            <a:solidFill>
              <a:srgbClr val="D9D9D9"/>
            </a:solidFill>
            <a:prstDash val="solid"/>
            <a:miter lim="1613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5137704" y="4211442"/>
            <a:ext cx="2187035" cy="18700"/>
          </a:xfrm>
          <a:custGeom>
            <a:avLst/>
            <a:gdLst/>
            <a:ahLst/>
            <a:cxnLst/>
            <a:rect l="l" t="t" r="r" b="b"/>
            <a:pathLst>
              <a:path w="46392" h="1" fill="none" extrusionOk="0">
                <a:moveTo>
                  <a:pt x="0" y="0"/>
                </a:moveTo>
                <a:lnTo>
                  <a:pt x="46391" y="0"/>
                </a:lnTo>
              </a:path>
            </a:pathLst>
          </a:custGeom>
          <a:noFill/>
          <a:ln w="9525" cap="flat" cmpd="sng">
            <a:solidFill>
              <a:srgbClr val="D9D9D9"/>
            </a:solidFill>
            <a:prstDash val="solid"/>
            <a:miter lim="1613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body" idx="3"/>
          </p:nvPr>
        </p:nvSpPr>
        <p:spPr>
          <a:xfrm>
            <a:off x="4956050" y="2028700"/>
            <a:ext cx="2708700" cy="25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B7E7C"/>
              </a:buClr>
              <a:buSzPts val="1400"/>
              <a:buChar char="■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title" idx="4"/>
          </p:nvPr>
        </p:nvSpPr>
        <p:spPr>
          <a:xfrm>
            <a:off x="5075963" y="1515300"/>
            <a:ext cx="2459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/>
          <p:nvPr/>
        </p:nvSpPr>
        <p:spPr>
          <a:xfrm>
            <a:off x="-12661" y="-42117"/>
            <a:ext cx="9304236" cy="5277968"/>
          </a:xfrm>
          <a:custGeom>
            <a:avLst/>
            <a:gdLst/>
            <a:ahLst/>
            <a:cxnLst/>
            <a:rect l="l" t="t" r="r" b="b"/>
            <a:pathLst>
              <a:path w="198766" h="112753" extrusionOk="0">
                <a:moveTo>
                  <a:pt x="1" y="0"/>
                </a:moveTo>
                <a:lnTo>
                  <a:pt x="1" y="112753"/>
                </a:lnTo>
                <a:lnTo>
                  <a:pt x="198766" y="112753"/>
                </a:lnTo>
                <a:lnTo>
                  <a:pt x="198766" y="0"/>
                </a:lnTo>
                <a:close/>
              </a:path>
            </a:pathLst>
          </a:custGeom>
          <a:solidFill>
            <a:srgbClr val="B3C4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6"/>
          <p:cNvSpPr txBox="1">
            <a:spLocks noGrp="1"/>
          </p:cNvSpPr>
          <p:nvPr>
            <p:ph type="title"/>
          </p:nvPr>
        </p:nvSpPr>
        <p:spPr>
          <a:xfrm>
            <a:off x="713225" y="569300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1">
                <a:solidFill>
                  <a:srgbClr val="EB7E7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78" name="Google Shape;78;p6"/>
          <p:cNvSpPr/>
          <p:nvPr/>
        </p:nvSpPr>
        <p:spPr>
          <a:xfrm>
            <a:off x="-796495" y="614206"/>
            <a:ext cx="1657917" cy="1668964"/>
          </a:xfrm>
          <a:custGeom>
            <a:avLst/>
            <a:gdLst/>
            <a:ahLst/>
            <a:cxnLst/>
            <a:rect l="l" t="t" r="r" b="b"/>
            <a:pathLst>
              <a:path w="35418" h="35654" extrusionOk="0">
                <a:moveTo>
                  <a:pt x="19607" y="0"/>
                </a:moveTo>
                <a:cubicBezTo>
                  <a:pt x="13433" y="0"/>
                  <a:pt x="7932" y="3267"/>
                  <a:pt x="3660" y="8103"/>
                </a:cubicBezTo>
                <a:cubicBezTo>
                  <a:pt x="389" y="11818"/>
                  <a:pt x="708" y="15852"/>
                  <a:pt x="1" y="20800"/>
                </a:cubicBezTo>
                <a:cubicBezTo>
                  <a:pt x="1490" y="26872"/>
                  <a:pt x="6794" y="35654"/>
                  <a:pt x="13978" y="35654"/>
                </a:cubicBezTo>
                <a:cubicBezTo>
                  <a:pt x="14551" y="35654"/>
                  <a:pt x="15137" y="35598"/>
                  <a:pt x="15734" y="35480"/>
                </a:cubicBezTo>
                <a:cubicBezTo>
                  <a:pt x="19158" y="34801"/>
                  <a:pt x="22748" y="31210"/>
                  <a:pt x="25229" y="28909"/>
                </a:cubicBezTo>
                <a:cubicBezTo>
                  <a:pt x="28002" y="26303"/>
                  <a:pt x="29915" y="23406"/>
                  <a:pt x="31675" y="20093"/>
                </a:cubicBezTo>
                <a:cubicBezTo>
                  <a:pt x="35418" y="13065"/>
                  <a:pt x="32728" y="3140"/>
                  <a:pt x="24910" y="798"/>
                </a:cubicBezTo>
                <a:cubicBezTo>
                  <a:pt x="23098" y="254"/>
                  <a:pt x="21327" y="0"/>
                  <a:pt x="1960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6"/>
          <p:cNvSpPr/>
          <p:nvPr/>
        </p:nvSpPr>
        <p:spPr>
          <a:xfrm>
            <a:off x="2689914" y="3439705"/>
            <a:ext cx="3618179" cy="4553490"/>
          </a:xfrm>
          <a:custGeom>
            <a:avLst/>
            <a:gdLst/>
            <a:ahLst/>
            <a:cxnLst/>
            <a:rect l="l" t="t" r="r" b="b"/>
            <a:pathLst>
              <a:path w="77295" h="97276" extrusionOk="0">
                <a:moveTo>
                  <a:pt x="48905" y="1"/>
                </a:moveTo>
                <a:cubicBezTo>
                  <a:pt x="48896" y="1"/>
                  <a:pt x="48887" y="1"/>
                  <a:pt x="48877" y="1"/>
                </a:cubicBezTo>
                <a:cubicBezTo>
                  <a:pt x="38010" y="29"/>
                  <a:pt x="28126" y="15623"/>
                  <a:pt x="22041" y="23192"/>
                </a:cubicBezTo>
                <a:cubicBezTo>
                  <a:pt x="16191" y="30483"/>
                  <a:pt x="10827" y="38579"/>
                  <a:pt x="6973" y="47118"/>
                </a:cubicBezTo>
                <a:cubicBezTo>
                  <a:pt x="3369" y="55130"/>
                  <a:pt x="0" y="65817"/>
                  <a:pt x="3022" y="74481"/>
                </a:cubicBezTo>
                <a:cubicBezTo>
                  <a:pt x="4062" y="77461"/>
                  <a:pt x="5684" y="80247"/>
                  <a:pt x="7500" y="83325"/>
                </a:cubicBezTo>
                <a:cubicBezTo>
                  <a:pt x="11450" y="90075"/>
                  <a:pt x="16468" y="96119"/>
                  <a:pt x="24688" y="97200"/>
                </a:cubicBezTo>
                <a:cubicBezTo>
                  <a:pt x="25270" y="97251"/>
                  <a:pt x="25842" y="97275"/>
                  <a:pt x="26403" y="97275"/>
                </a:cubicBezTo>
                <a:cubicBezTo>
                  <a:pt x="36788" y="97275"/>
                  <a:pt x="43701" y="88902"/>
                  <a:pt x="50776" y="82063"/>
                </a:cubicBezTo>
                <a:cubicBezTo>
                  <a:pt x="66510" y="66801"/>
                  <a:pt x="77294" y="42072"/>
                  <a:pt x="72706" y="19810"/>
                </a:cubicBezTo>
                <a:cubicBezTo>
                  <a:pt x="70420" y="8701"/>
                  <a:pt x="60689" y="1"/>
                  <a:pt x="48905" y="1"/>
                </a:cubicBezTo>
                <a:close/>
              </a:path>
            </a:pathLst>
          </a:custGeom>
          <a:solidFill>
            <a:srgbClr val="E89F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2689914" y="3439705"/>
            <a:ext cx="3618179" cy="4553490"/>
          </a:xfrm>
          <a:custGeom>
            <a:avLst/>
            <a:gdLst/>
            <a:ahLst/>
            <a:cxnLst/>
            <a:rect l="l" t="t" r="r" b="b"/>
            <a:pathLst>
              <a:path w="77295" h="97276" extrusionOk="0">
                <a:moveTo>
                  <a:pt x="48905" y="1"/>
                </a:moveTo>
                <a:cubicBezTo>
                  <a:pt x="48896" y="1"/>
                  <a:pt x="48887" y="1"/>
                  <a:pt x="48877" y="1"/>
                </a:cubicBezTo>
                <a:cubicBezTo>
                  <a:pt x="38010" y="29"/>
                  <a:pt x="28126" y="15623"/>
                  <a:pt x="22041" y="23192"/>
                </a:cubicBezTo>
                <a:cubicBezTo>
                  <a:pt x="16191" y="30483"/>
                  <a:pt x="10827" y="38579"/>
                  <a:pt x="6973" y="47118"/>
                </a:cubicBezTo>
                <a:cubicBezTo>
                  <a:pt x="3369" y="55130"/>
                  <a:pt x="0" y="65817"/>
                  <a:pt x="3022" y="74481"/>
                </a:cubicBezTo>
                <a:cubicBezTo>
                  <a:pt x="4062" y="77461"/>
                  <a:pt x="5684" y="80247"/>
                  <a:pt x="7500" y="83325"/>
                </a:cubicBezTo>
                <a:cubicBezTo>
                  <a:pt x="11450" y="90075"/>
                  <a:pt x="16468" y="96119"/>
                  <a:pt x="24688" y="97200"/>
                </a:cubicBezTo>
                <a:cubicBezTo>
                  <a:pt x="25270" y="97251"/>
                  <a:pt x="25842" y="97275"/>
                  <a:pt x="26403" y="97275"/>
                </a:cubicBezTo>
                <a:cubicBezTo>
                  <a:pt x="36788" y="97275"/>
                  <a:pt x="43701" y="88902"/>
                  <a:pt x="50776" y="82063"/>
                </a:cubicBezTo>
                <a:cubicBezTo>
                  <a:pt x="66510" y="66801"/>
                  <a:pt x="77294" y="42072"/>
                  <a:pt x="72706" y="19810"/>
                </a:cubicBezTo>
                <a:cubicBezTo>
                  <a:pt x="70420" y="8701"/>
                  <a:pt x="60689" y="1"/>
                  <a:pt x="48905" y="1"/>
                </a:cubicBezTo>
                <a:close/>
              </a:path>
            </a:pathLst>
          </a:custGeom>
          <a:solidFill>
            <a:srgbClr val="E89F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7"/>
          <p:cNvSpPr/>
          <p:nvPr/>
        </p:nvSpPr>
        <p:spPr>
          <a:xfrm>
            <a:off x="-577157" y="4300868"/>
            <a:ext cx="1429531" cy="1150637"/>
          </a:xfrm>
          <a:custGeom>
            <a:avLst/>
            <a:gdLst/>
            <a:ahLst/>
            <a:cxnLst/>
            <a:rect l="l" t="t" r="r" b="b"/>
            <a:pathLst>
              <a:path w="30539" h="24581" extrusionOk="0">
                <a:moveTo>
                  <a:pt x="11034" y="0"/>
                </a:moveTo>
                <a:cubicBezTo>
                  <a:pt x="10036" y="0"/>
                  <a:pt x="9052" y="200"/>
                  <a:pt x="8096" y="664"/>
                </a:cubicBezTo>
                <a:cubicBezTo>
                  <a:pt x="7403" y="1010"/>
                  <a:pt x="6779" y="1468"/>
                  <a:pt x="6252" y="2050"/>
                </a:cubicBezTo>
                <a:cubicBezTo>
                  <a:pt x="2551" y="6056"/>
                  <a:pt x="1" y="15011"/>
                  <a:pt x="5005" y="19017"/>
                </a:cubicBezTo>
                <a:cubicBezTo>
                  <a:pt x="7126" y="20722"/>
                  <a:pt x="9940" y="21956"/>
                  <a:pt x="12379" y="23162"/>
                </a:cubicBezTo>
                <a:cubicBezTo>
                  <a:pt x="14231" y="24059"/>
                  <a:pt x="15997" y="24581"/>
                  <a:pt x="17752" y="24581"/>
                </a:cubicBezTo>
                <a:cubicBezTo>
                  <a:pt x="19466" y="24581"/>
                  <a:pt x="21168" y="24084"/>
                  <a:pt x="22928" y="22954"/>
                </a:cubicBezTo>
                <a:cubicBezTo>
                  <a:pt x="25770" y="21165"/>
                  <a:pt x="28903" y="18587"/>
                  <a:pt x="29956" y="15274"/>
                </a:cubicBezTo>
                <a:cubicBezTo>
                  <a:pt x="30538" y="13472"/>
                  <a:pt x="30386" y="11365"/>
                  <a:pt x="29221" y="9868"/>
                </a:cubicBezTo>
                <a:cubicBezTo>
                  <a:pt x="28265" y="8648"/>
                  <a:pt x="26782" y="7983"/>
                  <a:pt x="25409" y="7248"/>
                </a:cubicBezTo>
                <a:cubicBezTo>
                  <a:pt x="21496" y="5152"/>
                  <a:pt x="16093" y="0"/>
                  <a:pt x="11034" y="0"/>
                </a:cubicBezTo>
                <a:close/>
              </a:path>
            </a:pathLst>
          </a:custGeom>
          <a:solidFill>
            <a:srgbClr val="FFD1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5128387" y="-1807790"/>
            <a:ext cx="4556439" cy="5209110"/>
          </a:xfrm>
          <a:custGeom>
            <a:avLst/>
            <a:gdLst/>
            <a:ahLst/>
            <a:cxnLst/>
            <a:rect l="l" t="t" r="r" b="b"/>
            <a:pathLst>
              <a:path w="97339" h="111282" extrusionOk="0">
                <a:moveTo>
                  <a:pt x="26346" y="1"/>
                </a:moveTo>
                <a:cubicBezTo>
                  <a:pt x="17212" y="1"/>
                  <a:pt x="8898" y="5244"/>
                  <a:pt x="5047" y="18369"/>
                </a:cubicBezTo>
                <a:cubicBezTo>
                  <a:pt x="1" y="35572"/>
                  <a:pt x="9066" y="55103"/>
                  <a:pt x="17647" y="69644"/>
                </a:cubicBezTo>
                <a:cubicBezTo>
                  <a:pt x="25715" y="83298"/>
                  <a:pt x="37566" y="94665"/>
                  <a:pt x="51414" y="102400"/>
                </a:cubicBezTo>
                <a:cubicBezTo>
                  <a:pt x="55892" y="104909"/>
                  <a:pt x="60563" y="107030"/>
                  <a:pt x="65401" y="108735"/>
                </a:cubicBezTo>
                <a:cubicBezTo>
                  <a:pt x="69419" y="110149"/>
                  <a:pt x="73660" y="111281"/>
                  <a:pt x="77881" y="111281"/>
                </a:cubicBezTo>
                <a:cubicBezTo>
                  <a:pt x="79122" y="111281"/>
                  <a:pt x="80361" y="111184"/>
                  <a:pt x="81592" y="110966"/>
                </a:cubicBezTo>
                <a:cubicBezTo>
                  <a:pt x="94636" y="108638"/>
                  <a:pt x="97339" y="94443"/>
                  <a:pt x="91739" y="84185"/>
                </a:cubicBezTo>
                <a:cubicBezTo>
                  <a:pt x="86859" y="75230"/>
                  <a:pt x="80122" y="67939"/>
                  <a:pt x="75146" y="59067"/>
                </a:cubicBezTo>
                <a:cubicBezTo>
                  <a:pt x="68853" y="47853"/>
                  <a:pt x="64874" y="36667"/>
                  <a:pt x="60078" y="24856"/>
                </a:cubicBezTo>
                <a:cubicBezTo>
                  <a:pt x="54435" y="10933"/>
                  <a:pt x="39536" y="1"/>
                  <a:pt x="26346" y="1"/>
                </a:cubicBezTo>
                <a:close/>
              </a:path>
            </a:pathLst>
          </a:custGeom>
          <a:solidFill>
            <a:srgbClr val="E7AE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8"/>
          <p:cNvGrpSpPr/>
          <p:nvPr/>
        </p:nvGrpSpPr>
        <p:grpSpPr>
          <a:xfrm>
            <a:off x="-796495" y="-1807790"/>
            <a:ext cx="10481321" cy="9800984"/>
            <a:chOff x="-796495" y="-1807790"/>
            <a:chExt cx="10481321" cy="9800984"/>
          </a:xfrm>
        </p:grpSpPr>
        <p:sp>
          <p:nvSpPr>
            <p:cNvPr id="88" name="Google Shape;88;p8"/>
            <p:cNvSpPr/>
            <p:nvPr/>
          </p:nvSpPr>
          <p:spPr>
            <a:xfrm>
              <a:off x="-12661" y="-42117"/>
              <a:ext cx="9304236" cy="5277968"/>
            </a:xfrm>
            <a:custGeom>
              <a:avLst/>
              <a:gdLst/>
              <a:ahLst/>
              <a:cxnLst/>
              <a:rect l="l" t="t" r="r" b="b"/>
              <a:pathLst>
                <a:path w="198766" h="112753" extrusionOk="0">
                  <a:moveTo>
                    <a:pt x="1" y="0"/>
                  </a:moveTo>
                  <a:lnTo>
                    <a:pt x="1" y="112753"/>
                  </a:lnTo>
                  <a:lnTo>
                    <a:pt x="198766" y="112753"/>
                  </a:lnTo>
                  <a:lnTo>
                    <a:pt x="198766" y="0"/>
                  </a:lnTo>
                  <a:close/>
                </a:path>
              </a:pathLst>
            </a:custGeom>
            <a:solidFill>
              <a:srgbClr val="B3C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-796495" y="614206"/>
              <a:ext cx="1657917" cy="1668964"/>
            </a:xfrm>
            <a:custGeom>
              <a:avLst/>
              <a:gdLst/>
              <a:ahLst/>
              <a:cxnLst/>
              <a:rect l="l" t="t" r="r" b="b"/>
              <a:pathLst>
                <a:path w="35418" h="35654" extrusionOk="0">
                  <a:moveTo>
                    <a:pt x="19607" y="0"/>
                  </a:moveTo>
                  <a:cubicBezTo>
                    <a:pt x="13433" y="0"/>
                    <a:pt x="7932" y="3267"/>
                    <a:pt x="3660" y="8103"/>
                  </a:cubicBezTo>
                  <a:cubicBezTo>
                    <a:pt x="389" y="11818"/>
                    <a:pt x="708" y="15852"/>
                    <a:pt x="1" y="20800"/>
                  </a:cubicBezTo>
                  <a:cubicBezTo>
                    <a:pt x="1490" y="26872"/>
                    <a:pt x="6794" y="35654"/>
                    <a:pt x="13978" y="35654"/>
                  </a:cubicBezTo>
                  <a:cubicBezTo>
                    <a:pt x="14551" y="35654"/>
                    <a:pt x="15137" y="35598"/>
                    <a:pt x="15734" y="35480"/>
                  </a:cubicBezTo>
                  <a:cubicBezTo>
                    <a:pt x="19158" y="34801"/>
                    <a:pt x="22748" y="31210"/>
                    <a:pt x="25229" y="28909"/>
                  </a:cubicBezTo>
                  <a:cubicBezTo>
                    <a:pt x="28002" y="26303"/>
                    <a:pt x="29915" y="23406"/>
                    <a:pt x="31675" y="20093"/>
                  </a:cubicBezTo>
                  <a:cubicBezTo>
                    <a:pt x="35418" y="13065"/>
                    <a:pt x="32728" y="3140"/>
                    <a:pt x="24910" y="798"/>
                  </a:cubicBezTo>
                  <a:cubicBezTo>
                    <a:pt x="23098" y="254"/>
                    <a:pt x="21327" y="0"/>
                    <a:pt x="19607" y="0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689914" y="3439705"/>
              <a:ext cx="3618179" cy="4553490"/>
            </a:xfrm>
            <a:custGeom>
              <a:avLst/>
              <a:gdLst/>
              <a:ahLst/>
              <a:cxnLst/>
              <a:rect l="l" t="t" r="r" b="b"/>
              <a:pathLst>
                <a:path w="77295" h="97276" extrusionOk="0">
                  <a:moveTo>
                    <a:pt x="48905" y="1"/>
                  </a:moveTo>
                  <a:cubicBezTo>
                    <a:pt x="48896" y="1"/>
                    <a:pt x="48887" y="1"/>
                    <a:pt x="48877" y="1"/>
                  </a:cubicBezTo>
                  <a:cubicBezTo>
                    <a:pt x="38010" y="29"/>
                    <a:pt x="28126" y="15623"/>
                    <a:pt x="22041" y="23192"/>
                  </a:cubicBezTo>
                  <a:cubicBezTo>
                    <a:pt x="16191" y="30483"/>
                    <a:pt x="10827" y="38579"/>
                    <a:pt x="6973" y="47118"/>
                  </a:cubicBezTo>
                  <a:cubicBezTo>
                    <a:pt x="3369" y="55130"/>
                    <a:pt x="0" y="65817"/>
                    <a:pt x="3022" y="74481"/>
                  </a:cubicBezTo>
                  <a:cubicBezTo>
                    <a:pt x="4062" y="77461"/>
                    <a:pt x="5684" y="80247"/>
                    <a:pt x="7500" y="83325"/>
                  </a:cubicBezTo>
                  <a:cubicBezTo>
                    <a:pt x="11450" y="90075"/>
                    <a:pt x="16468" y="96119"/>
                    <a:pt x="24688" y="97200"/>
                  </a:cubicBezTo>
                  <a:cubicBezTo>
                    <a:pt x="25270" y="97251"/>
                    <a:pt x="25842" y="97275"/>
                    <a:pt x="26403" y="97275"/>
                  </a:cubicBezTo>
                  <a:cubicBezTo>
                    <a:pt x="36788" y="97275"/>
                    <a:pt x="43701" y="88902"/>
                    <a:pt x="50776" y="82063"/>
                  </a:cubicBezTo>
                  <a:cubicBezTo>
                    <a:pt x="66510" y="66801"/>
                    <a:pt x="77294" y="42072"/>
                    <a:pt x="72706" y="19810"/>
                  </a:cubicBezTo>
                  <a:cubicBezTo>
                    <a:pt x="70420" y="8701"/>
                    <a:pt x="60689" y="1"/>
                    <a:pt x="48905" y="1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2689918" y="71768"/>
              <a:ext cx="1429531" cy="1150637"/>
            </a:xfrm>
            <a:custGeom>
              <a:avLst/>
              <a:gdLst/>
              <a:ahLst/>
              <a:cxnLst/>
              <a:rect l="l" t="t" r="r" b="b"/>
              <a:pathLst>
                <a:path w="30539" h="24581" extrusionOk="0">
                  <a:moveTo>
                    <a:pt x="11034" y="0"/>
                  </a:moveTo>
                  <a:cubicBezTo>
                    <a:pt x="10036" y="0"/>
                    <a:pt x="9052" y="200"/>
                    <a:pt x="8096" y="664"/>
                  </a:cubicBezTo>
                  <a:cubicBezTo>
                    <a:pt x="7403" y="1010"/>
                    <a:pt x="6779" y="1468"/>
                    <a:pt x="6252" y="2050"/>
                  </a:cubicBezTo>
                  <a:cubicBezTo>
                    <a:pt x="2551" y="6056"/>
                    <a:pt x="1" y="15011"/>
                    <a:pt x="5005" y="19017"/>
                  </a:cubicBezTo>
                  <a:cubicBezTo>
                    <a:pt x="7126" y="20722"/>
                    <a:pt x="9940" y="21956"/>
                    <a:pt x="12379" y="23162"/>
                  </a:cubicBezTo>
                  <a:cubicBezTo>
                    <a:pt x="14231" y="24059"/>
                    <a:pt x="15997" y="24581"/>
                    <a:pt x="17752" y="24581"/>
                  </a:cubicBezTo>
                  <a:cubicBezTo>
                    <a:pt x="19466" y="24581"/>
                    <a:pt x="21168" y="24084"/>
                    <a:pt x="22928" y="22954"/>
                  </a:cubicBezTo>
                  <a:cubicBezTo>
                    <a:pt x="25770" y="21165"/>
                    <a:pt x="28903" y="18587"/>
                    <a:pt x="29956" y="15274"/>
                  </a:cubicBezTo>
                  <a:cubicBezTo>
                    <a:pt x="30538" y="13472"/>
                    <a:pt x="30386" y="11365"/>
                    <a:pt x="29221" y="9868"/>
                  </a:cubicBezTo>
                  <a:cubicBezTo>
                    <a:pt x="28265" y="8648"/>
                    <a:pt x="26782" y="7983"/>
                    <a:pt x="25409" y="7248"/>
                  </a:cubicBezTo>
                  <a:cubicBezTo>
                    <a:pt x="21496" y="5152"/>
                    <a:pt x="16093" y="0"/>
                    <a:pt x="11034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5128387" y="-1807790"/>
              <a:ext cx="4556439" cy="5209110"/>
            </a:xfrm>
            <a:custGeom>
              <a:avLst/>
              <a:gdLst/>
              <a:ahLst/>
              <a:cxnLst/>
              <a:rect l="l" t="t" r="r" b="b"/>
              <a:pathLst>
                <a:path w="97339" h="111282" extrusionOk="0">
                  <a:moveTo>
                    <a:pt x="26346" y="1"/>
                  </a:moveTo>
                  <a:cubicBezTo>
                    <a:pt x="17212" y="1"/>
                    <a:pt x="8898" y="5244"/>
                    <a:pt x="5047" y="18369"/>
                  </a:cubicBezTo>
                  <a:cubicBezTo>
                    <a:pt x="1" y="35572"/>
                    <a:pt x="9066" y="55103"/>
                    <a:pt x="17647" y="69644"/>
                  </a:cubicBezTo>
                  <a:cubicBezTo>
                    <a:pt x="25715" y="83298"/>
                    <a:pt x="37566" y="94665"/>
                    <a:pt x="51414" y="102400"/>
                  </a:cubicBezTo>
                  <a:cubicBezTo>
                    <a:pt x="55892" y="104909"/>
                    <a:pt x="60563" y="107030"/>
                    <a:pt x="65401" y="108735"/>
                  </a:cubicBezTo>
                  <a:cubicBezTo>
                    <a:pt x="69419" y="110149"/>
                    <a:pt x="73660" y="111281"/>
                    <a:pt x="77881" y="111281"/>
                  </a:cubicBezTo>
                  <a:cubicBezTo>
                    <a:pt x="79122" y="111281"/>
                    <a:pt x="80361" y="111184"/>
                    <a:pt x="81592" y="110966"/>
                  </a:cubicBezTo>
                  <a:cubicBezTo>
                    <a:pt x="94636" y="108638"/>
                    <a:pt x="97339" y="94443"/>
                    <a:pt x="91739" y="84185"/>
                  </a:cubicBezTo>
                  <a:cubicBezTo>
                    <a:pt x="86859" y="75230"/>
                    <a:pt x="80122" y="67939"/>
                    <a:pt x="75146" y="59067"/>
                  </a:cubicBezTo>
                  <a:cubicBezTo>
                    <a:pt x="68853" y="47853"/>
                    <a:pt x="64874" y="36667"/>
                    <a:pt x="60078" y="24856"/>
                  </a:cubicBezTo>
                  <a:cubicBezTo>
                    <a:pt x="54435" y="10933"/>
                    <a:pt x="39536" y="1"/>
                    <a:pt x="26346" y="1"/>
                  </a:cubicBezTo>
                  <a:close/>
                </a:path>
              </a:pathLst>
            </a:custGeom>
            <a:solidFill>
              <a:srgbClr val="E7AE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1"/>
          <p:cNvGrpSpPr/>
          <p:nvPr/>
        </p:nvGrpSpPr>
        <p:grpSpPr>
          <a:xfrm flipH="1">
            <a:off x="-558370" y="-1779215"/>
            <a:ext cx="10481321" cy="9800984"/>
            <a:chOff x="-796495" y="-1807790"/>
            <a:chExt cx="10481321" cy="9800984"/>
          </a:xfrm>
        </p:grpSpPr>
        <p:sp>
          <p:nvSpPr>
            <p:cNvPr id="105" name="Google Shape;105;p11"/>
            <p:cNvSpPr/>
            <p:nvPr/>
          </p:nvSpPr>
          <p:spPr>
            <a:xfrm>
              <a:off x="-12661" y="-42117"/>
              <a:ext cx="9304236" cy="5277968"/>
            </a:xfrm>
            <a:custGeom>
              <a:avLst/>
              <a:gdLst/>
              <a:ahLst/>
              <a:cxnLst/>
              <a:rect l="l" t="t" r="r" b="b"/>
              <a:pathLst>
                <a:path w="198766" h="112753" extrusionOk="0">
                  <a:moveTo>
                    <a:pt x="1" y="0"/>
                  </a:moveTo>
                  <a:lnTo>
                    <a:pt x="1" y="112753"/>
                  </a:lnTo>
                  <a:lnTo>
                    <a:pt x="198766" y="112753"/>
                  </a:lnTo>
                  <a:lnTo>
                    <a:pt x="198766" y="0"/>
                  </a:lnTo>
                  <a:close/>
                </a:path>
              </a:pathLst>
            </a:custGeom>
            <a:solidFill>
              <a:srgbClr val="B3C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1"/>
            <p:cNvSpPr/>
            <p:nvPr/>
          </p:nvSpPr>
          <p:spPr>
            <a:xfrm>
              <a:off x="-796495" y="614206"/>
              <a:ext cx="1657917" cy="1668964"/>
            </a:xfrm>
            <a:custGeom>
              <a:avLst/>
              <a:gdLst/>
              <a:ahLst/>
              <a:cxnLst/>
              <a:rect l="l" t="t" r="r" b="b"/>
              <a:pathLst>
                <a:path w="35418" h="35654" extrusionOk="0">
                  <a:moveTo>
                    <a:pt x="19607" y="0"/>
                  </a:moveTo>
                  <a:cubicBezTo>
                    <a:pt x="13433" y="0"/>
                    <a:pt x="7932" y="3267"/>
                    <a:pt x="3660" y="8103"/>
                  </a:cubicBezTo>
                  <a:cubicBezTo>
                    <a:pt x="389" y="11818"/>
                    <a:pt x="708" y="15852"/>
                    <a:pt x="1" y="20800"/>
                  </a:cubicBezTo>
                  <a:cubicBezTo>
                    <a:pt x="1490" y="26872"/>
                    <a:pt x="6794" y="35654"/>
                    <a:pt x="13978" y="35654"/>
                  </a:cubicBezTo>
                  <a:cubicBezTo>
                    <a:pt x="14551" y="35654"/>
                    <a:pt x="15137" y="35598"/>
                    <a:pt x="15734" y="35480"/>
                  </a:cubicBezTo>
                  <a:cubicBezTo>
                    <a:pt x="19158" y="34801"/>
                    <a:pt x="22748" y="31210"/>
                    <a:pt x="25229" y="28909"/>
                  </a:cubicBezTo>
                  <a:cubicBezTo>
                    <a:pt x="28002" y="26303"/>
                    <a:pt x="29915" y="23406"/>
                    <a:pt x="31675" y="20093"/>
                  </a:cubicBezTo>
                  <a:cubicBezTo>
                    <a:pt x="35418" y="13065"/>
                    <a:pt x="32728" y="3140"/>
                    <a:pt x="24910" y="798"/>
                  </a:cubicBezTo>
                  <a:cubicBezTo>
                    <a:pt x="23098" y="254"/>
                    <a:pt x="21327" y="0"/>
                    <a:pt x="19607" y="0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2689914" y="3439705"/>
              <a:ext cx="3618179" cy="4553490"/>
            </a:xfrm>
            <a:custGeom>
              <a:avLst/>
              <a:gdLst/>
              <a:ahLst/>
              <a:cxnLst/>
              <a:rect l="l" t="t" r="r" b="b"/>
              <a:pathLst>
                <a:path w="77295" h="97276" extrusionOk="0">
                  <a:moveTo>
                    <a:pt x="48905" y="1"/>
                  </a:moveTo>
                  <a:cubicBezTo>
                    <a:pt x="48896" y="1"/>
                    <a:pt x="48887" y="1"/>
                    <a:pt x="48877" y="1"/>
                  </a:cubicBezTo>
                  <a:cubicBezTo>
                    <a:pt x="38010" y="29"/>
                    <a:pt x="28126" y="15623"/>
                    <a:pt x="22041" y="23192"/>
                  </a:cubicBezTo>
                  <a:cubicBezTo>
                    <a:pt x="16191" y="30483"/>
                    <a:pt x="10827" y="38579"/>
                    <a:pt x="6973" y="47118"/>
                  </a:cubicBezTo>
                  <a:cubicBezTo>
                    <a:pt x="3369" y="55130"/>
                    <a:pt x="0" y="65817"/>
                    <a:pt x="3022" y="74481"/>
                  </a:cubicBezTo>
                  <a:cubicBezTo>
                    <a:pt x="4062" y="77461"/>
                    <a:pt x="5684" y="80247"/>
                    <a:pt x="7500" y="83325"/>
                  </a:cubicBezTo>
                  <a:cubicBezTo>
                    <a:pt x="11450" y="90075"/>
                    <a:pt x="16468" y="96119"/>
                    <a:pt x="24688" y="97200"/>
                  </a:cubicBezTo>
                  <a:cubicBezTo>
                    <a:pt x="25270" y="97251"/>
                    <a:pt x="25842" y="97275"/>
                    <a:pt x="26403" y="97275"/>
                  </a:cubicBezTo>
                  <a:cubicBezTo>
                    <a:pt x="36788" y="97275"/>
                    <a:pt x="43701" y="88902"/>
                    <a:pt x="50776" y="82063"/>
                  </a:cubicBezTo>
                  <a:cubicBezTo>
                    <a:pt x="66510" y="66801"/>
                    <a:pt x="77294" y="42072"/>
                    <a:pt x="72706" y="19810"/>
                  </a:cubicBezTo>
                  <a:cubicBezTo>
                    <a:pt x="70420" y="8701"/>
                    <a:pt x="60689" y="1"/>
                    <a:pt x="48905" y="1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2689918" y="71768"/>
              <a:ext cx="1429531" cy="1150637"/>
            </a:xfrm>
            <a:custGeom>
              <a:avLst/>
              <a:gdLst/>
              <a:ahLst/>
              <a:cxnLst/>
              <a:rect l="l" t="t" r="r" b="b"/>
              <a:pathLst>
                <a:path w="30539" h="24581" extrusionOk="0">
                  <a:moveTo>
                    <a:pt x="11034" y="0"/>
                  </a:moveTo>
                  <a:cubicBezTo>
                    <a:pt x="10036" y="0"/>
                    <a:pt x="9052" y="200"/>
                    <a:pt x="8096" y="664"/>
                  </a:cubicBezTo>
                  <a:cubicBezTo>
                    <a:pt x="7403" y="1010"/>
                    <a:pt x="6779" y="1468"/>
                    <a:pt x="6252" y="2050"/>
                  </a:cubicBezTo>
                  <a:cubicBezTo>
                    <a:pt x="2551" y="6056"/>
                    <a:pt x="1" y="15011"/>
                    <a:pt x="5005" y="19017"/>
                  </a:cubicBezTo>
                  <a:cubicBezTo>
                    <a:pt x="7126" y="20722"/>
                    <a:pt x="9940" y="21956"/>
                    <a:pt x="12379" y="23162"/>
                  </a:cubicBezTo>
                  <a:cubicBezTo>
                    <a:pt x="14231" y="24059"/>
                    <a:pt x="15997" y="24581"/>
                    <a:pt x="17752" y="24581"/>
                  </a:cubicBezTo>
                  <a:cubicBezTo>
                    <a:pt x="19466" y="24581"/>
                    <a:pt x="21168" y="24084"/>
                    <a:pt x="22928" y="22954"/>
                  </a:cubicBezTo>
                  <a:cubicBezTo>
                    <a:pt x="25770" y="21165"/>
                    <a:pt x="28903" y="18587"/>
                    <a:pt x="29956" y="15274"/>
                  </a:cubicBezTo>
                  <a:cubicBezTo>
                    <a:pt x="30538" y="13472"/>
                    <a:pt x="30386" y="11365"/>
                    <a:pt x="29221" y="9868"/>
                  </a:cubicBezTo>
                  <a:cubicBezTo>
                    <a:pt x="28265" y="8648"/>
                    <a:pt x="26782" y="7983"/>
                    <a:pt x="25409" y="7248"/>
                  </a:cubicBezTo>
                  <a:cubicBezTo>
                    <a:pt x="21496" y="5152"/>
                    <a:pt x="16093" y="0"/>
                    <a:pt x="11034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5128387" y="-1807790"/>
              <a:ext cx="4556439" cy="5209110"/>
            </a:xfrm>
            <a:custGeom>
              <a:avLst/>
              <a:gdLst/>
              <a:ahLst/>
              <a:cxnLst/>
              <a:rect l="l" t="t" r="r" b="b"/>
              <a:pathLst>
                <a:path w="97339" h="111282" extrusionOk="0">
                  <a:moveTo>
                    <a:pt x="26346" y="1"/>
                  </a:moveTo>
                  <a:cubicBezTo>
                    <a:pt x="17212" y="1"/>
                    <a:pt x="8898" y="5244"/>
                    <a:pt x="5047" y="18369"/>
                  </a:cubicBezTo>
                  <a:cubicBezTo>
                    <a:pt x="1" y="35572"/>
                    <a:pt x="9066" y="55103"/>
                    <a:pt x="17647" y="69644"/>
                  </a:cubicBezTo>
                  <a:cubicBezTo>
                    <a:pt x="25715" y="83298"/>
                    <a:pt x="37566" y="94665"/>
                    <a:pt x="51414" y="102400"/>
                  </a:cubicBezTo>
                  <a:cubicBezTo>
                    <a:pt x="55892" y="104909"/>
                    <a:pt x="60563" y="107030"/>
                    <a:pt x="65401" y="108735"/>
                  </a:cubicBezTo>
                  <a:cubicBezTo>
                    <a:pt x="69419" y="110149"/>
                    <a:pt x="73660" y="111281"/>
                    <a:pt x="77881" y="111281"/>
                  </a:cubicBezTo>
                  <a:cubicBezTo>
                    <a:pt x="79122" y="111281"/>
                    <a:pt x="80361" y="111184"/>
                    <a:pt x="81592" y="110966"/>
                  </a:cubicBezTo>
                  <a:cubicBezTo>
                    <a:pt x="94636" y="108638"/>
                    <a:pt x="97339" y="94443"/>
                    <a:pt x="91739" y="84185"/>
                  </a:cubicBezTo>
                  <a:cubicBezTo>
                    <a:pt x="86859" y="75230"/>
                    <a:pt x="80122" y="67939"/>
                    <a:pt x="75146" y="59067"/>
                  </a:cubicBezTo>
                  <a:cubicBezTo>
                    <a:pt x="68853" y="47853"/>
                    <a:pt x="64874" y="36667"/>
                    <a:pt x="60078" y="24856"/>
                  </a:cubicBezTo>
                  <a:cubicBezTo>
                    <a:pt x="54435" y="10933"/>
                    <a:pt x="39536" y="1"/>
                    <a:pt x="26346" y="1"/>
                  </a:cubicBezTo>
                  <a:close/>
                </a:path>
              </a:pathLst>
            </a:custGeom>
            <a:solidFill>
              <a:srgbClr val="E7AE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B3C4B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B7E7C"/>
              </a:buClr>
              <a:buSzPts val="2800"/>
              <a:buFont typeface="Handlee"/>
              <a:buNone/>
              <a:defRPr sz="2800">
                <a:solidFill>
                  <a:srgbClr val="EB7E7C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Baloo 2"/>
              <a:buChar char="●"/>
              <a:defRPr sz="1800"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Baloo 2"/>
              <a:buChar char="○"/>
              <a:defRPr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Baloo 2"/>
              <a:buChar char="■"/>
              <a:defRPr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Baloo 2"/>
              <a:buChar char="●"/>
              <a:defRPr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Baloo 2"/>
              <a:buChar char="○"/>
              <a:defRPr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Baloo 2"/>
              <a:buChar char="■"/>
              <a:defRPr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Baloo 2"/>
              <a:buChar char="●"/>
              <a:defRPr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Baloo 2"/>
              <a:buChar char="○"/>
              <a:defRPr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Baloo 2"/>
              <a:buChar char="■"/>
              <a:defRPr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7" r:id="rId8"/>
    <p:sldLayoutId id="2147483658" r:id="rId9"/>
    <p:sldLayoutId id="2147483660" r:id="rId10"/>
    <p:sldLayoutId id="2147483661" r:id="rId11"/>
    <p:sldLayoutId id="2147483662" r:id="rId12"/>
    <p:sldLayoutId id="2147483666" r:id="rId13"/>
    <p:sldLayoutId id="2147483668" r:id="rId14"/>
    <p:sldLayoutId id="2147483669" r:id="rId15"/>
    <p:sldLayoutId id="2147483670" r:id="rId16"/>
    <p:sldLayoutId id="2147483671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>
            <a:spLocks noGrp="1"/>
          </p:cNvSpPr>
          <p:nvPr>
            <p:ph type="ctrTitle"/>
          </p:nvPr>
        </p:nvSpPr>
        <p:spPr>
          <a:xfrm>
            <a:off x="599972" y="1727204"/>
            <a:ext cx="8113755" cy="7487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CSC402:PROGRAMMING I</a:t>
            </a:r>
            <a:endParaRPr sz="4000" dirty="0"/>
          </a:p>
        </p:txBody>
      </p:sp>
      <p:sp>
        <p:nvSpPr>
          <p:cNvPr id="223" name="Google Shape;223;p28"/>
          <p:cNvSpPr txBox="1">
            <a:spLocks noGrp="1"/>
          </p:cNvSpPr>
          <p:nvPr>
            <p:ph type="subTitle" idx="1"/>
          </p:nvPr>
        </p:nvSpPr>
        <p:spPr>
          <a:xfrm>
            <a:off x="311700" y="29293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CHAPTER 2: ALGORITHMIC PROBLEM </a:t>
            </a:r>
            <a:r>
              <a:rPr lang="en" dirty="0" smtClean="0"/>
              <a:t>SOLVING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(FORMATTING OUTPUT)</a:t>
            </a:r>
            <a:endParaRPr dirty="0"/>
          </a:p>
        </p:txBody>
      </p:sp>
      <p:grpSp>
        <p:nvGrpSpPr>
          <p:cNvPr id="224" name="Google Shape;224;p28"/>
          <p:cNvGrpSpPr/>
          <p:nvPr/>
        </p:nvGrpSpPr>
        <p:grpSpPr>
          <a:xfrm>
            <a:off x="6464585" y="-43921"/>
            <a:ext cx="3774524" cy="1979829"/>
            <a:chOff x="6797960" y="203729"/>
            <a:chExt cx="3774524" cy="1979829"/>
          </a:xfrm>
        </p:grpSpPr>
        <p:sp>
          <p:nvSpPr>
            <p:cNvPr id="225" name="Google Shape;225;p28"/>
            <p:cNvSpPr/>
            <p:nvPr/>
          </p:nvSpPr>
          <p:spPr>
            <a:xfrm>
              <a:off x="7296299" y="282183"/>
              <a:ext cx="3276185" cy="1482192"/>
            </a:xfrm>
            <a:custGeom>
              <a:avLst/>
              <a:gdLst/>
              <a:ahLst/>
              <a:cxnLst/>
              <a:rect l="l" t="t" r="r" b="b"/>
              <a:pathLst>
                <a:path w="69989" h="31664" extrusionOk="0">
                  <a:moveTo>
                    <a:pt x="63720" y="0"/>
                  </a:moveTo>
                  <a:cubicBezTo>
                    <a:pt x="56473" y="0"/>
                    <a:pt x="49100" y="1157"/>
                    <a:pt x="42085" y="3413"/>
                  </a:cubicBezTo>
                  <a:cubicBezTo>
                    <a:pt x="33047" y="6338"/>
                    <a:pt x="24591" y="11093"/>
                    <a:pt x="17605" y="17178"/>
                  </a:cubicBezTo>
                  <a:cubicBezTo>
                    <a:pt x="16108" y="18481"/>
                    <a:pt x="14638" y="19881"/>
                    <a:pt x="13211" y="21240"/>
                  </a:cubicBezTo>
                  <a:cubicBezTo>
                    <a:pt x="9205" y="25052"/>
                    <a:pt x="5060" y="28974"/>
                    <a:pt x="0" y="31248"/>
                  </a:cubicBezTo>
                  <a:lnTo>
                    <a:pt x="180" y="31664"/>
                  </a:lnTo>
                  <a:cubicBezTo>
                    <a:pt x="5323" y="29363"/>
                    <a:pt x="9496" y="25398"/>
                    <a:pt x="13529" y="21572"/>
                  </a:cubicBezTo>
                  <a:cubicBezTo>
                    <a:pt x="14943" y="20228"/>
                    <a:pt x="16427" y="18828"/>
                    <a:pt x="17910" y="17525"/>
                  </a:cubicBezTo>
                  <a:cubicBezTo>
                    <a:pt x="30400" y="6625"/>
                    <a:pt x="47167" y="463"/>
                    <a:pt x="63772" y="463"/>
                  </a:cubicBezTo>
                  <a:cubicBezTo>
                    <a:pt x="65836" y="463"/>
                    <a:pt x="67897" y="559"/>
                    <a:pt x="69947" y="752"/>
                  </a:cubicBezTo>
                  <a:lnTo>
                    <a:pt x="69989" y="294"/>
                  </a:lnTo>
                  <a:cubicBezTo>
                    <a:pt x="67918" y="98"/>
                    <a:pt x="65824" y="0"/>
                    <a:pt x="63720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6797960" y="1254052"/>
              <a:ext cx="1174557" cy="929506"/>
            </a:xfrm>
            <a:custGeom>
              <a:avLst/>
              <a:gdLst/>
              <a:ahLst/>
              <a:cxnLst/>
              <a:rect l="l" t="t" r="r" b="b"/>
              <a:pathLst>
                <a:path w="25092" h="19857" extrusionOk="0">
                  <a:moveTo>
                    <a:pt x="24242" y="0"/>
                  </a:moveTo>
                  <a:cubicBezTo>
                    <a:pt x="23656" y="0"/>
                    <a:pt x="22776" y="419"/>
                    <a:pt x="21888" y="824"/>
                  </a:cubicBezTo>
                  <a:cubicBezTo>
                    <a:pt x="17744" y="2695"/>
                    <a:pt x="13848" y="5274"/>
                    <a:pt x="10369" y="8185"/>
                  </a:cubicBezTo>
                  <a:cubicBezTo>
                    <a:pt x="6363" y="11539"/>
                    <a:pt x="2870" y="15476"/>
                    <a:pt x="0" y="19856"/>
                  </a:cubicBezTo>
                  <a:cubicBezTo>
                    <a:pt x="416" y="19219"/>
                    <a:pt x="5088" y="18595"/>
                    <a:pt x="6030" y="18235"/>
                  </a:cubicBezTo>
                  <a:cubicBezTo>
                    <a:pt x="7985" y="17500"/>
                    <a:pt x="9870" y="16599"/>
                    <a:pt x="11658" y="15532"/>
                  </a:cubicBezTo>
                  <a:cubicBezTo>
                    <a:pt x="15359" y="13314"/>
                    <a:pt x="18617" y="10444"/>
                    <a:pt x="21292" y="7076"/>
                  </a:cubicBezTo>
                  <a:cubicBezTo>
                    <a:pt x="22429" y="5634"/>
                    <a:pt x="24508" y="3347"/>
                    <a:pt x="24869" y="1517"/>
                  </a:cubicBezTo>
                  <a:cubicBezTo>
                    <a:pt x="25092" y="381"/>
                    <a:pt x="24800" y="0"/>
                    <a:pt x="24242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7140562" y="781271"/>
              <a:ext cx="1312084" cy="320134"/>
            </a:xfrm>
            <a:custGeom>
              <a:avLst/>
              <a:gdLst/>
              <a:ahLst/>
              <a:cxnLst/>
              <a:rect l="l" t="t" r="r" b="b"/>
              <a:pathLst>
                <a:path w="28030" h="6839" extrusionOk="0">
                  <a:moveTo>
                    <a:pt x="24086" y="0"/>
                  </a:moveTo>
                  <a:cubicBezTo>
                    <a:pt x="20429" y="0"/>
                    <a:pt x="15390" y="1182"/>
                    <a:pt x="13945" y="1567"/>
                  </a:cubicBezTo>
                  <a:cubicBezTo>
                    <a:pt x="9135" y="2815"/>
                    <a:pt x="4547" y="4825"/>
                    <a:pt x="0" y="6835"/>
                  </a:cubicBezTo>
                  <a:cubicBezTo>
                    <a:pt x="665" y="6837"/>
                    <a:pt x="1330" y="6838"/>
                    <a:pt x="1995" y="6838"/>
                  </a:cubicBezTo>
                  <a:cubicBezTo>
                    <a:pt x="6395" y="6838"/>
                    <a:pt x="10804" y="6759"/>
                    <a:pt x="15151" y="6072"/>
                  </a:cubicBezTo>
                  <a:cubicBezTo>
                    <a:pt x="19421" y="5407"/>
                    <a:pt x="24633" y="4201"/>
                    <a:pt x="28029" y="1373"/>
                  </a:cubicBezTo>
                  <a:cubicBezTo>
                    <a:pt x="27662" y="351"/>
                    <a:pt x="26079" y="0"/>
                    <a:pt x="24086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7614888" y="203729"/>
              <a:ext cx="1593693" cy="341245"/>
            </a:xfrm>
            <a:custGeom>
              <a:avLst/>
              <a:gdLst/>
              <a:ahLst/>
              <a:cxnLst/>
              <a:rect l="l" t="t" r="r" b="b"/>
              <a:pathLst>
                <a:path w="34046" h="7290" extrusionOk="0">
                  <a:moveTo>
                    <a:pt x="7742" y="1"/>
                  </a:moveTo>
                  <a:cubicBezTo>
                    <a:pt x="5160" y="1"/>
                    <a:pt x="2576" y="131"/>
                    <a:pt x="0" y="390"/>
                  </a:cubicBezTo>
                  <a:cubicBezTo>
                    <a:pt x="5268" y="2455"/>
                    <a:pt x="10549" y="4521"/>
                    <a:pt x="16039" y="5810"/>
                  </a:cubicBezTo>
                  <a:cubicBezTo>
                    <a:pt x="18451" y="6378"/>
                    <a:pt x="20890" y="6753"/>
                    <a:pt x="23358" y="6947"/>
                  </a:cubicBezTo>
                  <a:cubicBezTo>
                    <a:pt x="24374" y="7019"/>
                    <a:pt x="26411" y="7289"/>
                    <a:pt x="28231" y="7289"/>
                  </a:cubicBezTo>
                  <a:cubicBezTo>
                    <a:pt x="29565" y="7289"/>
                    <a:pt x="30782" y="7144"/>
                    <a:pt x="31398" y="6669"/>
                  </a:cubicBezTo>
                  <a:cubicBezTo>
                    <a:pt x="34045" y="4618"/>
                    <a:pt x="23122" y="1540"/>
                    <a:pt x="21486" y="1249"/>
                  </a:cubicBezTo>
                  <a:cubicBezTo>
                    <a:pt x="16948" y="415"/>
                    <a:pt x="12347" y="1"/>
                    <a:pt x="7742" y="1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8758830" y="342006"/>
              <a:ext cx="944813" cy="1318544"/>
            </a:xfrm>
            <a:custGeom>
              <a:avLst/>
              <a:gdLst/>
              <a:ahLst/>
              <a:cxnLst/>
              <a:rect l="l" t="t" r="r" b="b"/>
              <a:pathLst>
                <a:path w="20184" h="28168" extrusionOk="0">
                  <a:moveTo>
                    <a:pt x="19477" y="0"/>
                  </a:moveTo>
                  <a:lnTo>
                    <a:pt x="19477" y="0"/>
                  </a:lnTo>
                  <a:cubicBezTo>
                    <a:pt x="14611" y="2149"/>
                    <a:pt x="10522" y="8110"/>
                    <a:pt x="7791" y="12490"/>
                  </a:cubicBezTo>
                  <a:cubicBezTo>
                    <a:pt x="4701" y="17437"/>
                    <a:pt x="2345" y="22813"/>
                    <a:pt x="3" y="28162"/>
                  </a:cubicBezTo>
                  <a:lnTo>
                    <a:pt x="3" y="28162"/>
                  </a:lnTo>
                  <a:cubicBezTo>
                    <a:pt x="307" y="27483"/>
                    <a:pt x="2983" y="26461"/>
                    <a:pt x="3674" y="25978"/>
                  </a:cubicBezTo>
                  <a:cubicBezTo>
                    <a:pt x="4908" y="25146"/>
                    <a:pt x="6086" y="24231"/>
                    <a:pt x="7209" y="23247"/>
                  </a:cubicBezTo>
                  <a:cubicBezTo>
                    <a:pt x="9496" y="21251"/>
                    <a:pt x="11534" y="18977"/>
                    <a:pt x="13267" y="16482"/>
                  </a:cubicBezTo>
                  <a:cubicBezTo>
                    <a:pt x="14986" y="14042"/>
                    <a:pt x="16399" y="11395"/>
                    <a:pt x="17508" y="8622"/>
                  </a:cubicBezTo>
                  <a:cubicBezTo>
                    <a:pt x="18382" y="6391"/>
                    <a:pt x="20184" y="2288"/>
                    <a:pt x="19477" y="0"/>
                  </a:cubicBezTo>
                  <a:close/>
                  <a:moveTo>
                    <a:pt x="3" y="28162"/>
                  </a:moveTo>
                  <a:cubicBezTo>
                    <a:pt x="3" y="28164"/>
                    <a:pt x="2" y="28166"/>
                    <a:pt x="1" y="28168"/>
                  </a:cubicBezTo>
                  <a:cubicBezTo>
                    <a:pt x="2" y="28166"/>
                    <a:pt x="3" y="28164"/>
                    <a:pt x="3" y="28162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8145666" y="688915"/>
              <a:ext cx="601696" cy="1218886"/>
            </a:xfrm>
            <a:custGeom>
              <a:avLst/>
              <a:gdLst/>
              <a:ahLst/>
              <a:cxnLst/>
              <a:rect l="l" t="t" r="r" b="b"/>
              <a:pathLst>
                <a:path w="12854" h="26039" extrusionOk="0">
                  <a:moveTo>
                    <a:pt x="12263" y="0"/>
                  </a:moveTo>
                  <a:cubicBezTo>
                    <a:pt x="11009" y="0"/>
                    <a:pt x="8007" y="3504"/>
                    <a:pt x="7472" y="4178"/>
                  </a:cubicBezTo>
                  <a:cubicBezTo>
                    <a:pt x="5712" y="6451"/>
                    <a:pt x="4270" y="8946"/>
                    <a:pt x="3216" y="11622"/>
                  </a:cubicBezTo>
                  <a:cubicBezTo>
                    <a:pt x="1373" y="16210"/>
                    <a:pt x="499" y="21131"/>
                    <a:pt x="0" y="26038"/>
                  </a:cubicBezTo>
                  <a:cubicBezTo>
                    <a:pt x="6626" y="19163"/>
                    <a:pt x="12268" y="10638"/>
                    <a:pt x="12809" y="1087"/>
                  </a:cubicBezTo>
                  <a:cubicBezTo>
                    <a:pt x="12853" y="308"/>
                    <a:pt x="12635" y="0"/>
                    <a:pt x="12263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28"/>
          <p:cNvGrpSpPr/>
          <p:nvPr/>
        </p:nvGrpSpPr>
        <p:grpSpPr>
          <a:xfrm>
            <a:off x="-1304902" y="1221490"/>
            <a:ext cx="3393304" cy="1796989"/>
            <a:chOff x="-1085827" y="927365"/>
            <a:chExt cx="3393304" cy="1796989"/>
          </a:xfrm>
        </p:grpSpPr>
        <p:sp>
          <p:nvSpPr>
            <p:cNvPr id="232" name="Google Shape;232;p28"/>
            <p:cNvSpPr/>
            <p:nvPr/>
          </p:nvSpPr>
          <p:spPr>
            <a:xfrm>
              <a:off x="1640153" y="2041303"/>
              <a:ext cx="667323" cy="530732"/>
            </a:xfrm>
            <a:custGeom>
              <a:avLst/>
              <a:gdLst/>
              <a:ahLst/>
              <a:cxnLst/>
              <a:rect l="l" t="t" r="r" b="b"/>
              <a:pathLst>
                <a:path w="14256" h="11338" extrusionOk="0">
                  <a:moveTo>
                    <a:pt x="1603" y="911"/>
                  </a:moveTo>
                  <a:cubicBezTo>
                    <a:pt x="6724" y="2124"/>
                    <a:pt x="11045" y="5533"/>
                    <a:pt x="13436" y="10223"/>
                  </a:cubicBezTo>
                  <a:lnTo>
                    <a:pt x="13436" y="10223"/>
                  </a:lnTo>
                  <a:cubicBezTo>
                    <a:pt x="8967" y="7650"/>
                    <a:pt x="3720" y="5802"/>
                    <a:pt x="916" y="1316"/>
                  </a:cubicBezTo>
                  <a:lnTo>
                    <a:pt x="916" y="1316"/>
                  </a:lnTo>
                  <a:cubicBezTo>
                    <a:pt x="3180" y="2506"/>
                    <a:pt x="5235" y="4056"/>
                    <a:pt x="7012" y="5908"/>
                  </a:cubicBezTo>
                  <a:cubicBezTo>
                    <a:pt x="7028" y="5924"/>
                    <a:pt x="7045" y="5931"/>
                    <a:pt x="7062" y="5931"/>
                  </a:cubicBezTo>
                  <a:cubicBezTo>
                    <a:pt x="7210" y="5931"/>
                    <a:pt x="7383" y="5405"/>
                    <a:pt x="7234" y="5256"/>
                  </a:cubicBezTo>
                  <a:cubicBezTo>
                    <a:pt x="5583" y="3536"/>
                    <a:pt x="3685" y="2072"/>
                    <a:pt x="1603" y="911"/>
                  </a:cubicBezTo>
                  <a:close/>
                  <a:moveTo>
                    <a:pt x="685" y="1"/>
                  </a:moveTo>
                  <a:cubicBezTo>
                    <a:pt x="578" y="1"/>
                    <a:pt x="493" y="151"/>
                    <a:pt x="457" y="312"/>
                  </a:cubicBezTo>
                  <a:lnTo>
                    <a:pt x="457" y="312"/>
                  </a:lnTo>
                  <a:cubicBezTo>
                    <a:pt x="396" y="283"/>
                    <a:pt x="336" y="253"/>
                    <a:pt x="275" y="224"/>
                  </a:cubicBezTo>
                  <a:cubicBezTo>
                    <a:pt x="260" y="217"/>
                    <a:pt x="246" y="214"/>
                    <a:pt x="233" y="214"/>
                  </a:cubicBezTo>
                  <a:cubicBezTo>
                    <a:pt x="58" y="214"/>
                    <a:pt x="1" y="759"/>
                    <a:pt x="39" y="862"/>
                  </a:cubicBezTo>
                  <a:cubicBezTo>
                    <a:pt x="2812" y="6421"/>
                    <a:pt x="8967" y="8292"/>
                    <a:pt x="13943" y="11314"/>
                  </a:cubicBezTo>
                  <a:cubicBezTo>
                    <a:pt x="13968" y="11330"/>
                    <a:pt x="13992" y="11338"/>
                    <a:pt x="14014" y="11338"/>
                  </a:cubicBezTo>
                  <a:cubicBezTo>
                    <a:pt x="14195" y="11338"/>
                    <a:pt x="14256" y="10829"/>
                    <a:pt x="14206" y="10718"/>
                  </a:cubicBezTo>
                  <a:cubicBezTo>
                    <a:pt x="11794" y="5090"/>
                    <a:pt x="6721" y="1070"/>
                    <a:pt x="705" y="3"/>
                  </a:cubicBezTo>
                  <a:cubicBezTo>
                    <a:pt x="698" y="1"/>
                    <a:pt x="691" y="1"/>
                    <a:pt x="68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1638983" y="1763579"/>
              <a:ext cx="393391" cy="313159"/>
            </a:xfrm>
            <a:custGeom>
              <a:avLst/>
              <a:gdLst/>
              <a:ahLst/>
              <a:cxnLst/>
              <a:rect l="l" t="t" r="r" b="b"/>
              <a:pathLst>
                <a:path w="8404" h="6690" extrusionOk="0">
                  <a:moveTo>
                    <a:pt x="7516" y="771"/>
                  </a:moveTo>
                  <a:cubicBezTo>
                    <a:pt x="5923" y="3064"/>
                    <a:pt x="3563" y="5032"/>
                    <a:pt x="875" y="5846"/>
                  </a:cubicBezTo>
                  <a:lnTo>
                    <a:pt x="875" y="5846"/>
                  </a:lnTo>
                  <a:cubicBezTo>
                    <a:pt x="1056" y="3841"/>
                    <a:pt x="1631" y="1930"/>
                    <a:pt x="3863" y="1375"/>
                  </a:cubicBezTo>
                  <a:cubicBezTo>
                    <a:pt x="5039" y="1075"/>
                    <a:pt x="6299" y="952"/>
                    <a:pt x="7516" y="771"/>
                  </a:cubicBezTo>
                  <a:close/>
                  <a:moveTo>
                    <a:pt x="8153" y="0"/>
                  </a:moveTo>
                  <a:cubicBezTo>
                    <a:pt x="8142" y="0"/>
                    <a:pt x="8130" y="1"/>
                    <a:pt x="8118" y="3"/>
                  </a:cubicBezTo>
                  <a:cubicBezTo>
                    <a:pt x="6191" y="308"/>
                    <a:pt x="3544" y="238"/>
                    <a:pt x="2005" y="1611"/>
                  </a:cubicBezTo>
                  <a:cubicBezTo>
                    <a:pt x="753" y="2723"/>
                    <a:pt x="514" y="4388"/>
                    <a:pt x="397" y="5978"/>
                  </a:cubicBezTo>
                  <a:lnTo>
                    <a:pt x="397" y="5978"/>
                  </a:lnTo>
                  <a:cubicBezTo>
                    <a:pt x="379" y="5982"/>
                    <a:pt x="360" y="5987"/>
                    <a:pt x="342" y="5991"/>
                  </a:cubicBezTo>
                  <a:cubicBezTo>
                    <a:pt x="64" y="6057"/>
                    <a:pt x="1" y="6689"/>
                    <a:pt x="259" y="6689"/>
                  </a:cubicBezTo>
                  <a:cubicBezTo>
                    <a:pt x="272" y="6689"/>
                    <a:pt x="286" y="6687"/>
                    <a:pt x="300" y="6684"/>
                  </a:cubicBezTo>
                  <a:cubicBezTo>
                    <a:pt x="354" y="6671"/>
                    <a:pt x="408" y="6658"/>
                    <a:pt x="461" y="6644"/>
                  </a:cubicBezTo>
                  <a:lnTo>
                    <a:pt x="461" y="6644"/>
                  </a:lnTo>
                  <a:cubicBezTo>
                    <a:pt x="483" y="6657"/>
                    <a:pt x="507" y="6662"/>
                    <a:pt x="532" y="6662"/>
                  </a:cubicBezTo>
                  <a:cubicBezTo>
                    <a:pt x="591" y="6662"/>
                    <a:pt x="657" y="6631"/>
                    <a:pt x="713" y="6577"/>
                  </a:cubicBezTo>
                  <a:lnTo>
                    <a:pt x="713" y="6577"/>
                  </a:lnTo>
                  <a:cubicBezTo>
                    <a:pt x="3863" y="5688"/>
                    <a:pt x="6556" y="3308"/>
                    <a:pt x="8257" y="571"/>
                  </a:cubicBezTo>
                  <a:cubicBezTo>
                    <a:pt x="8337" y="438"/>
                    <a:pt x="8403" y="0"/>
                    <a:pt x="8153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1178419" y="1874097"/>
              <a:ext cx="399008" cy="850257"/>
            </a:xfrm>
            <a:custGeom>
              <a:avLst/>
              <a:gdLst/>
              <a:ahLst/>
              <a:cxnLst/>
              <a:rect l="l" t="t" r="r" b="b"/>
              <a:pathLst>
                <a:path w="8524" h="18164" extrusionOk="0">
                  <a:moveTo>
                    <a:pt x="1697" y="1483"/>
                  </a:moveTo>
                  <a:cubicBezTo>
                    <a:pt x="3308" y="3226"/>
                    <a:pt x="4699" y="5173"/>
                    <a:pt x="5592" y="7401"/>
                  </a:cubicBezTo>
                  <a:cubicBezTo>
                    <a:pt x="6133" y="8745"/>
                    <a:pt x="6480" y="10173"/>
                    <a:pt x="6604" y="11628"/>
                  </a:cubicBezTo>
                  <a:cubicBezTo>
                    <a:pt x="6646" y="12252"/>
                    <a:pt x="6577" y="16854"/>
                    <a:pt x="5745" y="16951"/>
                  </a:cubicBezTo>
                  <a:cubicBezTo>
                    <a:pt x="5720" y="16954"/>
                    <a:pt x="5696" y="16956"/>
                    <a:pt x="5672" y="16956"/>
                  </a:cubicBezTo>
                  <a:cubicBezTo>
                    <a:pt x="5014" y="16956"/>
                    <a:pt x="4683" y="15882"/>
                    <a:pt x="4442" y="15440"/>
                  </a:cubicBezTo>
                  <a:cubicBezTo>
                    <a:pt x="2876" y="12668"/>
                    <a:pt x="921" y="9965"/>
                    <a:pt x="921" y="6707"/>
                  </a:cubicBezTo>
                  <a:cubicBezTo>
                    <a:pt x="921" y="4915"/>
                    <a:pt x="1558" y="3236"/>
                    <a:pt x="1697" y="1483"/>
                  </a:cubicBezTo>
                  <a:close/>
                  <a:moveTo>
                    <a:pt x="1637" y="1"/>
                  </a:moveTo>
                  <a:cubicBezTo>
                    <a:pt x="1581" y="1"/>
                    <a:pt x="1494" y="189"/>
                    <a:pt x="1449" y="352"/>
                  </a:cubicBezTo>
                  <a:lnTo>
                    <a:pt x="1449" y="352"/>
                  </a:lnTo>
                  <a:cubicBezTo>
                    <a:pt x="1384" y="285"/>
                    <a:pt x="1319" y="217"/>
                    <a:pt x="1254" y="151"/>
                  </a:cubicBezTo>
                  <a:cubicBezTo>
                    <a:pt x="1247" y="144"/>
                    <a:pt x="1239" y="140"/>
                    <a:pt x="1230" y="140"/>
                  </a:cubicBezTo>
                  <a:cubicBezTo>
                    <a:pt x="1124" y="140"/>
                    <a:pt x="930" y="674"/>
                    <a:pt x="1046" y="802"/>
                  </a:cubicBezTo>
                  <a:cubicBezTo>
                    <a:pt x="1186" y="945"/>
                    <a:pt x="1326" y="1089"/>
                    <a:pt x="1463" y="1235"/>
                  </a:cubicBezTo>
                  <a:lnTo>
                    <a:pt x="1463" y="1235"/>
                  </a:lnTo>
                  <a:cubicBezTo>
                    <a:pt x="1504" y="3964"/>
                    <a:pt x="0" y="6342"/>
                    <a:pt x="769" y="9147"/>
                  </a:cubicBezTo>
                  <a:cubicBezTo>
                    <a:pt x="1628" y="12335"/>
                    <a:pt x="3777" y="15288"/>
                    <a:pt x="5371" y="18143"/>
                  </a:cubicBezTo>
                  <a:cubicBezTo>
                    <a:pt x="5380" y="18157"/>
                    <a:pt x="5390" y="18163"/>
                    <a:pt x="5401" y="18163"/>
                  </a:cubicBezTo>
                  <a:cubicBezTo>
                    <a:pt x="5456" y="18163"/>
                    <a:pt x="5525" y="18016"/>
                    <a:pt x="5537" y="18005"/>
                  </a:cubicBezTo>
                  <a:cubicBezTo>
                    <a:pt x="8524" y="11857"/>
                    <a:pt x="6101" y="5373"/>
                    <a:pt x="1720" y="641"/>
                  </a:cubicBezTo>
                  <a:lnTo>
                    <a:pt x="1720" y="641"/>
                  </a:lnTo>
                  <a:cubicBezTo>
                    <a:pt x="1715" y="460"/>
                    <a:pt x="1704" y="278"/>
                    <a:pt x="1683" y="95"/>
                  </a:cubicBezTo>
                  <a:cubicBezTo>
                    <a:pt x="1675" y="28"/>
                    <a:pt x="1658" y="1"/>
                    <a:pt x="163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1224995" y="1859446"/>
              <a:ext cx="125544" cy="461500"/>
            </a:xfrm>
            <a:custGeom>
              <a:avLst/>
              <a:gdLst/>
              <a:ahLst/>
              <a:cxnLst/>
              <a:rect l="l" t="t" r="r" b="b"/>
              <a:pathLst>
                <a:path w="2682" h="9859" extrusionOk="0">
                  <a:moveTo>
                    <a:pt x="291" y="1"/>
                  </a:moveTo>
                  <a:cubicBezTo>
                    <a:pt x="230" y="1"/>
                    <a:pt x="1" y="515"/>
                    <a:pt x="92" y="672"/>
                  </a:cubicBezTo>
                  <a:cubicBezTo>
                    <a:pt x="1825" y="3402"/>
                    <a:pt x="2158" y="6605"/>
                    <a:pt x="2421" y="9765"/>
                  </a:cubicBezTo>
                  <a:cubicBezTo>
                    <a:pt x="2427" y="9831"/>
                    <a:pt x="2440" y="9859"/>
                    <a:pt x="2459" y="9859"/>
                  </a:cubicBezTo>
                  <a:cubicBezTo>
                    <a:pt x="2533" y="9859"/>
                    <a:pt x="2682" y="9419"/>
                    <a:pt x="2671" y="9308"/>
                  </a:cubicBezTo>
                  <a:cubicBezTo>
                    <a:pt x="2407" y="6092"/>
                    <a:pt x="2075" y="2806"/>
                    <a:pt x="300" y="6"/>
                  </a:cubicBezTo>
                  <a:cubicBezTo>
                    <a:pt x="298" y="2"/>
                    <a:pt x="295" y="1"/>
                    <a:pt x="29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898589" y="1543853"/>
              <a:ext cx="978329" cy="243646"/>
            </a:xfrm>
            <a:custGeom>
              <a:avLst/>
              <a:gdLst/>
              <a:ahLst/>
              <a:cxnLst/>
              <a:rect l="l" t="t" r="r" b="b"/>
              <a:pathLst>
                <a:path w="20900" h="5205" extrusionOk="0">
                  <a:moveTo>
                    <a:pt x="6191" y="711"/>
                  </a:moveTo>
                  <a:cubicBezTo>
                    <a:pt x="7201" y="711"/>
                    <a:pt x="8213" y="885"/>
                    <a:pt x="9200" y="1079"/>
                  </a:cubicBezTo>
                  <a:cubicBezTo>
                    <a:pt x="12508" y="1723"/>
                    <a:pt x="15816" y="2464"/>
                    <a:pt x="19114" y="3169"/>
                  </a:cubicBezTo>
                  <a:lnTo>
                    <a:pt x="19114" y="3169"/>
                  </a:lnTo>
                  <a:cubicBezTo>
                    <a:pt x="16821" y="3798"/>
                    <a:pt x="14548" y="4445"/>
                    <a:pt x="12204" y="4445"/>
                  </a:cubicBezTo>
                  <a:cubicBezTo>
                    <a:pt x="11478" y="4445"/>
                    <a:pt x="10746" y="4383"/>
                    <a:pt x="10004" y="4239"/>
                  </a:cubicBezTo>
                  <a:cubicBezTo>
                    <a:pt x="7316" y="3709"/>
                    <a:pt x="4685" y="2899"/>
                    <a:pt x="2160" y="1836"/>
                  </a:cubicBezTo>
                  <a:lnTo>
                    <a:pt x="2160" y="1836"/>
                  </a:lnTo>
                  <a:cubicBezTo>
                    <a:pt x="2841" y="1540"/>
                    <a:pt x="3502" y="1190"/>
                    <a:pt x="4251" y="968"/>
                  </a:cubicBezTo>
                  <a:cubicBezTo>
                    <a:pt x="4892" y="783"/>
                    <a:pt x="5541" y="711"/>
                    <a:pt x="6191" y="711"/>
                  </a:cubicBezTo>
                  <a:close/>
                  <a:moveTo>
                    <a:pt x="6257" y="1"/>
                  </a:moveTo>
                  <a:cubicBezTo>
                    <a:pt x="5713" y="1"/>
                    <a:pt x="5171" y="51"/>
                    <a:pt x="4640" y="178"/>
                  </a:cubicBezTo>
                  <a:cubicBezTo>
                    <a:pt x="3459" y="459"/>
                    <a:pt x="2465" y="1130"/>
                    <a:pt x="1333" y="1476"/>
                  </a:cubicBezTo>
                  <a:lnTo>
                    <a:pt x="1333" y="1476"/>
                  </a:lnTo>
                  <a:cubicBezTo>
                    <a:pt x="1103" y="1374"/>
                    <a:pt x="875" y="1269"/>
                    <a:pt x="647" y="1162"/>
                  </a:cubicBezTo>
                  <a:cubicBezTo>
                    <a:pt x="634" y="1156"/>
                    <a:pt x="622" y="1153"/>
                    <a:pt x="609" y="1153"/>
                  </a:cubicBezTo>
                  <a:cubicBezTo>
                    <a:pt x="479" y="1153"/>
                    <a:pt x="357" y="1459"/>
                    <a:pt x="379" y="1672"/>
                  </a:cubicBezTo>
                  <a:lnTo>
                    <a:pt x="379" y="1672"/>
                  </a:lnTo>
                  <a:cubicBezTo>
                    <a:pt x="366" y="1673"/>
                    <a:pt x="354" y="1674"/>
                    <a:pt x="342" y="1675"/>
                  </a:cubicBezTo>
                  <a:cubicBezTo>
                    <a:pt x="125" y="1702"/>
                    <a:pt x="1" y="2369"/>
                    <a:pt x="257" y="2369"/>
                  </a:cubicBezTo>
                  <a:cubicBezTo>
                    <a:pt x="262" y="2369"/>
                    <a:pt x="268" y="2369"/>
                    <a:pt x="273" y="2368"/>
                  </a:cubicBezTo>
                  <a:cubicBezTo>
                    <a:pt x="604" y="2340"/>
                    <a:pt x="916" y="2276"/>
                    <a:pt x="1216" y="2188"/>
                  </a:cubicBezTo>
                  <a:lnTo>
                    <a:pt x="1216" y="2188"/>
                  </a:lnTo>
                  <a:cubicBezTo>
                    <a:pt x="4242" y="3528"/>
                    <a:pt x="7428" y="4585"/>
                    <a:pt x="10697" y="5085"/>
                  </a:cubicBezTo>
                  <a:cubicBezTo>
                    <a:pt x="11224" y="5168"/>
                    <a:pt x="11750" y="5205"/>
                    <a:pt x="12275" y="5205"/>
                  </a:cubicBezTo>
                  <a:cubicBezTo>
                    <a:pt x="15080" y="5205"/>
                    <a:pt x="17856" y="4152"/>
                    <a:pt x="20553" y="3463"/>
                  </a:cubicBezTo>
                  <a:cubicBezTo>
                    <a:pt x="20747" y="3421"/>
                    <a:pt x="20899" y="2825"/>
                    <a:pt x="20664" y="2770"/>
                  </a:cubicBezTo>
                  <a:cubicBezTo>
                    <a:pt x="16685" y="1924"/>
                    <a:pt x="12707" y="940"/>
                    <a:pt x="8701" y="247"/>
                  </a:cubicBezTo>
                  <a:cubicBezTo>
                    <a:pt x="7901" y="114"/>
                    <a:pt x="7077" y="1"/>
                    <a:pt x="625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892223" y="1600072"/>
              <a:ext cx="542153" cy="81637"/>
            </a:xfrm>
            <a:custGeom>
              <a:avLst/>
              <a:gdLst/>
              <a:ahLst/>
              <a:cxnLst/>
              <a:rect l="l" t="t" r="r" b="b"/>
              <a:pathLst>
                <a:path w="11582" h="1744" extrusionOk="0">
                  <a:moveTo>
                    <a:pt x="362" y="1"/>
                  </a:moveTo>
                  <a:cubicBezTo>
                    <a:pt x="150" y="1"/>
                    <a:pt x="0" y="642"/>
                    <a:pt x="229" y="696"/>
                  </a:cubicBezTo>
                  <a:cubicBezTo>
                    <a:pt x="3268" y="1397"/>
                    <a:pt x="6376" y="1743"/>
                    <a:pt x="9486" y="1743"/>
                  </a:cubicBezTo>
                  <a:cubicBezTo>
                    <a:pt x="10065" y="1743"/>
                    <a:pt x="10643" y="1732"/>
                    <a:pt x="11221" y="1708"/>
                  </a:cubicBezTo>
                  <a:cubicBezTo>
                    <a:pt x="11471" y="1694"/>
                    <a:pt x="11582" y="1015"/>
                    <a:pt x="11374" y="1015"/>
                  </a:cubicBezTo>
                  <a:cubicBezTo>
                    <a:pt x="10796" y="1038"/>
                    <a:pt x="10217" y="1050"/>
                    <a:pt x="9639" y="1050"/>
                  </a:cubicBezTo>
                  <a:cubicBezTo>
                    <a:pt x="6528" y="1050"/>
                    <a:pt x="3420" y="704"/>
                    <a:pt x="381" y="3"/>
                  </a:cubicBezTo>
                  <a:cubicBezTo>
                    <a:pt x="375" y="1"/>
                    <a:pt x="368" y="1"/>
                    <a:pt x="36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-1085827" y="1164177"/>
              <a:ext cx="2764833" cy="894773"/>
            </a:xfrm>
            <a:custGeom>
              <a:avLst/>
              <a:gdLst/>
              <a:ahLst/>
              <a:cxnLst/>
              <a:rect l="l" t="t" r="r" b="b"/>
              <a:pathLst>
                <a:path w="59065" h="19115" extrusionOk="0">
                  <a:moveTo>
                    <a:pt x="5289" y="0"/>
                  </a:moveTo>
                  <a:cubicBezTo>
                    <a:pt x="3658" y="0"/>
                    <a:pt x="2027" y="34"/>
                    <a:pt x="401" y="69"/>
                  </a:cubicBezTo>
                  <a:cubicBezTo>
                    <a:pt x="72" y="69"/>
                    <a:pt x="1" y="762"/>
                    <a:pt x="363" y="762"/>
                  </a:cubicBezTo>
                  <a:cubicBezTo>
                    <a:pt x="366" y="762"/>
                    <a:pt x="370" y="762"/>
                    <a:pt x="374" y="762"/>
                  </a:cubicBezTo>
                  <a:cubicBezTo>
                    <a:pt x="1869" y="729"/>
                    <a:pt x="3364" y="701"/>
                    <a:pt x="4857" y="701"/>
                  </a:cubicBezTo>
                  <a:cubicBezTo>
                    <a:pt x="9062" y="701"/>
                    <a:pt x="13245" y="923"/>
                    <a:pt x="17368" y="1885"/>
                  </a:cubicBezTo>
                  <a:cubicBezTo>
                    <a:pt x="22650" y="3104"/>
                    <a:pt x="27917" y="4588"/>
                    <a:pt x="33101" y="6112"/>
                  </a:cubicBezTo>
                  <a:cubicBezTo>
                    <a:pt x="38078" y="7568"/>
                    <a:pt x="44163" y="10049"/>
                    <a:pt x="47837" y="13834"/>
                  </a:cubicBezTo>
                  <a:cubicBezTo>
                    <a:pt x="50942" y="17036"/>
                    <a:pt x="54047" y="19115"/>
                    <a:pt x="58676" y="19115"/>
                  </a:cubicBezTo>
                  <a:cubicBezTo>
                    <a:pt x="58995" y="19115"/>
                    <a:pt x="59065" y="18422"/>
                    <a:pt x="58690" y="18422"/>
                  </a:cubicBezTo>
                  <a:lnTo>
                    <a:pt x="58704" y="18408"/>
                  </a:lnTo>
                  <a:cubicBezTo>
                    <a:pt x="55863" y="18408"/>
                    <a:pt x="53104" y="17618"/>
                    <a:pt x="50831" y="15871"/>
                  </a:cubicBezTo>
                  <a:cubicBezTo>
                    <a:pt x="48876" y="14374"/>
                    <a:pt x="47545" y="12364"/>
                    <a:pt x="45452" y="11020"/>
                  </a:cubicBezTo>
                  <a:cubicBezTo>
                    <a:pt x="41238" y="8303"/>
                    <a:pt x="36525" y="6320"/>
                    <a:pt x="31715" y="4990"/>
                  </a:cubicBezTo>
                  <a:cubicBezTo>
                    <a:pt x="26572" y="3576"/>
                    <a:pt x="21416" y="1954"/>
                    <a:pt x="16190" y="900"/>
                  </a:cubicBezTo>
                  <a:cubicBezTo>
                    <a:pt x="12596" y="172"/>
                    <a:pt x="8942" y="0"/>
                    <a:pt x="528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430302" y="1419947"/>
              <a:ext cx="671162" cy="794927"/>
            </a:xfrm>
            <a:custGeom>
              <a:avLst/>
              <a:gdLst/>
              <a:ahLst/>
              <a:cxnLst/>
              <a:rect l="l" t="t" r="r" b="b"/>
              <a:pathLst>
                <a:path w="14338" h="16982" extrusionOk="0">
                  <a:moveTo>
                    <a:pt x="1344" y="1589"/>
                  </a:moveTo>
                  <a:lnTo>
                    <a:pt x="1344" y="1589"/>
                  </a:lnTo>
                  <a:cubicBezTo>
                    <a:pt x="4008" y="3433"/>
                    <a:pt x="7021" y="4478"/>
                    <a:pt x="9348" y="6997"/>
                  </a:cubicBezTo>
                  <a:cubicBezTo>
                    <a:pt x="11696" y="9564"/>
                    <a:pt x="13299" y="12731"/>
                    <a:pt x="13957" y="16152"/>
                  </a:cubicBezTo>
                  <a:lnTo>
                    <a:pt x="13957" y="16152"/>
                  </a:lnTo>
                  <a:cubicBezTo>
                    <a:pt x="7694" y="13533"/>
                    <a:pt x="3031" y="8136"/>
                    <a:pt x="1344" y="1589"/>
                  </a:cubicBezTo>
                  <a:close/>
                  <a:moveTo>
                    <a:pt x="302" y="1"/>
                  </a:moveTo>
                  <a:cubicBezTo>
                    <a:pt x="196" y="1"/>
                    <a:pt x="0" y="559"/>
                    <a:pt x="116" y="662"/>
                  </a:cubicBezTo>
                  <a:lnTo>
                    <a:pt x="130" y="662"/>
                  </a:lnTo>
                  <a:cubicBezTo>
                    <a:pt x="382" y="876"/>
                    <a:pt x="639" y="1078"/>
                    <a:pt x="900" y="1271"/>
                  </a:cubicBezTo>
                  <a:lnTo>
                    <a:pt x="900" y="1271"/>
                  </a:lnTo>
                  <a:cubicBezTo>
                    <a:pt x="2419" y="8385"/>
                    <a:pt x="7365" y="14272"/>
                    <a:pt x="14131" y="16978"/>
                  </a:cubicBezTo>
                  <a:cubicBezTo>
                    <a:pt x="14137" y="16980"/>
                    <a:pt x="14143" y="16981"/>
                    <a:pt x="14148" y="16981"/>
                  </a:cubicBezTo>
                  <a:cubicBezTo>
                    <a:pt x="14275" y="16981"/>
                    <a:pt x="14338" y="16420"/>
                    <a:pt x="14325" y="16340"/>
                  </a:cubicBezTo>
                  <a:cubicBezTo>
                    <a:pt x="13798" y="12847"/>
                    <a:pt x="12301" y="9576"/>
                    <a:pt x="10028" y="6886"/>
                  </a:cubicBezTo>
                  <a:cubicBezTo>
                    <a:pt x="9002" y="5680"/>
                    <a:pt x="7837" y="4613"/>
                    <a:pt x="6534" y="3712"/>
                  </a:cubicBezTo>
                  <a:cubicBezTo>
                    <a:pt x="4823" y="2515"/>
                    <a:pt x="2833" y="1804"/>
                    <a:pt x="1117" y="615"/>
                  </a:cubicBezTo>
                  <a:lnTo>
                    <a:pt x="1117" y="615"/>
                  </a:lnTo>
                  <a:cubicBezTo>
                    <a:pt x="1102" y="543"/>
                    <a:pt x="1087" y="471"/>
                    <a:pt x="1073" y="399"/>
                  </a:cubicBezTo>
                  <a:cubicBezTo>
                    <a:pt x="1069" y="379"/>
                    <a:pt x="1063" y="369"/>
                    <a:pt x="1054" y="369"/>
                  </a:cubicBezTo>
                  <a:cubicBezTo>
                    <a:pt x="1032" y="369"/>
                    <a:pt x="996" y="426"/>
                    <a:pt x="960" y="505"/>
                  </a:cubicBezTo>
                  <a:lnTo>
                    <a:pt x="960" y="505"/>
                  </a:lnTo>
                  <a:cubicBezTo>
                    <a:pt x="743" y="349"/>
                    <a:pt x="531" y="185"/>
                    <a:pt x="324" y="11"/>
                  </a:cubicBezTo>
                  <a:cubicBezTo>
                    <a:pt x="317" y="4"/>
                    <a:pt x="310" y="1"/>
                    <a:pt x="30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433017" y="1422381"/>
              <a:ext cx="394983" cy="490428"/>
            </a:xfrm>
            <a:custGeom>
              <a:avLst/>
              <a:gdLst/>
              <a:ahLst/>
              <a:cxnLst/>
              <a:rect l="l" t="t" r="r" b="b"/>
              <a:pathLst>
                <a:path w="8438" h="10477" extrusionOk="0">
                  <a:moveTo>
                    <a:pt x="309" y="1"/>
                  </a:moveTo>
                  <a:cubicBezTo>
                    <a:pt x="200" y="1"/>
                    <a:pt x="0" y="526"/>
                    <a:pt x="128" y="666"/>
                  </a:cubicBezTo>
                  <a:cubicBezTo>
                    <a:pt x="2872" y="3812"/>
                    <a:pt x="5936" y="6890"/>
                    <a:pt x="8126" y="10466"/>
                  </a:cubicBezTo>
                  <a:cubicBezTo>
                    <a:pt x="8131" y="10474"/>
                    <a:pt x="8137" y="10477"/>
                    <a:pt x="8145" y="10477"/>
                  </a:cubicBezTo>
                  <a:cubicBezTo>
                    <a:pt x="8231" y="10477"/>
                    <a:pt x="8437" y="9968"/>
                    <a:pt x="8348" y="9815"/>
                  </a:cubicBezTo>
                  <a:cubicBezTo>
                    <a:pt x="6144" y="6238"/>
                    <a:pt x="3080" y="3161"/>
                    <a:pt x="336" y="14"/>
                  </a:cubicBezTo>
                  <a:cubicBezTo>
                    <a:pt x="328" y="5"/>
                    <a:pt x="318" y="1"/>
                    <a:pt x="309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12462" y="1082306"/>
              <a:ext cx="984133" cy="314095"/>
            </a:xfrm>
            <a:custGeom>
              <a:avLst/>
              <a:gdLst/>
              <a:ahLst/>
              <a:cxnLst/>
              <a:rect l="l" t="t" r="r" b="b"/>
              <a:pathLst>
                <a:path w="21024" h="6710" extrusionOk="0">
                  <a:moveTo>
                    <a:pt x="9837" y="700"/>
                  </a:moveTo>
                  <a:cubicBezTo>
                    <a:pt x="10284" y="700"/>
                    <a:pt x="10735" y="725"/>
                    <a:pt x="11190" y="778"/>
                  </a:cubicBezTo>
                  <a:cubicBezTo>
                    <a:pt x="13676" y="1066"/>
                    <a:pt x="16031" y="1888"/>
                    <a:pt x="18482" y="1992"/>
                  </a:cubicBezTo>
                  <a:lnTo>
                    <a:pt x="18482" y="1992"/>
                  </a:lnTo>
                  <a:cubicBezTo>
                    <a:pt x="14164" y="3682"/>
                    <a:pt x="9737" y="6016"/>
                    <a:pt x="5215" y="6016"/>
                  </a:cubicBezTo>
                  <a:cubicBezTo>
                    <a:pt x="3745" y="6016"/>
                    <a:pt x="2264" y="5769"/>
                    <a:pt x="774" y="5173"/>
                  </a:cubicBezTo>
                  <a:lnTo>
                    <a:pt x="774" y="5173"/>
                  </a:lnTo>
                  <a:cubicBezTo>
                    <a:pt x="3008" y="2343"/>
                    <a:pt x="6277" y="700"/>
                    <a:pt x="9837" y="700"/>
                  </a:cubicBezTo>
                  <a:close/>
                  <a:moveTo>
                    <a:pt x="9808" y="0"/>
                  </a:moveTo>
                  <a:cubicBezTo>
                    <a:pt x="9489" y="0"/>
                    <a:pt x="9169" y="14"/>
                    <a:pt x="8847" y="43"/>
                  </a:cubicBezTo>
                  <a:cubicBezTo>
                    <a:pt x="5451" y="348"/>
                    <a:pt x="2484" y="2192"/>
                    <a:pt x="461" y="4895"/>
                  </a:cubicBezTo>
                  <a:cubicBezTo>
                    <a:pt x="438" y="4922"/>
                    <a:pt x="420" y="4966"/>
                    <a:pt x="406" y="5019"/>
                  </a:cubicBezTo>
                  <a:lnTo>
                    <a:pt x="406" y="5019"/>
                  </a:lnTo>
                  <a:cubicBezTo>
                    <a:pt x="397" y="5014"/>
                    <a:pt x="387" y="5010"/>
                    <a:pt x="377" y="5006"/>
                  </a:cubicBezTo>
                  <a:cubicBezTo>
                    <a:pt x="368" y="5003"/>
                    <a:pt x="360" y="5001"/>
                    <a:pt x="351" y="5001"/>
                  </a:cubicBezTo>
                  <a:cubicBezTo>
                    <a:pt x="178" y="5001"/>
                    <a:pt x="0" y="5607"/>
                    <a:pt x="211" y="5699"/>
                  </a:cubicBezTo>
                  <a:cubicBezTo>
                    <a:pt x="1842" y="6417"/>
                    <a:pt x="3462" y="6709"/>
                    <a:pt x="5072" y="6709"/>
                  </a:cubicBezTo>
                  <a:cubicBezTo>
                    <a:pt x="10424" y="6709"/>
                    <a:pt x="15650" y="3472"/>
                    <a:pt x="20713" y="1873"/>
                  </a:cubicBezTo>
                  <a:cubicBezTo>
                    <a:pt x="20901" y="1806"/>
                    <a:pt x="21024" y="1178"/>
                    <a:pt x="20804" y="1178"/>
                  </a:cubicBezTo>
                  <a:cubicBezTo>
                    <a:pt x="20797" y="1178"/>
                    <a:pt x="20790" y="1179"/>
                    <a:pt x="20782" y="1180"/>
                  </a:cubicBezTo>
                  <a:cubicBezTo>
                    <a:pt x="20782" y="1180"/>
                    <a:pt x="20781" y="1180"/>
                    <a:pt x="20781" y="1180"/>
                  </a:cubicBezTo>
                  <a:lnTo>
                    <a:pt x="20781" y="1180"/>
                  </a:lnTo>
                  <a:lnTo>
                    <a:pt x="20782" y="1166"/>
                  </a:lnTo>
                  <a:lnTo>
                    <a:pt x="20782" y="1166"/>
                  </a:lnTo>
                  <a:cubicBezTo>
                    <a:pt x="20752" y="1176"/>
                    <a:pt x="20723" y="1185"/>
                    <a:pt x="20693" y="1195"/>
                  </a:cubicBezTo>
                  <a:lnTo>
                    <a:pt x="20693" y="1195"/>
                  </a:lnTo>
                  <a:cubicBezTo>
                    <a:pt x="20163" y="1280"/>
                    <a:pt x="19638" y="1316"/>
                    <a:pt x="19116" y="1316"/>
                  </a:cubicBezTo>
                  <a:cubicBezTo>
                    <a:pt x="15975" y="1316"/>
                    <a:pt x="12959" y="0"/>
                    <a:pt x="980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28377" y="1216604"/>
              <a:ext cx="577776" cy="132191"/>
            </a:xfrm>
            <a:custGeom>
              <a:avLst/>
              <a:gdLst/>
              <a:ahLst/>
              <a:cxnLst/>
              <a:rect l="l" t="t" r="r" b="b"/>
              <a:pathLst>
                <a:path w="12343" h="2824" extrusionOk="0">
                  <a:moveTo>
                    <a:pt x="12207" y="0"/>
                  </a:moveTo>
                  <a:cubicBezTo>
                    <a:pt x="12203" y="0"/>
                    <a:pt x="12199" y="1"/>
                    <a:pt x="12194" y="2"/>
                  </a:cubicBezTo>
                  <a:cubicBezTo>
                    <a:pt x="10337" y="557"/>
                    <a:pt x="8465" y="1042"/>
                    <a:pt x="6552" y="1430"/>
                  </a:cubicBezTo>
                  <a:cubicBezTo>
                    <a:pt x="5120" y="1714"/>
                    <a:pt x="3502" y="2140"/>
                    <a:pt x="1959" y="2140"/>
                  </a:cubicBezTo>
                  <a:cubicBezTo>
                    <a:pt x="1397" y="2140"/>
                    <a:pt x="844" y="2084"/>
                    <a:pt x="315" y="1943"/>
                  </a:cubicBezTo>
                  <a:cubicBezTo>
                    <a:pt x="310" y="1942"/>
                    <a:pt x="306" y="1941"/>
                    <a:pt x="301" y="1941"/>
                  </a:cubicBezTo>
                  <a:cubicBezTo>
                    <a:pt x="153" y="1941"/>
                    <a:pt x="1" y="2596"/>
                    <a:pt x="162" y="2636"/>
                  </a:cubicBezTo>
                  <a:cubicBezTo>
                    <a:pt x="677" y="2770"/>
                    <a:pt x="1207" y="2823"/>
                    <a:pt x="1742" y="2823"/>
                  </a:cubicBezTo>
                  <a:cubicBezTo>
                    <a:pt x="3096" y="2823"/>
                    <a:pt x="4489" y="2482"/>
                    <a:pt x="5790" y="2234"/>
                  </a:cubicBezTo>
                  <a:cubicBezTo>
                    <a:pt x="7925" y="1832"/>
                    <a:pt x="10032" y="1305"/>
                    <a:pt x="12097" y="681"/>
                  </a:cubicBezTo>
                  <a:cubicBezTo>
                    <a:pt x="12272" y="628"/>
                    <a:pt x="12342" y="0"/>
                    <a:pt x="1220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-392618" y="1193246"/>
              <a:ext cx="695503" cy="993729"/>
            </a:xfrm>
            <a:custGeom>
              <a:avLst/>
              <a:gdLst/>
              <a:ahLst/>
              <a:cxnLst/>
              <a:rect l="l" t="t" r="r" b="b"/>
              <a:pathLst>
                <a:path w="14858" h="21229" extrusionOk="0">
                  <a:moveTo>
                    <a:pt x="3271" y="2718"/>
                  </a:moveTo>
                  <a:lnTo>
                    <a:pt x="3271" y="2718"/>
                  </a:lnTo>
                  <a:cubicBezTo>
                    <a:pt x="5790" y="4492"/>
                    <a:pt x="8127" y="6523"/>
                    <a:pt x="9948" y="9026"/>
                  </a:cubicBezTo>
                  <a:cubicBezTo>
                    <a:pt x="11237" y="10759"/>
                    <a:pt x="12193" y="12714"/>
                    <a:pt x="12789" y="14793"/>
                  </a:cubicBezTo>
                  <a:cubicBezTo>
                    <a:pt x="13053" y="15694"/>
                    <a:pt x="13219" y="16623"/>
                    <a:pt x="13302" y="17551"/>
                  </a:cubicBezTo>
                  <a:cubicBezTo>
                    <a:pt x="13385" y="18452"/>
                    <a:pt x="13358" y="19353"/>
                    <a:pt x="13247" y="20254"/>
                  </a:cubicBezTo>
                  <a:cubicBezTo>
                    <a:pt x="12817" y="20130"/>
                    <a:pt x="12443" y="19880"/>
                    <a:pt x="12165" y="19534"/>
                  </a:cubicBezTo>
                  <a:cubicBezTo>
                    <a:pt x="8852" y="17011"/>
                    <a:pt x="6205" y="13407"/>
                    <a:pt x="5110" y="9387"/>
                  </a:cubicBezTo>
                  <a:cubicBezTo>
                    <a:pt x="4597" y="7492"/>
                    <a:pt x="4220" y="5540"/>
                    <a:pt x="3455" y="3801"/>
                  </a:cubicBezTo>
                  <a:lnTo>
                    <a:pt x="3455" y="3801"/>
                  </a:lnTo>
                  <a:cubicBezTo>
                    <a:pt x="6279" y="6979"/>
                    <a:pt x="8426" y="10717"/>
                    <a:pt x="9753" y="14793"/>
                  </a:cubicBezTo>
                  <a:cubicBezTo>
                    <a:pt x="9761" y="14819"/>
                    <a:pt x="9772" y="14831"/>
                    <a:pt x="9785" y="14831"/>
                  </a:cubicBezTo>
                  <a:cubicBezTo>
                    <a:pt x="9867" y="14831"/>
                    <a:pt x="10037" y="14355"/>
                    <a:pt x="9989" y="14211"/>
                  </a:cubicBezTo>
                  <a:cubicBezTo>
                    <a:pt x="8600" y="9933"/>
                    <a:pt x="6303" y="6009"/>
                    <a:pt x="3271" y="2718"/>
                  </a:cubicBezTo>
                  <a:close/>
                  <a:moveTo>
                    <a:pt x="319" y="0"/>
                  </a:moveTo>
                  <a:cubicBezTo>
                    <a:pt x="229" y="0"/>
                    <a:pt x="0" y="601"/>
                    <a:pt x="175" y="695"/>
                  </a:cubicBezTo>
                  <a:cubicBezTo>
                    <a:pt x="277" y="758"/>
                    <a:pt x="379" y="821"/>
                    <a:pt x="481" y="884"/>
                  </a:cubicBezTo>
                  <a:lnTo>
                    <a:pt x="481" y="884"/>
                  </a:lnTo>
                  <a:lnTo>
                    <a:pt x="480" y="889"/>
                  </a:lnTo>
                  <a:cubicBezTo>
                    <a:pt x="519" y="918"/>
                    <a:pt x="557" y="946"/>
                    <a:pt x="595" y="975"/>
                  </a:cubicBezTo>
                  <a:lnTo>
                    <a:pt x="595" y="975"/>
                  </a:lnTo>
                  <a:cubicBezTo>
                    <a:pt x="947" y="1280"/>
                    <a:pt x="1292" y="1593"/>
                    <a:pt x="1629" y="1913"/>
                  </a:cubicBezTo>
                  <a:lnTo>
                    <a:pt x="1629" y="1913"/>
                  </a:lnTo>
                  <a:cubicBezTo>
                    <a:pt x="4185" y="4693"/>
                    <a:pt x="4188" y="8787"/>
                    <a:pt x="5609" y="12242"/>
                  </a:cubicBezTo>
                  <a:cubicBezTo>
                    <a:pt x="7120" y="15957"/>
                    <a:pt x="10169" y="18674"/>
                    <a:pt x="13163" y="21211"/>
                  </a:cubicBezTo>
                  <a:cubicBezTo>
                    <a:pt x="13177" y="21223"/>
                    <a:pt x="13191" y="21229"/>
                    <a:pt x="13204" y="21229"/>
                  </a:cubicBezTo>
                  <a:cubicBezTo>
                    <a:pt x="13308" y="21229"/>
                    <a:pt x="13385" y="20872"/>
                    <a:pt x="13385" y="20823"/>
                  </a:cubicBezTo>
                  <a:cubicBezTo>
                    <a:pt x="14858" y="11579"/>
                    <a:pt x="7922" y="4721"/>
                    <a:pt x="689" y="225"/>
                  </a:cubicBezTo>
                  <a:lnTo>
                    <a:pt x="689" y="225"/>
                  </a:lnTo>
                  <a:cubicBezTo>
                    <a:pt x="689" y="225"/>
                    <a:pt x="688" y="224"/>
                    <a:pt x="688" y="224"/>
                  </a:cubicBezTo>
                  <a:lnTo>
                    <a:pt x="688" y="224"/>
                  </a:lnTo>
                  <a:cubicBezTo>
                    <a:pt x="688" y="224"/>
                    <a:pt x="688" y="224"/>
                    <a:pt x="688" y="224"/>
                  </a:cubicBezTo>
                  <a:cubicBezTo>
                    <a:pt x="685" y="222"/>
                    <a:pt x="683" y="221"/>
                    <a:pt x="680" y="219"/>
                  </a:cubicBezTo>
                  <a:lnTo>
                    <a:pt x="680" y="219"/>
                  </a:lnTo>
                  <a:cubicBezTo>
                    <a:pt x="563" y="146"/>
                    <a:pt x="445" y="74"/>
                    <a:pt x="327" y="2"/>
                  </a:cubicBezTo>
                  <a:cubicBezTo>
                    <a:pt x="325" y="1"/>
                    <a:pt x="322" y="0"/>
                    <a:pt x="31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-375345" y="927365"/>
              <a:ext cx="800077" cy="322755"/>
            </a:xfrm>
            <a:custGeom>
              <a:avLst/>
              <a:gdLst/>
              <a:ahLst/>
              <a:cxnLst/>
              <a:rect l="l" t="t" r="r" b="b"/>
              <a:pathLst>
                <a:path w="17092" h="6895" extrusionOk="0">
                  <a:moveTo>
                    <a:pt x="10899" y="713"/>
                  </a:moveTo>
                  <a:cubicBezTo>
                    <a:pt x="12571" y="713"/>
                    <a:pt x="14206" y="1103"/>
                    <a:pt x="15870" y="1613"/>
                  </a:cubicBezTo>
                  <a:lnTo>
                    <a:pt x="15870" y="1613"/>
                  </a:lnTo>
                  <a:cubicBezTo>
                    <a:pt x="13537" y="2591"/>
                    <a:pt x="11401" y="3829"/>
                    <a:pt x="9149" y="5003"/>
                  </a:cubicBezTo>
                  <a:cubicBezTo>
                    <a:pt x="7502" y="5863"/>
                    <a:pt x="5802" y="6186"/>
                    <a:pt x="4067" y="6186"/>
                  </a:cubicBezTo>
                  <a:cubicBezTo>
                    <a:pt x="2889" y="6186"/>
                    <a:pt x="1695" y="6037"/>
                    <a:pt x="490" y="5807"/>
                  </a:cubicBezTo>
                  <a:lnTo>
                    <a:pt x="490" y="5807"/>
                  </a:lnTo>
                  <a:cubicBezTo>
                    <a:pt x="2711" y="3967"/>
                    <a:pt x="5020" y="2116"/>
                    <a:pt x="7804" y="1205"/>
                  </a:cubicBezTo>
                  <a:cubicBezTo>
                    <a:pt x="8858" y="857"/>
                    <a:pt x="9885" y="713"/>
                    <a:pt x="10899" y="713"/>
                  </a:cubicBezTo>
                  <a:close/>
                  <a:moveTo>
                    <a:pt x="11018" y="0"/>
                  </a:moveTo>
                  <a:cubicBezTo>
                    <a:pt x="10233" y="0"/>
                    <a:pt x="9440" y="87"/>
                    <a:pt x="8636" y="290"/>
                  </a:cubicBezTo>
                  <a:cubicBezTo>
                    <a:pt x="5365" y="1135"/>
                    <a:pt x="2689" y="3367"/>
                    <a:pt x="152" y="5488"/>
                  </a:cubicBezTo>
                  <a:cubicBezTo>
                    <a:pt x="7" y="5621"/>
                    <a:pt x="0" y="6171"/>
                    <a:pt x="48" y="6171"/>
                  </a:cubicBezTo>
                  <a:cubicBezTo>
                    <a:pt x="51" y="6171"/>
                    <a:pt x="53" y="6170"/>
                    <a:pt x="55" y="6167"/>
                  </a:cubicBezTo>
                  <a:cubicBezTo>
                    <a:pt x="123" y="6111"/>
                    <a:pt x="191" y="6055"/>
                    <a:pt x="258" y="5999"/>
                  </a:cubicBezTo>
                  <a:lnTo>
                    <a:pt x="258" y="5999"/>
                  </a:lnTo>
                  <a:cubicBezTo>
                    <a:pt x="191" y="6197"/>
                    <a:pt x="169" y="6469"/>
                    <a:pt x="263" y="6486"/>
                  </a:cubicBezTo>
                  <a:cubicBezTo>
                    <a:pt x="1505" y="6730"/>
                    <a:pt x="2756" y="6894"/>
                    <a:pt x="3995" y="6894"/>
                  </a:cubicBezTo>
                  <a:cubicBezTo>
                    <a:pt x="5507" y="6894"/>
                    <a:pt x="7002" y="6649"/>
                    <a:pt x="8442" y="6001"/>
                  </a:cubicBezTo>
                  <a:cubicBezTo>
                    <a:pt x="11297" y="4698"/>
                    <a:pt x="13834" y="2979"/>
                    <a:pt x="16814" y="1884"/>
                  </a:cubicBezTo>
                  <a:cubicBezTo>
                    <a:pt x="16939" y="1842"/>
                    <a:pt x="17092" y="1246"/>
                    <a:pt x="16939" y="1191"/>
                  </a:cubicBezTo>
                  <a:cubicBezTo>
                    <a:pt x="14977" y="564"/>
                    <a:pt x="13022" y="0"/>
                    <a:pt x="1101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-378388" y="1027117"/>
              <a:ext cx="465011" cy="201283"/>
            </a:xfrm>
            <a:custGeom>
              <a:avLst/>
              <a:gdLst/>
              <a:ahLst/>
              <a:cxnLst/>
              <a:rect l="l" t="t" r="r" b="b"/>
              <a:pathLst>
                <a:path w="9934" h="4300" extrusionOk="0">
                  <a:moveTo>
                    <a:pt x="9846" y="1"/>
                  </a:moveTo>
                  <a:cubicBezTo>
                    <a:pt x="9844" y="1"/>
                    <a:pt x="9841" y="1"/>
                    <a:pt x="9838" y="3"/>
                  </a:cubicBezTo>
                  <a:cubicBezTo>
                    <a:pt x="8285" y="848"/>
                    <a:pt x="6677" y="1638"/>
                    <a:pt x="5055" y="2359"/>
                  </a:cubicBezTo>
                  <a:cubicBezTo>
                    <a:pt x="3917" y="2856"/>
                    <a:pt x="2576" y="3601"/>
                    <a:pt x="1285" y="3601"/>
                  </a:cubicBezTo>
                  <a:cubicBezTo>
                    <a:pt x="957" y="3601"/>
                    <a:pt x="632" y="3553"/>
                    <a:pt x="314" y="3440"/>
                  </a:cubicBezTo>
                  <a:cubicBezTo>
                    <a:pt x="311" y="3439"/>
                    <a:pt x="307" y="3438"/>
                    <a:pt x="303" y="3438"/>
                  </a:cubicBezTo>
                  <a:cubicBezTo>
                    <a:pt x="179" y="3438"/>
                    <a:pt x="0" y="4080"/>
                    <a:pt x="148" y="4133"/>
                  </a:cubicBezTo>
                  <a:cubicBezTo>
                    <a:pt x="476" y="4250"/>
                    <a:pt x="806" y="4299"/>
                    <a:pt x="1133" y="4299"/>
                  </a:cubicBezTo>
                  <a:cubicBezTo>
                    <a:pt x="2286" y="4299"/>
                    <a:pt x="3423" y="3689"/>
                    <a:pt x="4459" y="3246"/>
                  </a:cubicBezTo>
                  <a:cubicBezTo>
                    <a:pt x="6261" y="2484"/>
                    <a:pt x="8022" y="1611"/>
                    <a:pt x="9741" y="682"/>
                  </a:cubicBezTo>
                  <a:cubicBezTo>
                    <a:pt x="9915" y="601"/>
                    <a:pt x="9934" y="1"/>
                    <a:pt x="98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28"/>
          <p:cNvGrpSpPr/>
          <p:nvPr/>
        </p:nvGrpSpPr>
        <p:grpSpPr>
          <a:xfrm>
            <a:off x="4257372" y="3758929"/>
            <a:ext cx="3081549" cy="1994761"/>
            <a:chOff x="3476322" y="3871854"/>
            <a:chExt cx="3081549" cy="1994761"/>
          </a:xfrm>
        </p:grpSpPr>
        <p:sp>
          <p:nvSpPr>
            <p:cNvPr id="247" name="Google Shape;247;p28"/>
            <p:cNvSpPr/>
            <p:nvPr/>
          </p:nvSpPr>
          <p:spPr>
            <a:xfrm>
              <a:off x="3476322" y="4434043"/>
              <a:ext cx="929647" cy="290128"/>
            </a:xfrm>
            <a:custGeom>
              <a:avLst/>
              <a:gdLst/>
              <a:ahLst/>
              <a:cxnLst/>
              <a:rect l="l" t="t" r="r" b="b"/>
              <a:pathLst>
                <a:path w="19860" h="6198" extrusionOk="0">
                  <a:moveTo>
                    <a:pt x="6608" y="1035"/>
                  </a:moveTo>
                  <a:cubicBezTo>
                    <a:pt x="7486" y="1035"/>
                    <a:pt x="8379" y="1187"/>
                    <a:pt x="9261" y="1326"/>
                  </a:cubicBezTo>
                  <a:cubicBezTo>
                    <a:pt x="12072" y="1780"/>
                    <a:pt x="14828" y="2557"/>
                    <a:pt x="17467" y="3645"/>
                  </a:cubicBezTo>
                  <a:lnTo>
                    <a:pt x="17467" y="3645"/>
                  </a:lnTo>
                  <a:cubicBezTo>
                    <a:pt x="14865" y="4468"/>
                    <a:pt x="11720" y="5184"/>
                    <a:pt x="8737" y="5184"/>
                  </a:cubicBezTo>
                  <a:cubicBezTo>
                    <a:pt x="5937" y="5184"/>
                    <a:pt x="3279" y="4553"/>
                    <a:pt x="1344" y="2789"/>
                  </a:cubicBezTo>
                  <a:lnTo>
                    <a:pt x="1344" y="2789"/>
                  </a:lnTo>
                  <a:cubicBezTo>
                    <a:pt x="2403" y="2486"/>
                    <a:pt x="3279" y="1996"/>
                    <a:pt x="4326" y="1506"/>
                  </a:cubicBezTo>
                  <a:cubicBezTo>
                    <a:pt x="5062" y="1154"/>
                    <a:pt x="5829" y="1035"/>
                    <a:pt x="6608" y="1035"/>
                  </a:cubicBezTo>
                  <a:close/>
                  <a:moveTo>
                    <a:pt x="6415" y="0"/>
                  </a:moveTo>
                  <a:cubicBezTo>
                    <a:pt x="5956" y="0"/>
                    <a:pt x="5504" y="42"/>
                    <a:pt x="5074" y="148"/>
                  </a:cubicBezTo>
                  <a:cubicBezTo>
                    <a:pt x="3425" y="550"/>
                    <a:pt x="2136" y="1673"/>
                    <a:pt x="403" y="1978"/>
                  </a:cubicBezTo>
                  <a:cubicBezTo>
                    <a:pt x="1" y="2047"/>
                    <a:pt x="70" y="2657"/>
                    <a:pt x="264" y="2879"/>
                  </a:cubicBezTo>
                  <a:cubicBezTo>
                    <a:pt x="2368" y="5345"/>
                    <a:pt x="5497" y="6197"/>
                    <a:pt x="8802" y="6197"/>
                  </a:cubicBezTo>
                  <a:cubicBezTo>
                    <a:pt x="12288" y="6197"/>
                    <a:pt x="15970" y="5250"/>
                    <a:pt x="18853" y="4249"/>
                  </a:cubicBezTo>
                  <a:lnTo>
                    <a:pt x="18853" y="4249"/>
                  </a:lnTo>
                  <a:cubicBezTo>
                    <a:pt x="18973" y="4304"/>
                    <a:pt x="19093" y="4360"/>
                    <a:pt x="19214" y="4417"/>
                  </a:cubicBezTo>
                  <a:cubicBezTo>
                    <a:pt x="19268" y="4443"/>
                    <a:pt x="19319" y="4454"/>
                    <a:pt x="19364" y="4454"/>
                  </a:cubicBezTo>
                  <a:cubicBezTo>
                    <a:pt x="19595" y="4454"/>
                    <a:pt x="19704" y="4164"/>
                    <a:pt x="19678" y="3896"/>
                  </a:cubicBezTo>
                  <a:lnTo>
                    <a:pt x="19678" y="3896"/>
                  </a:lnTo>
                  <a:cubicBezTo>
                    <a:pt x="19860" y="3628"/>
                    <a:pt x="19684" y="3026"/>
                    <a:pt x="19337" y="3026"/>
                  </a:cubicBezTo>
                  <a:cubicBezTo>
                    <a:pt x="19302" y="3026"/>
                    <a:pt x="19265" y="3032"/>
                    <a:pt x="19227" y="3045"/>
                  </a:cubicBezTo>
                  <a:cubicBezTo>
                    <a:pt x="19092" y="3095"/>
                    <a:pt x="18953" y="3144"/>
                    <a:pt x="18813" y="3194"/>
                  </a:cubicBezTo>
                  <a:lnTo>
                    <a:pt x="18813" y="3194"/>
                  </a:lnTo>
                  <a:cubicBezTo>
                    <a:pt x="15785" y="1826"/>
                    <a:pt x="12593" y="859"/>
                    <a:pt x="9316" y="328"/>
                  </a:cubicBezTo>
                  <a:cubicBezTo>
                    <a:pt x="8402" y="187"/>
                    <a:pt x="7391" y="0"/>
                    <a:pt x="6415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4004947" y="3918711"/>
              <a:ext cx="455087" cy="710295"/>
            </a:xfrm>
            <a:custGeom>
              <a:avLst/>
              <a:gdLst/>
              <a:ahLst/>
              <a:cxnLst/>
              <a:rect l="l" t="t" r="r" b="b"/>
              <a:pathLst>
                <a:path w="9722" h="15174" extrusionOk="0">
                  <a:moveTo>
                    <a:pt x="874" y="1348"/>
                  </a:moveTo>
                  <a:cubicBezTo>
                    <a:pt x="5425" y="4019"/>
                    <a:pt x="8499" y="8812"/>
                    <a:pt x="8729" y="14137"/>
                  </a:cubicBezTo>
                  <a:lnTo>
                    <a:pt x="8729" y="14137"/>
                  </a:lnTo>
                  <a:cubicBezTo>
                    <a:pt x="5366" y="13902"/>
                    <a:pt x="2812" y="10016"/>
                    <a:pt x="2015" y="7040"/>
                  </a:cubicBezTo>
                  <a:cubicBezTo>
                    <a:pt x="1512" y="5116"/>
                    <a:pt x="1532" y="3166"/>
                    <a:pt x="874" y="1348"/>
                  </a:cubicBezTo>
                  <a:close/>
                  <a:moveTo>
                    <a:pt x="187" y="1"/>
                  </a:moveTo>
                  <a:cubicBezTo>
                    <a:pt x="1" y="1"/>
                    <a:pt x="175" y="863"/>
                    <a:pt x="227" y="955"/>
                  </a:cubicBezTo>
                  <a:cubicBezTo>
                    <a:pt x="1239" y="2632"/>
                    <a:pt x="1211" y="4559"/>
                    <a:pt x="1558" y="6430"/>
                  </a:cubicBezTo>
                  <a:cubicBezTo>
                    <a:pt x="1794" y="7705"/>
                    <a:pt x="2237" y="8939"/>
                    <a:pt x="2875" y="10076"/>
                  </a:cubicBezTo>
                  <a:cubicBezTo>
                    <a:pt x="4238" y="12509"/>
                    <a:pt x="6144" y="15174"/>
                    <a:pt x="9162" y="15174"/>
                  </a:cubicBezTo>
                  <a:cubicBezTo>
                    <a:pt x="9274" y="15174"/>
                    <a:pt x="9386" y="15170"/>
                    <a:pt x="9501" y="15163"/>
                  </a:cubicBezTo>
                  <a:cubicBezTo>
                    <a:pt x="9721" y="15149"/>
                    <a:pt x="9613" y="14137"/>
                    <a:pt x="9381" y="14137"/>
                  </a:cubicBezTo>
                  <a:cubicBezTo>
                    <a:pt x="9379" y="14137"/>
                    <a:pt x="9378" y="14137"/>
                    <a:pt x="9376" y="14137"/>
                  </a:cubicBezTo>
                  <a:lnTo>
                    <a:pt x="9362" y="14137"/>
                  </a:lnTo>
                  <a:cubicBezTo>
                    <a:pt x="9263" y="14144"/>
                    <a:pt x="9164" y="14147"/>
                    <a:pt x="9065" y="14148"/>
                  </a:cubicBezTo>
                  <a:lnTo>
                    <a:pt x="9065" y="14148"/>
                  </a:lnTo>
                  <a:cubicBezTo>
                    <a:pt x="8749" y="8254"/>
                    <a:pt x="5484" y="2816"/>
                    <a:pt x="227" y="12"/>
                  </a:cubicBezTo>
                  <a:cubicBezTo>
                    <a:pt x="212" y="4"/>
                    <a:pt x="199" y="1"/>
                    <a:pt x="1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4030506" y="4569183"/>
              <a:ext cx="505314" cy="499510"/>
            </a:xfrm>
            <a:custGeom>
              <a:avLst/>
              <a:gdLst/>
              <a:ahLst/>
              <a:cxnLst/>
              <a:rect l="l" t="t" r="r" b="b"/>
              <a:pathLst>
                <a:path w="10795" h="10671" extrusionOk="0">
                  <a:moveTo>
                    <a:pt x="8981" y="1117"/>
                  </a:moveTo>
                  <a:lnTo>
                    <a:pt x="8981" y="1117"/>
                  </a:lnTo>
                  <a:cubicBezTo>
                    <a:pt x="10794" y="3933"/>
                    <a:pt x="6112" y="5715"/>
                    <a:pt x="4394" y="6479"/>
                  </a:cubicBezTo>
                  <a:cubicBezTo>
                    <a:pt x="3107" y="7051"/>
                    <a:pt x="1960" y="7754"/>
                    <a:pt x="1195" y="8872"/>
                  </a:cubicBezTo>
                  <a:lnTo>
                    <a:pt x="1195" y="8872"/>
                  </a:lnTo>
                  <a:cubicBezTo>
                    <a:pt x="1602" y="5274"/>
                    <a:pt x="5680" y="2100"/>
                    <a:pt x="8981" y="1117"/>
                  </a:cubicBezTo>
                  <a:close/>
                  <a:moveTo>
                    <a:pt x="9246" y="1"/>
                  </a:moveTo>
                  <a:cubicBezTo>
                    <a:pt x="9233" y="1"/>
                    <a:pt x="9219" y="2"/>
                    <a:pt x="9204" y="6"/>
                  </a:cubicBezTo>
                  <a:cubicBezTo>
                    <a:pt x="4879" y="1101"/>
                    <a:pt x="0" y="5384"/>
                    <a:pt x="638" y="10194"/>
                  </a:cubicBezTo>
                  <a:cubicBezTo>
                    <a:pt x="667" y="10372"/>
                    <a:pt x="831" y="10670"/>
                    <a:pt x="988" y="10670"/>
                  </a:cubicBezTo>
                  <a:cubicBezTo>
                    <a:pt x="1051" y="10670"/>
                    <a:pt x="1113" y="10622"/>
                    <a:pt x="1164" y="10499"/>
                  </a:cubicBezTo>
                  <a:cubicBezTo>
                    <a:pt x="2481" y="7228"/>
                    <a:pt x="6612" y="7491"/>
                    <a:pt x="8761" y="5079"/>
                  </a:cubicBezTo>
                  <a:cubicBezTo>
                    <a:pt x="9811" y="3896"/>
                    <a:pt x="10178" y="2229"/>
                    <a:pt x="9531" y="820"/>
                  </a:cubicBezTo>
                  <a:lnTo>
                    <a:pt x="9531" y="820"/>
                  </a:lnTo>
                  <a:cubicBezTo>
                    <a:pt x="9634" y="521"/>
                    <a:pt x="9495" y="1"/>
                    <a:pt x="92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4372453" y="3871854"/>
              <a:ext cx="492909" cy="779948"/>
            </a:xfrm>
            <a:custGeom>
              <a:avLst/>
              <a:gdLst/>
              <a:ahLst/>
              <a:cxnLst/>
              <a:rect l="l" t="t" r="r" b="b"/>
              <a:pathLst>
                <a:path w="10530" h="16662" extrusionOk="0">
                  <a:moveTo>
                    <a:pt x="544" y="1158"/>
                  </a:moveTo>
                  <a:cubicBezTo>
                    <a:pt x="3120" y="2433"/>
                    <a:pt x="5658" y="3812"/>
                    <a:pt x="7181" y="6336"/>
                  </a:cubicBezTo>
                  <a:cubicBezTo>
                    <a:pt x="8807" y="9012"/>
                    <a:pt x="9569" y="12196"/>
                    <a:pt x="9665" y="15320"/>
                  </a:cubicBezTo>
                  <a:lnTo>
                    <a:pt x="9665" y="15320"/>
                  </a:lnTo>
                  <a:cubicBezTo>
                    <a:pt x="6997" y="14430"/>
                    <a:pt x="5201" y="12193"/>
                    <a:pt x="3687" y="9871"/>
                  </a:cubicBezTo>
                  <a:cubicBezTo>
                    <a:pt x="1869" y="7078"/>
                    <a:pt x="939" y="4383"/>
                    <a:pt x="544" y="1158"/>
                  </a:cubicBezTo>
                  <a:close/>
                  <a:moveTo>
                    <a:pt x="178" y="0"/>
                  </a:moveTo>
                  <a:cubicBezTo>
                    <a:pt x="0" y="0"/>
                    <a:pt x="1" y="466"/>
                    <a:pt x="14" y="542"/>
                  </a:cubicBezTo>
                  <a:cubicBezTo>
                    <a:pt x="374" y="4146"/>
                    <a:pt x="1206" y="7084"/>
                    <a:pt x="3175" y="10162"/>
                  </a:cubicBezTo>
                  <a:cubicBezTo>
                    <a:pt x="4807" y="12729"/>
                    <a:pt x="6740" y="15334"/>
                    <a:pt x="9710" y="16314"/>
                  </a:cubicBezTo>
                  <a:lnTo>
                    <a:pt x="9710" y="16314"/>
                  </a:lnTo>
                  <a:cubicBezTo>
                    <a:pt x="9769" y="16509"/>
                    <a:pt x="9897" y="16662"/>
                    <a:pt x="9999" y="16662"/>
                  </a:cubicBezTo>
                  <a:cubicBezTo>
                    <a:pt x="10064" y="16662"/>
                    <a:pt x="10119" y="16599"/>
                    <a:pt x="10139" y="16442"/>
                  </a:cubicBezTo>
                  <a:lnTo>
                    <a:pt x="10139" y="16442"/>
                  </a:lnTo>
                  <a:cubicBezTo>
                    <a:pt x="10156" y="16446"/>
                    <a:pt x="10172" y="16451"/>
                    <a:pt x="10189" y="16455"/>
                  </a:cubicBezTo>
                  <a:cubicBezTo>
                    <a:pt x="10203" y="16458"/>
                    <a:pt x="10216" y="16460"/>
                    <a:pt x="10228" y="16460"/>
                  </a:cubicBezTo>
                  <a:cubicBezTo>
                    <a:pt x="10529" y="16460"/>
                    <a:pt x="10455" y="15537"/>
                    <a:pt x="10189" y="15457"/>
                  </a:cubicBezTo>
                  <a:lnTo>
                    <a:pt x="10175" y="15471"/>
                  </a:lnTo>
                  <a:cubicBezTo>
                    <a:pt x="10161" y="15467"/>
                    <a:pt x="10147" y="15464"/>
                    <a:pt x="10133" y="15460"/>
                  </a:cubicBezTo>
                  <a:lnTo>
                    <a:pt x="10133" y="15460"/>
                  </a:lnTo>
                  <a:cubicBezTo>
                    <a:pt x="10025" y="12335"/>
                    <a:pt x="9312" y="9245"/>
                    <a:pt x="7888" y="6447"/>
                  </a:cubicBezTo>
                  <a:cubicBezTo>
                    <a:pt x="6238" y="3231"/>
                    <a:pt x="3382" y="1567"/>
                    <a:pt x="236" y="15"/>
                  </a:cubicBezTo>
                  <a:cubicBezTo>
                    <a:pt x="215" y="5"/>
                    <a:pt x="195" y="0"/>
                    <a:pt x="17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4457506" y="4634436"/>
              <a:ext cx="618454" cy="527502"/>
            </a:xfrm>
            <a:custGeom>
              <a:avLst/>
              <a:gdLst/>
              <a:ahLst/>
              <a:cxnLst/>
              <a:rect l="l" t="t" r="r" b="b"/>
              <a:pathLst>
                <a:path w="13212" h="11269" extrusionOk="0">
                  <a:moveTo>
                    <a:pt x="12024" y="1585"/>
                  </a:moveTo>
                  <a:cubicBezTo>
                    <a:pt x="11178" y="4141"/>
                    <a:pt x="9966" y="6447"/>
                    <a:pt x="7235" y="7483"/>
                  </a:cubicBezTo>
                  <a:cubicBezTo>
                    <a:pt x="5987" y="7941"/>
                    <a:pt x="4671" y="8176"/>
                    <a:pt x="3451" y="8675"/>
                  </a:cubicBezTo>
                  <a:cubicBezTo>
                    <a:pt x="2565" y="9039"/>
                    <a:pt x="1744" y="9783"/>
                    <a:pt x="836" y="10109"/>
                  </a:cubicBezTo>
                  <a:lnTo>
                    <a:pt x="836" y="10109"/>
                  </a:lnTo>
                  <a:cubicBezTo>
                    <a:pt x="1925" y="7923"/>
                    <a:pt x="5278" y="6758"/>
                    <a:pt x="7124" y="5626"/>
                  </a:cubicBezTo>
                  <a:cubicBezTo>
                    <a:pt x="8122" y="5016"/>
                    <a:pt x="8815" y="4032"/>
                    <a:pt x="9702" y="3269"/>
                  </a:cubicBezTo>
                  <a:cubicBezTo>
                    <a:pt x="10425" y="2647"/>
                    <a:pt x="11220" y="2105"/>
                    <a:pt x="12024" y="1585"/>
                  </a:cubicBezTo>
                  <a:close/>
                  <a:moveTo>
                    <a:pt x="12779" y="0"/>
                  </a:moveTo>
                  <a:cubicBezTo>
                    <a:pt x="12753" y="0"/>
                    <a:pt x="12725" y="8"/>
                    <a:pt x="12697" y="25"/>
                  </a:cubicBezTo>
                  <a:lnTo>
                    <a:pt x="12697" y="39"/>
                  </a:lnTo>
                  <a:cubicBezTo>
                    <a:pt x="12680" y="49"/>
                    <a:pt x="12664" y="60"/>
                    <a:pt x="12648" y="70"/>
                  </a:cubicBezTo>
                  <a:lnTo>
                    <a:pt x="12648" y="70"/>
                  </a:lnTo>
                  <a:cubicBezTo>
                    <a:pt x="12623" y="49"/>
                    <a:pt x="12598" y="36"/>
                    <a:pt x="12574" y="36"/>
                  </a:cubicBezTo>
                  <a:cubicBezTo>
                    <a:pt x="12527" y="36"/>
                    <a:pt x="12483" y="83"/>
                    <a:pt x="12449" y="198"/>
                  </a:cubicBezTo>
                  <a:lnTo>
                    <a:pt x="12449" y="198"/>
                  </a:lnTo>
                  <a:cubicBezTo>
                    <a:pt x="9948" y="1836"/>
                    <a:pt x="7966" y="4062"/>
                    <a:pt x="5322" y="5432"/>
                  </a:cubicBezTo>
                  <a:cubicBezTo>
                    <a:pt x="3284" y="6471"/>
                    <a:pt x="484" y="8107"/>
                    <a:pt x="41" y="10533"/>
                  </a:cubicBezTo>
                  <a:cubicBezTo>
                    <a:pt x="0" y="10709"/>
                    <a:pt x="52" y="11268"/>
                    <a:pt x="326" y="11268"/>
                  </a:cubicBezTo>
                  <a:cubicBezTo>
                    <a:pt x="332" y="11268"/>
                    <a:pt x="339" y="11268"/>
                    <a:pt x="346" y="11267"/>
                  </a:cubicBezTo>
                  <a:cubicBezTo>
                    <a:pt x="1760" y="11129"/>
                    <a:pt x="2952" y="9895"/>
                    <a:pt x="4282" y="9438"/>
                  </a:cubicBezTo>
                  <a:cubicBezTo>
                    <a:pt x="5613" y="8980"/>
                    <a:pt x="7055" y="8731"/>
                    <a:pt x="8330" y="8079"/>
                  </a:cubicBezTo>
                  <a:cubicBezTo>
                    <a:pt x="11037" y="6726"/>
                    <a:pt x="12040" y="3799"/>
                    <a:pt x="12834" y="1067"/>
                  </a:cubicBezTo>
                  <a:lnTo>
                    <a:pt x="12834" y="1067"/>
                  </a:lnTo>
                  <a:cubicBezTo>
                    <a:pt x="12871" y="1043"/>
                    <a:pt x="12909" y="1020"/>
                    <a:pt x="12946" y="996"/>
                  </a:cubicBezTo>
                  <a:cubicBezTo>
                    <a:pt x="13211" y="832"/>
                    <a:pt x="13051" y="0"/>
                    <a:pt x="1277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4909223" y="4048609"/>
              <a:ext cx="492769" cy="773769"/>
            </a:xfrm>
            <a:custGeom>
              <a:avLst/>
              <a:gdLst/>
              <a:ahLst/>
              <a:cxnLst/>
              <a:rect l="l" t="t" r="r" b="b"/>
              <a:pathLst>
                <a:path w="10527" h="16530" extrusionOk="0">
                  <a:moveTo>
                    <a:pt x="998" y="2026"/>
                  </a:moveTo>
                  <a:cubicBezTo>
                    <a:pt x="2422" y="3663"/>
                    <a:pt x="4410" y="4787"/>
                    <a:pt x="5639" y="6635"/>
                  </a:cubicBezTo>
                  <a:cubicBezTo>
                    <a:pt x="7250" y="9064"/>
                    <a:pt x="8314" y="11806"/>
                    <a:pt x="8893" y="14646"/>
                  </a:cubicBezTo>
                  <a:lnTo>
                    <a:pt x="8893" y="14646"/>
                  </a:lnTo>
                  <a:cubicBezTo>
                    <a:pt x="6728" y="13121"/>
                    <a:pt x="5485" y="11122"/>
                    <a:pt x="4045" y="8756"/>
                  </a:cubicBezTo>
                  <a:cubicBezTo>
                    <a:pt x="3268" y="7495"/>
                    <a:pt x="2312" y="6441"/>
                    <a:pt x="1771" y="5027"/>
                  </a:cubicBezTo>
                  <a:cubicBezTo>
                    <a:pt x="1405" y="4057"/>
                    <a:pt x="1178" y="3045"/>
                    <a:pt x="998" y="2026"/>
                  </a:cubicBezTo>
                  <a:close/>
                  <a:moveTo>
                    <a:pt x="387" y="0"/>
                  </a:moveTo>
                  <a:cubicBezTo>
                    <a:pt x="183" y="0"/>
                    <a:pt x="1" y="275"/>
                    <a:pt x="39" y="550"/>
                  </a:cubicBezTo>
                  <a:cubicBezTo>
                    <a:pt x="288" y="2186"/>
                    <a:pt x="551" y="3849"/>
                    <a:pt x="1120" y="5388"/>
                  </a:cubicBezTo>
                  <a:cubicBezTo>
                    <a:pt x="1688" y="6899"/>
                    <a:pt x="2672" y="8008"/>
                    <a:pt x="3504" y="9352"/>
                  </a:cubicBezTo>
                  <a:cubicBezTo>
                    <a:pt x="5129" y="12022"/>
                    <a:pt x="6513" y="14246"/>
                    <a:pt x="9112" y="15878"/>
                  </a:cubicBezTo>
                  <a:lnTo>
                    <a:pt x="9112" y="15878"/>
                  </a:lnTo>
                  <a:cubicBezTo>
                    <a:pt x="9124" y="15953"/>
                    <a:pt x="9135" y="16028"/>
                    <a:pt x="9146" y="16103"/>
                  </a:cubicBezTo>
                  <a:cubicBezTo>
                    <a:pt x="9184" y="16393"/>
                    <a:pt x="9358" y="16530"/>
                    <a:pt x="9522" y="16530"/>
                  </a:cubicBezTo>
                  <a:cubicBezTo>
                    <a:pt x="9649" y="16530"/>
                    <a:pt x="9771" y="16448"/>
                    <a:pt x="9823" y="16292"/>
                  </a:cubicBezTo>
                  <a:lnTo>
                    <a:pt x="9823" y="16292"/>
                  </a:lnTo>
                  <a:cubicBezTo>
                    <a:pt x="9860" y="16312"/>
                    <a:pt x="9898" y="16332"/>
                    <a:pt x="9936" y="16352"/>
                  </a:cubicBezTo>
                  <a:cubicBezTo>
                    <a:pt x="9998" y="16386"/>
                    <a:pt x="10055" y="16401"/>
                    <a:pt x="10106" y="16401"/>
                  </a:cubicBezTo>
                  <a:cubicBezTo>
                    <a:pt x="10472" y="16401"/>
                    <a:pt x="10526" y="15620"/>
                    <a:pt x="10185" y="15438"/>
                  </a:cubicBezTo>
                  <a:cubicBezTo>
                    <a:pt x="10023" y="15352"/>
                    <a:pt x="9865" y="15263"/>
                    <a:pt x="9712" y="15173"/>
                  </a:cubicBezTo>
                  <a:lnTo>
                    <a:pt x="9712" y="15173"/>
                  </a:lnTo>
                  <a:cubicBezTo>
                    <a:pt x="9222" y="12298"/>
                    <a:pt x="8230" y="9537"/>
                    <a:pt x="6775" y="6996"/>
                  </a:cubicBezTo>
                  <a:cubicBezTo>
                    <a:pt x="6068" y="5790"/>
                    <a:pt x="5264" y="4667"/>
                    <a:pt x="4225" y="3724"/>
                  </a:cubicBezTo>
                  <a:cubicBezTo>
                    <a:pt x="2963" y="2601"/>
                    <a:pt x="1508" y="1714"/>
                    <a:pt x="662" y="203"/>
                  </a:cubicBezTo>
                  <a:cubicBezTo>
                    <a:pt x="579" y="59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5240638" y="4745142"/>
              <a:ext cx="283669" cy="702244"/>
            </a:xfrm>
            <a:custGeom>
              <a:avLst/>
              <a:gdLst/>
              <a:ahLst/>
              <a:cxnLst/>
              <a:rect l="l" t="t" r="r" b="b"/>
              <a:pathLst>
                <a:path w="6060" h="15002" extrusionOk="0">
                  <a:moveTo>
                    <a:pt x="3267" y="2027"/>
                  </a:moveTo>
                  <a:cubicBezTo>
                    <a:pt x="6059" y="5201"/>
                    <a:pt x="2295" y="9735"/>
                    <a:pt x="3139" y="13734"/>
                  </a:cubicBezTo>
                  <a:lnTo>
                    <a:pt x="3139" y="13734"/>
                  </a:lnTo>
                  <a:cubicBezTo>
                    <a:pt x="2071" y="13222"/>
                    <a:pt x="1249" y="12274"/>
                    <a:pt x="888" y="11120"/>
                  </a:cubicBezTo>
                  <a:cubicBezTo>
                    <a:pt x="430" y="9568"/>
                    <a:pt x="1179" y="8209"/>
                    <a:pt x="1941" y="6892"/>
                  </a:cubicBezTo>
                  <a:cubicBezTo>
                    <a:pt x="2949" y="5159"/>
                    <a:pt x="3085" y="3840"/>
                    <a:pt x="3267" y="2027"/>
                  </a:cubicBezTo>
                  <a:close/>
                  <a:moveTo>
                    <a:pt x="2090" y="1"/>
                  </a:moveTo>
                  <a:cubicBezTo>
                    <a:pt x="1758" y="1"/>
                    <a:pt x="1687" y="771"/>
                    <a:pt x="2024" y="987"/>
                  </a:cubicBezTo>
                  <a:cubicBezTo>
                    <a:pt x="2231" y="1119"/>
                    <a:pt x="2421" y="1254"/>
                    <a:pt x="2595" y="1392"/>
                  </a:cubicBezTo>
                  <a:lnTo>
                    <a:pt x="2595" y="1392"/>
                  </a:lnTo>
                  <a:cubicBezTo>
                    <a:pt x="2517" y="2325"/>
                    <a:pt x="2542" y="3236"/>
                    <a:pt x="2301" y="4148"/>
                  </a:cubicBezTo>
                  <a:cubicBezTo>
                    <a:pt x="2038" y="5104"/>
                    <a:pt x="1553" y="5853"/>
                    <a:pt x="1068" y="6712"/>
                  </a:cubicBezTo>
                  <a:cubicBezTo>
                    <a:pt x="486" y="7724"/>
                    <a:pt x="0" y="8764"/>
                    <a:pt x="14" y="9956"/>
                  </a:cubicBezTo>
                  <a:cubicBezTo>
                    <a:pt x="28" y="12257"/>
                    <a:pt x="1525" y="14281"/>
                    <a:pt x="3715" y="14988"/>
                  </a:cubicBezTo>
                  <a:cubicBezTo>
                    <a:pt x="3745" y="14997"/>
                    <a:pt x="3773" y="15002"/>
                    <a:pt x="3799" y="15002"/>
                  </a:cubicBezTo>
                  <a:cubicBezTo>
                    <a:pt x="4077" y="15002"/>
                    <a:pt x="4152" y="14498"/>
                    <a:pt x="4076" y="14295"/>
                  </a:cubicBezTo>
                  <a:cubicBezTo>
                    <a:pt x="2828" y="11287"/>
                    <a:pt x="4991" y="8306"/>
                    <a:pt x="5143" y="5284"/>
                  </a:cubicBezTo>
                  <a:cubicBezTo>
                    <a:pt x="5254" y="2956"/>
                    <a:pt x="4187" y="1278"/>
                    <a:pt x="2260" y="59"/>
                  </a:cubicBezTo>
                  <a:cubicBezTo>
                    <a:pt x="2198" y="18"/>
                    <a:pt x="2141" y="1"/>
                    <a:pt x="2090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5079705" y="4761057"/>
              <a:ext cx="316389" cy="256940"/>
            </a:xfrm>
            <a:custGeom>
              <a:avLst/>
              <a:gdLst/>
              <a:ahLst/>
              <a:cxnLst/>
              <a:rect l="l" t="t" r="r" b="b"/>
              <a:pathLst>
                <a:path w="6759" h="5489" extrusionOk="0">
                  <a:moveTo>
                    <a:pt x="5210" y="1481"/>
                  </a:moveTo>
                  <a:lnTo>
                    <a:pt x="5210" y="1481"/>
                  </a:lnTo>
                  <a:cubicBezTo>
                    <a:pt x="4494" y="3011"/>
                    <a:pt x="2644" y="3866"/>
                    <a:pt x="1046" y="4367"/>
                  </a:cubicBezTo>
                  <a:lnTo>
                    <a:pt x="1046" y="4367"/>
                  </a:lnTo>
                  <a:cubicBezTo>
                    <a:pt x="1443" y="3742"/>
                    <a:pt x="3028" y="2673"/>
                    <a:pt x="3327" y="2477"/>
                  </a:cubicBezTo>
                  <a:cubicBezTo>
                    <a:pt x="3929" y="2085"/>
                    <a:pt x="4558" y="1753"/>
                    <a:pt x="5210" y="1481"/>
                  </a:cubicBezTo>
                  <a:close/>
                  <a:moveTo>
                    <a:pt x="5735" y="1"/>
                  </a:moveTo>
                  <a:cubicBezTo>
                    <a:pt x="5636" y="1"/>
                    <a:pt x="5546" y="85"/>
                    <a:pt x="5513" y="292"/>
                  </a:cubicBezTo>
                  <a:lnTo>
                    <a:pt x="5513" y="292"/>
                  </a:lnTo>
                  <a:cubicBezTo>
                    <a:pt x="4180" y="768"/>
                    <a:pt x="2947" y="1484"/>
                    <a:pt x="1872" y="2408"/>
                  </a:cubicBezTo>
                  <a:cubicBezTo>
                    <a:pt x="999" y="3156"/>
                    <a:pt x="1" y="4043"/>
                    <a:pt x="555" y="5263"/>
                  </a:cubicBezTo>
                  <a:cubicBezTo>
                    <a:pt x="594" y="5340"/>
                    <a:pt x="691" y="5488"/>
                    <a:pt x="804" y="5488"/>
                  </a:cubicBezTo>
                  <a:cubicBezTo>
                    <a:pt x="814" y="5488"/>
                    <a:pt x="823" y="5487"/>
                    <a:pt x="832" y="5485"/>
                  </a:cubicBezTo>
                  <a:cubicBezTo>
                    <a:pt x="3150" y="4819"/>
                    <a:pt x="5468" y="3609"/>
                    <a:pt x="5994" y="1188"/>
                  </a:cubicBezTo>
                  <a:lnTo>
                    <a:pt x="5994" y="1188"/>
                  </a:lnTo>
                  <a:cubicBezTo>
                    <a:pt x="6125" y="1144"/>
                    <a:pt x="6258" y="1102"/>
                    <a:pt x="6391" y="1063"/>
                  </a:cubicBezTo>
                  <a:cubicBezTo>
                    <a:pt x="6759" y="958"/>
                    <a:pt x="6628" y="43"/>
                    <a:pt x="6319" y="43"/>
                  </a:cubicBezTo>
                  <a:cubicBezTo>
                    <a:pt x="6302" y="43"/>
                    <a:pt x="6284" y="45"/>
                    <a:pt x="6266" y="51"/>
                  </a:cubicBezTo>
                  <a:cubicBezTo>
                    <a:pt x="6165" y="80"/>
                    <a:pt x="6065" y="109"/>
                    <a:pt x="5965" y="140"/>
                  </a:cubicBezTo>
                  <a:lnTo>
                    <a:pt x="5965" y="140"/>
                  </a:lnTo>
                  <a:cubicBezTo>
                    <a:pt x="5899" y="54"/>
                    <a:pt x="5814" y="1"/>
                    <a:pt x="57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5298167" y="4327316"/>
              <a:ext cx="161494" cy="493190"/>
            </a:xfrm>
            <a:custGeom>
              <a:avLst/>
              <a:gdLst/>
              <a:ahLst/>
              <a:cxnLst/>
              <a:rect l="l" t="t" r="r" b="b"/>
              <a:pathLst>
                <a:path w="3450" h="10536" extrusionOk="0">
                  <a:moveTo>
                    <a:pt x="1879" y="1457"/>
                  </a:moveTo>
                  <a:lnTo>
                    <a:pt x="1879" y="1457"/>
                  </a:lnTo>
                  <a:cubicBezTo>
                    <a:pt x="2497" y="3576"/>
                    <a:pt x="1842" y="5762"/>
                    <a:pt x="1188" y="7869"/>
                  </a:cubicBezTo>
                  <a:lnTo>
                    <a:pt x="1188" y="7869"/>
                  </a:lnTo>
                  <a:cubicBezTo>
                    <a:pt x="819" y="5718"/>
                    <a:pt x="1052" y="3495"/>
                    <a:pt x="1879" y="1457"/>
                  </a:cubicBezTo>
                  <a:close/>
                  <a:moveTo>
                    <a:pt x="1842" y="1"/>
                  </a:moveTo>
                  <a:cubicBezTo>
                    <a:pt x="1749" y="1"/>
                    <a:pt x="1656" y="54"/>
                    <a:pt x="1599" y="168"/>
                  </a:cubicBezTo>
                  <a:cubicBezTo>
                    <a:pt x="287" y="2980"/>
                    <a:pt x="0" y="6163"/>
                    <a:pt x="799" y="9149"/>
                  </a:cubicBezTo>
                  <a:lnTo>
                    <a:pt x="799" y="9149"/>
                  </a:lnTo>
                  <a:cubicBezTo>
                    <a:pt x="734" y="9373"/>
                    <a:pt x="672" y="9595"/>
                    <a:pt x="615" y="9816"/>
                  </a:cubicBezTo>
                  <a:cubicBezTo>
                    <a:pt x="538" y="10125"/>
                    <a:pt x="790" y="10535"/>
                    <a:pt x="1007" y="10535"/>
                  </a:cubicBezTo>
                  <a:cubicBezTo>
                    <a:pt x="1087" y="10535"/>
                    <a:pt x="1163" y="10478"/>
                    <a:pt x="1215" y="10338"/>
                  </a:cubicBezTo>
                  <a:lnTo>
                    <a:pt x="1215" y="10338"/>
                  </a:lnTo>
                  <a:cubicBezTo>
                    <a:pt x="1270" y="10401"/>
                    <a:pt x="1333" y="10429"/>
                    <a:pt x="1394" y="10429"/>
                  </a:cubicBezTo>
                  <a:cubicBezTo>
                    <a:pt x="1603" y="10429"/>
                    <a:pt x="1800" y="10111"/>
                    <a:pt x="1682" y="9775"/>
                  </a:cubicBezTo>
                  <a:cubicBezTo>
                    <a:pt x="1622" y="9603"/>
                    <a:pt x="1566" y="9430"/>
                    <a:pt x="1514" y="9257"/>
                  </a:cubicBezTo>
                  <a:lnTo>
                    <a:pt x="1514" y="9257"/>
                  </a:lnTo>
                  <a:cubicBezTo>
                    <a:pt x="2378" y="6239"/>
                    <a:pt x="3449" y="3281"/>
                    <a:pt x="2126" y="210"/>
                  </a:cubicBezTo>
                  <a:cubicBezTo>
                    <a:pt x="2066" y="75"/>
                    <a:pt x="1953" y="1"/>
                    <a:pt x="184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5480726" y="4575643"/>
              <a:ext cx="279877" cy="360577"/>
            </a:xfrm>
            <a:custGeom>
              <a:avLst/>
              <a:gdLst/>
              <a:ahLst/>
              <a:cxnLst/>
              <a:rect l="l" t="t" r="r" b="b"/>
              <a:pathLst>
                <a:path w="5979" h="7703" extrusionOk="0">
                  <a:moveTo>
                    <a:pt x="700" y="1392"/>
                  </a:moveTo>
                  <a:cubicBezTo>
                    <a:pt x="2354" y="2800"/>
                    <a:pt x="3992" y="4302"/>
                    <a:pt x="4924" y="6259"/>
                  </a:cubicBezTo>
                  <a:lnTo>
                    <a:pt x="4924" y="6259"/>
                  </a:lnTo>
                  <a:cubicBezTo>
                    <a:pt x="3103" y="5234"/>
                    <a:pt x="1166" y="3405"/>
                    <a:pt x="700" y="1392"/>
                  </a:cubicBezTo>
                  <a:close/>
                  <a:moveTo>
                    <a:pt x="254" y="1"/>
                  </a:moveTo>
                  <a:cubicBezTo>
                    <a:pt x="96" y="1"/>
                    <a:pt x="0" y="268"/>
                    <a:pt x="0" y="422"/>
                  </a:cubicBezTo>
                  <a:cubicBezTo>
                    <a:pt x="95" y="3526"/>
                    <a:pt x="2708" y="6219"/>
                    <a:pt x="5416" y="7529"/>
                  </a:cubicBezTo>
                  <a:lnTo>
                    <a:pt x="5416" y="7529"/>
                  </a:lnTo>
                  <a:cubicBezTo>
                    <a:pt x="5476" y="7651"/>
                    <a:pt x="5550" y="7702"/>
                    <a:pt x="5622" y="7702"/>
                  </a:cubicBezTo>
                  <a:cubicBezTo>
                    <a:pt x="5806" y="7702"/>
                    <a:pt x="5979" y="7369"/>
                    <a:pt x="5878" y="7048"/>
                  </a:cubicBezTo>
                  <a:cubicBezTo>
                    <a:pt x="5868" y="7016"/>
                    <a:pt x="5858" y="6985"/>
                    <a:pt x="5849" y="6953"/>
                  </a:cubicBezTo>
                  <a:lnTo>
                    <a:pt x="5849" y="6953"/>
                  </a:lnTo>
                  <a:cubicBezTo>
                    <a:pt x="5839" y="6913"/>
                    <a:pt x="5826" y="6874"/>
                    <a:pt x="5811" y="6838"/>
                  </a:cubicBezTo>
                  <a:lnTo>
                    <a:pt x="5811" y="6838"/>
                  </a:lnTo>
                  <a:cubicBezTo>
                    <a:pt x="4868" y="3970"/>
                    <a:pt x="2635" y="1956"/>
                    <a:pt x="388" y="62"/>
                  </a:cubicBezTo>
                  <a:cubicBezTo>
                    <a:pt x="340" y="19"/>
                    <a:pt x="295" y="1"/>
                    <a:pt x="254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5613105" y="4879206"/>
              <a:ext cx="204981" cy="386791"/>
            </a:xfrm>
            <a:custGeom>
              <a:avLst/>
              <a:gdLst/>
              <a:ahLst/>
              <a:cxnLst/>
              <a:rect l="l" t="t" r="r" b="b"/>
              <a:pathLst>
                <a:path w="4379" h="8263" extrusionOk="0">
                  <a:moveTo>
                    <a:pt x="2715" y="1208"/>
                  </a:moveTo>
                  <a:cubicBezTo>
                    <a:pt x="3852" y="2990"/>
                    <a:pt x="1762" y="5607"/>
                    <a:pt x="450" y="6919"/>
                  </a:cubicBezTo>
                  <a:lnTo>
                    <a:pt x="450" y="6919"/>
                  </a:lnTo>
                  <a:cubicBezTo>
                    <a:pt x="528" y="4744"/>
                    <a:pt x="885" y="2544"/>
                    <a:pt x="2715" y="1208"/>
                  </a:cubicBezTo>
                  <a:close/>
                  <a:moveTo>
                    <a:pt x="2538" y="1"/>
                  </a:moveTo>
                  <a:cubicBezTo>
                    <a:pt x="2468" y="1"/>
                    <a:pt x="2427" y="127"/>
                    <a:pt x="2413" y="289"/>
                  </a:cubicBezTo>
                  <a:lnTo>
                    <a:pt x="2413" y="289"/>
                  </a:lnTo>
                  <a:cubicBezTo>
                    <a:pt x="165" y="1987"/>
                    <a:pt x="26" y="4991"/>
                    <a:pt x="0" y="7633"/>
                  </a:cubicBezTo>
                  <a:cubicBezTo>
                    <a:pt x="0" y="7706"/>
                    <a:pt x="86" y="8262"/>
                    <a:pt x="258" y="8262"/>
                  </a:cubicBezTo>
                  <a:cubicBezTo>
                    <a:pt x="281" y="8262"/>
                    <a:pt x="306" y="8252"/>
                    <a:pt x="333" y="8229"/>
                  </a:cubicBezTo>
                  <a:cubicBezTo>
                    <a:pt x="2128" y="6559"/>
                    <a:pt x="4378" y="3320"/>
                    <a:pt x="3129" y="808"/>
                  </a:cubicBezTo>
                  <a:lnTo>
                    <a:pt x="3129" y="808"/>
                  </a:lnTo>
                  <a:cubicBezTo>
                    <a:pt x="3177" y="513"/>
                    <a:pt x="3038" y="4"/>
                    <a:pt x="2849" y="4"/>
                  </a:cubicBezTo>
                  <a:cubicBezTo>
                    <a:pt x="2829" y="4"/>
                    <a:pt x="2808" y="9"/>
                    <a:pt x="2786" y="22"/>
                  </a:cubicBezTo>
                  <a:lnTo>
                    <a:pt x="2800" y="22"/>
                  </a:lnTo>
                  <a:cubicBezTo>
                    <a:pt x="2756" y="50"/>
                    <a:pt x="2712" y="79"/>
                    <a:pt x="2668" y="107"/>
                  </a:cubicBezTo>
                  <a:lnTo>
                    <a:pt x="2668" y="107"/>
                  </a:lnTo>
                  <a:cubicBezTo>
                    <a:pt x="2653" y="88"/>
                    <a:pt x="2636" y="69"/>
                    <a:pt x="2620" y="50"/>
                  </a:cubicBezTo>
                  <a:cubicBezTo>
                    <a:pt x="2589" y="16"/>
                    <a:pt x="2562" y="1"/>
                    <a:pt x="2538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4890218" y="5336539"/>
              <a:ext cx="812294" cy="395498"/>
            </a:xfrm>
            <a:custGeom>
              <a:avLst/>
              <a:gdLst/>
              <a:ahLst/>
              <a:cxnLst/>
              <a:rect l="l" t="t" r="r" b="b"/>
              <a:pathLst>
                <a:path w="17353" h="8449" extrusionOk="0">
                  <a:moveTo>
                    <a:pt x="15694" y="983"/>
                  </a:moveTo>
                  <a:cubicBezTo>
                    <a:pt x="15952" y="983"/>
                    <a:pt x="16214" y="1003"/>
                    <a:pt x="16483" y="1046"/>
                  </a:cubicBezTo>
                  <a:lnTo>
                    <a:pt x="16483" y="1046"/>
                  </a:lnTo>
                  <a:cubicBezTo>
                    <a:pt x="14749" y="3243"/>
                    <a:pt x="12597" y="5980"/>
                    <a:pt x="10079" y="7025"/>
                  </a:cubicBezTo>
                  <a:cubicBezTo>
                    <a:pt x="9485" y="7274"/>
                    <a:pt x="8869" y="7363"/>
                    <a:pt x="8248" y="7363"/>
                  </a:cubicBezTo>
                  <a:cubicBezTo>
                    <a:pt x="7448" y="7363"/>
                    <a:pt x="6639" y="7215"/>
                    <a:pt x="5851" y="7067"/>
                  </a:cubicBezTo>
                  <a:cubicBezTo>
                    <a:pt x="4604" y="6839"/>
                    <a:pt x="3374" y="6528"/>
                    <a:pt x="2171" y="6141"/>
                  </a:cubicBezTo>
                  <a:lnTo>
                    <a:pt x="2171" y="6141"/>
                  </a:lnTo>
                  <a:cubicBezTo>
                    <a:pt x="4467" y="5683"/>
                    <a:pt x="6852" y="5055"/>
                    <a:pt x="8873" y="4045"/>
                  </a:cubicBezTo>
                  <a:cubicBezTo>
                    <a:pt x="11116" y="2935"/>
                    <a:pt x="13154" y="983"/>
                    <a:pt x="15694" y="983"/>
                  </a:cubicBezTo>
                  <a:close/>
                  <a:moveTo>
                    <a:pt x="15587" y="1"/>
                  </a:moveTo>
                  <a:cubicBezTo>
                    <a:pt x="13408" y="1"/>
                    <a:pt x="11599" y="1374"/>
                    <a:pt x="9704" y="2506"/>
                  </a:cubicBezTo>
                  <a:cubicBezTo>
                    <a:pt x="6932" y="4156"/>
                    <a:pt x="3411" y="4918"/>
                    <a:pt x="264" y="5459"/>
                  </a:cubicBezTo>
                  <a:cubicBezTo>
                    <a:pt x="1" y="5514"/>
                    <a:pt x="153" y="6388"/>
                    <a:pt x="348" y="6471"/>
                  </a:cubicBezTo>
                  <a:cubicBezTo>
                    <a:pt x="2395" y="7263"/>
                    <a:pt x="5384" y="8448"/>
                    <a:pt x="7954" y="8448"/>
                  </a:cubicBezTo>
                  <a:cubicBezTo>
                    <a:pt x="8759" y="8448"/>
                    <a:pt x="9522" y="8332"/>
                    <a:pt x="10203" y="8051"/>
                  </a:cubicBezTo>
                  <a:cubicBezTo>
                    <a:pt x="13031" y="6887"/>
                    <a:pt x="15374" y="3685"/>
                    <a:pt x="17217" y="1370"/>
                  </a:cubicBezTo>
                  <a:cubicBezTo>
                    <a:pt x="17352" y="1193"/>
                    <a:pt x="17223" y="653"/>
                    <a:pt x="17103" y="455"/>
                  </a:cubicBezTo>
                  <a:lnTo>
                    <a:pt x="17103" y="455"/>
                  </a:lnTo>
                  <a:cubicBezTo>
                    <a:pt x="17068" y="306"/>
                    <a:pt x="17007" y="186"/>
                    <a:pt x="16926" y="164"/>
                  </a:cubicBezTo>
                  <a:lnTo>
                    <a:pt x="16926" y="164"/>
                  </a:lnTo>
                  <a:lnTo>
                    <a:pt x="16940" y="177"/>
                  </a:lnTo>
                  <a:cubicBezTo>
                    <a:pt x="16472" y="55"/>
                    <a:pt x="16022" y="1"/>
                    <a:pt x="155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5534183" y="5339395"/>
              <a:ext cx="231195" cy="527221"/>
            </a:xfrm>
            <a:custGeom>
              <a:avLst/>
              <a:gdLst/>
              <a:ahLst/>
              <a:cxnLst/>
              <a:rect l="l" t="t" r="r" b="b"/>
              <a:pathLst>
                <a:path w="4939" h="11263" extrusionOk="0">
                  <a:moveTo>
                    <a:pt x="3101" y="1446"/>
                  </a:moveTo>
                  <a:cubicBezTo>
                    <a:pt x="3902" y="3185"/>
                    <a:pt x="4440" y="4880"/>
                    <a:pt x="3502" y="6742"/>
                  </a:cubicBezTo>
                  <a:cubicBezTo>
                    <a:pt x="2953" y="7818"/>
                    <a:pt x="2225" y="8808"/>
                    <a:pt x="1527" y="9806"/>
                  </a:cubicBezTo>
                  <a:lnTo>
                    <a:pt x="1527" y="9806"/>
                  </a:lnTo>
                  <a:cubicBezTo>
                    <a:pt x="1043" y="7245"/>
                    <a:pt x="1040" y="3176"/>
                    <a:pt x="3101" y="1446"/>
                  </a:cubicBezTo>
                  <a:close/>
                  <a:moveTo>
                    <a:pt x="3661" y="1"/>
                  </a:moveTo>
                  <a:cubicBezTo>
                    <a:pt x="3619" y="1"/>
                    <a:pt x="3576" y="11"/>
                    <a:pt x="3530" y="33"/>
                  </a:cubicBezTo>
                  <a:cubicBezTo>
                    <a:pt x="3410" y="89"/>
                    <a:pt x="3294" y="150"/>
                    <a:pt x="3183" y="216"/>
                  </a:cubicBezTo>
                  <a:lnTo>
                    <a:pt x="3183" y="216"/>
                  </a:lnTo>
                  <a:cubicBezTo>
                    <a:pt x="3109" y="217"/>
                    <a:pt x="3037" y="267"/>
                    <a:pt x="2980" y="345"/>
                  </a:cubicBezTo>
                  <a:lnTo>
                    <a:pt x="2980" y="345"/>
                  </a:lnTo>
                  <a:cubicBezTo>
                    <a:pt x="1" y="2359"/>
                    <a:pt x="302" y="8007"/>
                    <a:pt x="1062" y="10943"/>
                  </a:cubicBezTo>
                  <a:cubicBezTo>
                    <a:pt x="1112" y="11143"/>
                    <a:pt x="1253" y="11263"/>
                    <a:pt x="1399" y="11263"/>
                  </a:cubicBezTo>
                  <a:cubicBezTo>
                    <a:pt x="1496" y="11263"/>
                    <a:pt x="1595" y="11211"/>
                    <a:pt x="1672" y="11095"/>
                  </a:cubicBezTo>
                  <a:cubicBezTo>
                    <a:pt x="2795" y="9418"/>
                    <a:pt x="4417" y="7602"/>
                    <a:pt x="4708" y="5536"/>
                  </a:cubicBezTo>
                  <a:cubicBezTo>
                    <a:pt x="4939" y="3958"/>
                    <a:pt x="4372" y="2455"/>
                    <a:pt x="3716" y="1035"/>
                  </a:cubicBezTo>
                  <a:lnTo>
                    <a:pt x="3716" y="1035"/>
                  </a:lnTo>
                  <a:cubicBezTo>
                    <a:pt x="3755" y="1015"/>
                    <a:pt x="3794" y="995"/>
                    <a:pt x="3835" y="976"/>
                  </a:cubicBezTo>
                  <a:cubicBezTo>
                    <a:pt x="4196" y="814"/>
                    <a:pt x="4031" y="1"/>
                    <a:pt x="366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5796085" y="5147146"/>
              <a:ext cx="238169" cy="643263"/>
            </a:xfrm>
            <a:custGeom>
              <a:avLst/>
              <a:gdLst/>
              <a:ahLst/>
              <a:cxnLst/>
              <a:rect l="l" t="t" r="r" b="b"/>
              <a:pathLst>
                <a:path w="5088" h="13742" extrusionOk="0">
                  <a:moveTo>
                    <a:pt x="2060" y="1144"/>
                  </a:moveTo>
                  <a:cubicBezTo>
                    <a:pt x="4316" y="2145"/>
                    <a:pt x="4369" y="4916"/>
                    <a:pt x="4422" y="7134"/>
                  </a:cubicBezTo>
                  <a:cubicBezTo>
                    <a:pt x="4470" y="8833"/>
                    <a:pt x="4353" y="10541"/>
                    <a:pt x="4088" y="12225"/>
                  </a:cubicBezTo>
                  <a:lnTo>
                    <a:pt x="4088" y="12225"/>
                  </a:lnTo>
                  <a:lnTo>
                    <a:pt x="2357" y="8008"/>
                  </a:lnTo>
                  <a:cubicBezTo>
                    <a:pt x="1497" y="5928"/>
                    <a:pt x="0" y="3198"/>
                    <a:pt x="1982" y="1285"/>
                  </a:cubicBezTo>
                  <a:cubicBezTo>
                    <a:pt x="2018" y="1251"/>
                    <a:pt x="2044" y="1202"/>
                    <a:pt x="2060" y="1144"/>
                  </a:cubicBezTo>
                  <a:close/>
                  <a:moveTo>
                    <a:pt x="1652" y="1"/>
                  </a:moveTo>
                  <a:cubicBezTo>
                    <a:pt x="1475" y="1"/>
                    <a:pt x="1415" y="311"/>
                    <a:pt x="1459" y="588"/>
                  </a:cubicBezTo>
                  <a:lnTo>
                    <a:pt x="1459" y="588"/>
                  </a:lnTo>
                  <a:cubicBezTo>
                    <a:pt x="371" y="1840"/>
                    <a:pt x="264" y="3506"/>
                    <a:pt x="665" y="5111"/>
                  </a:cubicBezTo>
                  <a:cubicBezTo>
                    <a:pt x="1400" y="7994"/>
                    <a:pt x="2883" y="10794"/>
                    <a:pt x="4020" y="13539"/>
                  </a:cubicBezTo>
                  <a:cubicBezTo>
                    <a:pt x="4077" y="13677"/>
                    <a:pt x="4159" y="13742"/>
                    <a:pt x="4238" y="13742"/>
                  </a:cubicBezTo>
                  <a:cubicBezTo>
                    <a:pt x="4332" y="13742"/>
                    <a:pt x="4420" y="13649"/>
                    <a:pt x="4450" y="13483"/>
                  </a:cubicBezTo>
                  <a:cubicBezTo>
                    <a:pt x="4990" y="10572"/>
                    <a:pt x="5087" y="7606"/>
                    <a:pt x="4755" y="4667"/>
                  </a:cubicBezTo>
                  <a:cubicBezTo>
                    <a:pt x="4491" y="2574"/>
                    <a:pt x="3868" y="730"/>
                    <a:pt x="1705" y="9"/>
                  </a:cubicBezTo>
                  <a:cubicBezTo>
                    <a:pt x="1686" y="4"/>
                    <a:pt x="1669" y="1"/>
                    <a:pt x="165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5934502" y="5169521"/>
              <a:ext cx="555916" cy="238637"/>
            </a:xfrm>
            <a:custGeom>
              <a:avLst/>
              <a:gdLst/>
              <a:ahLst/>
              <a:cxnLst/>
              <a:rect l="l" t="t" r="r" b="b"/>
              <a:pathLst>
                <a:path w="11876" h="5098" extrusionOk="0">
                  <a:moveTo>
                    <a:pt x="5316" y="1005"/>
                  </a:moveTo>
                  <a:cubicBezTo>
                    <a:pt x="7219" y="1005"/>
                    <a:pt x="9118" y="1332"/>
                    <a:pt x="10924" y="1982"/>
                  </a:cubicBezTo>
                  <a:lnTo>
                    <a:pt x="10924" y="1982"/>
                  </a:lnTo>
                  <a:cubicBezTo>
                    <a:pt x="9545" y="3193"/>
                    <a:pt x="7109" y="4103"/>
                    <a:pt x="4956" y="4103"/>
                  </a:cubicBezTo>
                  <a:cubicBezTo>
                    <a:pt x="3075" y="4103"/>
                    <a:pt x="1411" y="3409"/>
                    <a:pt x="855" y="1615"/>
                  </a:cubicBezTo>
                  <a:lnTo>
                    <a:pt x="855" y="1615"/>
                  </a:lnTo>
                  <a:cubicBezTo>
                    <a:pt x="2315" y="1208"/>
                    <a:pt x="3817" y="1005"/>
                    <a:pt x="5316" y="1005"/>
                  </a:cubicBezTo>
                  <a:close/>
                  <a:moveTo>
                    <a:pt x="5167" y="1"/>
                  </a:moveTo>
                  <a:cubicBezTo>
                    <a:pt x="3503" y="1"/>
                    <a:pt x="1835" y="250"/>
                    <a:pt x="217" y="751"/>
                  </a:cubicBezTo>
                  <a:cubicBezTo>
                    <a:pt x="0" y="819"/>
                    <a:pt x="195" y="1765"/>
                    <a:pt x="347" y="1765"/>
                  </a:cubicBezTo>
                  <a:cubicBezTo>
                    <a:pt x="350" y="1765"/>
                    <a:pt x="353" y="1764"/>
                    <a:pt x="356" y="1763"/>
                  </a:cubicBezTo>
                  <a:cubicBezTo>
                    <a:pt x="427" y="1741"/>
                    <a:pt x="497" y="1720"/>
                    <a:pt x="568" y="1698"/>
                  </a:cubicBezTo>
                  <a:lnTo>
                    <a:pt x="568" y="1698"/>
                  </a:lnTo>
                  <a:cubicBezTo>
                    <a:pt x="1130" y="4101"/>
                    <a:pt x="3217" y="5098"/>
                    <a:pt x="5494" y="5098"/>
                  </a:cubicBezTo>
                  <a:cubicBezTo>
                    <a:pt x="7884" y="5098"/>
                    <a:pt x="10485" y="3999"/>
                    <a:pt x="11751" y="2276"/>
                  </a:cubicBezTo>
                  <a:cubicBezTo>
                    <a:pt x="11875" y="2124"/>
                    <a:pt x="11834" y="1389"/>
                    <a:pt x="11626" y="1306"/>
                  </a:cubicBezTo>
                  <a:cubicBezTo>
                    <a:pt x="9565" y="437"/>
                    <a:pt x="7370" y="1"/>
                    <a:pt x="516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5634684" y="4349176"/>
              <a:ext cx="798859" cy="664936"/>
            </a:xfrm>
            <a:custGeom>
              <a:avLst/>
              <a:gdLst/>
              <a:ahLst/>
              <a:cxnLst/>
              <a:rect l="l" t="t" r="r" b="b"/>
              <a:pathLst>
                <a:path w="17066" h="14205" extrusionOk="0">
                  <a:moveTo>
                    <a:pt x="1102" y="1153"/>
                  </a:moveTo>
                  <a:lnTo>
                    <a:pt x="1102" y="1153"/>
                  </a:lnTo>
                  <a:cubicBezTo>
                    <a:pt x="7219" y="2771"/>
                    <a:pt x="10583" y="8977"/>
                    <a:pt x="15820" y="12197"/>
                  </a:cubicBezTo>
                  <a:lnTo>
                    <a:pt x="15820" y="12197"/>
                  </a:lnTo>
                  <a:cubicBezTo>
                    <a:pt x="14994" y="12891"/>
                    <a:pt x="13822" y="13142"/>
                    <a:pt x="12687" y="13142"/>
                  </a:cubicBezTo>
                  <a:cubicBezTo>
                    <a:pt x="12272" y="13142"/>
                    <a:pt x="11861" y="13109"/>
                    <a:pt x="11474" y="13050"/>
                  </a:cubicBezTo>
                  <a:cubicBezTo>
                    <a:pt x="9381" y="12745"/>
                    <a:pt x="7662" y="11609"/>
                    <a:pt x="6359" y="9959"/>
                  </a:cubicBezTo>
                  <a:cubicBezTo>
                    <a:pt x="4275" y="7316"/>
                    <a:pt x="2734" y="4129"/>
                    <a:pt x="1102" y="1153"/>
                  </a:cubicBezTo>
                  <a:close/>
                  <a:moveTo>
                    <a:pt x="341" y="0"/>
                  </a:moveTo>
                  <a:cubicBezTo>
                    <a:pt x="0" y="0"/>
                    <a:pt x="168" y="722"/>
                    <a:pt x="260" y="880"/>
                  </a:cubicBezTo>
                  <a:lnTo>
                    <a:pt x="4072" y="7547"/>
                  </a:lnTo>
                  <a:cubicBezTo>
                    <a:pt x="5056" y="9266"/>
                    <a:pt x="6082" y="11040"/>
                    <a:pt x="7621" y="12330"/>
                  </a:cubicBezTo>
                  <a:cubicBezTo>
                    <a:pt x="8874" y="13373"/>
                    <a:pt x="11026" y="14205"/>
                    <a:pt x="12995" y="14205"/>
                  </a:cubicBezTo>
                  <a:cubicBezTo>
                    <a:pt x="14663" y="14205"/>
                    <a:pt x="16200" y="13608"/>
                    <a:pt x="16950" y="12038"/>
                  </a:cubicBezTo>
                  <a:cubicBezTo>
                    <a:pt x="17065" y="11807"/>
                    <a:pt x="16863" y="11114"/>
                    <a:pt x="16688" y="11114"/>
                  </a:cubicBezTo>
                  <a:cubicBezTo>
                    <a:pt x="16653" y="11114"/>
                    <a:pt x="16619" y="11142"/>
                    <a:pt x="16589" y="11207"/>
                  </a:cubicBezTo>
                  <a:cubicBezTo>
                    <a:pt x="16533" y="11324"/>
                    <a:pt x="16470" y="11435"/>
                    <a:pt x="16402" y="11540"/>
                  </a:cubicBezTo>
                  <a:lnTo>
                    <a:pt x="16402" y="11540"/>
                  </a:lnTo>
                  <a:cubicBezTo>
                    <a:pt x="10610" y="8326"/>
                    <a:pt x="7227" y="1347"/>
                    <a:pt x="399" y="6"/>
                  </a:cubicBezTo>
                  <a:cubicBezTo>
                    <a:pt x="378" y="2"/>
                    <a:pt x="359" y="0"/>
                    <a:pt x="341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6250283" y="4140544"/>
              <a:ext cx="307589" cy="788280"/>
            </a:xfrm>
            <a:custGeom>
              <a:avLst/>
              <a:gdLst/>
              <a:ahLst/>
              <a:cxnLst/>
              <a:rect l="l" t="t" r="r" b="b"/>
              <a:pathLst>
                <a:path w="6571" h="16840" extrusionOk="0">
                  <a:moveTo>
                    <a:pt x="1791" y="1772"/>
                  </a:moveTo>
                  <a:cubicBezTo>
                    <a:pt x="2583" y="3771"/>
                    <a:pt x="4241" y="5340"/>
                    <a:pt x="5074" y="7347"/>
                  </a:cubicBezTo>
                  <a:cubicBezTo>
                    <a:pt x="5476" y="8303"/>
                    <a:pt x="5725" y="9301"/>
                    <a:pt x="5836" y="10313"/>
                  </a:cubicBezTo>
                  <a:cubicBezTo>
                    <a:pt x="5947" y="11353"/>
                    <a:pt x="6086" y="13876"/>
                    <a:pt x="5088" y="14610"/>
                  </a:cubicBezTo>
                  <a:cubicBezTo>
                    <a:pt x="4444" y="15073"/>
                    <a:pt x="3718" y="15040"/>
                    <a:pt x="3194" y="15505"/>
                  </a:cubicBezTo>
                  <a:lnTo>
                    <a:pt x="3194" y="15505"/>
                  </a:lnTo>
                  <a:cubicBezTo>
                    <a:pt x="424" y="15125"/>
                    <a:pt x="703" y="9534"/>
                    <a:pt x="943" y="7638"/>
                  </a:cubicBezTo>
                  <a:cubicBezTo>
                    <a:pt x="1174" y="5675"/>
                    <a:pt x="1587" y="3741"/>
                    <a:pt x="1791" y="1772"/>
                  </a:cubicBezTo>
                  <a:close/>
                  <a:moveTo>
                    <a:pt x="1636" y="0"/>
                  </a:moveTo>
                  <a:cubicBezTo>
                    <a:pt x="1531" y="0"/>
                    <a:pt x="1429" y="140"/>
                    <a:pt x="1414" y="374"/>
                  </a:cubicBezTo>
                  <a:cubicBezTo>
                    <a:pt x="1220" y="3992"/>
                    <a:pt x="0" y="7541"/>
                    <a:pt x="389" y="11200"/>
                  </a:cubicBezTo>
                  <a:cubicBezTo>
                    <a:pt x="559" y="12772"/>
                    <a:pt x="1147" y="15714"/>
                    <a:pt x="2868" y="16394"/>
                  </a:cubicBezTo>
                  <a:lnTo>
                    <a:pt x="2868" y="16394"/>
                  </a:lnTo>
                  <a:cubicBezTo>
                    <a:pt x="2919" y="16624"/>
                    <a:pt x="3021" y="16840"/>
                    <a:pt x="3120" y="16840"/>
                  </a:cubicBezTo>
                  <a:cubicBezTo>
                    <a:pt x="3153" y="16840"/>
                    <a:pt x="3186" y="16815"/>
                    <a:pt x="3216" y="16759"/>
                  </a:cubicBezTo>
                  <a:cubicBezTo>
                    <a:pt x="3266" y="16672"/>
                    <a:pt x="3321" y="16593"/>
                    <a:pt x="3381" y="16523"/>
                  </a:cubicBezTo>
                  <a:lnTo>
                    <a:pt x="3381" y="16523"/>
                  </a:lnTo>
                  <a:cubicBezTo>
                    <a:pt x="3463" y="16532"/>
                    <a:pt x="3547" y="16537"/>
                    <a:pt x="3633" y="16537"/>
                  </a:cubicBezTo>
                  <a:cubicBezTo>
                    <a:pt x="3637" y="16537"/>
                    <a:pt x="3642" y="16537"/>
                    <a:pt x="3646" y="16537"/>
                  </a:cubicBezTo>
                  <a:cubicBezTo>
                    <a:pt x="3774" y="16537"/>
                    <a:pt x="3833" y="16360"/>
                    <a:pt x="3834" y="16154"/>
                  </a:cubicBezTo>
                  <a:lnTo>
                    <a:pt x="3834" y="16154"/>
                  </a:lnTo>
                  <a:cubicBezTo>
                    <a:pt x="4546" y="15739"/>
                    <a:pt x="5500" y="15680"/>
                    <a:pt x="5933" y="14763"/>
                  </a:cubicBezTo>
                  <a:cubicBezTo>
                    <a:pt x="6571" y="13418"/>
                    <a:pt x="6446" y="11380"/>
                    <a:pt x="6252" y="9953"/>
                  </a:cubicBezTo>
                  <a:cubicBezTo>
                    <a:pt x="6044" y="8442"/>
                    <a:pt x="5573" y="6972"/>
                    <a:pt x="4838" y="5628"/>
                  </a:cubicBezTo>
                  <a:cubicBezTo>
                    <a:pt x="3882" y="3826"/>
                    <a:pt x="2260" y="2356"/>
                    <a:pt x="1858" y="319"/>
                  </a:cubicBezTo>
                  <a:cubicBezTo>
                    <a:pt x="1814" y="98"/>
                    <a:pt x="1724" y="0"/>
                    <a:pt x="1636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5685754" y="4989209"/>
              <a:ext cx="540468" cy="406779"/>
            </a:xfrm>
            <a:custGeom>
              <a:avLst/>
              <a:gdLst/>
              <a:ahLst/>
              <a:cxnLst/>
              <a:rect l="l" t="t" r="r" b="b"/>
              <a:pathLst>
                <a:path w="11546" h="8690" extrusionOk="0">
                  <a:moveTo>
                    <a:pt x="11235" y="1"/>
                  </a:moveTo>
                  <a:cubicBezTo>
                    <a:pt x="11233" y="1"/>
                    <a:pt x="11231" y="1"/>
                    <a:pt x="11229" y="1"/>
                  </a:cubicBezTo>
                  <a:cubicBezTo>
                    <a:pt x="6322" y="459"/>
                    <a:pt x="2468" y="3855"/>
                    <a:pt x="84" y="7999"/>
                  </a:cubicBezTo>
                  <a:cubicBezTo>
                    <a:pt x="1" y="8142"/>
                    <a:pt x="141" y="8689"/>
                    <a:pt x="270" y="8689"/>
                  </a:cubicBezTo>
                  <a:cubicBezTo>
                    <a:pt x="292" y="8689"/>
                    <a:pt x="313" y="8673"/>
                    <a:pt x="333" y="8637"/>
                  </a:cubicBezTo>
                  <a:cubicBezTo>
                    <a:pt x="2690" y="4548"/>
                    <a:pt x="6488" y="1207"/>
                    <a:pt x="11326" y="764"/>
                  </a:cubicBezTo>
                  <a:cubicBezTo>
                    <a:pt x="11546" y="750"/>
                    <a:pt x="11452" y="1"/>
                    <a:pt x="112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4348907" y="4556966"/>
              <a:ext cx="1894167" cy="458410"/>
            </a:xfrm>
            <a:custGeom>
              <a:avLst/>
              <a:gdLst/>
              <a:ahLst/>
              <a:cxnLst/>
              <a:rect l="l" t="t" r="r" b="b"/>
              <a:pathLst>
                <a:path w="40465" h="9793" extrusionOk="0">
                  <a:moveTo>
                    <a:pt x="3992" y="0"/>
                  </a:moveTo>
                  <a:cubicBezTo>
                    <a:pt x="2789" y="0"/>
                    <a:pt x="1566" y="209"/>
                    <a:pt x="254" y="710"/>
                  </a:cubicBezTo>
                  <a:cubicBezTo>
                    <a:pt x="0" y="812"/>
                    <a:pt x="118" y="1434"/>
                    <a:pt x="394" y="1434"/>
                  </a:cubicBezTo>
                  <a:cubicBezTo>
                    <a:pt x="420" y="1434"/>
                    <a:pt x="447" y="1429"/>
                    <a:pt x="475" y="1417"/>
                  </a:cubicBezTo>
                  <a:lnTo>
                    <a:pt x="489" y="1431"/>
                  </a:lnTo>
                  <a:cubicBezTo>
                    <a:pt x="1723" y="934"/>
                    <a:pt x="3042" y="681"/>
                    <a:pt x="4365" y="681"/>
                  </a:cubicBezTo>
                  <a:cubicBezTo>
                    <a:pt x="4960" y="681"/>
                    <a:pt x="5556" y="732"/>
                    <a:pt x="6145" y="835"/>
                  </a:cubicBezTo>
                  <a:cubicBezTo>
                    <a:pt x="7739" y="1126"/>
                    <a:pt x="9195" y="1916"/>
                    <a:pt x="10789" y="2235"/>
                  </a:cubicBezTo>
                  <a:cubicBezTo>
                    <a:pt x="11491" y="2383"/>
                    <a:pt x="12202" y="2396"/>
                    <a:pt x="12911" y="2396"/>
                  </a:cubicBezTo>
                  <a:cubicBezTo>
                    <a:pt x="13072" y="2396"/>
                    <a:pt x="13233" y="2396"/>
                    <a:pt x="13394" y="2396"/>
                  </a:cubicBezTo>
                  <a:cubicBezTo>
                    <a:pt x="14118" y="2396"/>
                    <a:pt x="14838" y="2410"/>
                    <a:pt x="15543" y="2568"/>
                  </a:cubicBezTo>
                  <a:cubicBezTo>
                    <a:pt x="17234" y="2928"/>
                    <a:pt x="18260" y="4273"/>
                    <a:pt x="19813" y="4924"/>
                  </a:cubicBezTo>
                  <a:cubicBezTo>
                    <a:pt x="21324" y="5562"/>
                    <a:pt x="22959" y="5728"/>
                    <a:pt x="24484" y="6393"/>
                  </a:cubicBezTo>
                  <a:cubicBezTo>
                    <a:pt x="26051" y="7073"/>
                    <a:pt x="27548" y="7627"/>
                    <a:pt x="29225" y="7960"/>
                  </a:cubicBezTo>
                  <a:cubicBezTo>
                    <a:pt x="32829" y="8653"/>
                    <a:pt x="36489" y="9180"/>
                    <a:pt x="40107" y="9790"/>
                  </a:cubicBezTo>
                  <a:cubicBezTo>
                    <a:pt x="40119" y="9792"/>
                    <a:pt x="40132" y="9793"/>
                    <a:pt x="40144" y="9793"/>
                  </a:cubicBezTo>
                  <a:cubicBezTo>
                    <a:pt x="40465" y="9793"/>
                    <a:pt x="40428" y="9094"/>
                    <a:pt x="40134" y="9027"/>
                  </a:cubicBezTo>
                  <a:cubicBezTo>
                    <a:pt x="36419" y="8417"/>
                    <a:pt x="32649" y="7904"/>
                    <a:pt x="28948" y="7142"/>
                  </a:cubicBezTo>
                  <a:cubicBezTo>
                    <a:pt x="27160" y="6782"/>
                    <a:pt x="25621" y="6089"/>
                    <a:pt x="23957" y="5395"/>
                  </a:cubicBezTo>
                  <a:cubicBezTo>
                    <a:pt x="22072" y="4619"/>
                    <a:pt x="20104" y="4536"/>
                    <a:pt x="18413" y="3302"/>
                  </a:cubicBezTo>
                  <a:cubicBezTo>
                    <a:pt x="17276" y="2471"/>
                    <a:pt x="16361" y="1875"/>
                    <a:pt x="14920" y="1722"/>
                  </a:cubicBezTo>
                  <a:cubicBezTo>
                    <a:pt x="13007" y="1528"/>
                    <a:pt x="11232" y="1694"/>
                    <a:pt x="9347" y="1071"/>
                  </a:cubicBezTo>
                  <a:cubicBezTo>
                    <a:pt x="7463" y="445"/>
                    <a:pt x="5749" y="0"/>
                    <a:pt x="3992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28"/>
          <p:cNvGrpSpPr/>
          <p:nvPr/>
        </p:nvGrpSpPr>
        <p:grpSpPr>
          <a:xfrm>
            <a:off x="1010165" y="3920650"/>
            <a:ext cx="1748567" cy="1517857"/>
            <a:chOff x="972034" y="4038077"/>
            <a:chExt cx="1579697" cy="1371393"/>
          </a:xfrm>
        </p:grpSpPr>
        <p:sp>
          <p:nvSpPr>
            <p:cNvPr id="267" name="Google Shape;267;p28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269;p28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270" name="Google Shape;270;p28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8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8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8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52"/>
          <p:cNvSpPr txBox="1">
            <a:spLocks noGrp="1"/>
          </p:cNvSpPr>
          <p:nvPr>
            <p:ph type="title" idx="6"/>
          </p:nvPr>
        </p:nvSpPr>
        <p:spPr>
          <a:xfrm>
            <a:off x="1538393" y="127132"/>
            <a:ext cx="5937383" cy="10556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UNDERSTANDING FLOATING POINT NUMBERS</a:t>
            </a:r>
            <a:endParaRPr dirty="0"/>
          </a:p>
        </p:txBody>
      </p:sp>
      <p:grpSp>
        <p:nvGrpSpPr>
          <p:cNvPr id="1838" name="Google Shape;1838;p52"/>
          <p:cNvGrpSpPr/>
          <p:nvPr/>
        </p:nvGrpSpPr>
        <p:grpSpPr>
          <a:xfrm rot="5400000">
            <a:off x="6670785" y="1024479"/>
            <a:ext cx="3774524" cy="1979829"/>
            <a:chOff x="6797960" y="203729"/>
            <a:chExt cx="3774524" cy="1979829"/>
          </a:xfrm>
        </p:grpSpPr>
        <p:sp>
          <p:nvSpPr>
            <p:cNvPr id="1839" name="Google Shape;1839;p52"/>
            <p:cNvSpPr/>
            <p:nvPr/>
          </p:nvSpPr>
          <p:spPr>
            <a:xfrm>
              <a:off x="7296299" y="282183"/>
              <a:ext cx="3276185" cy="1482192"/>
            </a:xfrm>
            <a:custGeom>
              <a:avLst/>
              <a:gdLst/>
              <a:ahLst/>
              <a:cxnLst/>
              <a:rect l="l" t="t" r="r" b="b"/>
              <a:pathLst>
                <a:path w="69989" h="31664" extrusionOk="0">
                  <a:moveTo>
                    <a:pt x="63720" y="0"/>
                  </a:moveTo>
                  <a:cubicBezTo>
                    <a:pt x="56473" y="0"/>
                    <a:pt x="49100" y="1157"/>
                    <a:pt x="42085" y="3413"/>
                  </a:cubicBezTo>
                  <a:cubicBezTo>
                    <a:pt x="33047" y="6338"/>
                    <a:pt x="24591" y="11093"/>
                    <a:pt x="17605" y="17178"/>
                  </a:cubicBezTo>
                  <a:cubicBezTo>
                    <a:pt x="16108" y="18481"/>
                    <a:pt x="14638" y="19881"/>
                    <a:pt x="13211" y="21240"/>
                  </a:cubicBezTo>
                  <a:cubicBezTo>
                    <a:pt x="9205" y="25052"/>
                    <a:pt x="5060" y="28974"/>
                    <a:pt x="0" y="31248"/>
                  </a:cubicBezTo>
                  <a:lnTo>
                    <a:pt x="180" y="31664"/>
                  </a:lnTo>
                  <a:cubicBezTo>
                    <a:pt x="5323" y="29363"/>
                    <a:pt x="9496" y="25398"/>
                    <a:pt x="13529" y="21572"/>
                  </a:cubicBezTo>
                  <a:cubicBezTo>
                    <a:pt x="14943" y="20228"/>
                    <a:pt x="16427" y="18828"/>
                    <a:pt x="17910" y="17525"/>
                  </a:cubicBezTo>
                  <a:cubicBezTo>
                    <a:pt x="30400" y="6625"/>
                    <a:pt x="47167" y="463"/>
                    <a:pt x="63772" y="463"/>
                  </a:cubicBezTo>
                  <a:cubicBezTo>
                    <a:pt x="65836" y="463"/>
                    <a:pt x="67897" y="559"/>
                    <a:pt x="69947" y="752"/>
                  </a:cubicBezTo>
                  <a:lnTo>
                    <a:pt x="69989" y="294"/>
                  </a:lnTo>
                  <a:cubicBezTo>
                    <a:pt x="67918" y="98"/>
                    <a:pt x="65824" y="0"/>
                    <a:pt x="63720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52"/>
            <p:cNvSpPr/>
            <p:nvPr/>
          </p:nvSpPr>
          <p:spPr>
            <a:xfrm>
              <a:off x="6797960" y="1254052"/>
              <a:ext cx="1174557" cy="929506"/>
            </a:xfrm>
            <a:custGeom>
              <a:avLst/>
              <a:gdLst/>
              <a:ahLst/>
              <a:cxnLst/>
              <a:rect l="l" t="t" r="r" b="b"/>
              <a:pathLst>
                <a:path w="25092" h="19857" extrusionOk="0">
                  <a:moveTo>
                    <a:pt x="24242" y="0"/>
                  </a:moveTo>
                  <a:cubicBezTo>
                    <a:pt x="23656" y="0"/>
                    <a:pt x="22776" y="419"/>
                    <a:pt x="21888" y="824"/>
                  </a:cubicBezTo>
                  <a:cubicBezTo>
                    <a:pt x="17744" y="2695"/>
                    <a:pt x="13848" y="5274"/>
                    <a:pt x="10369" y="8185"/>
                  </a:cubicBezTo>
                  <a:cubicBezTo>
                    <a:pt x="6363" y="11539"/>
                    <a:pt x="2870" y="15476"/>
                    <a:pt x="0" y="19856"/>
                  </a:cubicBezTo>
                  <a:cubicBezTo>
                    <a:pt x="416" y="19219"/>
                    <a:pt x="5088" y="18595"/>
                    <a:pt x="6030" y="18235"/>
                  </a:cubicBezTo>
                  <a:cubicBezTo>
                    <a:pt x="7985" y="17500"/>
                    <a:pt x="9870" y="16599"/>
                    <a:pt x="11658" y="15532"/>
                  </a:cubicBezTo>
                  <a:cubicBezTo>
                    <a:pt x="15359" y="13314"/>
                    <a:pt x="18617" y="10444"/>
                    <a:pt x="21292" y="7076"/>
                  </a:cubicBezTo>
                  <a:cubicBezTo>
                    <a:pt x="22429" y="5634"/>
                    <a:pt x="24508" y="3347"/>
                    <a:pt x="24869" y="1517"/>
                  </a:cubicBezTo>
                  <a:cubicBezTo>
                    <a:pt x="25092" y="381"/>
                    <a:pt x="24800" y="0"/>
                    <a:pt x="24242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52"/>
            <p:cNvSpPr/>
            <p:nvPr/>
          </p:nvSpPr>
          <p:spPr>
            <a:xfrm>
              <a:off x="7140562" y="781271"/>
              <a:ext cx="1312084" cy="320134"/>
            </a:xfrm>
            <a:custGeom>
              <a:avLst/>
              <a:gdLst/>
              <a:ahLst/>
              <a:cxnLst/>
              <a:rect l="l" t="t" r="r" b="b"/>
              <a:pathLst>
                <a:path w="28030" h="6839" extrusionOk="0">
                  <a:moveTo>
                    <a:pt x="24086" y="0"/>
                  </a:moveTo>
                  <a:cubicBezTo>
                    <a:pt x="20429" y="0"/>
                    <a:pt x="15390" y="1182"/>
                    <a:pt x="13945" y="1567"/>
                  </a:cubicBezTo>
                  <a:cubicBezTo>
                    <a:pt x="9135" y="2815"/>
                    <a:pt x="4547" y="4825"/>
                    <a:pt x="0" y="6835"/>
                  </a:cubicBezTo>
                  <a:cubicBezTo>
                    <a:pt x="665" y="6837"/>
                    <a:pt x="1330" y="6838"/>
                    <a:pt x="1995" y="6838"/>
                  </a:cubicBezTo>
                  <a:cubicBezTo>
                    <a:pt x="6395" y="6838"/>
                    <a:pt x="10804" y="6759"/>
                    <a:pt x="15151" y="6072"/>
                  </a:cubicBezTo>
                  <a:cubicBezTo>
                    <a:pt x="19421" y="5407"/>
                    <a:pt x="24633" y="4201"/>
                    <a:pt x="28029" y="1373"/>
                  </a:cubicBezTo>
                  <a:cubicBezTo>
                    <a:pt x="27662" y="351"/>
                    <a:pt x="26079" y="0"/>
                    <a:pt x="24086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52"/>
            <p:cNvSpPr/>
            <p:nvPr/>
          </p:nvSpPr>
          <p:spPr>
            <a:xfrm>
              <a:off x="7614888" y="203729"/>
              <a:ext cx="1593693" cy="341245"/>
            </a:xfrm>
            <a:custGeom>
              <a:avLst/>
              <a:gdLst/>
              <a:ahLst/>
              <a:cxnLst/>
              <a:rect l="l" t="t" r="r" b="b"/>
              <a:pathLst>
                <a:path w="34046" h="7290" extrusionOk="0">
                  <a:moveTo>
                    <a:pt x="7742" y="1"/>
                  </a:moveTo>
                  <a:cubicBezTo>
                    <a:pt x="5160" y="1"/>
                    <a:pt x="2576" y="131"/>
                    <a:pt x="0" y="390"/>
                  </a:cubicBezTo>
                  <a:cubicBezTo>
                    <a:pt x="5268" y="2455"/>
                    <a:pt x="10549" y="4521"/>
                    <a:pt x="16039" y="5810"/>
                  </a:cubicBezTo>
                  <a:cubicBezTo>
                    <a:pt x="18451" y="6378"/>
                    <a:pt x="20890" y="6753"/>
                    <a:pt x="23358" y="6947"/>
                  </a:cubicBezTo>
                  <a:cubicBezTo>
                    <a:pt x="24374" y="7019"/>
                    <a:pt x="26411" y="7289"/>
                    <a:pt x="28231" y="7289"/>
                  </a:cubicBezTo>
                  <a:cubicBezTo>
                    <a:pt x="29565" y="7289"/>
                    <a:pt x="30782" y="7144"/>
                    <a:pt x="31398" y="6669"/>
                  </a:cubicBezTo>
                  <a:cubicBezTo>
                    <a:pt x="34045" y="4618"/>
                    <a:pt x="23122" y="1540"/>
                    <a:pt x="21486" y="1249"/>
                  </a:cubicBezTo>
                  <a:cubicBezTo>
                    <a:pt x="16948" y="415"/>
                    <a:pt x="12347" y="1"/>
                    <a:pt x="7742" y="1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52"/>
            <p:cNvSpPr/>
            <p:nvPr/>
          </p:nvSpPr>
          <p:spPr>
            <a:xfrm>
              <a:off x="8758830" y="342006"/>
              <a:ext cx="944813" cy="1318544"/>
            </a:xfrm>
            <a:custGeom>
              <a:avLst/>
              <a:gdLst/>
              <a:ahLst/>
              <a:cxnLst/>
              <a:rect l="l" t="t" r="r" b="b"/>
              <a:pathLst>
                <a:path w="20184" h="28168" extrusionOk="0">
                  <a:moveTo>
                    <a:pt x="19477" y="0"/>
                  </a:moveTo>
                  <a:lnTo>
                    <a:pt x="19477" y="0"/>
                  </a:lnTo>
                  <a:cubicBezTo>
                    <a:pt x="14611" y="2149"/>
                    <a:pt x="10522" y="8110"/>
                    <a:pt x="7791" y="12490"/>
                  </a:cubicBezTo>
                  <a:cubicBezTo>
                    <a:pt x="4701" y="17437"/>
                    <a:pt x="2345" y="22813"/>
                    <a:pt x="3" y="28162"/>
                  </a:cubicBezTo>
                  <a:lnTo>
                    <a:pt x="3" y="28162"/>
                  </a:lnTo>
                  <a:cubicBezTo>
                    <a:pt x="307" y="27483"/>
                    <a:pt x="2983" y="26461"/>
                    <a:pt x="3674" y="25978"/>
                  </a:cubicBezTo>
                  <a:cubicBezTo>
                    <a:pt x="4908" y="25146"/>
                    <a:pt x="6086" y="24231"/>
                    <a:pt x="7209" y="23247"/>
                  </a:cubicBezTo>
                  <a:cubicBezTo>
                    <a:pt x="9496" y="21251"/>
                    <a:pt x="11534" y="18977"/>
                    <a:pt x="13267" y="16482"/>
                  </a:cubicBezTo>
                  <a:cubicBezTo>
                    <a:pt x="14986" y="14042"/>
                    <a:pt x="16399" y="11395"/>
                    <a:pt x="17508" y="8622"/>
                  </a:cubicBezTo>
                  <a:cubicBezTo>
                    <a:pt x="18382" y="6391"/>
                    <a:pt x="20184" y="2288"/>
                    <a:pt x="19477" y="0"/>
                  </a:cubicBezTo>
                  <a:close/>
                  <a:moveTo>
                    <a:pt x="3" y="28162"/>
                  </a:moveTo>
                  <a:cubicBezTo>
                    <a:pt x="3" y="28164"/>
                    <a:pt x="2" y="28166"/>
                    <a:pt x="1" y="28168"/>
                  </a:cubicBezTo>
                  <a:cubicBezTo>
                    <a:pt x="2" y="28166"/>
                    <a:pt x="3" y="28164"/>
                    <a:pt x="3" y="28162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52"/>
            <p:cNvSpPr/>
            <p:nvPr/>
          </p:nvSpPr>
          <p:spPr>
            <a:xfrm>
              <a:off x="8145666" y="688915"/>
              <a:ext cx="601696" cy="1218886"/>
            </a:xfrm>
            <a:custGeom>
              <a:avLst/>
              <a:gdLst/>
              <a:ahLst/>
              <a:cxnLst/>
              <a:rect l="l" t="t" r="r" b="b"/>
              <a:pathLst>
                <a:path w="12854" h="26039" extrusionOk="0">
                  <a:moveTo>
                    <a:pt x="12263" y="0"/>
                  </a:moveTo>
                  <a:cubicBezTo>
                    <a:pt x="11009" y="0"/>
                    <a:pt x="8007" y="3504"/>
                    <a:pt x="7472" y="4178"/>
                  </a:cubicBezTo>
                  <a:cubicBezTo>
                    <a:pt x="5712" y="6451"/>
                    <a:pt x="4270" y="8946"/>
                    <a:pt x="3216" y="11622"/>
                  </a:cubicBezTo>
                  <a:cubicBezTo>
                    <a:pt x="1373" y="16210"/>
                    <a:pt x="499" y="21131"/>
                    <a:pt x="0" y="26038"/>
                  </a:cubicBezTo>
                  <a:cubicBezTo>
                    <a:pt x="6626" y="19163"/>
                    <a:pt x="12268" y="10638"/>
                    <a:pt x="12809" y="1087"/>
                  </a:cubicBezTo>
                  <a:cubicBezTo>
                    <a:pt x="12853" y="308"/>
                    <a:pt x="12635" y="0"/>
                    <a:pt x="12263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5" name="Google Shape;1845;p52"/>
          <p:cNvGrpSpPr/>
          <p:nvPr/>
        </p:nvGrpSpPr>
        <p:grpSpPr>
          <a:xfrm rot="5071527">
            <a:off x="-1335204" y="2238270"/>
            <a:ext cx="3393172" cy="1796919"/>
            <a:chOff x="-1085827" y="927365"/>
            <a:chExt cx="3393304" cy="1796989"/>
          </a:xfrm>
        </p:grpSpPr>
        <p:sp>
          <p:nvSpPr>
            <p:cNvPr id="1846" name="Google Shape;1846;p52"/>
            <p:cNvSpPr/>
            <p:nvPr/>
          </p:nvSpPr>
          <p:spPr>
            <a:xfrm>
              <a:off x="1640153" y="2041303"/>
              <a:ext cx="667323" cy="530732"/>
            </a:xfrm>
            <a:custGeom>
              <a:avLst/>
              <a:gdLst/>
              <a:ahLst/>
              <a:cxnLst/>
              <a:rect l="l" t="t" r="r" b="b"/>
              <a:pathLst>
                <a:path w="14256" h="11338" extrusionOk="0">
                  <a:moveTo>
                    <a:pt x="1603" y="911"/>
                  </a:moveTo>
                  <a:cubicBezTo>
                    <a:pt x="6724" y="2124"/>
                    <a:pt x="11045" y="5533"/>
                    <a:pt x="13436" y="10223"/>
                  </a:cubicBezTo>
                  <a:lnTo>
                    <a:pt x="13436" y="10223"/>
                  </a:lnTo>
                  <a:cubicBezTo>
                    <a:pt x="8967" y="7650"/>
                    <a:pt x="3720" y="5802"/>
                    <a:pt x="916" y="1316"/>
                  </a:cubicBezTo>
                  <a:lnTo>
                    <a:pt x="916" y="1316"/>
                  </a:lnTo>
                  <a:cubicBezTo>
                    <a:pt x="3180" y="2506"/>
                    <a:pt x="5235" y="4056"/>
                    <a:pt x="7012" y="5908"/>
                  </a:cubicBezTo>
                  <a:cubicBezTo>
                    <a:pt x="7028" y="5924"/>
                    <a:pt x="7045" y="5931"/>
                    <a:pt x="7062" y="5931"/>
                  </a:cubicBezTo>
                  <a:cubicBezTo>
                    <a:pt x="7210" y="5931"/>
                    <a:pt x="7383" y="5405"/>
                    <a:pt x="7234" y="5256"/>
                  </a:cubicBezTo>
                  <a:cubicBezTo>
                    <a:pt x="5583" y="3536"/>
                    <a:pt x="3685" y="2072"/>
                    <a:pt x="1603" y="911"/>
                  </a:cubicBezTo>
                  <a:close/>
                  <a:moveTo>
                    <a:pt x="685" y="1"/>
                  </a:moveTo>
                  <a:cubicBezTo>
                    <a:pt x="578" y="1"/>
                    <a:pt x="493" y="151"/>
                    <a:pt x="457" y="312"/>
                  </a:cubicBezTo>
                  <a:lnTo>
                    <a:pt x="457" y="312"/>
                  </a:lnTo>
                  <a:cubicBezTo>
                    <a:pt x="396" y="283"/>
                    <a:pt x="336" y="253"/>
                    <a:pt x="275" y="224"/>
                  </a:cubicBezTo>
                  <a:cubicBezTo>
                    <a:pt x="260" y="217"/>
                    <a:pt x="246" y="214"/>
                    <a:pt x="233" y="214"/>
                  </a:cubicBezTo>
                  <a:cubicBezTo>
                    <a:pt x="58" y="214"/>
                    <a:pt x="1" y="759"/>
                    <a:pt x="39" y="862"/>
                  </a:cubicBezTo>
                  <a:cubicBezTo>
                    <a:pt x="2812" y="6421"/>
                    <a:pt x="8967" y="8292"/>
                    <a:pt x="13943" y="11314"/>
                  </a:cubicBezTo>
                  <a:cubicBezTo>
                    <a:pt x="13968" y="11330"/>
                    <a:pt x="13992" y="11338"/>
                    <a:pt x="14014" y="11338"/>
                  </a:cubicBezTo>
                  <a:cubicBezTo>
                    <a:pt x="14195" y="11338"/>
                    <a:pt x="14256" y="10829"/>
                    <a:pt x="14206" y="10718"/>
                  </a:cubicBezTo>
                  <a:cubicBezTo>
                    <a:pt x="11794" y="5090"/>
                    <a:pt x="6721" y="1070"/>
                    <a:pt x="705" y="3"/>
                  </a:cubicBezTo>
                  <a:cubicBezTo>
                    <a:pt x="698" y="1"/>
                    <a:pt x="691" y="1"/>
                    <a:pt x="68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52"/>
            <p:cNvSpPr/>
            <p:nvPr/>
          </p:nvSpPr>
          <p:spPr>
            <a:xfrm>
              <a:off x="1638983" y="1763579"/>
              <a:ext cx="393391" cy="313159"/>
            </a:xfrm>
            <a:custGeom>
              <a:avLst/>
              <a:gdLst/>
              <a:ahLst/>
              <a:cxnLst/>
              <a:rect l="l" t="t" r="r" b="b"/>
              <a:pathLst>
                <a:path w="8404" h="6690" extrusionOk="0">
                  <a:moveTo>
                    <a:pt x="7516" y="771"/>
                  </a:moveTo>
                  <a:cubicBezTo>
                    <a:pt x="5923" y="3064"/>
                    <a:pt x="3563" y="5032"/>
                    <a:pt x="875" y="5846"/>
                  </a:cubicBezTo>
                  <a:lnTo>
                    <a:pt x="875" y="5846"/>
                  </a:lnTo>
                  <a:cubicBezTo>
                    <a:pt x="1056" y="3841"/>
                    <a:pt x="1631" y="1930"/>
                    <a:pt x="3863" y="1375"/>
                  </a:cubicBezTo>
                  <a:cubicBezTo>
                    <a:pt x="5039" y="1075"/>
                    <a:pt x="6299" y="952"/>
                    <a:pt x="7516" y="771"/>
                  </a:cubicBezTo>
                  <a:close/>
                  <a:moveTo>
                    <a:pt x="8153" y="0"/>
                  </a:moveTo>
                  <a:cubicBezTo>
                    <a:pt x="8142" y="0"/>
                    <a:pt x="8130" y="1"/>
                    <a:pt x="8118" y="3"/>
                  </a:cubicBezTo>
                  <a:cubicBezTo>
                    <a:pt x="6191" y="308"/>
                    <a:pt x="3544" y="238"/>
                    <a:pt x="2005" y="1611"/>
                  </a:cubicBezTo>
                  <a:cubicBezTo>
                    <a:pt x="753" y="2723"/>
                    <a:pt x="514" y="4388"/>
                    <a:pt x="397" y="5978"/>
                  </a:cubicBezTo>
                  <a:lnTo>
                    <a:pt x="397" y="5978"/>
                  </a:lnTo>
                  <a:cubicBezTo>
                    <a:pt x="379" y="5982"/>
                    <a:pt x="360" y="5987"/>
                    <a:pt x="342" y="5991"/>
                  </a:cubicBezTo>
                  <a:cubicBezTo>
                    <a:pt x="64" y="6057"/>
                    <a:pt x="1" y="6689"/>
                    <a:pt x="259" y="6689"/>
                  </a:cubicBezTo>
                  <a:cubicBezTo>
                    <a:pt x="272" y="6689"/>
                    <a:pt x="286" y="6687"/>
                    <a:pt x="300" y="6684"/>
                  </a:cubicBezTo>
                  <a:cubicBezTo>
                    <a:pt x="354" y="6671"/>
                    <a:pt x="408" y="6658"/>
                    <a:pt x="461" y="6644"/>
                  </a:cubicBezTo>
                  <a:lnTo>
                    <a:pt x="461" y="6644"/>
                  </a:lnTo>
                  <a:cubicBezTo>
                    <a:pt x="483" y="6657"/>
                    <a:pt x="507" y="6662"/>
                    <a:pt x="532" y="6662"/>
                  </a:cubicBezTo>
                  <a:cubicBezTo>
                    <a:pt x="591" y="6662"/>
                    <a:pt x="657" y="6631"/>
                    <a:pt x="713" y="6577"/>
                  </a:cubicBezTo>
                  <a:lnTo>
                    <a:pt x="713" y="6577"/>
                  </a:lnTo>
                  <a:cubicBezTo>
                    <a:pt x="3863" y="5688"/>
                    <a:pt x="6556" y="3308"/>
                    <a:pt x="8257" y="571"/>
                  </a:cubicBezTo>
                  <a:cubicBezTo>
                    <a:pt x="8337" y="438"/>
                    <a:pt x="8403" y="0"/>
                    <a:pt x="8153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52"/>
            <p:cNvSpPr/>
            <p:nvPr/>
          </p:nvSpPr>
          <p:spPr>
            <a:xfrm>
              <a:off x="1178419" y="1874097"/>
              <a:ext cx="399008" cy="850257"/>
            </a:xfrm>
            <a:custGeom>
              <a:avLst/>
              <a:gdLst/>
              <a:ahLst/>
              <a:cxnLst/>
              <a:rect l="l" t="t" r="r" b="b"/>
              <a:pathLst>
                <a:path w="8524" h="18164" extrusionOk="0">
                  <a:moveTo>
                    <a:pt x="1697" y="1483"/>
                  </a:moveTo>
                  <a:cubicBezTo>
                    <a:pt x="3308" y="3226"/>
                    <a:pt x="4699" y="5173"/>
                    <a:pt x="5592" y="7401"/>
                  </a:cubicBezTo>
                  <a:cubicBezTo>
                    <a:pt x="6133" y="8745"/>
                    <a:pt x="6480" y="10173"/>
                    <a:pt x="6604" y="11628"/>
                  </a:cubicBezTo>
                  <a:cubicBezTo>
                    <a:pt x="6646" y="12252"/>
                    <a:pt x="6577" y="16854"/>
                    <a:pt x="5745" y="16951"/>
                  </a:cubicBezTo>
                  <a:cubicBezTo>
                    <a:pt x="5720" y="16954"/>
                    <a:pt x="5696" y="16956"/>
                    <a:pt x="5672" y="16956"/>
                  </a:cubicBezTo>
                  <a:cubicBezTo>
                    <a:pt x="5014" y="16956"/>
                    <a:pt x="4683" y="15882"/>
                    <a:pt x="4442" y="15440"/>
                  </a:cubicBezTo>
                  <a:cubicBezTo>
                    <a:pt x="2876" y="12668"/>
                    <a:pt x="921" y="9965"/>
                    <a:pt x="921" y="6707"/>
                  </a:cubicBezTo>
                  <a:cubicBezTo>
                    <a:pt x="921" y="4915"/>
                    <a:pt x="1558" y="3236"/>
                    <a:pt x="1697" y="1483"/>
                  </a:cubicBezTo>
                  <a:close/>
                  <a:moveTo>
                    <a:pt x="1637" y="1"/>
                  </a:moveTo>
                  <a:cubicBezTo>
                    <a:pt x="1581" y="1"/>
                    <a:pt x="1494" y="189"/>
                    <a:pt x="1449" y="352"/>
                  </a:cubicBezTo>
                  <a:lnTo>
                    <a:pt x="1449" y="352"/>
                  </a:lnTo>
                  <a:cubicBezTo>
                    <a:pt x="1384" y="285"/>
                    <a:pt x="1319" y="217"/>
                    <a:pt x="1254" y="151"/>
                  </a:cubicBezTo>
                  <a:cubicBezTo>
                    <a:pt x="1247" y="144"/>
                    <a:pt x="1239" y="140"/>
                    <a:pt x="1230" y="140"/>
                  </a:cubicBezTo>
                  <a:cubicBezTo>
                    <a:pt x="1124" y="140"/>
                    <a:pt x="930" y="674"/>
                    <a:pt x="1046" y="802"/>
                  </a:cubicBezTo>
                  <a:cubicBezTo>
                    <a:pt x="1186" y="945"/>
                    <a:pt x="1326" y="1089"/>
                    <a:pt x="1463" y="1235"/>
                  </a:cubicBezTo>
                  <a:lnTo>
                    <a:pt x="1463" y="1235"/>
                  </a:lnTo>
                  <a:cubicBezTo>
                    <a:pt x="1504" y="3964"/>
                    <a:pt x="0" y="6342"/>
                    <a:pt x="769" y="9147"/>
                  </a:cubicBezTo>
                  <a:cubicBezTo>
                    <a:pt x="1628" y="12335"/>
                    <a:pt x="3777" y="15288"/>
                    <a:pt x="5371" y="18143"/>
                  </a:cubicBezTo>
                  <a:cubicBezTo>
                    <a:pt x="5380" y="18157"/>
                    <a:pt x="5390" y="18163"/>
                    <a:pt x="5401" y="18163"/>
                  </a:cubicBezTo>
                  <a:cubicBezTo>
                    <a:pt x="5456" y="18163"/>
                    <a:pt x="5525" y="18016"/>
                    <a:pt x="5537" y="18005"/>
                  </a:cubicBezTo>
                  <a:cubicBezTo>
                    <a:pt x="8524" y="11857"/>
                    <a:pt x="6101" y="5373"/>
                    <a:pt x="1720" y="641"/>
                  </a:cubicBezTo>
                  <a:lnTo>
                    <a:pt x="1720" y="641"/>
                  </a:lnTo>
                  <a:cubicBezTo>
                    <a:pt x="1715" y="460"/>
                    <a:pt x="1704" y="278"/>
                    <a:pt x="1683" y="95"/>
                  </a:cubicBezTo>
                  <a:cubicBezTo>
                    <a:pt x="1675" y="28"/>
                    <a:pt x="1658" y="1"/>
                    <a:pt x="163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52"/>
            <p:cNvSpPr/>
            <p:nvPr/>
          </p:nvSpPr>
          <p:spPr>
            <a:xfrm>
              <a:off x="1224995" y="1859446"/>
              <a:ext cx="125544" cy="461500"/>
            </a:xfrm>
            <a:custGeom>
              <a:avLst/>
              <a:gdLst/>
              <a:ahLst/>
              <a:cxnLst/>
              <a:rect l="l" t="t" r="r" b="b"/>
              <a:pathLst>
                <a:path w="2682" h="9859" extrusionOk="0">
                  <a:moveTo>
                    <a:pt x="291" y="1"/>
                  </a:moveTo>
                  <a:cubicBezTo>
                    <a:pt x="230" y="1"/>
                    <a:pt x="1" y="515"/>
                    <a:pt x="92" y="672"/>
                  </a:cubicBezTo>
                  <a:cubicBezTo>
                    <a:pt x="1825" y="3402"/>
                    <a:pt x="2158" y="6605"/>
                    <a:pt x="2421" y="9765"/>
                  </a:cubicBezTo>
                  <a:cubicBezTo>
                    <a:pt x="2427" y="9831"/>
                    <a:pt x="2440" y="9859"/>
                    <a:pt x="2459" y="9859"/>
                  </a:cubicBezTo>
                  <a:cubicBezTo>
                    <a:pt x="2533" y="9859"/>
                    <a:pt x="2682" y="9419"/>
                    <a:pt x="2671" y="9308"/>
                  </a:cubicBezTo>
                  <a:cubicBezTo>
                    <a:pt x="2407" y="6092"/>
                    <a:pt x="2075" y="2806"/>
                    <a:pt x="300" y="6"/>
                  </a:cubicBezTo>
                  <a:cubicBezTo>
                    <a:pt x="298" y="2"/>
                    <a:pt x="295" y="1"/>
                    <a:pt x="29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52"/>
            <p:cNvSpPr/>
            <p:nvPr/>
          </p:nvSpPr>
          <p:spPr>
            <a:xfrm>
              <a:off x="898589" y="1543853"/>
              <a:ext cx="978329" cy="243646"/>
            </a:xfrm>
            <a:custGeom>
              <a:avLst/>
              <a:gdLst/>
              <a:ahLst/>
              <a:cxnLst/>
              <a:rect l="l" t="t" r="r" b="b"/>
              <a:pathLst>
                <a:path w="20900" h="5205" extrusionOk="0">
                  <a:moveTo>
                    <a:pt x="6191" y="711"/>
                  </a:moveTo>
                  <a:cubicBezTo>
                    <a:pt x="7201" y="711"/>
                    <a:pt x="8213" y="885"/>
                    <a:pt x="9200" y="1079"/>
                  </a:cubicBezTo>
                  <a:cubicBezTo>
                    <a:pt x="12508" y="1723"/>
                    <a:pt x="15816" y="2464"/>
                    <a:pt x="19114" y="3169"/>
                  </a:cubicBezTo>
                  <a:lnTo>
                    <a:pt x="19114" y="3169"/>
                  </a:lnTo>
                  <a:cubicBezTo>
                    <a:pt x="16821" y="3798"/>
                    <a:pt x="14548" y="4445"/>
                    <a:pt x="12204" y="4445"/>
                  </a:cubicBezTo>
                  <a:cubicBezTo>
                    <a:pt x="11478" y="4445"/>
                    <a:pt x="10746" y="4383"/>
                    <a:pt x="10004" y="4239"/>
                  </a:cubicBezTo>
                  <a:cubicBezTo>
                    <a:pt x="7316" y="3709"/>
                    <a:pt x="4685" y="2899"/>
                    <a:pt x="2160" y="1836"/>
                  </a:cubicBezTo>
                  <a:lnTo>
                    <a:pt x="2160" y="1836"/>
                  </a:lnTo>
                  <a:cubicBezTo>
                    <a:pt x="2841" y="1540"/>
                    <a:pt x="3502" y="1190"/>
                    <a:pt x="4251" y="968"/>
                  </a:cubicBezTo>
                  <a:cubicBezTo>
                    <a:pt x="4892" y="783"/>
                    <a:pt x="5541" y="711"/>
                    <a:pt x="6191" y="711"/>
                  </a:cubicBezTo>
                  <a:close/>
                  <a:moveTo>
                    <a:pt x="6257" y="1"/>
                  </a:moveTo>
                  <a:cubicBezTo>
                    <a:pt x="5713" y="1"/>
                    <a:pt x="5171" y="51"/>
                    <a:pt x="4640" y="178"/>
                  </a:cubicBezTo>
                  <a:cubicBezTo>
                    <a:pt x="3459" y="459"/>
                    <a:pt x="2465" y="1130"/>
                    <a:pt x="1333" y="1476"/>
                  </a:cubicBezTo>
                  <a:lnTo>
                    <a:pt x="1333" y="1476"/>
                  </a:lnTo>
                  <a:cubicBezTo>
                    <a:pt x="1103" y="1374"/>
                    <a:pt x="875" y="1269"/>
                    <a:pt x="647" y="1162"/>
                  </a:cubicBezTo>
                  <a:cubicBezTo>
                    <a:pt x="634" y="1156"/>
                    <a:pt x="622" y="1153"/>
                    <a:pt x="609" y="1153"/>
                  </a:cubicBezTo>
                  <a:cubicBezTo>
                    <a:pt x="479" y="1153"/>
                    <a:pt x="357" y="1459"/>
                    <a:pt x="379" y="1672"/>
                  </a:cubicBezTo>
                  <a:lnTo>
                    <a:pt x="379" y="1672"/>
                  </a:lnTo>
                  <a:cubicBezTo>
                    <a:pt x="366" y="1673"/>
                    <a:pt x="354" y="1674"/>
                    <a:pt x="342" y="1675"/>
                  </a:cubicBezTo>
                  <a:cubicBezTo>
                    <a:pt x="125" y="1702"/>
                    <a:pt x="1" y="2369"/>
                    <a:pt x="257" y="2369"/>
                  </a:cubicBezTo>
                  <a:cubicBezTo>
                    <a:pt x="262" y="2369"/>
                    <a:pt x="268" y="2369"/>
                    <a:pt x="273" y="2368"/>
                  </a:cubicBezTo>
                  <a:cubicBezTo>
                    <a:pt x="604" y="2340"/>
                    <a:pt x="916" y="2276"/>
                    <a:pt x="1216" y="2188"/>
                  </a:cubicBezTo>
                  <a:lnTo>
                    <a:pt x="1216" y="2188"/>
                  </a:lnTo>
                  <a:cubicBezTo>
                    <a:pt x="4242" y="3528"/>
                    <a:pt x="7428" y="4585"/>
                    <a:pt x="10697" y="5085"/>
                  </a:cubicBezTo>
                  <a:cubicBezTo>
                    <a:pt x="11224" y="5168"/>
                    <a:pt x="11750" y="5205"/>
                    <a:pt x="12275" y="5205"/>
                  </a:cubicBezTo>
                  <a:cubicBezTo>
                    <a:pt x="15080" y="5205"/>
                    <a:pt x="17856" y="4152"/>
                    <a:pt x="20553" y="3463"/>
                  </a:cubicBezTo>
                  <a:cubicBezTo>
                    <a:pt x="20747" y="3421"/>
                    <a:pt x="20899" y="2825"/>
                    <a:pt x="20664" y="2770"/>
                  </a:cubicBezTo>
                  <a:cubicBezTo>
                    <a:pt x="16685" y="1924"/>
                    <a:pt x="12707" y="940"/>
                    <a:pt x="8701" y="247"/>
                  </a:cubicBezTo>
                  <a:cubicBezTo>
                    <a:pt x="7901" y="114"/>
                    <a:pt x="7077" y="1"/>
                    <a:pt x="625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52"/>
            <p:cNvSpPr/>
            <p:nvPr/>
          </p:nvSpPr>
          <p:spPr>
            <a:xfrm>
              <a:off x="892223" y="1600072"/>
              <a:ext cx="542153" cy="81637"/>
            </a:xfrm>
            <a:custGeom>
              <a:avLst/>
              <a:gdLst/>
              <a:ahLst/>
              <a:cxnLst/>
              <a:rect l="l" t="t" r="r" b="b"/>
              <a:pathLst>
                <a:path w="11582" h="1744" extrusionOk="0">
                  <a:moveTo>
                    <a:pt x="362" y="1"/>
                  </a:moveTo>
                  <a:cubicBezTo>
                    <a:pt x="150" y="1"/>
                    <a:pt x="0" y="642"/>
                    <a:pt x="229" y="696"/>
                  </a:cubicBezTo>
                  <a:cubicBezTo>
                    <a:pt x="3268" y="1397"/>
                    <a:pt x="6376" y="1743"/>
                    <a:pt x="9486" y="1743"/>
                  </a:cubicBezTo>
                  <a:cubicBezTo>
                    <a:pt x="10065" y="1743"/>
                    <a:pt x="10643" y="1732"/>
                    <a:pt x="11221" y="1708"/>
                  </a:cubicBezTo>
                  <a:cubicBezTo>
                    <a:pt x="11471" y="1694"/>
                    <a:pt x="11582" y="1015"/>
                    <a:pt x="11374" y="1015"/>
                  </a:cubicBezTo>
                  <a:cubicBezTo>
                    <a:pt x="10796" y="1038"/>
                    <a:pt x="10217" y="1050"/>
                    <a:pt x="9639" y="1050"/>
                  </a:cubicBezTo>
                  <a:cubicBezTo>
                    <a:pt x="6528" y="1050"/>
                    <a:pt x="3420" y="704"/>
                    <a:pt x="381" y="3"/>
                  </a:cubicBezTo>
                  <a:cubicBezTo>
                    <a:pt x="375" y="1"/>
                    <a:pt x="368" y="1"/>
                    <a:pt x="36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52"/>
            <p:cNvSpPr/>
            <p:nvPr/>
          </p:nvSpPr>
          <p:spPr>
            <a:xfrm>
              <a:off x="-1085827" y="1164177"/>
              <a:ext cx="2764833" cy="894773"/>
            </a:xfrm>
            <a:custGeom>
              <a:avLst/>
              <a:gdLst/>
              <a:ahLst/>
              <a:cxnLst/>
              <a:rect l="l" t="t" r="r" b="b"/>
              <a:pathLst>
                <a:path w="59065" h="19115" extrusionOk="0">
                  <a:moveTo>
                    <a:pt x="5289" y="0"/>
                  </a:moveTo>
                  <a:cubicBezTo>
                    <a:pt x="3658" y="0"/>
                    <a:pt x="2027" y="34"/>
                    <a:pt x="401" y="69"/>
                  </a:cubicBezTo>
                  <a:cubicBezTo>
                    <a:pt x="72" y="69"/>
                    <a:pt x="1" y="762"/>
                    <a:pt x="363" y="762"/>
                  </a:cubicBezTo>
                  <a:cubicBezTo>
                    <a:pt x="366" y="762"/>
                    <a:pt x="370" y="762"/>
                    <a:pt x="374" y="762"/>
                  </a:cubicBezTo>
                  <a:cubicBezTo>
                    <a:pt x="1869" y="729"/>
                    <a:pt x="3364" y="701"/>
                    <a:pt x="4857" y="701"/>
                  </a:cubicBezTo>
                  <a:cubicBezTo>
                    <a:pt x="9062" y="701"/>
                    <a:pt x="13245" y="923"/>
                    <a:pt x="17368" y="1885"/>
                  </a:cubicBezTo>
                  <a:cubicBezTo>
                    <a:pt x="22650" y="3104"/>
                    <a:pt x="27917" y="4588"/>
                    <a:pt x="33101" y="6112"/>
                  </a:cubicBezTo>
                  <a:cubicBezTo>
                    <a:pt x="38078" y="7568"/>
                    <a:pt x="44163" y="10049"/>
                    <a:pt x="47837" y="13834"/>
                  </a:cubicBezTo>
                  <a:cubicBezTo>
                    <a:pt x="50942" y="17036"/>
                    <a:pt x="54047" y="19115"/>
                    <a:pt x="58676" y="19115"/>
                  </a:cubicBezTo>
                  <a:cubicBezTo>
                    <a:pt x="58995" y="19115"/>
                    <a:pt x="59065" y="18422"/>
                    <a:pt x="58690" y="18422"/>
                  </a:cubicBezTo>
                  <a:lnTo>
                    <a:pt x="58704" y="18408"/>
                  </a:lnTo>
                  <a:cubicBezTo>
                    <a:pt x="55863" y="18408"/>
                    <a:pt x="53104" y="17618"/>
                    <a:pt x="50831" y="15871"/>
                  </a:cubicBezTo>
                  <a:cubicBezTo>
                    <a:pt x="48876" y="14374"/>
                    <a:pt x="47545" y="12364"/>
                    <a:pt x="45452" y="11020"/>
                  </a:cubicBezTo>
                  <a:cubicBezTo>
                    <a:pt x="41238" y="8303"/>
                    <a:pt x="36525" y="6320"/>
                    <a:pt x="31715" y="4990"/>
                  </a:cubicBezTo>
                  <a:cubicBezTo>
                    <a:pt x="26572" y="3576"/>
                    <a:pt x="21416" y="1954"/>
                    <a:pt x="16190" y="900"/>
                  </a:cubicBezTo>
                  <a:cubicBezTo>
                    <a:pt x="12596" y="172"/>
                    <a:pt x="8942" y="0"/>
                    <a:pt x="528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52"/>
            <p:cNvSpPr/>
            <p:nvPr/>
          </p:nvSpPr>
          <p:spPr>
            <a:xfrm>
              <a:off x="430302" y="1419947"/>
              <a:ext cx="671162" cy="794927"/>
            </a:xfrm>
            <a:custGeom>
              <a:avLst/>
              <a:gdLst/>
              <a:ahLst/>
              <a:cxnLst/>
              <a:rect l="l" t="t" r="r" b="b"/>
              <a:pathLst>
                <a:path w="14338" h="16982" extrusionOk="0">
                  <a:moveTo>
                    <a:pt x="1344" y="1589"/>
                  </a:moveTo>
                  <a:lnTo>
                    <a:pt x="1344" y="1589"/>
                  </a:lnTo>
                  <a:cubicBezTo>
                    <a:pt x="4008" y="3433"/>
                    <a:pt x="7021" y="4478"/>
                    <a:pt x="9348" y="6997"/>
                  </a:cubicBezTo>
                  <a:cubicBezTo>
                    <a:pt x="11696" y="9564"/>
                    <a:pt x="13299" y="12731"/>
                    <a:pt x="13957" y="16152"/>
                  </a:cubicBezTo>
                  <a:lnTo>
                    <a:pt x="13957" y="16152"/>
                  </a:lnTo>
                  <a:cubicBezTo>
                    <a:pt x="7694" y="13533"/>
                    <a:pt x="3031" y="8136"/>
                    <a:pt x="1344" y="1589"/>
                  </a:cubicBezTo>
                  <a:close/>
                  <a:moveTo>
                    <a:pt x="302" y="1"/>
                  </a:moveTo>
                  <a:cubicBezTo>
                    <a:pt x="196" y="1"/>
                    <a:pt x="0" y="559"/>
                    <a:pt x="116" y="662"/>
                  </a:cubicBezTo>
                  <a:lnTo>
                    <a:pt x="130" y="662"/>
                  </a:lnTo>
                  <a:cubicBezTo>
                    <a:pt x="382" y="876"/>
                    <a:pt x="639" y="1078"/>
                    <a:pt x="900" y="1271"/>
                  </a:cubicBezTo>
                  <a:lnTo>
                    <a:pt x="900" y="1271"/>
                  </a:lnTo>
                  <a:cubicBezTo>
                    <a:pt x="2419" y="8385"/>
                    <a:pt x="7365" y="14272"/>
                    <a:pt x="14131" y="16978"/>
                  </a:cubicBezTo>
                  <a:cubicBezTo>
                    <a:pt x="14137" y="16980"/>
                    <a:pt x="14143" y="16981"/>
                    <a:pt x="14148" y="16981"/>
                  </a:cubicBezTo>
                  <a:cubicBezTo>
                    <a:pt x="14275" y="16981"/>
                    <a:pt x="14338" y="16420"/>
                    <a:pt x="14325" y="16340"/>
                  </a:cubicBezTo>
                  <a:cubicBezTo>
                    <a:pt x="13798" y="12847"/>
                    <a:pt x="12301" y="9576"/>
                    <a:pt x="10028" y="6886"/>
                  </a:cubicBezTo>
                  <a:cubicBezTo>
                    <a:pt x="9002" y="5680"/>
                    <a:pt x="7837" y="4613"/>
                    <a:pt x="6534" y="3712"/>
                  </a:cubicBezTo>
                  <a:cubicBezTo>
                    <a:pt x="4823" y="2515"/>
                    <a:pt x="2833" y="1804"/>
                    <a:pt x="1117" y="615"/>
                  </a:cubicBezTo>
                  <a:lnTo>
                    <a:pt x="1117" y="615"/>
                  </a:lnTo>
                  <a:cubicBezTo>
                    <a:pt x="1102" y="543"/>
                    <a:pt x="1087" y="471"/>
                    <a:pt x="1073" y="399"/>
                  </a:cubicBezTo>
                  <a:cubicBezTo>
                    <a:pt x="1069" y="379"/>
                    <a:pt x="1063" y="369"/>
                    <a:pt x="1054" y="369"/>
                  </a:cubicBezTo>
                  <a:cubicBezTo>
                    <a:pt x="1032" y="369"/>
                    <a:pt x="996" y="426"/>
                    <a:pt x="960" y="505"/>
                  </a:cubicBezTo>
                  <a:lnTo>
                    <a:pt x="960" y="505"/>
                  </a:lnTo>
                  <a:cubicBezTo>
                    <a:pt x="743" y="349"/>
                    <a:pt x="531" y="185"/>
                    <a:pt x="324" y="11"/>
                  </a:cubicBezTo>
                  <a:cubicBezTo>
                    <a:pt x="317" y="4"/>
                    <a:pt x="310" y="1"/>
                    <a:pt x="30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52"/>
            <p:cNvSpPr/>
            <p:nvPr/>
          </p:nvSpPr>
          <p:spPr>
            <a:xfrm>
              <a:off x="433017" y="1422381"/>
              <a:ext cx="394983" cy="490428"/>
            </a:xfrm>
            <a:custGeom>
              <a:avLst/>
              <a:gdLst/>
              <a:ahLst/>
              <a:cxnLst/>
              <a:rect l="l" t="t" r="r" b="b"/>
              <a:pathLst>
                <a:path w="8438" h="10477" extrusionOk="0">
                  <a:moveTo>
                    <a:pt x="309" y="1"/>
                  </a:moveTo>
                  <a:cubicBezTo>
                    <a:pt x="200" y="1"/>
                    <a:pt x="0" y="526"/>
                    <a:pt x="128" y="666"/>
                  </a:cubicBezTo>
                  <a:cubicBezTo>
                    <a:pt x="2872" y="3812"/>
                    <a:pt x="5936" y="6890"/>
                    <a:pt x="8126" y="10466"/>
                  </a:cubicBezTo>
                  <a:cubicBezTo>
                    <a:pt x="8131" y="10474"/>
                    <a:pt x="8137" y="10477"/>
                    <a:pt x="8145" y="10477"/>
                  </a:cubicBezTo>
                  <a:cubicBezTo>
                    <a:pt x="8231" y="10477"/>
                    <a:pt x="8437" y="9968"/>
                    <a:pt x="8348" y="9815"/>
                  </a:cubicBezTo>
                  <a:cubicBezTo>
                    <a:pt x="6144" y="6238"/>
                    <a:pt x="3080" y="3161"/>
                    <a:pt x="336" y="14"/>
                  </a:cubicBezTo>
                  <a:cubicBezTo>
                    <a:pt x="328" y="5"/>
                    <a:pt x="318" y="1"/>
                    <a:pt x="309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52"/>
            <p:cNvSpPr/>
            <p:nvPr/>
          </p:nvSpPr>
          <p:spPr>
            <a:xfrm>
              <a:off x="112462" y="1082306"/>
              <a:ext cx="984133" cy="314095"/>
            </a:xfrm>
            <a:custGeom>
              <a:avLst/>
              <a:gdLst/>
              <a:ahLst/>
              <a:cxnLst/>
              <a:rect l="l" t="t" r="r" b="b"/>
              <a:pathLst>
                <a:path w="21024" h="6710" extrusionOk="0">
                  <a:moveTo>
                    <a:pt x="9837" y="700"/>
                  </a:moveTo>
                  <a:cubicBezTo>
                    <a:pt x="10284" y="700"/>
                    <a:pt x="10735" y="725"/>
                    <a:pt x="11190" y="778"/>
                  </a:cubicBezTo>
                  <a:cubicBezTo>
                    <a:pt x="13676" y="1066"/>
                    <a:pt x="16031" y="1888"/>
                    <a:pt x="18482" y="1992"/>
                  </a:cubicBezTo>
                  <a:lnTo>
                    <a:pt x="18482" y="1992"/>
                  </a:lnTo>
                  <a:cubicBezTo>
                    <a:pt x="14164" y="3682"/>
                    <a:pt x="9737" y="6016"/>
                    <a:pt x="5215" y="6016"/>
                  </a:cubicBezTo>
                  <a:cubicBezTo>
                    <a:pt x="3745" y="6016"/>
                    <a:pt x="2264" y="5769"/>
                    <a:pt x="774" y="5173"/>
                  </a:cubicBezTo>
                  <a:lnTo>
                    <a:pt x="774" y="5173"/>
                  </a:lnTo>
                  <a:cubicBezTo>
                    <a:pt x="3008" y="2343"/>
                    <a:pt x="6277" y="700"/>
                    <a:pt x="9837" y="700"/>
                  </a:cubicBezTo>
                  <a:close/>
                  <a:moveTo>
                    <a:pt x="9808" y="0"/>
                  </a:moveTo>
                  <a:cubicBezTo>
                    <a:pt x="9489" y="0"/>
                    <a:pt x="9169" y="14"/>
                    <a:pt x="8847" y="43"/>
                  </a:cubicBezTo>
                  <a:cubicBezTo>
                    <a:pt x="5451" y="348"/>
                    <a:pt x="2484" y="2192"/>
                    <a:pt x="461" y="4895"/>
                  </a:cubicBezTo>
                  <a:cubicBezTo>
                    <a:pt x="438" y="4922"/>
                    <a:pt x="420" y="4966"/>
                    <a:pt x="406" y="5019"/>
                  </a:cubicBezTo>
                  <a:lnTo>
                    <a:pt x="406" y="5019"/>
                  </a:lnTo>
                  <a:cubicBezTo>
                    <a:pt x="397" y="5014"/>
                    <a:pt x="387" y="5010"/>
                    <a:pt x="377" y="5006"/>
                  </a:cubicBezTo>
                  <a:cubicBezTo>
                    <a:pt x="368" y="5003"/>
                    <a:pt x="360" y="5001"/>
                    <a:pt x="351" y="5001"/>
                  </a:cubicBezTo>
                  <a:cubicBezTo>
                    <a:pt x="178" y="5001"/>
                    <a:pt x="0" y="5607"/>
                    <a:pt x="211" y="5699"/>
                  </a:cubicBezTo>
                  <a:cubicBezTo>
                    <a:pt x="1842" y="6417"/>
                    <a:pt x="3462" y="6709"/>
                    <a:pt x="5072" y="6709"/>
                  </a:cubicBezTo>
                  <a:cubicBezTo>
                    <a:pt x="10424" y="6709"/>
                    <a:pt x="15650" y="3472"/>
                    <a:pt x="20713" y="1873"/>
                  </a:cubicBezTo>
                  <a:cubicBezTo>
                    <a:pt x="20901" y="1806"/>
                    <a:pt x="21024" y="1178"/>
                    <a:pt x="20804" y="1178"/>
                  </a:cubicBezTo>
                  <a:cubicBezTo>
                    <a:pt x="20797" y="1178"/>
                    <a:pt x="20790" y="1179"/>
                    <a:pt x="20782" y="1180"/>
                  </a:cubicBezTo>
                  <a:cubicBezTo>
                    <a:pt x="20782" y="1180"/>
                    <a:pt x="20781" y="1180"/>
                    <a:pt x="20781" y="1180"/>
                  </a:cubicBezTo>
                  <a:lnTo>
                    <a:pt x="20781" y="1180"/>
                  </a:lnTo>
                  <a:lnTo>
                    <a:pt x="20782" y="1166"/>
                  </a:lnTo>
                  <a:lnTo>
                    <a:pt x="20782" y="1166"/>
                  </a:lnTo>
                  <a:cubicBezTo>
                    <a:pt x="20752" y="1176"/>
                    <a:pt x="20723" y="1185"/>
                    <a:pt x="20693" y="1195"/>
                  </a:cubicBezTo>
                  <a:lnTo>
                    <a:pt x="20693" y="1195"/>
                  </a:lnTo>
                  <a:cubicBezTo>
                    <a:pt x="20163" y="1280"/>
                    <a:pt x="19638" y="1316"/>
                    <a:pt x="19116" y="1316"/>
                  </a:cubicBezTo>
                  <a:cubicBezTo>
                    <a:pt x="15975" y="1316"/>
                    <a:pt x="12959" y="0"/>
                    <a:pt x="980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52"/>
            <p:cNvSpPr/>
            <p:nvPr/>
          </p:nvSpPr>
          <p:spPr>
            <a:xfrm>
              <a:off x="128377" y="1216604"/>
              <a:ext cx="577776" cy="132191"/>
            </a:xfrm>
            <a:custGeom>
              <a:avLst/>
              <a:gdLst/>
              <a:ahLst/>
              <a:cxnLst/>
              <a:rect l="l" t="t" r="r" b="b"/>
              <a:pathLst>
                <a:path w="12343" h="2824" extrusionOk="0">
                  <a:moveTo>
                    <a:pt x="12207" y="0"/>
                  </a:moveTo>
                  <a:cubicBezTo>
                    <a:pt x="12203" y="0"/>
                    <a:pt x="12199" y="1"/>
                    <a:pt x="12194" y="2"/>
                  </a:cubicBezTo>
                  <a:cubicBezTo>
                    <a:pt x="10337" y="557"/>
                    <a:pt x="8465" y="1042"/>
                    <a:pt x="6552" y="1430"/>
                  </a:cubicBezTo>
                  <a:cubicBezTo>
                    <a:pt x="5120" y="1714"/>
                    <a:pt x="3502" y="2140"/>
                    <a:pt x="1959" y="2140"/>
                  </a:cubicBezTo>
                  <a:cubicBezTo>
                    <a:pt x="1397" y="2140"/>
                    <a:pt x="844" y="2084"/>
                    <a:pt x="315" y="1943"/>
                  </a:cubicBezTo>
                  <a:cubicBezTo>
                    <a:pt x="310" y="1942"/>
                    <a:pt x="306" y="1941"/>
                    <a:pt x="301" y="1941"/>
                  </a:cubicBezTo>
                  <a:cubicBezTo>
                    <a:pt x="153" y="1941"/>
                    <a:pt x="1" y="2596"/>
                    <a:pt x="162" y="2636"/>
                  </a:cubicBezTo>
                  <a:cubicBezTo>
                    <a:pt x="677" y="2770"/>
                    <a:pt x="1207" y="2823"/>
                    <a:pt x="1742" y="2823"/>
                  </a:cubicBezTo>
                  <a:cubicBezTo>
                    <a:pt x="3096" y="2823"/>
                    <a:pt x="4489" y="2482"/>
                    <a:pt x="5790" y="2234"/>
                  </a:cubicBezTo>
                  <a:cubicBezTo>
                    <a:pt x="7925" y="1832"/>
                    <a:pt x="10032" y="1305"/>
                    <a:pt x="12097" y="681"/>
                  </a:cubicBezTo>
                  <a:cubicBezTo>
                    <a:pt x="12272" y="628"/>
                    <a:pt x="12342" y="0"/>
                    <a:pt x="1220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52"/>
            <p:cNvSpPr/>
            <p:nvPr/>
          </p:nvSpPr>
          <p:spPr>
            <a:xfrm>
              <a:off x="-392618" y="1193246"/>
              <a:ext cx="695503" cy="993729"/>
            </a:xfrm>
            <a:custGeom>
              <a:avLst/>
              <a:gdLst/>
              <a:ahLst/>
              <a:cxnLst/>
              <a:rect l="l" t="t" r="r" b="b"/>
              <a:pathLst>
                <a:path w="14858" h="21229" extrusionOk="0">
                  <a:moveTo>
                    <a:pt x="3271" y="2718"/>
                  </a:moveTo>
                  <a:lnTo>
                    <a:pt x="3271" y="2718"/>
                  </a:lnTo>
                  <a:cubicBezTo>
                    <a:pt x="5790" y="4492"/>
                    <a:pt x="8127" y="6523"/>
                    <a:pt x="9948" y="9026"/>
                  </a:cubicBezTo>
                  <a:cubicBezTo>
                    <a:pt x="11237" y="10759"/>
                    <a:pt x="12193" y="12714"/>
                    <a:pt x="12789" y="14793"/>
                  </a:cubicBezTo>
                  <a:cubicBezTo>
                    <a:pt x="13053" y="15694"/>
                    <a:pt x="13219" y="16623"/>
                    <a:pt x="13302" y="17551"/>
                  </a:cubicBezTo>
                  <a:cubicBezTo>
                    <a:pt x="13385" y="18452"/>
                    <a:pt x="13358" y="19353"/>
                    <a:pt x="13247" y="20254"/>
                  </a:cubicBezTo>
                  <a:cubicBezTo>
                    <a:pt x="12817" y="20130"/>
                    <a:pt x="12443" y="19880"/>
                    <a:pt x="12165" y="19534"/>
                  </a:cubicBezTo>
                  <a:cubicBezTo>
                    <a:pt x="8852" y="17011"/>
                    <a:pt x="6205" y="13407"/>
                    <a:pt x="5110" y="9387"/>
                  </a:cubicBezTo>
                  <a:cubicBezTo>
                    <a:pt x="4597" y="7492"/>
                    <a:pt x="4220" y="5540"/>
                    <a:pt x="3455" y="3801"/>
                  </a:cubicBezTo>
                  <a:lnTo>
                    <a:pt x="3455" y="3801"/>
                  </a:lnTo>
                  <a:cubicBezTo>
                    <a:pt x="6279" y="6979"/>
                    <a:pt x="8426" y="10717"/>
                    <a:pt x="9753" y="14793"/>
                  </a:cubicBezTo>
                  <a:cubicBezTo>
                    <a:pt x="9761" y="14819"/>
                    <a:pt x="9772" y="14831"/>
                    <a:pt x="9785" y="14831"/>
                  </a:cubicBezTo>
                  <a:cubicBezTo>
                    <a:pt x="9867" y="14831"/>
                    <a:pt x="10037" y="14355"/>
                    <a:pt x="9989" y="14211"/>
                  </a:cubicBezTo>
                  <a:cubicBezTo>
                    <a:pt x="8600" y="9933"/>
                    <a:pt x="6303" y="6009"/>
                    <a:pt x="3271" y="2718"/>
                  </a:cubicBezTo>
                  <a:close/>
                  <a:moveTo>
                    <a:pt x="319" y="0"/>
                  </a:moveTo>
                  <a:cubicBezTo>
                    <a:pt x="229" y="0"/>
                    <a:pt x="0" y="601"/>
                    <a:pt x="175" y="695"/>
                  </a:cubicBezTo>
                  <a:cubicBezTo>
                    <a:pt x="277" y="758"/>
                    <a:pt x="379" y="821"/>
                    <a:pt x="481" y="884"/>
                  </a:cubicBezTo>
                  <a:lnTo>
                    <a:pt x="481" y="884"/>
                  </a:lnTo>
                  <a:lnTo>
                    <a:pt x="480" y="889"/>
                  </a:lnTo>
                  <a:cubicBezTo>
                    <a:pt x="519" y="918"/>
                    <a:pt x="557" y="946"/>
                    <a:pt x="595" y="975"/>
                  </a:cubicBezTo>
                  <a:lnTo>
                    <a:pt x="595" y="975"/>
                  </a:lnTo>
                  <a:cubicBezTo>
                    <a:pt x="947" y="1280"/>
                    <a:pt x="1292" y="1593"/>
                    <a:pt x="1629" y="1913"/>
                  </a:cubicBezTo>
                  <a:lnTo>
                    <a:pt x="1629" y="1913"/>
                  </a:lnTo>
                  <a:cubicBezTo>
                    <a:pt x="4185" y="4693"/>
                    <a:pt x="4188" y="8787"/>
                    <a:pt x="5609" y="12242"/>
                  </a:cubicBezTo>
                  <a:cubicBezTo>
                    <a:pt x="7120" y="15957"/>
                    <a:pt x="10169" y="18674"/>
                    <a:pt x="13163" y="21211"/>
                  </a:cubicBezTo>
                  <a:cubicBezTo>
                    <a:pt x="13177" y="21223"/>
                    <a:pt x="13191" y="21229"/>
                    <a:pt x="13204" y="21229"/>
                  </a:cubicBezTo>
                  <a:cubicBezTo>
                    <a:pt x="13308" y="21229"/>
                    <a:pt x="13385" y="20872"/>
                    <a:pt x="13385" y="20823"/>
                  </a:cubicBezTo>
                  <a:cubicBezTo>
                    <a:pt x="14858" y="11579"/>
                    <a:pt x="7922" y="4721"/>
                    <a:pt x="689" y="225"/>
                  </a:cubicBezTo>
                  <a:lnTo>
                    <a:pt x="689" y="225"/>
                  </a:lnTo>
                  <a:cubicBezTo>
                    <a:pt x="689" y="225"/>
                    <a:pt x="688" y="224"/>
                    <a:pt x="688" y="224"/>
                  </a:cubicBezTo>
                  <a:lnTo>
                    <a:pt x="688" y="224"/>
                  </a:lnTo>
                  <a:cubicBezTo>
                    <a:pt x="688" y="224"/>
                    <a:pt x="688" y="224"/>
                    <a:pt x="688" y="224"/>
                  </a:cubicBezTo>
                  <a:cubicBezTo>
                    <a:pt x="685" y="222"/>
                    <a:pt x="683" y="221"/>
                    <a:pt x="680" y="219"/>
                  </a:cubicBezTo>
                  <a:lnTo>
                    <a:pt x="680" y="219"/>
                  </a:lnTo>
                  <a:cubicBezTo>
                    <a:pt x="563" y="146"/>
                    <a:pt x="445" y="74"/>
                    <a:pt x="327" y="2"/>
                  </a:cubicBezTo>
                  <a:cubicBezTo>
                    <a:pt x="325" y="1"/>
                    <a:pt x="322" y="0"/>
                    <a:pt x="31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52"/>
            <p:cNvSpPr/>
            <p:nvPr/>
          </p:nvSpPr>
          <p:spPr>
            <a:xfrm>
              <a:off x="-375345" y="927365"/>
              <a:ext cx="800077" cy="322755"/>
            </a:xfrm>
            <a:custGeom>
              <a:avLst/>
              <a:gdLst/>
              <a:ahLst/>
              <a:cxnLst/>
              <a:rect l="l" t="t" r="r" b="b"/>
              <a:pathLst>
                <a:path w="17092" h="6895" extrusionOk="0">
                  <a:moveTo>
                    <a:pt x="10899" y="713"/>
                  </a:moveTo>
                  <a:cubicBezTo>
                    <a:pt x="12571" y="713"/>
                    <a:pt x="14206" y="1103"/>
                    <a:pt x="15870" y="1613"/>
                  </a:cubicBezTo>
                  <a:lnTo>
                    <a:pt x="15870" y="1613"/>
                  </a:lnTo>
                  <a:cubicBezTo>
                    <a:pt x="13537" y="2591"/>
                    <a:pt x="11401" y="3829"/>
                    <a:pt x="9149" y="5003"/>
                  </a:cubicBezTo>
                  <a:cubicBezTo>
                    <a:pt x="7502" y="5863"/>
                    <a:pt x="5802" y="6186"/>
                    <a:pt x="4067" y="6186"/>
                  </a:cubicBezTo>
                  <a:cubicBezTo>
                    <a:pt x="2889" y="6186"/>
                    <a:pt x="1695" y="6037"/>
                    <a:pt x="490" y="5807"/>
                  </a:cubicBezTo>
                  <a:lnTo>
                    <a:pt x="490" y="5807"/>
                  </a:lnTo>
                  <a:cubicBezTo>
                    <a:pt x="2711" y="3967"/>
                    <a:pt x="5020" y="2116"/>
                    <a:pt x="7804" y="1205"/>
                  </a:cubicBezTo>
                  <a:cubicBezTo>
                    <a:pt x="8858" y="857"/>
                    <a:pt x="9885" y="713"/>
                    <a:pt x="10899" y="713"/>
                  </a:cubicBezTo>
                  <a:close/>
                  <a:moveTo>
                    <a:pt x="11018" y="0"/>
                  </a:moveTo>
                  <a:cubicBezTo>
                    <a:pt x="10233" y="0"/>
                    <a:pt x="9440" y="87"/>
                    <a:pt x="8636" y="290"/>
                  </a:cubicBezTo>
                  <a:cubicBezTo>
                    <a:pt x="5365" y="1135"/>
                    <a:pt x="2689" y="3367"/>
                    <a:pt x="152" y="5488"/>
                  </a:cubicBezTo>
                  <a:cubicBezTo>
                    <a:pt x="7" y="5621"/>
                    <a:pt x="0" y="6171"/>
                    <a:pt x="48" y="6171"/>
                  </a:cubicBezTo>
                  <a:cubicBezTo>
                    <a:pt x="51" y="6171"/>
                    <a:pt x="53" y="6170"/>
                    <a:pt x="55" y="6167"/>
                  </a:cubicBezTo>
                  <a:cubicBezTo>
                    <a:pt x="123" y="6111"/>
                    <a:pt x="191" y="6055"/>
                    <a:pt x="258" y="5999"/>
                  </a:cubicBezTo>
                  <a:lnTo>
                    <a:pt x="258" y="5999"/>
                  </a:lnTo>
                  <a:cubicBezTo>
                    <a:pt x="191" y="6197"/>
                    <a:pt x="169" y="6469"/>
                    <a:pt x="263" y="6486"/>
                  </a:cubicBezTo>
                  <a:cubicBezTo>
                    <a:pt x="1505" y="6730"/>
                    <a:pt x="2756" y="6894"/>
                    <a:pt x="3995" y="6894"/>
                  </a:cubicBezTo>
                  <a:cubicBezTo>
                    <a:pt x="5507" y="6894"/>
                    <a:pt x="7002" y="6649"/>
                    <a:pt x="8442" y="6001"/>
                  </a:cubicBezTo>
                  <a:cubicBezTo>
                    <a:pt x="11297" y="4698"/>
                    <a:pt x="13834" y="2979"/>
                    <a:pt x="16814" y="1884"/>
                  </a:cubicBezTo>
                  <a:cubicBezTo>
                    <a:pt x="16939" y="1842"/>
                    <a:pt x="17092" y="1246"/>
                    <a:pt x="16939" y="1191"/>
                  </a:cubicBezTo>
                  <a:cubicBezTo>
                    <a:pt x="14977" y="564"/>
                    <a:pt x="13022" y="0"/>
                    <a:pt x="1101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52"/>
            <p:cNvSpPr/>
            <p:nvPr/>
          </p:nvSpPr>
          <p:spPr>
            <a:xfrm>
              <a:off x="-378388" y="1027117"/>
              <a:ext cx="465011" cy="201283"/>
            </a:xfrm>
            <a:custGeom>
              <a:avLst/>
              <a:gdLst/>
              <a:ahLst/>
              <a:cxnLst/>
              <a:rect l="l" t="t" r="r" b="b"/>
              <a:pathLst>
                <a:path w="9934" h="4300" extrusionOk="0">
                  <a:moveTo>
                    <a:pt x="9846" y="1"/>
                  </a:moveTo>
                  <a:cubicBezTo>
                    <a:pt x="9844" y="1"/>
                    <a:pt x="9841" y="1"/>
                    <a:pt x="9838" y="3"/>
                  </a:cubicBezTo>
                  <a:cubicBezTo>
                    <a:pt x="8285" y="848"/>
                    <a:pt x="6677" y="1638"/>
                    <a:pt x="5055" y="2359"/>
                  </a:cubicBezTo>
                  <a:cubicBezTo>
                    <a:pt x="3917" y="2856"/>
                    <a:pt x="2576" y="3601"/>
                    <a:pt x="1285" y="3601"/>
                  </a:cubicBezTo>
                  <a:cubicBezTo>
                    <a:pt x="957" y="3601"/>
                    <a:pt x="632" y="3553"/>
                    <a:pt x="314" y="3440"/>
                  </a:cubicBezTo>
                  <a:cubicBezTo>
                    <a:pt x="311" y="3439"/>
                    <a:pt x="307" y="3438"/>
                    <a:pt x="303" y="3438"/>
                  </a:cubicBezTo>
                  <a:cubicBezTo>
                    <a:pt x="179" y="3438"/>
                    <a:pt x="0" y="4080"/>
                    <a:pt x="148" y="4133"/>
                  </a:cubicBezTo>
                  <a:cubicBezTo>
                    <a:pt x="476" y="4250"/>
                    <a:pt x="806" y="4299"/>
                    <a:pt x="1133" y="4299"/>
                  </a:cubicBezTo>
                  <a:cubicBezTo>
                    <a:pt x="2286" y="4299"/>
                    <a:pt x="3423" y="3689"/>
                    <a:pt x="4459" y="3246"/>
                  </a:cubicBezTo>
                  <a:cubicBezTo>
                    <a:pt x="6261" y="2484"/>
                    <a:pt x="8022" y="1611"/>
                    <a:pt x="9741" y="682"/>
                  </a:cubicBezTo>
                  <a:cubicBezTo>
                    <a:pt x="9915" y="601"/>
                    <a:pt x="9934" y="1"/>
                    <a:pt x="98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446" y="1182758"/>
            <a:ext cx="4295866" cy="39150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253" y="2557819"/>
            <a:ext cx="3501704" cy="86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05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41"/>
          <p:cNvSpPr txBox="1">
            <a:spLocks noGrp="1"/>
          </p:cNvSpPr>
          <p:nvPr>
            <p:ph type="title"/>
          </p:nvPr>
        </p:nvSpPr>
        <p:spPr>
          <a:xfrm>
            <a:off x="522158" y="252484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</a:t>
            </a:r>
            <a:endParaRPr dirty="0"/>
          </a:p>
        </p:txBody>
      </p:sp>
      <p:grpSp>
        <p:nvGrpSpPr>
          <p:cNvPr id="1143" name="Google Shape;1143;p41"/>
          <p:cNvGrpSpPr/>
          <p:nvPr/>
        </p:nvGrpSpPr>
        <p:grpSpPr>
          <a:xfrm>
            <a:off x="-33251" y="830737"/>
            <a:ext cx="3810300" cy="3810300"/>
            <a:chOff x="457188" y="981150"/>
            <a:chExt cx="3810300" cy="3810300"/>
          </a:xfrm>
        </p:grpSpPr>
        <p:sp>
          <p:nvSpPr>
            <p:cNvPr id="1144" name="Google Shape;1144;p41"/>
            <p:cNvSpPr/>
            <p:nvPr/>
          </p:nvSpPr>
          <p:spPr>
            <a:xfrm>
              <a:off x="939731" y="1465589"/>
              <a:ext cx="2841300" cy="2841300"/>
            </a:xfrm>
            <a:prstGeom prst="donut">
              <a:avLst>
                <a:gd name="adj" fmla="val 4716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1208110" y="1733999"/>
              <a:ext cx="2303700" cy="2303700"/>
            </a:xfrm>
            <a:prstGeom prst="donut">
              <a:avLst>
                <a:gd name="adj" fmla="val 5814"/>
              </a:avLst>
            </a:prstGeom>
            <a:noFill/>
            <a:ln w="9525" cap="flat" cmpd="sng">
              <a:solidFill>
                <a:srgbClr val="828D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1484384" y="2010366"/>
              <a:ext cx="1752000" cy="1750800"/>
            </a:xfrm>
            <a:prstGeom prst="donut">
              <a:avLst>
                <a:gd name="adj" fmla="val 7648"/>
              </a:avLst>
            </a:prstGeom>
            <a:noFill/>
            <a:ln w="9525" cap="flat" cmpd="sng">
              <a:solidFill>
                <a:srgbClr val="FFD1B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1784159" y="2310202"/>
              <a:ext cx="1152300" cy="1152300"/>
            </a:xfrm>
            <a:prstGeom prst="donut">
              <a:avLst>
                <a:gd name="adj" fmla="val 10182"/>
              </a:avLst>
            </a:prstGeom>
            <a:noFill/>
            <a:ln w="9525" cap="flat" cmpd="sng">
              <a:solidFill>
                <a:srgbClr val="E89F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1"/>
            <p:cNvSpPr/>
            <p:nvPr/>
          </p:nvSpPr>
          <p:spPr>
            <a:xfrm rot="-3810318">
              <a:off x="941740" y="1465703"/>
              <a:ext cx="2841195" cy="2841195"/>
            </a:xfrm>
            <a:prstGeom prst="blockArc">
              <a:avLst>
                <a:gd name="adj1" fmla="val 5266439"/>
                <a:gd name="adj2" fmla="val 19995741"/>
                <a:gd name="adj3" fmla="val 4692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 rot="-3905960">
              <a:off x="1208174" y="1733414"/>
              <a:ext cx="2304972" cy="2304972"/>
            </a:xfrm>
            <a:prstGeom prst="blockArc">
              <a:avLst>
                <a:gd name="adj1" fmla="val 3085776"/>
                <a:gd name="adj2" fmla="val 20100839"/>
                <a:gd name="adj3" fmla="val 5564"/>
              </a:avLst>
            </a:prstGeom>
            <a:solidFill>
              <a:srgbClr val="828D87"/>
            </a:solidFill>
            <a:ln w="9525" cap="flat" cmpd="sng">
              <a:solidFill>
                <a:srgbClr val="828D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 rot="-4222828">
              <a:off x="1486510" y="2009434"/>
              <a:ext cx="1752972" cy="1752972"/>
            </a:xfrm>
            <a:prstGeom prst="blockArc">
              <a:avLst>
                <a:gd name="adj1" fmla="val 8884448"/>
                <a:gd name="adj2" fmla="val 20414899"/>
                <a:gd name="adj3" fmla="val 7688"/>
              </a:avLst>
            </a:pr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 rot="-4538495">
              <a:off x="1784334" y="2309289"/>
              <a:ext cx="1151674" cy="1151674"/>
            </a:xfrm>
            <a:prstGeom prst="blockArc">
              <a:avLst>
                <a:gd name="adj1" fmla="val 6490304"/>
                <a:gd name="adj2" fmla="val 20700625"/>
                <a:gd name="adj3" fmla="val 10156"/>
              </a:avLst>
            </a:pr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41"/>
          <p:cNvGrpSpPr/>
          <p:nvPr/>
        </p:nvGrpSpPr>
        <p:grpSpPr>
          <a:xfrm flipH="1">
            <a:off x="5380321" y="-745335"/>
            <a:ext cx="3393304" cy="1796989"/>
            <a:chOff x="-1085827" y="927365"/>
            <a:chExt cx="3393304" cy="1796989"/>
          </a:xfrm>
        </p:grpSpPr>
        <p:sp>
          <p:nvSpPr>
            <p:cNvPr id="1214" name="Google Shape;1214;p41"/>
            <p:cNvSpPr/>
            <p:nvPr/>
          </p:nvSpPr>
          <p:spPr>
            <a:xfrm>
              <a:off x="1640153" y="2041303"/>
              <a:ext cx="667323" cy="530732"/>
            </a:xfrm>
            <a:custGeom>
              <a:avLst/>
              <a:gdLst/>
              <a:ahLst/>
              <a:cxnLst/>
              <a:rect l="l" t="t" r="r" b="b"/>
              <a:pathLst>
                <a:path w="14256" h="11338" extrusionOk="0">
                  <a:moveTo>
                    <a:pt x="1603" y="911"/>
                  </a:moveTo>
                  <a:cubicBezTo>
                    <a:pt x="6724" y="2124"/>
                    <a:pt x="11045" y="5533"/>
                    <a:pt x="13436" y="10223"/>
                  </a:cubicBezTo>
                  <a:lnTo>
                    <a:pt x="13436" y="10223"/>
                  </a:lnTo>
                  <a:cubicBezTo>
                    <a:pt x="8967" y="7650"/>
                    <a:pt x="3720" y="5802"/>
                    <a:pt x="916" y="1316"/>
                  </a:cubicBezTo>
                  <a:lnTo>
                    <a:pt x="916" y="1316"/>
                  </a:lnTo>
                  <a:cubicBezTo>
                    <a:pt x="3180" y="2506"/>
                    <a:pt x="5235" y="4056"/>
                    <a:pt x="7012" y="5908"/>
                  </a:cubicBezTo>
                  <a:cubicBezTo>
                    <a:pt x="7028" y="5924"/>
                    <a:pt x="7045" y="5931"/>
                    <a:pt x="7062" y="5931"/>
                  </a:cubicBezTo>
                  <a:cubicBezTo>
                    <a:pt x="7210" y="5931"/>
                    <a:pt x="7383" y="5405"/>
                    <a:pt x="7234" y="5256"/>
                  </a:cubicBezTo>
                  <a:cubicBezTo>
                    <a:pt x="5583" y="3536"/>
                    <a:pt x="3685" y="2072"/>
                    <a:pt x="1603" y="911"/>
                  </a:cubicBezTo>
                  <a:close/>
                  <a:moveTo>
                    <a:pt x="685" y="1"/>
                  </a:moveTo>
                  <a:cubicBezTo>
                    <a:pt x="578" y="1"/>
                    <a:pt x="493" y="151"/>
                    <a:pt x="457" y="312"/>
                  </a:cubicBezTo>
                  <a:lnTo>
                    <a:pt x="457" y="312"/>
                  </a:lnTo>
                  <a:cubicBezTo>
                    <a:pt x="396" y="283"/>
                    <a:pt x="336" y="253"/>
                    <a:pt x="275" y="224"/>
                  </a:cubicBezTo>
                  <a:cubicBezTo>
                    <a:pt x="260" y="217"/>
                    <a:pt x="246" y="214"/>
                    <a:pt x="233" y="214"/>
                  </a:cubicBezTo>
                  <a:cubicBezTo>
                    <a:pt x="58" y="214"/>
                    <a:pt x="1" y="759"/>
                    <a:pt x="39" y="862"/>
                  </a:cubicBezTo>
                  <a:cubicBezTo>
                    <a:pt x="2812" y="6421"/>
                    <a:pt x="8967" y="8292"/>
                    <a:pt x="13943" y="11314"/>
                  </a:cubicBezTo>
                  <a:cubicBezTo>
                    <a:pt x="13968" y="11330"/>
                    <a:pt x="13992" y="11338"/>
                    <a:pt x="14014" y="11338"/>
                  </a:cubicBezTo>
                  <a:cubicBezTo>
                    <a:pt x="14195" y="11338"/>
                    <a:pt x="14256" y="10829"/>
                    <a:pt x="14206" y="10718"/>
                  </a:cubicBezTo>
                  <a:cubicBezTo>
                    <a:pt x="11794" y="5090"/>
                    <a:pt x="6721" y="1070"/>
                    <a:pt x="705" y="3"/>
                  </a:cubicBezTo>
                  <a:cubicBezTo>
                    <a:pt x="698" y="1"/>
                    <a:pt x="691" y="1"/>
                    <a:pt x="68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1638983" y="1763579"/>
              <a:ext cx="393391" cy="313159"/>
            </a:xfrm>
            <a:custGeom>
              <a:avLst/>
              <a:gdLst/>
              <a:ahLst/>
              <a:cxnLst/>
              <a:rect l="l" t="t" r="r" b="b"/>
              <a:pathLst>
                <a:path w="8404" h="6690" extrusionOk="0">
                  <a:moveTo>
                    <a:pt x="7516" y="771"/>
                  </a:moveTo>
                  <a:cubicBezTo>
                    <a:pt x="5923" y="3064"/>
                    <a:pt x="3563" y="5032"/>
                    <a:pt x="875" y="5846"/>
                  </a:cubicBezTo>
                  <a:lnTo>
                    <a:pt x="875" y="5846"/>
                  </a:lnTo>
                  <a:cubicBezTo>
                    <a:pt x="1056" y="3841"/>
                    <a:pt x="1631" y="1930"/>
                    <a:pt x="3863" y="1375"/>
                  </a:cubicBezTo>
                  <a:cubicBezTo>
                    <a:pt x="5039" y="1075"/>
                    <a:pt x="6299" y="952"/>
                    <a:pt x="7516" y="771"/>
                  </a:cubicBezTo>
                  <a:close/>
                  <a:moveTo>
                    <a:pt x="8153" y="0"/>
                  </a:moveTo>
                  <a:cubicBezTo>
                    <a:pt x="8142" y="0"/>
                    <a:pt x="8130" y="1"/>
                    <a:pt x="8118" y="3"/>
                  </a:cubicBezTo>
                  <a:cubicBezTo>
                    <a:pt x="6191" y="308"/>
                    <a:pt x="3544" y="238"/>
                    <a:pt x="2005" y="1611"/>
                  </a:cubicBezTo>
                  <a:cubicBezTo>
                    <a:pt x="753" y="2723"/>
                    <a:pt x="514" y="4388"/>
                    <a:pt x="397" y="5978"/>
                  </a:cubicBezTo>
                  <a:lnTo>
                    <a:pt x="397" y="5978"/>
                  </a:lnTo>
                  <a:cubicBezTo>
                    <a:pt x="379" y="5982"/>
                    <a:pt x="360" y="5987"/>
                    <a:pt x="342" y="5991"/>
                  </a:cubicBezTo>
                  <a:cubicBezTo>
                    <a:pt x="64" y="6057"/>
                    <a:pt x="1" y="6689"/>
                    <a:pt x="259" y="6689"/>
                  </a:cubicBezTo>
                  <a:cubicBezTo>
                    <a:pt x="272" y="6689"/>
                    <a:pt x="286" y="6687"/>
                    <a:pt x="300" y="6684"/>
                  </a:cubicBezTo>
                  <a:cubicBezTo>
                    <a:pt x="354" y="6671"/>
                    <a:pt x="408" y="6658"/>
                    <a:pt x="461" y="6644"/>
                  </a:cubicBezTo>
                  <a:lnTo>
                    <a:pt x="461" y="6644"/>
                  </a:lnTo>
                  <a:cubicBezTo>
                    <a:pt x="483" y="6657"/>
                    <a:pt x="507" y="6662"/>
                    <a:pt x="532" y="6662"/>
                  </a:cubicBezTo>
                  <a:cubicBezTo>
                    <a:pt x="591" y="6662"/>
                    <a:pt x="657" y="6631"/>
                    <a:pt x="713" y="6577"/>
                  </a:cubicBezTo>
                  <a:lnTo>
                    <a:pt x="713" y="6577"/>
                  </a:lnTo>
                  <a:cubicBezTo>
                    <a:pt x="3863" y="5688"/>
                    <a:pt x="6556" y="3308"/>
                    <a:pt x="8257" y="571"/>
                  </a:cubicBezTo>
                  <a:cubicBezTo>
                    <a:pt x="8337" y="438"/>
                    <a:pt x="8403" y="0"/>
                    <a:pt x="8153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1178419" y="1874097"/>
              <a:ext cx="399008" cy="850257"/>
            </a:xfrm>
            <a:custGeom>
              <a:avLst/>
              <a:gdLst/>
              <a:ahLst/>
              <a:cxnLst/>
              <a:rect l="l" t="t" r="r" b="b"/>
              <a:pathLst>
                <a:path w="8524" h="18164" extrusionOk="0">
                  <a:moveTo>
                    <a:pt x="1697" y="1483"/>
                  </a:moveTo>
                  <a:cubicBezTo>
                    <a:pt x="3308" y="3226"/>
                    <a:pt x="4699" y="5173"/>
                    <a:pt x="5592" y="7401"/>
                  </a:cubicBezTo>
                  <a:cubicBezTo>
                    <a:pt x="6133" y="8745"/>
                    <a:pt x="6480" y="10173"/>
                    <a:pt x="6604" y="11628"/>
                  </a:cubicBezTo>
                  <a:cubicBezTo>
                    <a:pt x="6646" y="12252"/>
                    <a:pt x="6577" y="16854"/>
                    <a:pt x="5745" y="16951"/>
                  </a:cubicBezTo>
                  <a:cubicBezTo>
                    <a:pt x="5720" y="16954"/>
                    <a:pt x="5696" y="16956"/>
                    <a:pt x="5672" y="16956"/>
                  </a:cubicBezTo>
                  <a:cubicBezTo>
                    <a:pt x="5014" y="16956"/>
                    <a:pt x="4683" y="15882"/>
                    <a:pt x="4442" y="15440"/>
                  </a:cubicBezTo>
                  <a:cubicBezTo>
                    <a:pt x="2876" y="12668"/>
                    <a:pt x="921" y="9965"/>
                    <a:pt x="921" y="6707"/>
                  </a:cubicBezTo>
                  <a:cubicBezTo>
                    <a:pt x="921" y="4915"/>
                    <a:pt x="1558" y="3236"/>
                    <a:pt x="1697" y="1483"/>
                  </a:cubicBezTo>
                  <a:close/>
                  <a:moveTo>
                    <a:pt x="1637" y="1"/>
                  </a:moveTo>
                  <a:cubicBezTo>
                    <a:pt x="1581" y="1"/>
                    <a:pt x="1494" y="189"/>
                    <a:pt x="1449" y="352"/>
                  </a:cubicBezTo>
                  <a:lnTo>
                    <a:pt x="1449" y="352"/>
                  </a:lnTo>
                  <a:cubicBezTo>
                    <a:pt x="1384" y="285"/>
                    <a:pt x="1319" y="217"/>
                    <a:pt x="1254" y="151"/>
                  </a:cubicBezTo>
                  <a:cubicBezTo>
                    <a:pt x="1247" y="144"/>
                    <a:pt x="1239" y="140"/>
                    <a:pt x="1230" y="140"/>
                  </a:cubicBezTo>
                  <a:cubicBezTo>
                    <a:pt x="1124" y="140"/>
                    <a:pt x="930" y="674"/>
                    <a:pt x="1046" y="802"/>
                  </a:cubicBezTo>
                  <a:cubicBezTo>
                    <a:pt x="1186" y="945"/>
                    <a:pt x="1326" y="1089"/>
                    <a:pt x="1463" y="1235"/>
                  </a:cubicBezTo>
                  <a:lnTo>
                    <a:pt x="1463" y="1235"/>
                  </a:lnTo>
                  <a:cubicBezTo>
                    <a:pt x="1504" y="3964"/>
                    <a:pt x="0" y="6342"/>
                    <a:pt x="769" y="9147"/>
                  </a:cubicBezTo>
                  <a:cubicBezTo>
                    <a:pt x="1628" y="12335"/>
                    <a:pt x="3777" y="15288"/>
                    <a:pt x="5371" y="18143"/>
                  </a:cubicBezTo>
                  <a:cubicBezTo>
                    <a:pt x="5380" y="18157"/>
                    <a:pt x="5390" y="18163"/>
                    <a:pt x="5401" y="18163"/>
                  </a:cubicBezTo>
                  <a:cubicBezTo>
                    <a:pt x="5456" y="18163"/>
                    <a:pt x="5525" y="18016"/>
                    <a:pt x="5537" y="18005"/>
                  </a:cubicBezTo>
                  <a:cubicBezTo>
                    <a:pt x="8524" y="11857"/>
                    <a:pt x="6101" y="5373"/>
                    <a:pt x="1720" y="641"/>
                  </a:cubicBezTo>
                  <a:lnTo>
                    <a:pt x="1720" y="641"/>
                  </a:lnTo>
                  <a:cubicBezTo>
                    <a:pt x="1715" y="460"/>
                    <a:pt x="1704" y="278"/>
                    <a:pt x="1683" y="95"/>
                  </a:cubicBezTo>
                  <a:cubicBezTo>
                    <a:pt x="1675" y="28"/>
                    <a:pt x="1658" y="1"/>
                    <a:pt x="163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1224995" y="1859446"/>
              <a:ext cx="125544" cy="461500"/>
            </a:xfrm>
            <a:custGeom>
              <a:avLst/>
              <a:gdLst/>
              <a:ahLst/>
              <a:cxnLst/>
              <a:rect l="l" t="t" r="r" b="b"/>
              <a:pathLst>
                <a:path w="2682" h="9859" extrusionOk="0">
                  <a:moveTo>
                    <a:pt x="291" y="1"/>
                  </a:moveTo>
                  <a:cubicBezTo>
                    <a:pt x="230" y="1"/>
                    <a:pt x="1" y="515"/>
                    <a:pt x="92" y="672"/>
                  </a:cubicBezTo>
                  <a:cubicBezTo>
                    <a:pt x="1825" y="3402"/>
                    <a:pt x="2158" y="6605"/>
                    <a:pt x="2421" y="9765"/>
                  </a:cubicBezTo>
                  <a:cubicBezTo>
                    <a:pt x="2427" y="9831"/>
                    <a:pt x="2440" y="9859"/>
                    <a:pt x="2459" y="9859"/>
                  </a:cubicBezTo>
                  <a:cubicBezTo>
                    <a:pt x="2533" y="9859"/>
                    <a:pt x="2682" y="9419"/>
                    <a:pt x="2671" y="9308"/>
                  </a:cubicBezTo>
                  <a:cubicBezTo>
                    <a:pt x="2407" y="6092"/>
                    <a:pt x="2075" y="2806"/>
                    <a:pt x="300" y="6"/>
                  </a:cubicBezTo>
                  <a:cubicBezTo>
                    <a:pt x="298" y="2"/>
                    <a:pt x="295" y="1"/>
                    <a:pt x="29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898589" y="1543853"/>
              <a:ext cx="978329" cy="243646"/>
            </a:xfrm>
            <a:custGeom>
              <a:avLst/>
              <a:gdLst/>
              <a:ahLst/>
              <a:cxnLst/>
              <a:rect l="l" t="t" r="r" b="b"/>
              <a:pathLst>
                <a:path w="20900" h="5205" extrusionOk="0">
                  <a:moveTo>
                    <a:pt x="6191" y="711"/>
                  </a:moveTo>
                  <a:cubicBezTo>
                    <a:pt x="7201" y="711"/>
                    <a:pt x="8213" y="885"/>
                    <a:pt x="9200" y="1079"/>
                  </a:cubicBezTo>
                  <a:cubicBezTo>
                    <a:pt x="12508" y="1723"/>
                    <a:pt x="15816" y="2464"/>
                    <a:pt x="19114" y="3169"/>
                  </a:cubicBezTo>
                  <a:lnTo>
                    <a:pt x="19114" y="3169"/>
                  </a:lnTo>
                  <a:cubicBezTo>
                    <a:pt x="16821" y="3798"/>
                    <a:pt x="14548" y="4445"/>
                    <a:pt x="12204" y="4445"/>
                  </a:cubicBezTo>
                  <a:cubicBezTo>
                    <a:pt x="11478" y="4445"/>
                    <a:pt x="10746" y="4383"/>
                    <a:pt x="10004" y="4239"/>
                  </a:cubicBezTo>
                  <a:cubicBezTo>
                    <a:pt x="7316" y="3709"/>
                    <a:pt x="4685" y="2899"/>
                    <a:pt x="2160" y="1836"/>
                  </a:cubicBezTo>
                  <a:lnTo>
                    <a:pt x="2160" y="1836"/>
                  </a:lnTo>
                  <a:cubicBezTo>
                    <a:pt x="2841" y="1540"/>
                    <a:pt x="3502" y="1190"/>
                    <a:pt x="4251" y="968"/>
                  </a:cubicBezTo>
                  <a:cubicBezTo>
                    <a:pt x="4892" y="783"/>
                    <a:pt x="5541" y="711"/>
                    <a:pt x="6191" y="711"/>
                  </a:cubicBezTo>
                  <a:close/>
                  <a:moveTo>
                    <a:pt x="6257" y="1"/>
                  </a:moveTo>
                  <a:cubicBezTo>
                    <a:pt x="5713" y="1"/>
                    <a:pt x="5171" y="51"/>
                    <a:pt x="4640" y="178"/>
                  </a:cubicBezTo>
                  <a:cubicBezTo>
                    <a:pt x="3459" y="459"/>
                    <a:pt x="2465" y="1130"/>
                    <a:pt x="1333" y="1476"/>
                  </a:cubicBezTo>
                  <a:lnTo>
                    <a:pt x="1333" y="1476"/>
                  </a:lnTo>
                  <a:cubicBezTo>
                    <a:pt x="1103" y="1374"/>
                    <a:pt x="875" y="1269"/>
                    <a:pt x="647" y="1162"/>
                  </a:cubicBezTo>
                  <a:cubicBezTo>
                    <a:pt x="634" y="1156"/>
                    <a:pt x="622" y="1153"/>
                    <a:pt x="609" y="1153"/>
                  </a:cubicBezTo>
                  <a:cubicBezTo>
                    <a:pt x="479" y="1153"/>
                    <a:pt x="357" y="1459"/>
                    <a:pt x="379" y="1672"/>
                  </a:cubicBezTo>
                  <a:lnTo>
                    <a:pt x="379" y="1672"/>
                  </a:lnTo>
                  <a:cubicBezTo>
                    <a:pt x="366" y="1673"/>
                    <a:pt x="354" y="1674"/>
                    <a:pt x="342" y="1675"/>
                  </a:cubicBezTo>
                  <a:cubicBezTo>
                    <a:pt x="125" y="1702"/>
                    <a:pt x="1" y="2369"/>
                    <a:pt x="257" y="2369"/>
                  </a:cubicBezTo>
                  <a:cubicBezTo>
                    <a:pt x="262" y="2369"/>
                    <a:pt x="268" y="2369"/>
                    <a:pt x="273" y="2368"/>
                  </a:cubicBezTo>
                  <a:cubicBezTo>
                    <a:pt x="604" y="2340"/>
                    <a:pt x="916" y="2276"/>
                    <a:pt x="1216" y="2188"/>
                  </a:cubicBezTo>
                  <a:lnTo>
                    <a:pt x="1216" y="2188"/>
                  </a:lnTo>
                  <a:cubicBezTo>
                    <a:pt x="4242" y="3528"/>
                    <a:pt x="7428" y="4585"/>
                    <a:pt x="10697" y="5085"/>
                  </a:cubicBezTo>
                  <a:cubicBezTo>
                    <a:pt x="11224" y="5168"/>
                    <a:pt x="11750" y="5205"/>
                    <a:pt x="12275" y="5205"/>
                  </a:cubicBezTo>
                  <a:cubicBezTo>
                    <a:pt x="15080" y="5205"/>
                    <a:pt x="17856" y="4152"/>
                    <a:pt x="20553" y="3463"/>
                  </a:cubicBezTo>
                  <a:cubicBezTo>
                    <a:pt x="20747" y="3421"/>
                    <a:pt x="20899" y="2825"/>
                    <a:pt x="20664" y="2770"/>
                  </a:cubicBezTo>
                  <a:cubicBezTo>
                    <a:pt x="16685" y="1924"/>
                    <a:pt x="12707" y="940"/>
                    <a:pt x="8701" y="247"/>
                  </a:cubicBezTo>
                  <a:cubicBezTo>
                    <a:pt x="7901" y="114"/>
                    <a:pt x="7077" y="1"/>
                    <a:pt x="625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892223" y="1600072"/>
              <a:ext cx="542153" cy="81637"/>
            </a:xfrm>
            <a:custGeom>
              <a:avLst/>
              <a:gdLst/>
              <a:ahLst/>
              <a:cxnLst/>
              <a:rect l="l" t="t" r="r" b="b"/>
              <a:pathLst>
                <a:path w="11582" h="1744" extrusionOk="0">
                  <a:moveTo>
                    <a:pt x="362" y="1"/>
                  </a:moveTo>
                  <a:cubicBezTo>
                    <a:pt x="150" y="1"/>
                    <a:pt x="0" y="642"/>
                    <a:pt x="229" y="696"/>
                  </a:cubicBezTo>
                  <a:cubicBezTo>
                    <a:pt x="3268" y="1397"/>
                    <a:pt x="6376" y="1743"/>
                    <a:pt x="9486" y="1743"/>
                  </a:cubicBezTo>
                  <a:cubicBezTo>
                    <a:pt x="10065" y="1743"/>
                    <a:pt x="10643" y="1732"/>
                    <a:pt x="11221" y="1708"/>
                  </a:cubicBezTo>
                  <a:cubicBezTo>
                    <a:pt x="11471" y="1694"/>
                    <a:pt x="11582" y="1015"/>
                    <a:pt x="11374" y="1015"/>
                  </a:cubicBezTo>
                  <a:cubicBezTo>
                    <a:pt x="10796" y="1038"/>
                    <a:pt x="10217" y="1050"/>
                    <a:pt x="9639" y="1050"/>
                  </a:cubicBezTo>
                  <a:cubicBezTo>
                    <a:pt x="6528" y="1050"/>
                    <a:pt x="3420" y="704"/>
                    <a:pt x="381" y="3"/>
                  </a:cubicBezTo>
                  <a:cubicBezTo>
                    <a:pt x="375" y="1"/>
                    <a:pt x="368" y="1"/>
                    <a:pt x="36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-1085827" y="1164177"/>
              <a:ext cx="2764833" cy="894773"/>
            </a:xfrm>
            <a:custGeom>
              <a:avLst/>
              <a:gdLst/>
              <a:ahLst/>
              <a:cxnLst/>
              <a:rect l="l" t="t" r="r" b="b"/>
              <a:pathLst>
                <a:path w="59065" h="19115" extrusionOk="0">
                  <a:moveTo>
                    <a:pt x="5289" y="0"/>
                  </a:moveTo>
                  <a:cubicBezTo>
                    <a:pt x="3658" y="0"/>
                    <a:pt x="2027" y="34"/>
                    <a:pt x="401" y="69"/>
                  </a:cubicBezTo>
                  <a:cubicBezTo>
                    <a:pt x="72" y="69"/>
                    <a:pt x="1" y="762"/>
                    <a:pt x="363" y="762"/>
                  </a:cubicBezTo>
                  <a:cubicBezTo>
                    <a:pt x="366" y="762"/>
                    <a:pt x="370" y="762"/>
                    <a:pt x="374" y="762"/>
                  </a:cubicBezTo>
                  <a:cubicBezTo>
                    <a:pt x="1869" y="729"/>
                    <a:pt x="3364" y="701"/>
                    <a:pt x="4857" y="701"/>
                  </a:cubicBezTo>
                  <a:cubicBezTo>
                    <a:pt x="9062" y="701"/>
                    <a:pt x="13245" y="923"/>
                    <a:pt x="17368" y="1885"/>
                  </a:cubicBezTo>
                  <a:cubicBezTo>
                    <a:pt x="22650" y="3104"/>
                    <a:pt x="27917" y="4588"/>
                    <a:pt x="33101" y="6112"/>
                  </a:cubicBezTo>
                  <a:cubicBezTo>
                    <a:pt x="38078" y="7568"/>
                    <a:pt x="44163" y="10049"/>
                    <a:pt x="47837" y="13834"/>
                  </a:cubicBezTo>
                  <a:cubicBezTo>
                    <a:pt x="50942" y="17036"/>
                    <a:pt x="54047" y="19115"/>
                    <a:pt x="58676" y="19115"/>
                  </a:cubicBezTo>
                  <a:cubicBezTo>
                    <a:pt x="58995" y="19115"/>
                    <a:pt x="59065" y="18422"/>
                    <a:pt x="58690" y="18422"/>
                  </a:cubicBezTo>
                  <a:lnTo>
                    <a:pt x="58704" y="18408"/>
                  </a:lnTo>
                  <a:cubicBezTo>
                    <a:pt x="55863" y="18408"/>
                    <a:pt x="53104" y="17618"/>
                    <a:pt x="50831" y="15871"/>
                  </a:cubicBezTo>
                  <a:cubicBezTo>
                    <a:pt x="48876" y="14374"/>
                    <a:pt x="47545" y="12364"/>
                    <a:pt x="45452" y="11020"/>
                  </a:cubicBezTo>
                  <a:cubicBezTo>
                    <a:pt x="41238" y="8303"/>
                    <a:pt x="36525" y="6320"/>
                    <a:pt x="31715" y="4990"/>
                  </a:cubicBezTo>
                  <a:cubicBezTo>
                    <a:pt x="26572" y="3576"/>
                    <a:pt x="21416" y="1954"/>
                    <a:pt x="16190" y="900"/>
                  </a:cubicBezTo>
                  <a:cubicBezTo>
                    <a:pt x="12596" y="172"/>
                    <a:pt x="8942" y="0"/>
                    <a:pt x="528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430302" y="1419947"/>
              <a:ext cx="671162" cy="794927"/>
            </a:xfrm>
            <a:custGeom>
              <a:avLst/>
              <a:gdLst/>
              <a:ahLst/>
              <a:cxnLst/>
              <a:rect l="l" t="t" r="r" b="b"/>
              <a:pathLst>
                <a:path w="14338" h="16982" extrusionOk="0">
                  <a:moveTo>
                    <a:pt x="1344" y="1589"/>
                  </a:moveTo>
                  <a:lnTo>
                    <a:pt x="1344" y="1589"/>
                  </a:lnTo>
                  <a:cubicBezTo>
                    <a:pt x="4008" y="3433"/>
                    <a:pt x="7021" y="4478"/>
                    <a:pt x="9348" y="6997"/>
                  </a:cubicBezTo>
                  <a:cubicBezTo>
                    <a:pt x="11696" y="9564"/>
                    <a:pt x="13299" y="12731"/>
                    <a:pt x="13957" y="16152"/>
                  </a:cubicBezTo>
                  <a:lnTo>
                    <a:pt x="13957" y="16152"/>
                  </a:lnTo>
                  <a:cubicBezTo>
                    <a:pt x="7694" y="13533"/>
                    <a:pt x="3031" y="8136"/>
                    <a:pt x="1344" y="1589"/>
                  </a:cubicBezTo>
                  <a:close/>
                  <a:moveTo>
                    <a:pt x="302" y="1"/>
                  </a:moveTo>
                  <a:cubicBezTo>
                    <a:pt x="196" y="1"/>
                    <a:pt x="0" y="559"/>
                    <a:pt x="116" y="662"/>
                  </a:cubicBezTo>
                  <a:lnTo>
                    <a:pt x="130" y="662"/>
                  </a:lnTo>
                  <a:cubicBezTo>
                    <a:pt x="382" y="876"/>
                    <a:pt x="639" y="1078"/>
                    <a:pt x="900" y="1271"/>
                  </a:cubicBezTo>
                  <a:lnTo>
                    <a:pt x="900" y="1271"/>
                  </a:lnTo>
                  <a:cubicBezTo>
                    <a:pt x="2419" y="8385"/>
                    <a:pt x="7365" y="14272"/>
                    <a:pt x="14131" y="16978"/>
                  </a:cubicBezTo>
                  <a:cubicBezTo>
                    <a:pt x="14137" y="16980"/>
                    <a:pt x="14143" y="16981"/>
                    <a:pt x="14148" y="16981"/>
                  </a:cubicBezTo>
                  <a:cubicBezTo>
                    <a:pt x="14275" y="16981"/>
                    <a:pt x="14338" y="16420"/>
                    <a:pt x="14325" y="16340"/>
                  </a:cubicBezTo>
                  <a:cubicBezTo>
                    <a:pt x="13798" y="12847"/>
                    <a:pt x="12301" y="9576"/>
                    <a:pt x="10028" y="6886"/>
                  </a:cubicBezTo>
                  <a:cubicBezTo>
                    <a:pt x="9002" y="5680"/>
                    <a:pt x="7837" y="4613"/>
                    <a:pt x="6534" y="3712"/>
                  </a:cubicBezTo>
                  <a:cubicBezTo>
                    <a:pt x="4823" y="2515"/>
                    <a:pt x="2833" y="1804"/>
                    <a:pt x="1117" y="615"/>
                  </a:cubicBezTo>
                  <a:lnTo>
                    <a:pt x="1117" y="615"/>
                  </a:lnTo>
                  <a:cubicBezTo>
                    <a:pt x="1102" y="543"/>
                    <a:pt x="1087" y="471"/>
                    <a:pt x="1073" y="399"/>
                  </a:cubicBezTo>
                  <a:cubicBezTo>
                    <a:pt x="1069" y="379"/>
                    <a:pt x="1063" y="369"/>
                    <a:pt x="1054" y="369"/>
                  </a:cubicBezTo>
                  <a:cubicBezTo>
                    <a:pt x="1032" y="369"/>
                    <a:pt x="996" y="426"/>
                    <a:pt x="960" y="505"/>
                  </a:cubicBezTo>
                  <a:lnTo>
                    <a:pt x="960" y="505"/>
                  </a:lnTo>
                  <a:cubicBezTo>
                    <a:pt x="743" y="349"/>
                    <a:pt x="531" y="185"/>
                    <a:pt x="324" y="11"/>
                  </a:cubicBezTo>
                  <a:cubicBezTo>
                    <a:pt x="317" y="4"/>
                    <a:pt x="310" y="1"/>
                    <a:pt x="30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433017" y="1422381"/>
              <a:ext cx="394983" cy="490428"/>
            </a:xfrm>
            <a:custGeom>
              <a:avLst/>
              <a:gdLst/>
              <a:ahLst/>
              <a:cxnLst/>
              <a:rect l="l" t="t" r="r" b="b"/>
              <a:pathLst>
                <a:path w="8438" h="10477" extrusionOk="0">
                  <a:moveTo>
                    <a:pt x="309" y="1"/>
                  </a:moveTo>
                  <a:cubicBezTo>
                    <a:pt x="200" y="1"/>
                    <a:pt x="0" y="526"/>
                    <a:pt x="128" y="666"/>
                  </a:cubicBezTo>
                  <a:cubicBezTo>
                    <a:pt x="2872" y="3812"/>
                    <a:pt x="5936" y="6890"/>
                    <a:pt x="8126" y="10466"/>
                  </a:cubicBezTo>
                  <a:cubicBezTo>
                    <a:pt x="8131" y="10474"/>
                    <a:pt x="8137" y="10477"/>
                    <a:pt x="8145" y="10477"/>
                  </a:cubicBezTo>
                  <a:cubicBezTo>
                    <a:pt x="8231" y="10477"/>
                    <a:pt x="8437" y="9968"/>
                    <a:pt x="8348" y="9815"/>
                  </a:cubicBezTo>
                  <a:cubicBezTo>
                    <a:pt x="6144" y="6238"/>
                    <a:pt x="3080" y="3161"/>
                    <a:pt x="336" y="14"/>
                  </a:cubicBezTo>
                  <a:cubicBezTo>
                    <a:pt x="328" y="5"/>
                    <a:pt x="318" y="1"/>
                    <a:pt x="309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112462" y="1082306"/>
              <a:ext cx="984133" cy="314095"/>
            </a:xfrm>
            <a:custGeom>
              <a:avLst/>
              <a:gdLst/>
              <a:ahLst/>
              <a:cxnLst/>
              <a:rect l="l" t="t" r="r" b="b"/>
              <a:pathLst>
                <a:path w="21024" h="6710" extrusionOk="0">
                  <a:moveTo>
                    <a:pt x="9837" y="700"/>
                  </a:moveTo>
                  <a:cubicBezTo>
                    <a:pt x="10284" y="700"/>
                    <a:pt x="10735" y="725"/>
                    <a:pt x="11190" y="778"/>
                  </a:cubicBezTo>
                  <a:cubicBezTo>
                    <a:pt x="13676" y="1066"/>
                    <a:pt x="16031" y="1888"/>
                    <a:pt x="18482" y="1992"/>
                  </a:cubicBezTo>
                  <a:lnTo>
                    <a:pt x="18482" y="1992"/>
                  </a:lnTo>
                  <a:cubicBezTo>
                    <a:pt x="14164" y="3682"/>
                    <a:pt x="9737" y="6016"/>
                    <a:pt x="5215" y="6016"/>
                  </a:cubicBezTo>
                  <a:cubicBezTo>
                    <a:pt x="3745" y="6016"/>
                    <a:pt x="2264" y="5769"/>
                    <a:pt x="774" y="5173"/>
                  </a:cubicBezTo>
                  <a:lnTo>
                    <a:pt x="774" y="5173"/>
                  </a:lnTo>
                  <a:cubicBezTo>
                    <a:pt x="3008" y="2343"/>
                    <a:pt x="6277" y="700"/>
                    <a:pt x="9837" y="700"/>
                  </a:cubicBezTo>
                  <a:close/>
                  <a:moveTo>
                    <a:pt x="9808" y="0"/>
                  </a:moveTo>
                  <a:cubicBezTo>
                    <a:pt x="9489" y="0"/>
                    <a:pt x="9169" y="14"/>
                    <a:pt x="8847" y="43"/>
                  </a:cubicBezTo>
                  <a:cubicBezTo>
                    <a:pt x="5451" y="348"/>
                    <a:pt x="2484" y="2192"/>
                    <a:pt x="461" y="4895"/>
                  </a:cubicBezTo>
                  <a:cubicBezTo>
                    <a:pt x="438" y="4922"/>
                    <a:pt x="420" y="4966"/>
                    <a:pt x="406" y="5019"/>
                  </a:cubicBezTo>
                  <a:lnTo>
                    <a:pt x="406" y="5019"/>
                  </a:lnTo>
                  <a:cubicBezTo>
                    <a:pt x="397" y="5014"/>
                    <a:pt x="387" y="5010"/>
                    <a:pt x="377" y="5006"/>
                  </a:cubicBezTo>
                  <a:cubicBezTo>
                    <a:pt x="368" y="5003"/>
                    <a:pt x="360" y="5001"/>
                    <a:pt x="351" y="5001"/>
                  </a:cubicBezTo>
                  <a:cubicBezTo>
                    <a:pt x="178" y="5001"/>
                    <a:pt x="0" y="5607"/>
                    <a:pt x="211" y="5699"/>
                  </a:cubicBezTo>
                  <a:cubicBezTo>
                    <a:pt x="1842" y="6417"/>
                    <a:pt x="3462" y="6709"/>
                    <a:pt x="5072" y="6709"/>
                  </a:cubicBezTo>
                  <a:cubicBezTo>
                    <a:pt x="10424" y="6709"/>
                    <a:pt x="15650" y="3472"/>
                    <a:pt x="20713" y="1873"/>
                  </a:cubicBezTo>
                  <a:cubicBezTo>
                    <a:pt x="20901" y="1806"/>
                    <a:pt x="21024" y="1178"/>
                    <a:pt x="20804" y="1178"/>
                  </a:cubicBezTo>
                  <a:cubicBezTo>
                    <a:pt x="20797" y="1178"/>
                    <a:pt x="20790" y="1179"/>
                    <a:pt x="20782" y="1180"/>
                  </a:cubicBezTo>
                  <a:cubicBezTo>
                    <a:pt x="20782" y="1180"/>
                    <a:pt x="20781" y="1180"/>
                    <a:pt x="20781" y="1180"/>
                  </a:cubicBezTo>
                  <a:lnTo>
                    <a:pt x="20781" y="1180"/>
                  </a:lnTo>
                  <a:lnTo>
                    <a:pt x="20782" y="1166"/>
                  </a:lnTo>
                  <a:lnTo>
                    <a:pt x="20782" y="1166"/>
                  </a:lnTo>
                  <a:cubicBezTo>
                    <a:pt x="20752" y="1176"/>
                    <a:pt x="20723" y="1185"/>
                    <a:pt x="20693" y="1195"/>
                  </a:cubicBezTo>
                  <a:lnTo>
                    <a:pt x="20693" y="1195"/>
                  </a:lnTo>
                  <a:cubicBezTo>
                    <a:pt x="20163" y="1280"/>
                    <a:pt x="19638" y="1316"/>
                    <a:pt x="19116" y="1316"/>
                  </a:cubicBezTo>
                  <a:cubicBezTo>
                    <a:pt x="15975" y="1316"/>
                    <a:pt x="12959" y="0"/>
                    <a:pt x="980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128377" y="1216604"/>
              <a:ext cx="577776" cy="132191"/>
            </a:xfrm>
            <a:custGeom>
              <a:avLst/>
              <a:gdLst/>
              <a:ahLst/>
              <a:cxnLst/>
              <a:rect l="l" t="t" r="r" b="b"/>
              <a:pathLst>
                <a:path w="12343" h="2824" extrusionOk="0">
                  <a:moveTo>
                    <a:pt x="12207" y="0"/>
                  </a:moveTo>
                  <a:cubicBezTo>
                    <a:pt x="12203" y="0"/>
                    <a:pt x="12199" y="1"/>
                    <a:pt x="12194" y="2"/>
                  </a:cubicBezTo>
                  <a:cubicBezTo>
                    <a:pt x="10337" y="557"/>
                    <a:pt x="8465" y="1042"/>
                    <a:pt x="6552" y="1430"/>
                  </a:cubicBezTo>
                  <a:cubicBezTo>
                    <a:pt x="5120" y="1714"/>
                    <a:pt x="3502" y="2140"/>
                    <a:pt x="1959" y="2140"/>
                  </a:cubicBezTo>
                  <a:cubicBezTo>
                    <a:pt x="1397" y="2140"/>
                    <a:pt x="844" y="2084"/>
                    <a:pt x="315" y="1943"/>
                  </a:cubicBezTo>
                  <a:cubicBezTo>
                    <a:pt x="310" y="1942"/>
                    <a:pt x="306" y="1941"/>
                    <a:pt x="301" y="1941"/>
                  </a:cubicBezTo>
                  <a:cubicBezTo>
                    <a:pt x="153" y="1941"/>
                    <a:pt x="1" y="2596"/>
                    <a:pt x="162" y="2636"/>
                  </a:cubicBezTo>
                  <a:cubicBezTo>
                    <a:pt x="677" y="2770"/>
                    <a:pt x="1207" y="2823"/>
                    <a:pt x="1742" y="2823"/>
                  </a:cubicBezTo>
                  <a:cubicBezTo>
                    <a:pt x="3096" y="2823"/>
                    <a:pt x="4489" y="2482"/>
                    <a:pt x="5790" y="2234"/>
                  </a:cubicBezTo>
                  <a:cubicBezTo>
                    <a:pt x="7925" y="1832"/>
                    <a:pt x="10032" y="1305"/>
                    <a:pt x="12097" y="681"/>
                  </a:cubicBezTo>
                  <a:cubicBezTo>
                    <a:pt x="12272" y="628"/>
                    <a:pt x="12342" y="0"/>
                    <a:pt x="1220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1"/>
            <p:cNvSpPr/>
            <p:nvPr/>
          </p:nvSpPr>
          <p:spPr>
            <a:xfrm>
              <a:off x="-392618" y="1193246"/>
              <a:ext cx="695503" cy="993729"/>
            </a:xfrm>
            <a:custGeom>
              <a:avLst/>
              <a:gdLst/>
              <a:ahLst/>
              <a:cxnLst/>
              <a:rect l="l" t="t" r="r" b="b"/>
              <a:pathLst>
                <a:path w="14858" h="21229" extrusionOk="0">
                  <a:moveTo>
                    <a:pt x="3271" y="2718"/>
                  </a:moveTo>
                  <a:lnTo>
                    <a:pt x="3271" y="2718"/>
                  </a:lnTo>
                  <a:cubicBezTo>
                    <a:pt x="5790" y="4492"/>
                    <a:pt x="8127" y="6523"/>
                    <a:pt x="9948" y="9026"/>
                  </a:cubicBezTo>
                  <a:cubicBezTo>
                    <a:pt x="11237" y="10759"/>
                    <a:pt x="12193" y="12714"/>
                    <a:pt x="12789" y="14793"/>
                  </a:cubicBezTo>
                  <a:cubicBezTo>
                    <a:pt x="13053" y="15694"/>
                    <a:pt x="13219" y="16623"/>
                    <a:pt x="13302" y="17551"/>
                  </a:cubicBezTo>
                  <a:cubicBezTo>
                    <a:pt x="13385" y="18452"/>
                    <a:pt x="13358" y="19353"/>
                    <a:pt x="13247" y="20254"/>
                  </a:cubicBezTo>
                  <a:cubicBezTo>
                    <a:pt x="12817" y="20130"/>
                    <a:pt x="12443" y="19880"/>
                    <a:pt x="12165" y="19534"/>
                  </a:cubicBezTo>
                  <a:cubicBezTo>
                    <a:pt x="8852" y="17011"/>
                    <a:pt x="6205" y="13407"/>
                    <a:pt x="5110" y="9387"/>
                  </a:cubicBezTo>
                  <a:cubicBezTo>
                    <a:pt x="4597" y="7492"/>
                    <a:pt x="4220" y="5540"/>
                    <a:pt x="3455" y="3801"/>
                  </a:cubicBezTo>
                  <a:lnTo>
                    <a:pt x="3455" y="3801"/>
                  </a:lnTo>
                  <a:cubicBezTo>
                    <a:pt x="6279" y="6979"/>
                    <a:pt x="8426" y="10717"/>
                    <a:pt x="9753" y="14793"/>
                  </a:cubicBezTo>
                  <a:cubicBezTo>
                    <a:pt x="9761" y="14819"/>
                    <a:pt x="9772" y="14831"/>
                    <a:pt x="9785" y="14831"/>
                  </a:cubicBezTo>
                  <a:cubicBezTo>
                    <a:pt x="9867" y="14831"/>
                    <a:pt x="10037" y="14355"/>
                    <a:pt x="9989" y="14211"/>
                  </a:cubicBezTo>
                  <a:cubicBezTo>
                    <a:pt x="8600" y="9933"/>
                    <a:pt x="6303" y="6009"/>
                    <a:pt x="3271" y="2718"/>
                  </a:cubicBezTo>
                  <a:close/>
                  <a:moveTo>
                    <a:pt x="319" y="0"/>
                  </a:moveTo>
                  <a:cubicBezTo>
                    <a:pt x="229" y="0"/>
                    <a:pt x="0" y="601"/>
                    <a:pt x="175" y="695"/>
                  </a:cubicBezTo>
                  <a:cubicBezTo>
                    <a:pt x="277" y="758"/>
                    <a:pt x="379" y="821"/>
                    <a:pt x="481" y="884"/>
                  </a:cubicBezTo>
                  <a:lnTo>
                    <a:pt x="481" y="884"/>
                  </a:lnTo>
                  <a:lnTo>
                    <a:pt x="480" y="889"/>
                  </a:lnTo>
                  <a:cubicBezTo>
                    <a:pt x="519" y="918"/>
                    <a:pt x="557" y="946"/>
                    <a:pt x="595" y="975"/>
                  </a:cubicBezTo>
                  <a:lnTo>
                    <a:pt x="595" y="975"/>
                  </a:lnTo>
                  <a:cubicBezTo>
                    <a:pt x="947" y="1280"/>
                    <a:pt x="1292" y="1593"/>
                    <a:pt x="1629" y="1913"/>
                  </a:cubicBezTo>
                  <a:lnTo>
                    <a:pt x="1629" y="1913"/>
                  </a:lnTo>
                  <a:cubicBezTo>
                    <a:pt x="4185" y="4693"/>
                    <a:pt x="4188" y="8787"/>
                    <a:pt x="5609" y="12242"/>
                  </a:cubicBezTo>
                  <a:cubicBezTo>
                    <a:pt x="7120" y="15957"/>
                    <a:pt x="10169" y="18674"/>
                    <a:pt x="13163" y="21211"/>
                  </a:cubicBezTo>
                  <a:cubicBezTo>
                    <a:pt x="13177" y="21223"/>
                    <a:pt x="13191" y="21229"/>
                    <a:pt x="13204" y="21229"/>
                  </a:cubicBezTo>
                  <a:cubicBezTo>
                    <a:pt x="13308" y="21229"/>
                    <a:pt x="13385" y="20872"/>
                    <a:pt x="13385" y="20823"/>
                  </a:cubicBezTo>
                  <a:cubicBezTo>
                    <a:pt x="14858" y="11579"/>
                    <a:pt x="7922" y="4721"/>
                    <a:pt x="689" y="225"/>
                  </a:cubicBezTo>
                  <a:lnTo>
                    <a:pt x="689" y="225"/>
                  </a:lnTo>
                  <a:cubicBezTo>
                    <a:pt x="689" y="225"/>
                    <a:pt x="688" y="224"/>
                    <a:pt x="688" y="224"/>
                  </a:cubicBezTo>
                  <a:lnTo>
                    <a:pt x="688" y="224"/>
                  </a:lnTo>
                  <a:cubicBezTo>
                    <a:pt x="688" y="224"/>
                    <a:pt x="688" y="224"/>
                    <a:pt x="688" y="224"/>
                  </a:cubicBezTo>
                  <a:cubicBezTo>
                    <a:pt x="685" y="222"/>
                    <a:pt x="683" y="221"/>
                    <a:pt x="680" y="219"/>
                  </a:cubicBezTo>
                  <a:lnTo>
                    <a:pt x="680" y="219"/>
                  </a:lnTo>
                  <a:cubicBezTo>
                    <a:pt x="563" y="146"/>
                    <a:pt x="445" y="74"/>
                    <a:pt x="327" y="2"/>
                  </a:cubicBezTo>
                  <a:cubicBezTo>
                    <a:pt x="325" y="1"/>
                    <a:pt x="322" y="0"/>
                    <a:pt x="31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1"/>
            <p:cNvSpPr/>
            <p:nvPr/>
          </p:nvSpPr>
          <p:spPr>
            <a:xfrm>
              <a:off x="-375345" y="927365"/>
              <a:ext cx="800077" cy="322755"/>
            </a:xfrm>
            <a:custGeom>
              <a:avLst/>
              <a:gdLst/>
              <a:ahLst/>
              <a:cxnLst/>
              <a:rect l="l" t="t" r="r" b="b"/>
              <a:pathLst>
                <a:path w="17092" h="6895" extrusionOk="0">
                  <a:moveTo>
                    <a:pt x="10899" y="713"/>
                  </a:moveTo>
                  <a:cubicBezTo>
                    <a:pt x="12571" y="713"/>
                    <a:pt x="14206" y="1103"/>
                    <a:pt x="15870" y="1613"/>
                  </a:cubicBezTo>
                  <a:lnTo>
                    <a:pt x="15870" y="1613"/>
                  </a:lnTo>
                  <a:cubicBezTo>
                    <a:pt x="13537" y="2591"/>
                    <a:pt x="11401" y="3829"/>
                    <a:pt x="9149" y="5003"/>
                  </a:cubicBezTo>
                  <a:cubicBezTo>
                    <a:pt x="7502" y="5863"/>
                    <a:pt x="5802" y="6186"/>
                    <a:pt x="4067" y="6186"/>
                  </a:cubicBezTo>
                  <a:cubicBezTo>
                    <a:pt x="2889" y="6186"/>
                    <a:pt x="1695" y="6037"/>
                    <a:pt x="490" y="5807"/>
                  </a:cubicBezTo>
                  <a:lnTo>
                    <a:pt x="490" y="5807"/>
                  </a:lnTo>
                  <a:cubicBezTo>
                    <a:pt x="2711" y="3967"/>
                    <a:pt x="5020" y="2116"/>
                    <a:pt x="7804" y="1205"/>
                  </a:cubicBezTo>
                  <a:cubicBezTo>
                    <a:pt x="8858" y="857"/>
                    <a:pt x="9885" y="713"/>
                    <a:pt x="10899" y="713"/>
                  </a:cubicBezTo>
                  <a:close/>
                  <a:moveTo>
                    <a:pt x="11018" y="0"/>
                  </a:moveTo>
                  <a:cubicBezTo>
                    <a:pt x="10233" y="0"/>
                    <a:pt x="9440" y="87"/>
                    <a:pt x="8636" y="290"/>
                  </a:cubicBezTo>
                  <a:cubicBezTo>
                    <a:pt x="5365" y="1135"/>
                    <a:pt x="2689" y="3367"/>
                    <a:pt x="152" y="5488"/>
                  </a:cubicBezTo>
                  <a:cubicBezTo>
                    <a:pt x="7" y="5621"/>
                    <a:pt x="0" y="6171"/>
                    <a:pt x="48" y="6171"/>
                  </a:cubicBezTo>
                  <a:cubicBezTo>
                    <a:pt x="51" y="6171"/>
                    <a:pt x="53" y="6170"/>
                    <a:pt x="55" y="6167"/>
                  </a:cubicBezTo>
                  <a:cubicBezTo>
                    <a:pt x="123" y="6111"/>
                    <a:pt x="191" y="6055"/>
                    <a:pt x="258" y="5999"/>
                  </a:cubicBezTo>
                  <a:lnTo>
                    <a:pt x="258" y="5999"/>
                  </a:lnTo>
                  <a:cubicBezTo>
                    <a:pt x="191" y="6197"/>
                    <a:pt x="169" y="6469"/>
                    <a:pt x="263" y="6486"/>
                  </a:cubicBezTo>
                  <a:cubicBezTo>
                    <a:pt x="1505" y="6730"/>
                    <a:pt x="2756" y="6894"/>
                    <a:pt x="3995" y="6894"/>
                  </a:cubicBezTo>
                  <a:cubicBezTo>
                    <a:pt x="5507" y="6894"/>
                    <a:pt x="7002" y="6649"/>
                    <a:pt x="8442" y="6001"/>
                  </a:cubicBezTo>
                  <a:cubicBezTo>
                    <a:pt x="11297" y="4698"/>
                    <a:pt x="13834" y="2979"/>
                    <a:pt x="16814" y="1884"/>
                  </a:cubicBezTo>
                  <a:cubicBezTo>
                    <a:pt x="16939" y="1842"/>
                    <a:pt x="17092" y="1246"/>
                    <a:pt x="16939" y="1191"/>
                  </a:cubicBezTo>
                  <a:cubicBezTo>
                    <a:pt x="14977" y="564"/>
                    <a:pt x="13022" y="0"/>
                    <a:pt x="1101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-378388" y="1027117"/>
              <a:ext cx="465011" cy="201283"/>
            </a:xfrm>
            <a:custGeom>
              <a:avLst/>
              <a:gdLst/>
              <a:ahLst/>
              <a:cxnLst/>
              <a:rect l="l" t="t" r="r" b="b"/>
              <a:pathLst>
                <a:path w="9934" h="4300" extrusionOk="0">
                  <a:moveTo>
                    <a:pt x="9846" y="1"/>
                  </a:moveTo>
                  <a:cubicBezTo>
                    <a:pt x="9844" y="1"/>
                    <a:pt x="9841" y="1"/>
                    <a:pt x="9838" y="3"/>
                  </a:cubicBezTo>
                  <a:cubicBezTo>
                    <a:pt x="8285" y="848"/>
                    <a:pt x="6677" y="1638"/>
                    <a:pt x="5055" y="2359"/>
                  </a:cubicBezTo>
                  <a:cubicBezTo>
                    <a:pt x="3917" y="2856"/>
                    <a:pt x="2576" y="3601"/>
                    <a:pt x="1285" y="3601"/>
                  </a:cubicBezTo>
                  <a:cubicBezTo>
                    <a:pt x="957" y="3601"/>
                    <a:pt x="632" y="3553"/>
                    <a:pt x="314" y="3440"/>
                  </a:cubicBezTo>
                  <a:cubicBezTo>
                    <a:pt x="311" y="3439"/>
                    <a:pt x="307" y="3438"/>
                    <a:pt x="303" y="3438"/>
                  </a:cubicBezTo>
                  <a:cubicBezTo>
                    <a:pt x="179" y="3438"/>
                    <a:pt x="0" y="4080"/>
                    <a:pt x="148" y="4133"/>
                  </a:cubicBezTo>
                  <a:cubicBezTo>
                    <a:pt x="476" y="4250"/>
                    <a:pt x="806" y="4299"/>
                    <a:pt x="1133" y="4299"/>
                  </a:cubicBezTo>
                  <a:cubicBezTo>
                    <a:pt x="2286" y="4299"/>
                    <a:pt x="3423" y="3689"/>
                    <a:pt x="4459" y="3246"/>
                  </a:cubicBezTo>
                  <a:cubicBezTo>
                    <a:pt x="6261" y="2484"/>
                    <a:pt x="8022" y="1611"/>
                    <a:pt x="9741" y="682"/>
                  </a:cubicBezTo>
                  <a:cubicBezTo>
                    <a:pt x="9915" y="601"/>
                    <a:pt x="9934" y="1"/>
                    <a:pt x="98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8" name="Google Shape;1228;p41"/>
          <p:cNvGrpSpPr/>
          <p:nvPr/>
        </p:nvGrpSpPr>
        <p:grpSpPr>
          <a:xfrm rot="2213250">
            <a:off x="-86676" y="4197289"/>
            <a:ext cx="1748535" cy="1517775"/>
            <a:chOff x="972034" y="4038077"/>
            <a:chExt cx="1579697" cy="1371393"/>
          </a:xfrm>
        </p:grpSpPr>
        <p:sp>
          <p:nvSpPr>
            <p:cNvPr id="1229" name="Google Shape;1229;p41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1" name="Google Shape;1231;p41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1232" name="Google Shape;1232;p41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41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41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41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6" name="Google Shape;1236;p41"/>
          <p:cNvGrpSpPr/>
          <p:nvPr/>
        </p:nvGrpSpPr>
        <p:grpSpPr>
          <a:xfrm rot="4785860">
            <a:off x="7235207" y="806311"/>
            <a:ext cx="3774581" cy="1979859"/>
            <a:chOff x="6797960" y="203729"/>
            <a:chExt cx="3774524" cy="1979829"/>
          </a:xfrm>
        </p:grpSpPr>
        <p:sp>
          <p:nvSpPr>
            <p:cNvPr id="1237" name="Google Shape;1237;p41"/>
            <p:cNvSpPr/>
            <p:nvPr/>
          </p:nvSpPr>
          <p:spPr>
            <a:xfrm>
              <a:off x="7296299" y="282183"/>
              <a:ext cx="3276185" cy="1482192"/>
            </a:xfrm>
            <a:custGeom>
              <a:avLst/>
              <a:gdLst/>
              <a:ahLst/>
              <a:cxnLst/>
              <a:rect l="l" t="t" r="r" b="b"/>
              <a:pathLst>
                <a:path w="69989" h="31664" extrusionOk="0">
                  <a:moveTo>
                    <a:pt x="63720" y="0"/>
                  </a:moveTo>
                  <a:cubicBezTo>
                    <a:pt x="56473" y="0"/>
                    <a:pt x="49100" y="1157"/>
                    <a:pt x="42085" y="3413"/>
                  </a:cubicBezTo>
                  <a:cubicBezTo>
                    <a:pt x="33047" y="6338"/>
                    <a:pt x="24591" y="11093"/>
                    <a:pt x="17605" y="17178"/>
                  </a:cubicBezTo>
                  <a:cubicBezTo>
                    <a:pt x="16108" y="18481"/>
                    <a:pt x="14638" y="19881"/>
                    <a:pt x="13211" y="21240"/>
                  </a:cubicBezTo>
                  <a:cubicBezTo>
                    <a:pt x="9205" y="25052"/>
                    <a:pt x="5060" y="28974"/>
                    <a:pt x="0" y="31248"/>
                  </a:cubicBezTo>
                  <a:lnTo>
                    <a:pt x="180" y="31664"/>
                  </a:lnTo>
                  <a:cubicBezTo>
                    <a:pt x="5323" y="29363"/>
                    <a:pt x="9496" y="25398"/>
                    <a:pt x="13529" y="21572"/>
                  </a:cubicBezTo>
                  <a:cubicBezTo>
                    <a:pt x="14943" y="20228"/>
                    <a:pt x="16427" y="18828"/>
                    <a:pt x="17910" y="17525"/>
                  </a:cubicBezTo>
                  <a:cubicBezTo>
                    <a:pt x="30400" y="6625"/>
                    <a:pt x="47167" y="463"/>
                    <a:pt x="63772" y="463"/>
                  </a:cubicBezTo>
                  <a:cubicBezTo>
                    <a:pt x="65836" y="463"/>
                    <a:pt x="67897" y="559"/>
                    <a:pt x="69947" y="752"/>
                  </a:cubicBezTo>
                  <a:lnTo>
                    <a:pt x="69989" y="294"/>
                  </a:lnTo>
                  <a:cubicBezTo>
                    <a:pt x="67918" y="98"/>
                    <a:pt x="65824" y="0"/>
                    <a:pt x="63720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1"/>
            <p:cNvSpPr/>
            <p:nvPr/>
          </p:nvSpPr>
          <p:spPr>
            <a:xfrm>
              <a:off x="6797960" y="1254052"/>
              <a:ext cx="1174557" cy="929506"/>
            </a:xfrm>
            <a:custGeom>
              <a:avLst/>
              <a:gdLst/>
              <a:ahLst/>
              <a:cxnLst/>
              <a:rect l="l" t="t" r="r" b="b"/>
              <a:pathLst>
                <a:path w="25092" h="19857" extrusionOk="0">
                  <a:moveTo>
                    <a:pt x="24242" y="0"/>
                  </a:moveTo>
                  <a:cubicBezTo>
                    <a:pt x="23656" y="0"/>
                    <a:pt x="22776" y="419"/>
                    <a:pt x="21888" y="824"/>
                  </a:cubicBezTo>
                  <a:cubicBezTo>
                    <a:pt x="17744" y="2695"/>
                    <a:pt x="13848" y="5274"/>
                    <a:pt x="10369" y="8185"/>
                  </a:cubicBezTo>
                  <a:cubicBezTo>
                    <a:pt x="6363" y="11539"/>
                    <a:pt x="2870" y="15476"/>
                    <a:pt x="0" y="19856"/>
                  </a:cubicBezTo>
                  <a:cubicBezTo>
                    <a:pt x="416" y="19219"/>
                    <a:pt x="5088" y="18595"/>
                    <a:pt x="6030" y="18235"/>
                  </a:cubicBezTo>
                  <a:cubicBezTo>
                    <a:pt x="7985" y="17500"/>
                    <a:pt x="9870" y="16599"/>
                    <a:pt x="11658" y="15532"/>
                  </a:cubicBezTo>
                  <a:cubicBezTo>
                    <a:pt x="15359" y="13314"/>
                    <a:pt x="18617" y="10444"/>
                    <a:pt x="21292" y="7076"/>
                  </a:cubicBezTo>
                  <a:cubicBezTo>
                    <a:pt x="22429" y="5634"/>
                    <a:pt x="24508" y="3347"/>
                    <a:pt x="24869" y="1517"/>
                  </a:cubicBezTo>
                  <a:cubicBezTo>
                    <a:pt x="25092" y="381"/>
                    <a:pt x="24800" y="0"/>
                    <a:pt x="24242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1"/>
            <p:cNvSpPr/>
            <p:nvPr/>
          </p:nvSpPr>
          <p:spPr>
            <a:xfrm>
              <a:off x="7140562" y="781271"/>
              <a:ext cx="1312084" cy="320134"/>
            </a:xfrm>
            <a:custGeom>
              <a:avLst/>
              <a:gdLst/>
              <a:ahLst/>
              <a:cxnLst/>
              <a:rect l="l" t="t" r="r" b="b"/>
              <a:pathLst>
                <a:path w="28030" h="6839" extrusionOk="0">
                  <a:moveTo>
                    <a:pt x="24086" y="0"/>
                  </a:moveTo>
                  <a:cubicBezTo>
                    <a:pt x="20429" y="0"/>
                    <a:pt x="15390" y="1182"/>
                    <a:pt x="13945" y="1567"/>
                  </a:cubicBezTo>
                  <a:cubicBezTo>
                    <a:pt x="9135" y="2815"/>
                    <a:pt x="4547" y="4825"/>
                    <a:pt x="0" y="6835"/>
                  </a:cubicBezTo>
                  <a:cubicBezTo>
                    <a:pt x="665" y="6837"/>
                    <a:pt x="1330" y="6838"/>
                    <a:pt x="1995" y="6838"/>
                  </a:cubicBezTo>
                  <a:cubicBezTo>
                    <a:pt x="6395" y="6838"/>
                    <a:pt x="10804" y="6759"/>
                    <a:pt x="15151" y="6072"/>
                  </a:cubicBezTo>
                  <a:cubicBezTo>
                    <a:pt x="19421" y="5407"/>
                    <a:pt x="24633" y="4201"/>
                    <a:pt x="28029" y="1373"/>
                  </a:cubicBezTo>
                  <a:cubicBezTo>
                    <a:pt x="27662" y="351"/>
                    <a:pt x="26079" y="0"/>
                    <a:pt x="24086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7614888" y="203729"/>
              <a:ext cx="1593693" cy="341245"/>
            </a:xfrm>
            <a:custGeom>
              <a:avLst/>
              <a:gdLst/>
              <a:ahLst/>
              <a:cxnLst/>
              <a:rect l="l" t="t" r="r" b="b"/>
              <a:pathLst>
                <a:path w="34046" h="7290" extrusionOk="0">
                  <a:moveTo>
                    <a:pt x="7742" y="1"/>
                  </a:moveTo>
                  <a:cubicBezTo>
                    <a:pt x="5160" y="1"/>
                    <a:pt x="2576" y="131"/>
                    <a:pt x="0" y="390"/>
                  </a:cubicBezTo>
                  <a:cubicBezTo>
                    <a:pt x="5268" y="2455"/>
                    <a:pt x="10549" y="4521"/>
                    <a:pt x="16039" y="5810"/>
                  </a:cubicBezTo>
                  <a:cubicBezTo>
                    <a:pt x="18451" y="6378"/>
                    <a:pt x="20890" y="6753"/>
                    <a:pt x="23358" y="6947"/>
                  </a:cubicBezTo>
                  <a:cubicBezTo>
                    <a:pt x="24374" y="7019"/>
                    <a:pt x="26411" y="7289"/>
                    <a:pt x="28231" y="7289"/>
                  </a:cubicBezTo>
                  <a:cubicBezTo>
                    <a:pt x="29565" y="7289"/>
                    <a:pt x="30782" y="7144"/>
                    <a:pt x="31398" y="6669"/>
                  </a:cubicBezTo>
                  <a:cubicBezTo>
                    <a:pt x="34045" y="4618"/>
                    <a:pt x="23122" y="1540"/>
                    <a:pt x="21486" y="1249"/>
                  </a:cubicBezTo>
                  <a:cubicBezTo>
                    <a:pt x="16948" y="415"/>
                    <a:pt x="12347" y="1"/>
                    <a:pt x="7742" y="1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8758830" y="342006"/>
              <a:ext cx="944813" cy="1318544"/>
            </a:xfrm>
            <a:custGeom>
              <a:avLst/>
              <a:gdLst/>
              <a:ahLst/>
              <a:cxnLst/>
              <a:rect l="l" t="t" r="r" b="b"/>
              <a:pathLst>
                <a:path w="20184" h="28168" extrusionOk="0">
                  <a:moveTo>
                    <a:pt x="19477" y="0"/>
                  </a:moveTo>
                  <a:lnTo>
                    <a:pt x="19477" y="0"/>
                  </a:lnTo>
                  <a:cubicBezTo>
                    <a:pt x="14611" y="2149"/>
                    <a:pt x="10522" y="8110"/>
                    <a:pt x="7791" y="12490"/>
                  </a:cubicBezTo>
                  <a:cubicBezTo>
                    <a:pt x="4701" y="17437"/>
                    <a:pt x="2345" y="22813"/>
                    <a:pt x="3" y="28162"/>
                  </a:cubicBezTo>
                  <a:lnTo>
                    <a:pt x="3" y="28162"/>
                  </a:lnTo>
                  <a:cubicBezTo>
                    <a:pt x="307" y="27483"/>
                    <a:pt x="2983" y="26461"/>
                    <a:pt x="3674" y="25978"/>
                  </a:cubicBezTo>
                  <a:cubicBezTo>
                    <a:pt x="4908" y="25146"/>
                    <a:pt x="6086" y="24231"/>
                    <a:pt x="7209" y="23247"/>
                  </a:cubicBezTo>
                  <a:cubicBezTo>
                    <a:pt x="9496" y="21251"/>
                    <a:pt x="11534" y="18977"/>
                    <a:pt x="13267" y="16482"/>
                  </a:cubicBezTo>
                  <a:cubicBezTo>
                    <a:pt x="14986" y="14042"/>
                    <a:pt x="16399" y="11395"/>
                    <a:pt x="17508" y="8622"/>
                  </a:cubicBezTo>
                  <a:cubicBezTo>
                    <a:pt x="18382" y="6391"/>
                    <a:pt x="20184" y="2288"/>
                    <a:pt x="19477" y="0"/>
                  </a:cubicBezTo>
                  <a:close/>
                  <a:moveTo>
                    <a:pt x="3" y="28162"/>
                  </a:moveTo>
                  <a:cubicBezTo>
                    <a:pt x="3" y="28164"/>
                    <a:pt x="2" y="28166"/>
                    <a:pt x="1" y="28168"/>
                  </a:cubicBezTo>
                  <a:cubicBezTo>
                    <a:pt x="2" y="28166"/>
                    <a:pt x="3" y="28164"/>
                    <a:pt x="3" y="28162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1"/>
            <p:cNvSpPr/>
            <p:nvPr/>
          </p:nvSpPr>
          <p:spPr>
            <a:xfrm>
              <a:off x="8145666" y="688915"/>
              <a:ext cx="601696" cy="1218886"/>
            </a:xfrm>
            <a:custGeom>
              <a:avLst/>
              <a:gdLst/>
              <a:ahLst/>
              <a:cxnLst/>
              <a:rect l="l" t="t" r="r" b="b"/>
              <a:pathLst>
                <a:path w="12854" h="26039" extrusionOk="0">
                  <a:moveTo>
                    <a:pt x="12263" y="0"/>
                  </a:moveTo>
                  <a:cubicBezTo>
                    <a:pt x="11009" y="0"/>
                    <a:pt x="8007" y="3504"/>
                    <a:pt x="7472" y="4178"/>
                  </a:cubicBezTo>
                  <a:cubicBezTo>
                    <a:pt x="5712" y="6451"/>
                    <a:pt x="4270" y="8946"/>
                    <a:pt x="3216" y="11622"/>
                  </a:cubicBezTo>
                  <a:cubicBezTo>
                    <a:pt x="1373" y="16210"/>
                    <a:pt x="499" y="21131"/>
                    <a:pt x="0" y="26038"/>
                  </a:cubicBezTo>
                  <a:cubicBezTo>
                    <a:pt x="6626" y="19163"/>
                    <a:pt x="12268" y="10638"/>
                    <a:pt x="12809" y="1087"/>
                  </a:cubicBezTo>
                  <a:cubicBezTo>
                    <a:pt x="12853" y="308"/>
                    <a:pt x="12635" y="0"/>
                    <a:pt x="12263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183;p41"/>
          <p:cNvSpPr txBox="1"/>
          <p:nvPr/>
        </p:nvSpPr>
        <p:spPr>
          <a:xfrm>
            <a:off x="1162251" y="595232"/>
            <a:ext cx="1920957" cy="546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bg2"/>
                </a:solidFill>
                <a:latin typeface="Handlee"/>
                <a:ea typeface="Handlee"/>
                <a:cs typeface="Handlee"/>
                <a:sym typeface="Handlee"/>
              </a:rPr>
              <a:t>Source Code:</a:t>
            </a:r>
            <a:endParaRPr sz="1800" b="1" dirty="0">
              <a:solidFill>
                <a:schemeClr val="bg2"/>
              </a:solidFill>
              <a:latin typeface="Handlee"/>
              <a:ea typeface="Handlee"/>
              <a:cs typeface="Handlee"/>
              <a:sym typeface="Handle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834" y="1127775"/>
            <a:ext cx="7108258" cy="382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76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41"/>
          <p:cNvSpPr txBox="1">
            <a:spLocks noGrp="1"/>
          </p:cNvSpPr>
          <p:nvPr>
            <p:ph type="title"/>
          </p:nvPr>
        </p:nvSpPr>
        <p:spPr>
          <a:xfrm>
            <a:off x="486163" y="331067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</a:t>
            </a:r>
            <a:endParaRPr dirty="0"/>
          </a:p>
        </p:txBody>
      </p:sp>
      <p:grpSp>
        <p:nvGrpSpPr>
          <p:cNvPr id="1143" name="Google Shape;1143;p41"/>
          <p:cNvGrpSpPr/>
          <p:nvPr/>
        </p:nvGrpSpPr>
        <p:grpSpPr>
          <a:xfrm>
            <a:off x="-33251" y="830737"/>
            <a:ext cx="3810300" cy="3810300"/>
            <a:chOff x="457188" y="981150"/>
            <a:chExt cx="3810300" cy="3810300"/>
          </a:xfrm>
        </p:grpSpPr>
        <p:sp>
          <p:nvSpPr>
            <p:cNvPr id="1144" name="Google Shape;1144;p41"/>
            <p:cNvSpPr/>
            <p:nvPr/>
          </p:nvSpPr>
          <p:spPr>
            <a:xfrm>
              <a:off x="939731" y="1465589"/>
              <a:ext cx="2841300" cy="2841300"/>
            </a:xfrm>
            <a:prstGeom prst="donut">
              <a:avLst>
                <a:gd name="adj" fmla="val 4716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1208110" y="1733999"/>
              <a:ext cx="2303700" cy="2303700"/>
            </a:xfrm>
            <a:prstGeom prst="donut">
              <a:avLst>
                <a:gd name="adj" fmla="val 5814"/>
              </a:avLst>
            </a:prstGeom>
            <a:noFill/>
            <a:ln w="9525" cap="flat" cmpd="sng">
              <a:solidFill>
                <a:srgbClr val="828D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1484384" y="2010366"/>
              <a:ext cx="1752000" cy="1750800"/>
            </a:xfrm>
            <a:prstGeom prst="donut">
              <a:avLst>
                <a:gd name="adj" fmla="val 7648"/>
              </a:avLst>
            </a:prstGeom>
            <a:noFill/>
            <a:ln w="9525" cap="flat" cmpd="sng">
              <a:solidFill>
                <a:srgbClr val="FFD1B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1784159" y="2310202"/>
              <a:ext cx="1152300" cy="1152300"/>
            </a:xfrm>
            <a:prstGeom prst="donut">
              <a:avLst>
                <a:gd name="adj" fmla="val 10182"/>
              </a:avLst>
            </a:prstGeom>
            <a:noFill/>
            <a:ln w="9525" cap="flat" cmpd="sng">
              <a:solidFill>
                <a:srgbClr val="E89F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1"/>
            <p:cNvSpPr/>
            <p:nvPr/>
          </p:nvSpPr>
          <p:spPr>
            <a:xfrm rot="-3810318">
              <a:off x="941740" y="1465703"/>
              <a:ext cx="2841195" cy="2841195"/>
            </a:xfrm>
            <a:prstGeom prst="blockArc">
              <a:avLst>
                <a:gd name="adj1" fmla="val 5266439"/>
                <a:gd name="adj2" fmla="val 19995741"/>
                <a:gd name="adj3" fmla="val 4692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 rot="-3905960">
              <a:off x="1208174" y="1733414"/>
              <a:ext cx="2304972" cy="2304972"/>
            </a:xfrm>
            <a:prstGeom prst="blockArc">
              <a:avLst>
                <a:gd name="adj1" fmla="val 3085776"/>
                <a:gd name="adj2" fmla="val 20100839"/>
                <a:gd name="adj3" fmla="val 5564"/>
              </a:avLst>
            </a:prstGeom>
            <a:solidFill>
              <a:srgbClr val="828D87"/>
            </a:solidFill>
            <a:ln w="9525" cap="flat" cmpd="sng">
              <a:solidFill>
                <a:srgbClr val="828D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 rot="-4222828">
              <a:off x="1486510" y="2009434"/>
              <a:ext cx="1752972" cy="1752972"/>
            </a:xfrm>
            <a:prstGeom prst="blockArc">
              <a:avLst>
                <a:gd name="adj1" fmla="val 8884448"/>
                <a:gd name="adj2" fmla="val 20414899"/>
                <a:gd name="adj3" fmla="val 7688"/>
              </a:avLst>
            </a:pr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 rot="-4538495">
              <a:off x="1784334" y="2309289"/>
              <a:ext cx="1151674" cy="1151674"/>
            </a:xfrm>
            <a:prstGeom prst="blockArc">
              <a:avLst>
                <a:gd name="adj1" fmla="val 6490304"/>
                <a:gd name="adj2" fmla="val 20700625"/>
                <a:gd name="adj3" fmla="val 10156"/>
              </a:avLst>
            </a:pr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41"/>
          <p:cNvGrpSpPr/>
          <p:nvPr/>
        </p:nvGrpSpPr>
        <p:grpSpPr>
          <a:xfrm flipH="1">
            <a:off x="5380321" y="-745335"/>
            <a:ext cx="3393304" cy="1796989"/>
            <a:chOff x="-1085827" y="927365"/>
            <a:chExt cx="3393304" cy="1796989"/>
          </a:xfrm>
        </p:grpSpPr>
        <p:sp>
          <p:nvSpPr>
            <p:cNvPr id="1214" name="Google Shape;1214;p41"/>
            <p:cNvSpPr/>
            <p:nvPr/>
          </p:nvSpPr>
          <p:spPr>
            <a:xfrm>
              <a:off x="1640153" y="2041303"/>
              <a:ext cx="667323" cy="530732"/>
            </a:xfrm>
            <a:custGeom>
              <a:avLst/>
              <a:gdLst/>
              <a:ahLst/>
              <a:cxnLst/>
              <a:rect l="l" t="t" r="r" b="b"/>
              <a:pathLst>
                <a:path w="14256" h="11338" extrusionOk="0">
                  <a:moveTo>
                    <a:pt x="1603" y="911"/>
                  </a:moveTo>
                  <a:cubicBezTo>
                    <a:pt x="6724" y="2124"/>
                    <a:pt x="11045" y="5533"/>
                    <a:pt x="13436" y="10223"/>
                  </a:cubicBezTo>
                  <a:lnTo>
                    <a:pt x="13436" y="10223"/>
                  </a:lnTo>
                  <a:cubicBezTo>
                    <a:pt x="8967" y="7650"/>
                    <a:pt x="3720" y="5802"/>
                    <a:pt x="916" y="1316"/>
                  </a:cubicBezTo>
                  <a:lnTo>
                    <a:pt x="916" y="1316"/>
                  </a:lnTo>
                  <a:cubicBezTo>
                    <a:pt x="3180" y="2506"/>
                    <a:pt x="5235" y="4056"/>
                    <a:pt x="7012" y="5908"/>
                  </a:cubicBezTo>
                  <a:cubicBezTo>
                    <a:pt x="7028" y="5924"/>
                    <a:pt x="7045" y="5931"/>
                    <a:pt x="7062" y="5931"/>
                  </a:cubicBezTo>
                  <a:cubicBezTo>
                    <a:pt x="7210" y="5931"/>
                    <a:pt x="7383" y="5405"/>
                    <a:pt x="7234" y="5256"/>
                  </a:cubicBezTo>
                  <a:cubicBezTo>
                    <a:pt x="5583" y="3536"/>
                    <a:pt x="3685" y="2072"/>
                    <a:pt x="1603" y="911"/>
                  </a:cubicBezTo>
                  <a:close/>
                  <a:moveTo>
                    <a:pt x="685" y="1"/>
                  </a:moveTo>
                  <a:cubicBezTo>
                    <a:pt x="578" y="1"/>
                    <a:pt x="493" y="151"/>
                    <a:pt x="457" y="312"/>
                  </a:cubicBezTo>
                  <a:lnTo>
                    <a:pt x="457" y="312"/>
                  </a:lnTo>
                  <a:cubicBezTo>
                    <a:pt x="396" y="283"/>
                    <a:pt x="336" y="253"/>
                    <a:pt x="275" y="224"/>
                  </a:cubicBezTo>
                  <a:cubicBezTo>
                    <a:pt x="260" y="217"/>
                    <a:pt x="246" y="214"/>
                    <a:pt x="233" y="214"/>
                  </a:cubicBezTo>
                  <a:cubicBezTo>
                    <a:pt x="58" y="214"/>
                    <a:pt x="1" y="759"/>
                    <a:pt x="39" y="862"/>
                  </a:cubicBezTo>
                  <a:cubicBezTo>
                    <a:pt x="2812" y="6421"/>
                    <a:pt x="8967" y="8292"/>
                    <a:pt x="13943" y="11314"/>
                  </a:cubicBezTo>
                  <a:cubicBezTo>
                    <a:pt x="13968" y="11330"/>
                    <a:pt x="13992" y="11338"/>
                    <a:pt x="14014" y="11338"/>
                  </a:cubicBezTo>
                  <a:cubicBezTo>
                    <a:pt x="14195" y="11338"/>
                    <a:pt x="14256" y="10829"/>
                    <a:pt x="14206" y="10718"/>
                  </a:cubicBezTo>
                  <a:cubicBezTo>
                    <a:pt x="11794" y="5090"/>
                    <a:pt x="6721" y="1070"/>
                    <a:pt x="705" y="3"/>
                  </a:cubicBezTo>
                  <a:cubicBezTo>
                    <a:pt x="698" y="1"/>
                    <a:pt x="691" y="1"/>
                    <a:pt x="68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1638983" y="1763579"/>
              <a:ext cx="393391" cy="313159"/>
            </a:xfrm>
            <a:custGeom>
              <a:avLst/>
              <a:gdLst/>
              <a:ahLst/>
              <a:cxnLst/>
              <a:rect l="l" t="t" r="r" b="b"/>
              <a:pathLst>
                <a:path w="8404" h="6690" extrusionOk="0">
                  <a:moveTo>
                    <a:pt x="7516" y="771"/>
                  </a:moveTo>
                  <a:cubicBezTo>
                    <a:pt x="5923" y="3064"/>
                    <a:pt x="3563" y="5032"/>
                    <a:pt x="875" y="5846"/>
                  </a:cubicBezTo>
                  <a:lnTo>
                    <a:pt x="875" y="5846"/>
                  </a:lnTo>
                  <a:cubicBezTo>
                    <a:pt x="1056" y="3841"/>
                    <a:pt x="1631" y="1930"/>
                    <a:pt x="3863" y="1375"/>
                  </a:cubicBezTo>
                  <a:cubicBezTo>
                    <a:pt x="5039" y="1075"/>
                    <a:pt x="6299" y="952"/>
                    <a:pt x="7516" y="771"/>
                  </a:cubicBezTo>
                  <a:close/>
                  <a:moveTo>
                    <a:pt x="8153" y="0"/>
                  </a:moveTo>
                  <a:cubicBezTo>
                    <a:pt x="8142" y="0"/>
                    <a:pt x="8130" y="1"/>
                    <a:pt x="8118" y="3"/>
                  </a:cubicBezTo>
                  <a:cubicBezTo>
                    <a:pt x="6191" y="308"/>
                    <a:pt x="3544" y="238"/>
                    <a:pt x="2005" y="1611"/>
                  </a:cubicBezTo>
                  <a:cubicBezTo>
                    <a:pt x="753" y="2723"/>
                    <a:pt x="514" y="4388"/>
                    <a:pt x="397" y="5978"/>
                  </a:cubicBezTo>
                  <a:lnTo>
                    <a:pt x="397" y="5978"/>
                  </a:lnTo>
                  <a:cubicBezTo>
                    <a:pt x="379" y="5982"/>
                    <a:pt x="360" y="5987"/>
                    <a:pt x="342" y="5991"/>
                  </a:cubicBezTo>
                  <a:cubicBezTo>
                    <a:pt x="64" y="6057"/>
                    <a:pt x="1" y="6689"/>
                    <a:pt x="259" y="6689"/>
                  </a:cubicBezTo>
                  <a:cubicBezTo>
                    <a:pt x="272" y="6689"/>
                    <a:pt x="286" y="6687"/>
                    <a:pt x="300" y="6684"/>
                  </a:cubicBezTo>
                  <a:cubicBezTo>
                    <a:pt x="354" y="6671"/>
                    <a:pt x="408" y="6658"/>
                    <a:pt x="461" y="6644"/>
                  </a:cubicBezTo>
                  <a:lnTo>
                    <a:pt x="461" y="6644"/>
                  </a:lnTo>
                  <a:cubicBezTo>
                    <a:pt x="483" y="6657"/>
                    <a:pt x="507" y="6662"/>
                    <a:pt x="532" y="6662"/>
                  </a:cubicBezTo>
                  <a:cubicBezTo>
                    <a:pt x="591" y="6662"/>
                    <a:pt x="657" y="6631"/>
                    <a:pt x="713" y="6577"/>
                  </a:cubicBezTo>
                  <a:lnTo>
                    <a:pt x="713" y="6577"/>
                  </a:lnTo>
                  <a:cubicBezTo>
                    <a:pt x="3863" y="5688"/>
                    <a:pt x="6556" y="3308"/>
                    <a:pt x="8257" y="571"/>
                  </a:cubicBezTo>
                  <a:cubicBezTo>
                    <a:pt x="8337" y="438"/>
                    <a:pt x="8403" y="0"/>
                    <a:pt x="8153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1178419" y="1874097"/>
              <a:ext cx="399008" cy="850257"/>
            </a:xfrm>
            <a:custGeom>
              <a:avLst/>
              <a:gdLst/>
              <a:ahLst/>
              <a:cxnLst/>
              <a:rect l="l" t="t" r="r" b="b"/>
              <a:pathLst>
                <a:path w="8524" h="18164" extrusionOk="0">
                  <a:moveTo>
                    <a:pt x="1697" y="1483"/>
                  </a:moveTo>
                  <a:cubicBezTo>
                    <a:pt x="3308" y="3226"/>
                    <a:pt x="4699" y="5173"/>
                    <a:pt x="5592" y="7401"/>
                  </a:cubicBezTo>
                  <a:cubicBezTo>
                    <a:pt x="6133" y="8745"/>
                    <a:pt x="6480" y="10173"/>
                    <a:pt x="6604" y="11628"/>
                  </a:cubicBezTo>
                  <a:cubicBezTo>
                    <a:pt x="6646" y="12252"/>
                    <a:pt x="6577" y="16854"/>
                    <a:pt x="5745" y="16951"/>
                  </a:cubicBezTo>
                  <a:cubicBezTo>
                    <a:pt x="5720" y="16954"/>
                    <a:pt x="5696" y="16956"/>
                    <a:pt x="5672" y="16956"/>
                  </a:cubicBezTo>
                  <a:cubicBezTo>
                    <a:pt x="5014" y="16956"/>
                    <a:pt x="4683" y="15882"/>
                    <a:pt x="4442" y="15440"/>
                  </a:cubicBezTo>
                  <a:cubicBezTo>
                    <a:pt x="2876" y="12668"/>
                    <a:pt x="921" y="9965"/>
                    <a:pt x="921" y="6707"/>
                  </a:cubicBezTo>
                  <a:cubicBezTo>
                    <a:pt x="921" y="4915"/>
                    <a:pt x="1558" y="3236"/>
                    <a:pt x="1697" y="1483"/>
                  </a:cubicBezTo>
                  <a:close/>
                  <a:moveTo>
                    <a:pt x="1637" y="1"/>
                  </a:moveTo>
                  <a:cubicBezTo>
                    <a:pt x="1581" y="1"/>
                    <a:pt x="1494" y="189"/>
                    <a:pt x="1449" y="352"/>
                  </a:cubicBezTo>
                  <a:lnTo>
                    <a:pt x="1449" y="352"/>
                  </a:lnTo>
                  <a:cubicBezTo>
                    <a:pt x="1384" y="285"/>
                    <a:pt x="1319" y="217"/>
                    <a:pt x="1254" y="151"/>
                  </a:cubicBezTo>
                  <a:cubicBezTo>
                    <a:pt x="1247" y="144"/>
                    <a:pt x="1239" y="140"/>
                    <a:pt x="1230" y="140"/>
                  </a:cubicBezTo>
                  <a:cubicBezTo>
                    <a:pt x="1124" y="140"/>
                    <a:pt x="930" y="674"/>
                    <a:pt x="1046" y="802"/>
                  </a:cubicBezTo>
                  <a:cubicBezTo>
                    <a:pt x="1186" y="945"/>
                    <a:pt x="1326" y="1089"/>
                    <a:pt x="1463" y="1235"/>
                  </a:cubicBezTo>
                  <a:lnTo>
                    <a:pt x="1463" y="1235"/>
                  </a:lnTo>
                  <a:cubicBezTo>
                    <a:pt x="1504" y="3964"/>
                    <a:pt x="0" y="6342"/>
                    <a:pt x="769" y="9147"/>
                  </a:cubicBezTo>
                  <a:cubicBezTo>
                    <a:pt x="1628" y="12335"/>
                    <a:pt x="3777" y="15288"/>
                    <a:pt x="5371" y="18143"/>
                  </a:cubicBezTo>
                  <a:cubicBezTo>
                    <a:pt x="5380" y="18157"/>
                    <a:pt x="5390" y="18163"/>
                    <a:pt x="5401" y="18163"/>
                  </a:cubicBezTo>
                  <a:cubicBezTo>
                    <a:pt x="5456" y="18163"/>
                    <a:pt x="5525" y="18016"/>
                    <a:pt x="5537" y="18005"/>
                  </a:cubicBezTo>
                  <a:cubicBezTo>
                    <a:pt x="8524" y="11857"/>
                    <a:pt x="6101" y="5373"/>
                    <a:pt x="1720" y="641"/>
                  </a:cubicBezTo>
                  <a:lnTo>
                    <a:pt x="1720" y="641"/>
                  </a:lnTo>
                  <a:cubicBezTo>
                    <a:pt x="1715" y="460"/>
                    <a:pt x="1704" y="278"/>
                    <a:pt x="1683" y="95"/>
                  </a:cubicBezTo>
                  <a:cubicBezTo>
                    <a:pt x="1675" y="28"/>
                    <a:pt x="1658" y="1"/>
                    <a:pt x="163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1224995" y="1859446"/>
              <a:ext cx="125544" cy="461500"/>
            </a:xfrm>
            <a:custGeom>
              <a:avLst/>
              <a:gdLst/>
              <a:ahLst/>
              <a:cxnLst/>
              <a:rect l="l" t="t" r="r" b="b"/>
              <a:pathLst>
                <a:path w="2682" h="9859" extrusionOk="0">
                  <a:moveTo>
                    <a:pt x="291" y="1"/>
                  </a:moveTo>
                  <a:cubicBezTo>
                    <a:pt x="230" y="1"/>
                    <a:pt x="1" y="515"/>
                    <a:pt x="92" y="672"/>
                  </a:cubicBezTo>
                  <a:cubicBezTo>
                    <a:pt x="1825" y="3402"/>
                    <a:pt x="2158" y="6605"/>
                    <a:pt x="2421" y="9765"/>
                  </a:cubicBezTo>
                  <a:cubicBezTo>
                    <a:pt x="2427" y="9831"/>
                    <a:pt x="2440" y="9859"/>
                    <a:pt x="2459" y="9859"/>
                  </a:cubicBezTo>
                  <a:cubicBezTo>
                    <a:pt x="2533" y="9859"/>
                    <a:pt x="2682" y="9419"/>
                    <a:pt x="2671" y="9308"/>
                  </a:cubicBezTo>
                  <a:cubicBezTo>
                    <a:pt x="2407" y="6092"/>
                    <a:pt x="2075" y="2806"/>
                    <a:pt x="300" y="6"/>
                  </a:cubicBezTo>
                  <a:cubicBezTo>
                    <a:pt x="298" y="2"/>
                    <a:pt x="295" y="1"/>
                    <a:pt x="29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898589" y="1543853"/>
              <a:ext cx="978329" cy="243646"/>
            </a:xfrm>
            <a:custGeom>
              <a:avLst/>
              <a:gdLst/>
              <a:ahLst/>
              <a:cxnLst/>
              <a:rect l="l" t="t" r="r" b="b"/>
              <a:pathLst>
                <a:path w="20900" h="5205" extrusionOk="0">
                  <a:moveTo>
                    <a:pt x="6191" y="711"/>
                  </a:moveTo>
                  <a:cubicBezTo>
                    <a:pt x="7201" y="711"/>
                    <a:pt x="8213" y="885"/>
                    <a:pt x="9200" y="1079"/>
                  </a:cubicBezTo>
                  <a:cubicBezTo>
                    <a:pt x="12508" y="1723"/>
                    <a:pt x="15816" y="2464"/>
                    <a:pt x="19114" y="3169"/>
                  </a:cubicBezTo>
                  <a:lnTo>
                    <a:pt x="19114" y="3169"/>
                  </a:lnTo>
                  <a:cubicBezTo>
                    <a:pt x="16821" y="3798"/>
                    <a:pt x="14548" y="4445"/>
                    <a:pt x="12204" y="4445"/>
                  </a:cubicBezTo>
                  <a:cubicBezTo>
                    <a:pt x="11478" y="4445"/>
                    <a:pt x="10746" y="4383"/>
                    <a:pt x="10004" y="4239"/>
                  </a:cubicBezTo>
                  <a:cubicBezTo>
                    <a:pt x="7316" y="3709"/>
                    <a:pt x="4685" y="2899"/>
                    <a:pt x="2160" y="1836"/>
                  </a:cubicBezTo>
                  <a:lnTo>
                    <a:pt x="2160" y="1836"/>
                  </a:lnTo>
                  <a:cubicBezTo>
                    <a:pt x="2841" y="1540"/>
                    <a:pt x="3502" y="1190"/>
                    <a:pt x="4251" y="968"/>
                  </a:cubicBezTo>
                  <a:cubicBezTo>
                    <a:pt x="4892" y="783"/>
                    <a:pt x="5541" y="711"/>
                    <a:pt x="6191" y="711"/>
                  </a:cubicBezTo>
                  <a:close/>
                  <a:moveTo>
                    <a:pt x="6257" y="1"/>
                  </a:moveTo>
                  <a:cubicBezTo>
                    <a:pt x="5713" y="1"/>
                    <a:pt x="5171" y="51"/>
                    <a:pt x="4640" y="178"/>
                  </a:cubicBezTo>
                  <a:cubicBezTo>
                    <a:pt x="3459" y="459"/>
                    <a:pt x="2465" y="1130"/>
                    <a:pt x="1333" y="1476"/>
                  </a:cubicBezTo>
                  <a:lnTo>
                    <a:pt x="1333" y="1476"/>
                  </a:lnTo>
                  <a:cubicBezTo>
                    <a:pt x="1103" y="1374"/>
                    <a:pt x="875" y="1269"/>
                    <a:pt x="647" y="1162"/>
                  </a:cubicBezTo>
                  <a:cubicBezTo>
                    <a:pt x="634" y="1156"/>
                    <a:pt x="622" y="1153"/>
                    <a:pt x="609" y="1153"/>
                  </a:cubicBezTo>
                  <a:cubicBezTo>
                    <a:pt x="479" y="1153"/>
                    <a:pt x="357" y="1459"/>
                    <a:pt x="379" y="1672"/>
                  </a:cubicBezTo>
                  <a:lnTo>
                    <a:pt x="379" y="1672"/>
                  </a:lnTo>
                  <a:cubicBezTo>
                    <a:pt x="366" y="1673"/>
                    <a:pt x="354" y="1674"/>
                    <a:pt x="342" y="1675"/>
                  </a:cubicBezTo>
                  <a:cubicBezTo>
                    <a:pt x="125" y="1702"/>
                    <a:pt x="1" y="2369"/>
                    <a:pt x="257" y="2369"/>
                  </a:cubicBezTo>
                  <a:cubicBezTo>
                    <a:pt x="262" y="2369"/>
                    <a:pt x="268" y="2369"/>
                    <a:pt x="273" y="2368"/>
                  </a:cubicBezTo>
                  <a:cubicBezTo>
                    <a:pt x="604" y="2340"/>
                    <a:pt x="916" y="2276"/>
                    <a:pt x="1216" y="2188"/>
                  </a:cubicBezTo>
                  <a:lnTo>
                    <a:pt x="1216" y="2188"/>
                  </a:lnTo>
                  <a:cubicBezTo>
                    <a:pt x="4242" y="3528"/>
                    <a:pt x="7428" y="4585"/>
                    <a:pt x="10697" y="5085"/>
                  </a:cubicBezTo>
                  <a:cubicBezTo>
                    <a:pt x="11224" y="5168"/>
                    <a:pt x="11750" y="5205"/>
                    <a:pt x="12275" y="5205"/>
                  </a:cubicBezTo>
                  <a:cubicBezTo>
                    <a:pt x="15080" y="5205"/>
                    <a:pt x="17856" y="4152"/>
                    <a:pt x="20553" y="3463"/>
                  </a:cubicBezTo>
                  <a:cubicBezTo>
                    <a:pt x="20747" y="3421"/>
                    <a:pt x="20899" y="2825"/>
                    <a:pt x="20664" y="2770"/>
                  </a:cubicBezTo>
                  <a:cubicBezTo>
                    <a:pt x="16685" y="1924"/>
                    <a:pt x="12707" y="940"/>
                    <a:pt x="8701" y="247"/>
                  </a:cubicBezTo>
                  <a:cubicBezTo>
                    <a:pt x="7901" y="114"/>
                    <a:pt x="7077" y="1"/>
                    <a:pt x="625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892223" y="1600072"/>
              <a:ext cx="542153" cy="81637"/>
            </a:xfrm>
            <a:custGeom>
              <a:avLst/>
              <a:gdLst/>
              <a:ahLst/>
              <a:cxnLst/>
              <a:rect l="l" t="t" r="r" b="b"/>
              <a:pathLst>
                <a:path w="11582" h="1744" extrusionOk="0">
                  <a:moveTo>
                    <a:pt x="362" y="1"/>
                  </a:moveTo>
                  <a:cubicBezTo>
                    <a:pt x="150" y="1"/>
                    <a:pt x="0" y="642"/>
                    <a:pt x="229" y="696"/>
                  </a:cubicBezTo>
                  <a:cubicBezTo>
                    <a:pt x="3268" y="1397"/>
                    <a:pt x="6376" y="1743"/>
                    <a:pt x="9486" y="1743"/>
                  </a:cubicBezTo>
                  <a:cubicBezTo>
                    <a:pt x="10065" y="1743"/>
                    <a:pt x="10643" y="1732"/>
                    <a:pt x="11221" y="1708"/>
                  </a:cubicBezTo>
                  <a:cubicBezTo>
                    <a:pt x="11471" y="1694"/>
                    <a:pt x="11582" y="1015"/>
                    <a:pt x="11374" y="1015"/>
                  </a:cubicBezTo>
                  <a:cubicBezTo>
                    <a:pt x="10796" y="1038"/>
                    <a:pt x="10217" y="1050"/>
                    <a:pt x="9639" y="1050"/>
                  </a:cubicBezTo>
                  <a:cubicBezTo>
                    <a:pt x="6528" y="1050"/>
                    <a:pt x="3420" y="704"/>
                    <a:pt x="381" y="3"/>
                  </a:cubicBezTo>
                  <a:cubicBezTo>
                    <a:pt x="375" y="1"/>
                    <a:pt x="368" y="1"/>
                    <a:pt x="36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-1085827" y="1164177"/>
              <a:ext cx="2764833" cy="894773"/>
            </a:xfrm>
            <a:custGeom>
              <a:avLst/>
              <a:gdLst/>
              <a:ahLst/>
              <a:cxnLst/>
              <a:rect l="l" t="t" r="r" b="b"/>
              <a:pathLst>
                <a:path w="59065" h="19115" extrusionOk="0">
                  <a:moveTo>
                    <a:pt x="5289" y="0"/>
                  </a:moveTo>
                  <a:cubicBezTo>
                    <a:pt x="3658" y="0"/>
                    <a:pt x="2027" y="34"/>
                    <a:pt x="401" y="69"/>
                  </a:cubicBezTo>
                  <a:cubicBezTo>
                    <a:pt x="72" y="69"/>
                    <a:pt x="1" y="762"/>
                    <a:pt x="363" y="762"/>
                  </a:cubicBezTo>
                  <a:cubicBezTo>
                    <a:pt x="366" y="762"/>
                    <a:pt x="370" y="762"/>
                    <a:pt x="374" y="762"/>
                  </a:cubicBezTo>
                  <a:cubicBezTo>
                    <a:pt x="1869" y="729"/>
                    <a:pt x="3364" y="701"/>
                    <a:pt x="4857" y="701"/>
                  </a:cubicBezTo>
                  <a:cubicBezTo>
                    <a:pt x="9062" y="701"/>
                    <a:pt x="13245" y="923"/>
                    <a:pt x="17368" y="1885"/>
                  </a:cubicBezTo>
                  <a:cubicBezTo>
                    <a:pt x="22650" y="3104"/>
                    <a:pt x="27917" y="4588"/>
                    <a:pt x="33101" y="6112"/>
                  </a:cubicBezTo>
                  <a:cubicBezTo>
                    <a:pt x="38078" y="7568"/>
                    <a:pt x="44163" y="10049"/>
                    <a:pt x="47837" y="13834"/>
                  </a:cubicBezTo>
                  <a:cubicBezTo>
                    <a:pt x="50942" y="17036"/>
                    <a:pt x="54047" y="19115"/>
                    <a:pt x="58676" y="19115"/>
                  </a:cubicBezTo>
                  <a:cubicBezTo>
                    <a:pt x="58995" y="19115"/>
                    <a:pt x="59065" y="18422"/>
                    <a:pt x="58690" y="18422"/>
                  </a:cubicBezTo>
                  <a:lnTo>
                    <a:pt x="58704" y="18408"/>
                  </a:lnTo>
                  <a:cubicBezTo>
                    <a:pt x="55863" y="18408"/>
                    <a:pt x="53104" y="17618"/>
                    <a:pt x="50831" y="15871"/>
                  </a:cubicBezTo>
                  <a:cubicBezTo>
                    <a:pt x="48876" y="14374"/>
                    <a:pt x="47545" y="12364"/>
                    <a:pt x="45452" y="11020"/>
                  </a:cubicBezTo>
                  <a:cubicBezTo>
                    <a:pt x="41238" y="8303"/>
                    <a:pt x="36525" y="6320"/>
                    <a:pt x="31715" y="4990"/>
                  </a:cubicBezTo>
                  <a:cubicBezTo>
                    <a:pt x="26572" y="3576"/>
                    <a:pt x="21416" y="1954"/>
                    <a:pt x="16190" y="900"/>
                  </a:cubicBezTo>
                  <a:cubicBezTo>
                    <a:pt x="12596" y="172"/>
                    <a:pt x="8942" y="0"/>
                    <a:pt x="528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430302" y="1419947"/>
              <a:ext cx="671162" cy="794927"/>
            </a:xfrm>
            <a:custGeom>
              <a:avLst/>
              <a:gdLst/>
              <a:ahLst/>
              <a:cxnLst/>
              <a:rect l="l" t="t" r="r" b="b"/>
              <a:pathLst>
                <a:path w="14338" h="16982" extrusionOk="0">
                  <a:moveTo>
                    <a:pt x="1344" y="1589"/>
                  </a:moveTo>
                  <a:lnTo>
                    <a:pt x="1344" y="1589"/>
                  </a:lnTo>
                  <a:cubicBezTo>
                    <a:pt x="4008" y="3433"/>
                    <a:pt x="7021" y="4478"/>
                    <a:pt x="9348" y="6997"/>
                  </a:cubicBezTo>
                  <a:cubicBezTo>
                    <a:pt x="11696" y="9564"/>
                    <a:pt x="13299" y="12731"/>
                    <a:pt x="13957" y="16152"/>
                  </a:cubicBezTo>
                  <a:lnTo>
                    <a:pt x="13957" y="16152"/>
                  </a:lnTo>
                  <a:cubicBezTo>
                    <a:pt x="7694" y="13533"/>
                    <a:pt x="3031" y="8136"/>
                    <a:pt x="1344" y="1589"/>
                  </a:cubicBezTo>
                  <a:close/>
                  <a:moveTo>
                    <a:pt x="302" y="1"/>
                  </a:moveTo>
                  <a:cubicBezTo>
                    <a:pt x="196" y="1"/>
                    <a:pt x="0" y="559"/>
                    <a:pt x="116" y="662"/>
                  </a:cubicBezTo>
                  <a:lnTo>
                    <a:pt x="130" y="662"/>
                  </a:lnTo>
                  <a:cubicBezTo>
                    <a:pt x="382" y="876"/>
                    <a:pt x="639" y="1078"/>
                    <a:pt x="900" y="1271"/>
                  </a:cubicBezTo>
                  <a:lnTo>
                    <a:pt x="900" y="1271"/>
                  </a:lnTo>
                  <a:cubicBezTo>
                    <a:pt x="2419" y="8385"/>
                    <a:pt x="7365" y="14272"/>
                    <a:pt x="14131" y="16978"/>
                  </a:cubicBezTo>
                  <a:cubicBezTo>
                    <a:pt x="14137" y="16980"/>
                    <a:pt x="14143" y="16981"/>
                    <a:pt x="14148" y="16981"/>
                  </a:cubicBezTo>
                  <a:cubicBezTo>
                    <a:pt x="14275" y="16981"/>
                    <a:pt x="14338" y="16420"/>
                    <a:pt x="14325" y="16340"/>
                  </a:cubicBezTo>
                  <a:cubicBezTo>
                    <a:pt x="13798" y="12847"/>
                    <a:pt x="12301" y="9576"/>
                    <a:pt x="10028" y="6886"/>
                  </a:cubicBezTo>
                  <a:cubicBezTo>
                    <a:pt x="9002" y="5680"/>
                    <a:pt x="7837" y="4613"/>
                    <a:pt x="6534" y="3712"/>
                  </a:cubicBezTo>
                  <a:cubicBezTo>
                    <a:pt x="4823" y="2515"/>
                    <a:pt x="2833" y="1804"/>
                    <a:pt x="1117" y="615"/>
                  </a:cubicBezTo>
                  <a:lnTo>
                    <a:pt x="1117" y="615"/>
                  </a:lnTo>
                  <a:cubicBezTo>
                    <a:pt x="1102" y="543"/>
                    <a:pt x="1087" y="471"/>
                    <a:pt x="1073" y="399"/>
                  </a:cubicBezTo>
                  <a:cubicBezTo>
                    <a:pt x="1069" y="379"/>
                    <a:pt x="1063" y="369"/>
                    <a:pt x="1054" y="369"/>
                  </a:cubicBezTo>
                  <a:cubicBezTo>
                    <a:pt x="1032" y="369"/>
                    <a:pt x="996" y="426"/>
                    <a:pt x="960" y="505"/>
                  </a:cubicBezTo>
                  <a:lnTo>
                    <a:pt x="960" y="505"/>
                  </a:lnTo>
                  <a:cubicBezTo>
                    <a:pt x="743" y="349"/>
                    <a:pt x="531" y="185"/>
                    <a:pt x="324" y="11"/>
                  </a:cubicBezTo>
                  <a:cubicBezTo>
                    <a:pt x="317" y="4"/>
                    <a:pt x="310" y="1"/>
                    <a:pt x="30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433017" y="1422381"/>
              <a:ext cx="394983" cy="490428"/>
            </a:xfrm>
            <a:custGeom>
              <a:avLst/>
              <a:gdLst/>
              <a:ahLst/>
              <a:cxnLst/>
              <a:rect l="l" t="t" r="r" b="b"/>
              <a:pathLst>
                <a:path w="8438" h="10477" extrusionOk="0">
                  <a:moveTo>
                    <a:pt x="309" y="1"/>
                  </a:moveTo>
                  <a:cubicBezTo>
                    <a:pt x="200" y="1"/>
                    <a:pt x="0" y="526"/>
                    <a:pt x="128" y="666"/>
                  </a:cubicBezTo>
                  <a:cubicBezTo>
                    <a:pt x="2872" y="3812"/>
                    <a:pt x="5936" y="6890"/>
                    <a:pt x="8126" y="10466"/>
                  </a:cubicBezTo>
                  <a:cubicBezTo>
                    <a:pt x="8131" y="10474"/>
                    <a:pt x="8137" y="10477"/>
                    <a:pt x="8145" y="10477"/>
                  </a:cubicBezTo>
                  <a:cubicBezTo>
                    <a:pt x="8231" y="10477"/>
                    <a:pt x="8437" y="9968"/>
                    <a:pt x="8348" y="9815"/>
                  </a:cubicBezTo>
                  <a:cubicBezTo>
                    <a:pt x="6144" y="6238"/>
                    <a:pt x="3080" y="3161"/>
                    <a:pt x="336" y="14"/>
                  </a:cubicBezTo>
                  <a:cubicBezTo>
                    <a:pt x="328" y="5"/>
                    <a:pt x="318" y="1"/>
                    <a:pt x="309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112462" y="1082306"/>
              <a:ext cx="984133" cy="314095"/>
            </a:xfrm>
            <a:custGeom>
              <a:avLst/>
              <a:gdLst/>
              <a:ahLst/>
              <a:cxnLst/>
              <a:rect l="l" t="t" r="r" b="b"/>
              <a:pathLst>
                <a:path w="21024" h="6710" extrusionOk="0">
                  <a:moveTo>
                    <a:pt x="9837" y="700"/>
                  </a:moveTo>
                  <a:cubicBezTo>
                    <a:pt x="10284" y="700"/>
                    <a:pt x="10735" y="725"/>
                    <a:pt x="11190" y="778"/>
                  </a:cubicBezTo>
                  <a:cubicBezTo>
                    <a:pt x="13676" y="1066"/>
                    <a:pt x="16031" y="1888"/>
                    <a:pt x="18482" y="1992"/>
                  </a:cubicBezTo>
                  <a:lnTo>
                    <a:pt x="18482" y="1992"/>
                  </a:lnTo>
                  <a:cubicBezTo>
                    <a:pt x="14164" y="3682"/>
                    <a:pt x="9737" y="6016"/>
                    <a:pt x="5215" y="6016"/>
                  </a:cubicBezTo>
                  <a:cubicBezTo>
                    <a:pt x="3745" y="6016"/>
                    <a:pt x="2264" y="5769"/>
                    <a:pt x="774" y="5173"/>
                  </a:cubicBezTo>
                  <a:lnTo>
                    <a:pt x="774" y="5173"/>
                  </a:lnTo>
                  <a:cubicBezTo>
                    <a:pt x="3008" y="2343"/>
                    <a:pt x="6277" y="700"/>
                    <a:pt x="9837" y="700"/>
                  </a:cubicBezTo>
                  <a:close/>
                  <a:moveTo>
                    <a:pt x="9808" y="0"/>
                  </a:moveTo>
                  <a:cubicBezTo>
                    <a:pt x="9489" y="0"/>
                    <a:pt x="9169" y="14"/>
                    <a:pt x="8847" y="43"/>
                  </a:cubicBezTo>
                  <a:cubicBezTo>
                    <a:pt x="5451" y="348"/>
                    <a:pt x="2484" y="2192"/>
                    <a:pt x="461" y="4895"/>
                  </a:cubicBezTo>
                  <a:cubicBezTo>
                    <a:pt x="438" y="4922"/>
                    <a:pt x="420" y="4966"/>
                    <a:pt x="406" y="5019"/>
                  </a:cubicBezTo>
                  <a:lnTo>
                    <a:pt x="406" y="5019"/>
                  </a:lnTo>
                  <a:cubicBezTo>
                    <a:pt x="397" y="5014"/>
                    <a:pt x="387" y="5010"/>
                    <a:pt x="377" y="5006"/>
                  </a:cubicBezTo>
                  <a:cubicBezTo>
                    <a:pt x="368" y="5003"/>
                    <a:pt x="360" y="5001"/>
                    <a:pt x="351" y="5001"/>
                  </a:cubicBezTo>
                  <a:cubicBezTo>
                    <a:pt x="178" y="5001"/>
                    <a:pt x="0" y="5607"/>
                    <a:pt x="211" y="5699"/>
                  </a:cubicBezTo>
                  <a:cubicBezTo>
                    <a:pt x="1842" y="6417"/>
                    <a:pt x="3462" y="6709"/>
                    <a:pt x="5072" y="6709"/>
                  </a:cubicBezTo>
                  <a:cubicBezTo>
                    <a:pt x="10424" y="6709"/>
                    <a:pt x="15650" y="3472"/>
                    <a:pt x="20713" y="1873"/>
                  </a:cubicBezTo>
                  <a:cubicBezTo>
                    <a:pt x="20901" y="1806"/>
                    <a:pt x="21024" y="1178"/>
                    <a:pt x="20804" y="1178"/>
                  </a:cubicBezTo>
                  <a:cubicBezTo>
                    <a:pt x="20797" y="1178"/>
                    <a:pt x="20790" y="1179"/>
                    <a:pt x="20782" y="1180"/>
                  </a:cubicBezTo>
                  <a:cubicBezTo>
                    <a:pt x="20782" y="1180"/>
                    <a:pt x="20781" y="1180"/>
                    <a:pt x="20781" y="1180"/>
                  </a:cubicBezTo>
                  <a:lnTo>
                    <a:pt x="20781" y="1180"/>
                  </a:lnTo>
                  <a:lnTo>
                    <a:pt x="20782" y="1166"/>
                  </a:lnTo>
                  <a:lnTo>
                    <a:pt x="20782" y="1166"/>
                  </a:lnTo>
                  <a:cubicBezTo>
                    <a:pt x="20752" y="1176"/>
                    <a:pt x="20723" y="1185"/>
                    <a:pt x="20693" y="1195"/>
                  </a:cubicBezTo>
                  <a:lnTo>
                    <a:pt x="20693" y="1195"/>
                  </a:lnTo>
                  <a:cubicBezTo>
                    <a:pt x="20163" y="1280"/>
                    <a:pt x="19638" y="1316"/>
                    <a:pt x="19116" y="1316"/>
                  </a:cubicBezTo>
                  <a:cubicBezTo>
                    <a:pt x="15975" y="1316"/>
                    <a:pt x="12959" y="0"/>
                    <a:pt x="980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128377" y="1216604"/>
              <a:ext cx="577776" cy="132191"/>
            </a:xfrm>
            <a:custGeom>
              <a:avLst/>
              <a:gdLst/>
              <a:ahLst/>
              <a:cxnLst/>
              <a:rect l="l" t="t" r="r" b="b"/>
              <a:pathLst>
                <a:path w="12343" h="2824" extrusionOk="0">
                  <a:moveTo>
                    <a:pt x="12207" y="0"/>
                  </a:moveTo>
                  <a:cubicBezTo>
                    <a:pt x="12203" y="0"/>
                    <a:pt x="12199" y="1"/>
                    <a:pt x="12194" y="2"/>
                  </a:cubicBezTo>
                  <a:cubicBezTo>
                    <a:pt x="10337" y="557"/>
                    <a:pt x="8465" y="1042"/>
                    <a:pt x="6552" y="1430"/>
                  </a:cubicBezTo>
                  <a:cubicBezTo>
                    <a:pt x="5120" y="1714"/>
                    <a:pt x="3502" y="2140"/>
                    <a:pt x="1959" y="2140"/>
                  </a:cubicBezTo>
                  <a:cubicBezTo>
                    <a:pt x="1397" y="2140"/>
                    <a:pt x="844" y="2084"/>
                    <a:pt x="315" y="1943"/>
                  </a:cubicBezTo>
                  <a:cubicBezTo>
                    <a:pt x="310" y="1942"/>
                    <a:pt x="306" y="1941"/>
                    <a:pt x="301" y="1941"/>
                  </a:cubicBezTo>
                  <a:cubicBezTo>
                    <a:pt x="153" y="1941"/>
                    <a:pt x="1" y="2596"/>
                    <a:pt x="162" y="2636"/>
                  </a:cubicBezTo>
                  <a:cubicBezTo>
                    <a:pt x="677" y="2770"/>
                    <a:pt x="1207" y="2823"/>
                    <a:pt x="1742" y="2823"/>
                  </a:cubicBezTo>
                  <a:cubicBezTo>
                    <a:pt x="3096" y="2823"/>
                    <a:pt x="4489" y="2482"/>
                    <a:pt x="5790" y="2234"/>
                  </a:cubicBezTo>
                  <a:cubicBezTo>
                    <a:pt x="7925" y="1832"/>
                    <a:pt x="10032" y="1305"/>
                    <a:pt x="12097" y="681"/>
                  </a:cubicBezTo>
                  <a:cubicBezTo>
                    <a:pt x="12272" y="628"/>
                    <a:pt x="12342" y="0"/>
                    <a:pt x="1220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1"/>
            <p:cNvSpPr/>
            <p:nvPr/>
          </p:nvSpPr>
          <p:spPr>
            <a:xfrm>
              <a:off x="-392618" y="1193246"/>
              <a:ext cx="695503" cy="993729"/>
            </a:xfrm>
            <a:custGeom>
              <a:avLst/>
              <a:gdLst/>
              <a:ahLst/>
              <a:cxnLst/>
              <a:rect l="l" t="t" r="r" b="b"/>
              <a:pathLst>
                <a:path w="14858" h="21229" extrusionOk="0">
                  <a:moveTo>
                    <a:pt x="3271" y="2718"/>
                  </a:moveTo>
                  <a:lnTo>
                    <a:pt x="3271" y="2718"/>
                  </a:lnTo>
                  <a:cubicBezTo>
                    <a:pt x="5790" y="4492"/>
                    <a:pt x="8127" y="6523"/>
                    <a:pt x="9948" y="9026"/>
                  </a:cubicBezTo>
                  <a:cubicBezTo>
                    <a:pt x="11237" y="10759"/>
                    <a:pt x="12193" y="12714"/>
                    <a:pt x="12789" y="14793"/>
                  </a:cubicBezTo>
                  <a:cubicBezTo>
                    <a:pt x="13053" y="15694"/>
                    <a:pt x="13219" y="16623"/>
                    <a:pt x="13302" y="17551"/>
                  </a:cubicBezTo>
                  <a:cubicBezTo>
                    <a:pt x="13385" y="18452"/>
                    <a:pt x="13358" y="19353"/>
                    <a:pt x="13247" y="20254"/>
                  </a:cubicBezTo>
                  <a:cubicBezTo>
                    <a:pt x="12817" y="20130"/>
                    <a:pt x="12443" y="19880"/>
                    <a:pt x="12165" y="19534"/>
                  </a:cubicBezTo>
                  <a:cubicBezTo>
                    <a:pt x="8852" y="17011"/>
                    <a:pt x="6205" y="13407"/>
                    <a:pt x="5110" y="9387"/>
                  </a:cubicBezTo>
                  <a:cubicBezTo>
                    <a:pt x="4597" y="7492"/>
                    <a:pt x="4220" y="5540"/>
                    <a:pt x="3455" y="3801"/>
                  </a:cubicBezTo>
                  <a:lnTo>
                    <a:pt x="3455" y="3801"/>
                  </a:lnTo>
                  <a:cubicBezTo>
                    <a:pt x="6279" y="6979"/>
                    <a:pt x="8426" y="10717"/>
                    <a:pt x="9753" y="14793"/>
                  </a:cubicBezTo>
                  <a:cubicBezTo>
                    <a:pt x="9761" y="14819"/>
                    <a:pt x="9772" y="14831"/>
                    <a:pt x="9785" y="14831"/>
                  </a:cubicBezTo>
                  <a:cubicBezTo>
                    <a:pt x="9867" y="14831"/>
                    <a:pt x="10037" y="14355"/>
                    <a:pt x="9989" y="14211"/>
                  </a:cubicBezTo>
                  <a:cubicBezTo>
                    <a:pt x="8600" y="9933"/>
                    <a:pt x="6303" y="6009"/>
                    <a:pt x="3271" y="2718"/>
                  </a:cubicBezTo>
                  <a:close/>
                  <a:moveTo>
                    <a:pt x="319" y="0"/>
                  </a:moveTo>
                  <a:cubicBezTo>
                    <a:pt x="229" y="0"/>
                    <a:pt x="0" y="601"/>
                    <a:pt x="175" y="695"/>
                  </a:cubicBezTo>
                  <a:cubicBezTo>
                    <a:pt x="277" y="758"/>
                    <a:pt x="379" y="821"/>
                    <a:pt x="481" y="884"/>
                  </a:cubicBezTo>
                  <a:lnTo>
                    <a:pt x="481" y="884"/>
                  </a:lnTo>
                  <a:lnTo>
                    <a:pt x="480" y="889"/>
                  </a:lnTo>
                  <a:cubicBezTo>
                    <a:pt x="519" y="918"/>
                    <a:pt x="557" y="946"/>
                    <a:pt x="595" y="975"/>
                  </a:cubicBezTo>
                  <a:lnTo>
                    <a:pt x="595" y="975"/>
                  </a:lnTo>
                  <a:cubicBezTo>
                    <a:pt x="947" y="1280"/>
                    <a:pt x="1292" y="1593"/>
                    <a:pt x="1629" y="1913"/>
                  </a:cubicBezTo>
                  <a:lnTo>
                    <a:pt x="1629" y="1913"/>
                  </a:lnTo>
                  <a:cubicBezTo>
                    <a:pt x="4185" y="4693"/>
                    <a:pt x="4188" y="8787"/>
                    <a:pt x="5609" y="12242"/>
                  </a:cubicBezTo>
                  <a:cubicBezTo>
                    <a:pt x="7120" y="15957"/>
                    <a:pt x="10169" y="18674"/>
                    <a:pt x="13163" y="21211"/>
                  </a:cubicBezTo>
                  <a:cubicBezTo>
                    <a:pt x="13177" y="21223"/>
                    <a:pt x="13191" y="21229"/>
                    <a:pt x="13204" y="21229"/>
                  </a:cubicBezTo>
                  <a:cubicBezTo>
                    <a:pt x="13308" y="21229"/>
                    <a:pt x="13385" y="20872"/>
                    <a:pt x="13385" y="20823"/>
                  </a:cubicBezTo>
                  <a:cubicBezTo>
                    <a:pt x="14858" y="11579"/>
                    <a:pt x="7922" y="4721"/>
                    <a:pt x="689" y="225"/>
                  </a:cubicBezTo>
                  <a:lnTo>
                    <a:pt x="689" y="225"/>
                  </a:lnTo>
                  <a:cubicBezTo>
                    <a:pt x="689" y="225"/>
                    <a:pt x="688" y="224"/>
                    <a:pt x="688" y="224"/>
                  </a:cubicBezTo>
                  <a:lnTo>
                    <a:pt x="688" y="224"/>
                  </a:lnTo>
                  <a:cubicBezTo>
                    <a:pt x="688" y="224"/>
                    <a:pt x="688" y="224"/>
                    <a:pt x="688" y="224"/>
                  </a:cubicBezTo>
                  <a:cubicBezTo>
                    <a:pt x="685" y="222"/>
                    <a:pt x="683" y="221"/>
                    <a:pt x="680" y="219"/>
                  </a:cubicBezTo>
                  <a:lnTo>
                    <a:pt x="680" y="219"/>
                  </a:lnTo>
                  <a:cubicBezTo>
                    <a:pt x="563" y="146"/>
                    <a:pt x="445" y="74"/>
                    <a:pt x="327" y="2"/>
                  </a:cubicBezTo>
                  <a:cubicBezTo>
                    <a:pt x="325" y="1"/>
                    <a:pt x="322" y="0"/>
                    <a:pt x="31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1"/>
            <p:cNvSpPr/>
            <p:nvPr/>
          </p:nvSpPr>
          <p:spPr>
            <a:xfrm>
              <a:off x="-375345" y="927365"/>
              <a:ext cx="800077" cy="322755"/>
            </a:xfrm>
            <a:custGeom>
              <a:avLst/>
              <a:gdLst/>
              <a:ahLst/>
              <a:cxnLst/>
              <a:rect l="l" t="t" r="r" b="b"/>
              <a:pathLst>
                <a:path w="17092" h="6895" extrusionOk="0">
                  <a:moveTo>
                    <a:pt x="10899" y="713"/>
                  </a:moveTo>
                  <a:cubicBezTo>
                    <a:pt x="12571" y="713"/>
                    <a:pt x="14206" y="1103"/>
                    <a:pt x="15870" y="1613"/>
                  </a:cubicBezTo>
                  <a:lnTo>
                    <a:pt x="15870" y="1613"/>
                  </a:lnTo>
                  <a:cubicBezTo>
                    <a:pt x="13537" y="2591"/>
                    <a:pt x="11401" y="3829"/>
                    <a:pt x="9149" y="5003"/>
                  </a:cubicBezTo>
                  <a:cubicBezTo>
                    <a:pt x="7502" y="5863"/>
                    <a:pt x="5802" y="6186"/>
                    <a:pt x="4067" y="6186"/>
                  </a:cubicBezTo>
                  <a:cubicBezTo>
                    <a:pt x="2889" y="6186"/>
                    <a:pt x="1695" y="6037"/>
                    <a:pt x="490" y="5807"/>
                  </a:cubicBezTo>
                  <a:lnTo>
                    <a:pt x="490" y="5807"/>
                  </a:lnTo>
                  <a:cubicBezTo>
                    <a:pt x="2711" y="3967"/>
                    <a:pt x="5020" y="2116"/>
                    <a:pt x="7804" y="1205"/>
                  </a:cubicBezTo>
                  <a:cubicBezTo>
                    <a:pt x="8858" y="857"/>
                    <a:pt x="9885" y="713"/>
                    <a:pt x="10899" y="713"/>
                  </a:cubicBezTo>
                  <a:close/>
                  <a:moveTo>
                    <a:pt x="11018" y="0"/>
                  </a:moveTo>
                  <a:cubicBezTo>
                    <a:pt x="10233" y="0"/>
                    <a:pt x="9440" y="87"/>
                    <a:pt x="8636" y="290"/>
                  </a:cubicBezTo>
                  <a:cubicBezTo>
                    <a:pt x="5365" y="1135"/>
                    <a:pt x="2689" y="3367"/>
                    <a:pt x="152" y="5488"/>
                  </a:cubicBezTo>
                  <a:cubicBezTo>
                    <a:pt x="7" y="5621"/>
                    <a:pt x="0" y="6171"/>
                    <a:pt x="48" y="6171"/>
                  </a:cubicBezTo>
                  <a:cubicBezTo>
                    <a:pt x="51" y="6171"/>
                    <a:pt x="53" y="6170"/>
                    <a:pt x="55" y="6167"/>
                  </a:cubicBezTo>
                  <a:cubicBezTo>
                    <a:pt x="123" y="6111"/>
                    <a:pt x="191" y="6055"/>
                    <a:pt x="258" y="5999"/>
                  </a:cubicBezTo>
                  <a:lnTo>
                    <a:pt x="258" y="5999"/>
                  </a:lnTo>
                  <a:cubicBezTo>
                    <a:pt x="191" y="6197"/>
                    <a:pt x="169" y="6469"/>
                    <a:pt x="263" y="6486"/>
                  </a:cubicBezTo>
                  <a:cubicBezTo>
                    <a:pt x="1505" y="6730"/>
                    <a:pt x="2756" y="6894"/>
                    <a:pt x="3995" y="6894"/>
                  </a:cubicBezTo>
                  <a:cubicBezTo>
                    <a:pt x="5507" y="6894"/>
                    <a:pt x="7002" y="6649"/>
                    <a:pt x="8442" y="6001"/>
                  </a:cubicBezTo>
                  <a:cubicBezTo>
                    <a:pt x="11297" y="4698"/>
                    <a:pt x="13834" y="2979"/>
                    <a:pt x="16814" y="1884"/>
                  </a:cubicBezTo>
                  <a:cubicBezTo>
                    <a:pt x="16939" y="1842"/>
                    <a:pt x="17092" y="1246"/>
                    <a:pt x="16939" y="1191"/>
                  </a:cubicBezTo>
                  <a:cubicBezTo>
                    <a:pt x="14977" y="564"/>
                    <a:pt x="13022" y="0"/>
                    <a:pt x="1101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-378388" y="1027117"/>
              <a:ext cx="465011" cy="201283"/>
            </a:xfrm>
            <a:custGeom>
              <a:avLst/>
              <a:gdLst/>
              <a:ahLst/>
              <a:cxnLst/>
              <a:rect l="l" t="t" r="r" b="b"/>
              <a:pathLst>
                <a:path w="9934" h="4300" extrusionOk="0">
                  <a:moveTo>
                    <a:pt x="9846" y="1"/>
                  </a:moveTo>
                  <a:cubicBezTo>
                    <a:pt x="9844" y="1"/>
                    <a:pt x="9841" y="1"/>
                    <a:pt x="9838" y="3"/>
                  </a:cubicBezTo>
                  <a:cubicBezTo>
                    <a:pt x="8285" y="848"/>
                    <a:pt x="6677" y="1638"/>
                    <a:pt x="5055" y="2359"/>
                  </a:cubicBezTo>
                  <a:cubicBezTo>
                    <a:pt x="3917" y="2856"/>
                    <a:pt x="2576" y="3601"/>
                    <a:pt x="1285" y="3601"/>
                  </a:cubicBezTo>
                  <a:cubicBezTo>
                    <a:pt x="957" y="3601"/>
                    <a:pt x="632" y="3553"/>
                    <a:pt x="314" y="3440"/>
                  </a:cubicBezTo>
                  <a:cubicBezTo>
                    <a:pt x="311" y="3439"/>
                    <a:pt x="307" y="3438"/>
                    <a:pt x="303" y="3438"/>
                  </a:cubicBezTo>
                  <a:cubicBezTo>
                    <a:pt x="179" y="3438"/>
                    <a:pt x="0" y="4080"/>
                    <a:pt x="148" y="4133"/>
                  </a:cubicBezTo>
                  <a:cubicBezTo>
                    <a:pt x="476" y="4250"/>
                    <a:pt x="806" y="4299"/>
                    <a:pt x="1133" y="4299"/>
                  </a:cubicBezTo>
                  <a:cubicBezTo>
                    <a:pt x="2286" y="4299"/>
                    <a:pt x="3423" y="3689"/>
                    <a:pt x="4459" y="3246"/>
                  </a:cubicBezTo>
                  <a:cubicBezTo>
                    <a:pt x="6261" y="2484"/>
                    <a:pt x="8022" y="1611"/>
                    <a:pt x="9741" y="682"/>
                  </a:cubicBezTo>
                  <a:cubicBezTo>
                    <a:pt x="9915" y="601"/>
                    <a:pt x="9934" y="1"/>
                    <a:pt x="98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8" name="Google Shape;1228;p41"/>
          <p:cNvGrpSpPr/>
          <p:nvPr/>
        </p:nvGrpSpPr>
        <p:grpSpPr>
          <a:xfrm rot="2213250">
            <a:off x="-86676" y="4197289"/>
            <a:ext cx="1748535" cy="1517775"/>
            <a:chOff x="972034" y="4038077"/>
            <a:chExt cx="1579697" cy="1371393"/>
          </a:xfrm>
        </p:grpSpPr>
        <p:sp>
          <p:nvSpPr>
            <p:cNvPr id="1229" name="Google Shape;1229;p41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1" name="Google Shape;1231;p41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1232" name="Google Shape;1232;p41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41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41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41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6" name="Google Shape;1236;p41"/>
          <p:cNvGrpSpPr/>
          <p:nvPr/>
        </p:nvGrpSpPr>
        <p:grpSpPr>
          <a:xfrm rot="4785860">
            <a:off x="7235207" y="806311"/>
            <a:ext cx="3774581" cy="1979859"/>
            <a:chOff x="6797960" y="203729"/>
            <a:chExt cx="3774524" cy="1979829"/>
          </a:xfrm>
        </p:grpSpPr>
        <p:sp>
          <p:nvSpPr>
            <p:cNvPr id="1237" name="Google Shape;1237;p41"/>
            <p:cNvSpPr/>
            <p:nvPr/>
          </p:nvSpPr>
          <p:spPr>
            <a:xfrm>
              <a:off x="7296299" y="282183"/>
              <a:ext cx="3276185" cy="1482192"/>
            </a:xfrm>
            <a:custGeom>
              <a:avLst/>
              <a:gdLst/>
              <a:ahLst/>
              <a:cxnLst/>
              <a:rect l="l" t="t" r="r" b="b"/>
              <a:pathLst>
                <a:path w="69989" h="31664" extrusionOk="0">
                  <a:moveTo>
                    <a:pt x="63720" y="0"/>
                  </a:moveTo>
                  <a:cubicBezTo>
                    <a:pt x="56473" y="0"/>
                    <a:pt x="49100" y="1157"/>
                    <a:pt x="42085" y="3413"/>
                  </a:cubicBezTo>
                  <a:cubicBezTo>
                    <a:pt x="33047" y="6338"/>
                    <a:pt x="24591" y="11093"/>
                    <a:pt x="17605" y="17178"/>
                  </a:cubicBezTo>
                  <a:cubicBezTo>
                    <a:pt x="16108" y="18481"/>
                    <a:pt x="14638" y="19881"/>
                    <a:pt x="13211" y="21240"/>
                  </a:cubicBezTo>
                  <a:cubicBezTo>
                    <a:pt x="9205" y="25052"/>
                    <a:pt x="5060" y="28974"/>
                    <a:pt x="0" y="31248"/>
                  </a:cubicBezTo>
                  <a:lnTo>
                    <a:pt x="180" y="31664"/>
                  </a:lnTo>
                  <a:cubicBezTo>
                    <a:pt x="5323" y="29363"/>
                    <a:pt x="9496" y="25398"/>
                    <a:pt x="13529" y="21572"/>
                  </a:cubicBezTo>
                  <a:cubicBezTo>
                    <a:pt x="14943" y="20228"/>
                    <a:pt x="16427" y="18828"/>
                    <a:pt x="17910" y="17525"/>
                  </a:cubicBezTo>
                  <a:cubicBezTo>
                    <a:pt x="30400" y="6625"/>
                    <a:pt x="47167" y="463"/>
                    <a:pt x="63772" y="463"/>
                  </a:cubicBezTo>
                  <a:cubicBezTo>
                    <a:pt x="65836" y="463"/>
                    <a:pt x="67897" y="559"/>
                    <a:pt x="69947" y="752"/>
                  </a:cubicBezTo>
                  <a:lnTo>
                    <a:pt x="69989" y="294"/>
                  </a:lnTo>
                  <a:cubicBezTo>
                    <a:pt x="67918" y="98"/>
                    <a:pt x="65824" y="0"/>
                    <a:pt x="63720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1"/>
            <p:cNvSpPr/>
            <p:nvPr/>
          </p:nvSpPr>
          <p:spPr>
            <a:xfrm>
              <a:off x="6797960" y="1254052"/>
              <a:ext cx="1174557" cy="929506"/>
            </a:xfrm>
            <a:custGeom>
              <a:avLst/>
              <a:gdLst/>
              <a:ahLst/>
              <a:cxnLst/>
              <a:rect l="l" t="t" r="r" b="b"/>
              <a:pathLst>
                <a:path w="25092" h="19857" extrusionOk="0">
                  <a:moveTo>
                    <a:pt x="24242" y="0"/>
                  </a:moveTo>
                  <a:cubicBezTo>
                    <a:pt x="23656" y="0"/>
                    <a:pt x="22776" y="419"/>
                    <a:pt x="21888" y="824"/>
                  </a:cubicBezTo>
                  <a:cubicBezTo>
                    <a:pt x="17744" y="2695"/>
                    <a:pt x="13848" y="5274"/>
                    <a:pt x="10369" y="8185"/>
                  </a:cubicBezTo>
                  <a:cubicBezTo>
                    <a:pt x="6363" y="11539"/>
                    <a:pt x="2870" y="15476"/>
                    <a:pt x="0" y="19856"/>
                  </a:cubicBezTo>
                  <a:cubicBezTo>
                    <a:pt x="416" y="19219"/>
                    <a:pt x="5088" y="18595"/>
                    <a:pt x="6030" y="18235"/>
                  </a:cubicBezTo>
                  <a:cubicBezTo>
                    <a:pt x="7985" y="17500"/>
                    <a:pt x="9870" y="16599"/>
                    <a:pt x="11658" y="15532"/>
                  </a:cubicBezTo>
                  <a:cubicBezTo>
                    <a:pt x="15359" y="13314"/>
                    <a:pt x="18617" y="10444"/>
                    <a:pt x="21292" y="7076"/>
                  </a:cubicBezTo>
                  <a:cubicBezTo>
                    <a:pt x="22429" y="5634"/>
                    <a:pt x="24508" y="3347"/>
                    <a:pt x="24869" y="1517"/>
                  </a:cubicBezTo>
                  <a:cubicBezTo>
                    <a:pt x="25092" y="381"/>
                    <a:pt x="24800" y="0"/>
                    <a:pt x="24242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1"/>
            <p:cNvSpPr/>
            <p:nvPr/>
          </p:nvSpPr>
          <p:spPr>
            <a:xfrm>
              <a:off x="7140562" y="781271"/>
              <a:ext cx="1312084" cy="320134"/>
            </a:xfrm>
            <a:custGeom>
              <a:avLst/>
              <a:gdLst/>
              <a:ahLst/>
              <a:cxnLst/>
              <a:rect l="l" t="t" r="r" b="b"/>
              <a:pathLst>
                <a:path w="28030" h="6839" extrusionOk="0">
                  <a:moveTo>
                    <a:pt x="24086" y="0"/>
                  </a:moveTo>
                  <a:cubicBezTo>
                    <a:pt x="20429" y="0"/>
                    <a:pt x="15390" y="1182"/>
                    <a:pt x="13945" y="1567"/>
                  </a:cubicBezTo>
                  <a:cubicBezTo>
                    <a:pt x="9135" y="2815"/>
                    <a:pt x="4547" y="4825"/>
                    <a:pt x="0" y="6835"/>
                  </a:cubicBezTo>
                  <a:cubicBezTo>
                    <a:pt x="665" y="6837"/>
                    <a:pt x="1330" y="6838"/>
                    <a:pt x="1995" y="6838"/>
                  </a:cubicBezTo>
                  <a:cubicBezTo>
                    <a:pt x="6395" y="6838"/>
                    <a:pt x="10804" y="6759"/>
                    <a:pt x="15151" y="6072"/>
                  </a:cubicBezTo>
                  <a:cubicBezTo>
                    <a:pt x="19421" y="5407"/>
                    <a:pt x="24633" y="4201"/>
                    <a:pt x="28029" y="1373"/>
                  </a:cubicBezTo>
                  <a:cubicBezTo>
                    <a:pt x="27662" y="351"/>
                    <a:pt x="26079" y="0"/>
                    <a:pt x="24086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7614888" y="203729"/>
              <a:ext cx="1593693" cy="341245"/>
            </a:xfrm>
            <a:custGeom>
              <a:avLst/>
              <a:gdLst/>
              <a:ahLst/>
              <a:cxnLst/>
              <a:rect l="l" t="t" r="r" b="b"/>
              <a:pathLst>
                <a:path w="34046" h="7290" extrusionOk="0">
                  <a:moveTo>
                    <a:pt x="7742" y="1"/>
                  </a:moveTo>
                  <a:cubicBezTo>
                    <a:pt x="5160" y="1"/>
                    <a:pt x="2576" y="131"/>
                    <a:pt x="0" y="390"/>
                  </a:cubicBezTo>
                  <a:cubicBezTo>
                    <a:pt x="5268" y="2455"/>
                    <a:pt x="10549" y="4521"/>
                    <a:pt x="16039" y="5810"/>
                  </a:cubicBezTo>
                  <a:cubicBezTo>
                    <a:pt x="18451" y="6378"/>
                    <a:pt x="20890" y="6753"/>
                    <a:pt x="23358" y="6947"/>
                  </a:cubicBezTo>
                  <a:cubicBezTo>
                    <a:pt x="24374" y="7019"/>
                    <a:pt x="26411" y="7289"/>
                    <a:pt x="28231" y="7289"/>
                  </a:cubicBezTo>
                  <a:cubicBezTo>
                    <a:pt x="29565" y="7289"/>
                    <a:pt x="30782" y="7144"/>
                    <a:pt x="31398" y="6669"/>
                  </a:cubicBezTo>
                  <a:cubicBezTo>
                    <a:pt x="34045" y="4618"/>
                    <a:pt x="23122" y="1540"/>
                    <a:pt x="21486" y="1249"/>
                  </a:cubicBezTo>
                  <a:cubicBezTo>
                    <a:pt x="16948" y="415"/>
                    <a:pt x="12347" y="1"/>
                    <a:pt x="7742" y="1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8758830" y="342006"/>
              <a:ext cx="944813" cy="1318544"/>
            </a:xfrm>
            <a:custGeom>
              <a:avLst/>
              <a:gdLst/>
              <a:ahLst/>
              <a:cxnLst/>
              <a:rect l="l" t="t" r="r" b="b"/>
              <a:pathLst>
                <a:path w="20184" h="28168" extrusionOk="0">
                  <a:moveTo>
                    <a:pt x="19477" y="0"/>
                  </a:moveTo>
                  <a:lnTo>
                    <a:pt x="19477" y="0"/>
                  </a:lnTo>
                  <a:cubicBezTo>
                    <a:pt x="14611" y="2149"/>
                    <a:pt x="10522" y="8110"/>
                    <a:pt x="7791" y="12490"/>
                  </a:cubicBezTo>
                  <a:cubicBezTo>
                    <a:pt x="4701" y="17437"/>
                    <a:pt x="2345" y="22813"/>
                    <a:pt x="3" y="28162"/>
                  </a:cubicBezTo>
                  <a:lnTo>
                    <a:pt x="3" y="28162"/>
                  </a:lnTo>
                  <a:cubicBezTo>
                    <a:pt x="307" y="27483"/>
                    <a:pt x="2983" y="26461"/>
                    <a:pt x="3674" y="25978"/>
                  </a:cubicBezTo>
                  <a:cubicBezTo>
                    <a:pt x="4908" y="25146"/>
                    <a:pt x="6086" y="24231"/>
                    <a:pt x="7209" y="23247"/>
                  </a:cubicBezTo>
                  <a:cubicBezTo>
                    <a:pt x="9496" y="21251"/>
                    <a:pt x="11534" y="18977"/>
                    <a:pt x="13267" y="16482"/>
                  </a:cubicBezTo>
                  <a:cubicBezTo>
                    <a:pt x="14986" y="14042"/>
                    <a:pt x="16399" y="11395"/>
                    <a:pt x="17508" y="8622"/>
                  </a:cubicBezTo>
                  <a:cubicBezTo>
                    <a:pt x="18382" y="6391"/>
                    <a:pt x="20184" y="2288"/>
                    <a:pt x="19477" y="0"/>
                  </a:cubicBezTo>
                  <a:close/>
                  <a:moveTo>
                    <a:pt x="3" y="28162"/>
                  </a:moveTo>
                  <a:cubicBezTo>
                    <a:pt x="3" y="28164"/>
                    <a:pt x="2" y="28166"/>
                    <a:pt x="1" y="28168"/>
                  </a:cubicBezTo>
                  <a:cubicBezTo>
                    <a:pt x="2" y="28166"/>
                    <a:pt x="3" y="28164"/>
                    <a:pt x="3" y="28162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1"/>
            <p:cNvSpPr/>
            <p:nvPr/>
          </p:nvSpPr>
          <p:spPr>
            <a:xfrm>
              <a:off x="8145666" y="688915"/>
              <a:ext cx="601696" cy="1218886"/>
            </a:xfrm>
            <a:custGeom>
              <a:avLst/>
              <a:gdLst/>
              <a:ahLst/>
              <a:cxnLst/>
              <a:rect l="l" t="t" r="r" b="b"/>
              <a:pathLst>
                <a:path w="12854" h="26039" extrusionOk="0">
                  <a:moveTo>
                    <a:pt x="12263" y="0"/>
                  </a:moveTo>
                  <a:cubicBezTo>
                    <a:pt x="11009" y="0"/>
                    <a:pt x="8007" y="3504"/>
                    <a:pt x="7472" y="4178"/>
                  </a:cubicBezTo>
                  <a:cubicBezTo>
                    <a:pt x="5712" y="6451"/>
                    <a:pt x="4270" y="8946"/>
                    <a:pt x="3216" y="11622"/>
                  </a:cubicBezTo>
                  <a:cubicBezTo>
                    <a:pt x="1373" y="16210"/>
                    <a:pt x="499" y="21131"/>
                    <a:pt x="0" y="26038"/>
                  </a:cubicBezTo>
                  <a:cubicBezTo>
                    <a:pt x="6626" y="19163"/>
                    <a:pt x="12268" y="10638"/>
                    <a:pt x="12809" y="1087"/>
                  </a:cubicBezTo>
                  <a:cubicBezTo>
                    <a:pt x="12853" y="308"/>
                    <a:pt x="12635" y="0"/>
                    <a:pt x="12263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1183;p41"/>
          <p:cNvSpPr txBox="1"/>
          <p:nvPr/>
        </p:nvSpPr>
        <p:spPr>
          <a:xfrm>
            <a:off x="1779355" y="817521"/>
            <a:ext cx="1132901" cy="502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bg2"/>
                </a:solidFill>
                <a:latin typeface="Handlee"/>
                <a:ea typeface="Handlee"/>
                <a:cs typeface="Handlee"/>
                <a:sym typeface="Handlee"/>
              </a:rPr>
              <a:t>Output:</a:t>
            </a:r>
            <a:endParaRPr sz="1800" b="1" dirty="0">
              <a:solidFill>
                <a:schemeClr val="bg2"/>
              </a:solidFill>
              <a:latin typeface="Handlee"/>
              <a:ea typeface="Handlee"/>
              <a:cs typeface="Handlee"/>
              <a:sym typeface="Handle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592" y="1717342"/>
            <a:ext cx="7114436" cy="180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18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6" name="Google Shape;1556;p48"/>
          <p:cNvGrpSpPr/>
          <p:nvPr/>
        </p:nvGrpSpPr>
        <p:grpSpPr>
          <a:xfrm>
            <a:off x="713226" y="1725675"/>
            <a:ext cx="7697400" cy="1406400"/>
            <a:chOff x="713226" y="1725675"/>
            <a:chExt cx="7697400" cy="1406400"/>
          </a:xfrm>
        </p:grpSpPr>
        <p:sp>
          <p:nvSpPr>
            <p:cNvPr id="1557" name="Google Shape;1557;p48"/>
            <p:cNvSpPr/>
            <p:nvPr/>
          </p:nvSpPr>
          <p:spPr>
            <a:xfrm rot="-5400000">
              <a:off x="3858726" y="-1419825"/>
              <a:ext cx="1406400" cy="76974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1558" name="Google Shape;1558;p48"/>
            <p:cNvGrpSpPr/>
            <p:nvPr/>
          </p:nvGrpSpPr>
          <p:grpSpPr>
            <a:xfrm>
              <a:off x="938515" y="2166762"/>
              <a:ext cx="7148195" cy="688275"/>
              <a:chOff x="938515" y="2166762"/>
              <a:chExt cx="7148195" cy="688275"/>
            </a:xfrm>
          </p:grpSpPr>
          <p:sp>
            <p:nvSpPr>
              <p:cNvPr id="1559" name="Google Shape;1559;p48"/>
              <p:cNvSpPr/>
              <p:nvPr/>
            </p:nvSpPr>
            <p:spPr>
              <a:xfrm>
                <a:off x="938515" y="2166762"/>
                <a:ext cx="7148195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46392" h="1" fill="none" extrusionOk="0">
                    <a:moveTo>
                      <a:pt x="0" y="0"/>
                    </a:moveTo>
                    <a:lnTo>
                      <a:pt x="46391" y="0"/>
                    </a:lnTo>
                  </a:path>
                </a:pathLst>
              </a:custGeom>
              <a:noFill/>
              <a:ln w="9525" cap="flat" cmpd="sng">
                <a:solidFill>
                  <a:srgbClr val="D9D9D9"/>
                </a:solidFill>
                <a:prstDash val="solid"/>
                <a:miter lim="161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8"/>
              <p:cNvSpPr/>
              <p:nvPr/>
            </p:nvSpPr>
            <p:spPr>
              <a:xfrm>
                <a:off x="938515" y="2471562"/>
                <a:ext cx="7148195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46392" h="1" fill="none" extrusionOk="0">
                    <a:moveTo>
                      <a:pt x="0" y="0"/>
                    </a:moveTo>
                    <a:lnTo>
                      <a:pt x="46391" y="0"/>
                    </a:lnTo>
                  </a:path>
                </a:pathLst>
              </a:custGeom>
              <a:noFill/>
              <a:ln w="9525" cap="flat" cmpd="sng">
                <a:solidFill>
                  <a:srgbClr val="D9D9D9"/>
                </a:solidFill>
                <a:prstDash val="solid"/>
                <a:miter lim="161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48"/>
              <p:cNvSpPr/>
              <p:nvPr/>
            </p:nvSpPr>
            <p:spPr>
              <a:xfrm>
                <a:off x="938515" y="2776362"/>
                <a:ext cx="7148195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46392" h="1" fill="none" extrusionOk="0">
                    <a:moveTo>
                      <a:pt x="0" y="0"/>
                    </a:moveTo>
                    <a:lnTo>
                      <a:pt x="46391" y="0"/>
                    </a:lnTo>
                  </a:path>
                </a:pathLst>
              </a:custGeom>
              <a:noFill/>
              <a:ln w="9525" cap="flat" cmpd="sng">
                <a:solidFill>
                  <a:srgbClr val="D9D9D9"/>
                </a:solidFill>
                <a:prstDash val="solid"/>
                <a:miter lim="161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68" name="Google Shape;1568;p48"/>
          <p:cNvSpPr txBox="1">
            <a:spLocks noGrp="1"/>
          </p:cNvSpPr>
          <p:nvPr>
            <p:ph type="title"/>
          </p:nvPr>
        </p:nvSpPr>
        <p:spPr>
          <a:xfrm>
            <a:off x="520325" y="1075875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THANK</a:t>
            </a:r>
            <a:r>
              <a:rPr lang="en" sz="3200" dirty="0" smtClean="0"/>
              <a:t> </a:t>
            </a:r>
            <a:r>
              <a:rPr lang="en" sz="4800" dirty="0" smtClean="0"/>
              <a:t>YOU</a:t>
            </a:r>
            <a:endParaRPr sz="3200" dirty="0"/>
          </a:p>
        </p:txBody>
      </p:sp>
      <p:sp>
        <p:nvSpPr>
          <p:cNvPr id="1572" name="Google Shape;1572;p48"/>
          <p:cNvSpPr txBox="1"/>
          <p:nvPr/>
        </p:nvSpPr>
        <p:spPr>
          <a:xfrm>
            <a:off x="3463949" y="1681554"/>
            <a:ext cx="36129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 smtClean="0"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rPr>
              <a:t>Any questions?</a:t>
            </a:r>
            <a:endParaRPr sz="2000" dirty="0">
              <a:solidFill>
                <a:srgbClr val="666666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1574" name="Google Shape;1574;p48"/>
          <p:cNvGrpSpPr/>
          <p:nvPr/>
        </p:nvGrpSpPr>
        <p:grpSpPr>
          <a:xfrm flipH="1">
            <a:off x="-623852" y="-358997"/>
            <a:ext cx="3393304" cy="1796989"/>
            <a:chOff x="-1085827" y="927365"/>
            <a:chExt cx="3393304" cy="1796989"/>
          </a:xfrm>
        </p:grpSpPr>
        <p:sp>
          <p:nvSpPr>
            <p:cNvPr id="1575" name="Google Shape;1575;p48"/>
            <p:cNvSpPr/>
            <p:nvPr/>
          </p:nvSpPr>
          <p:spPr>
            <a:xfrm>
              <a:off x="1640153" y="2041303"/>
              <a:ext cx="667323" cy="530732"/>
            </a:xfrm>
            <a:custGeom>
              <a:avLst/>
              <a:gdLst/>
              <a:ahLst/>
              <a:cxnLst/>
              <a:rect l="l" t="t" r="r" b="b"/>
              <a:pathLst>
                <a:path w="14256" h="11338" extrusionOk="0">
                  <a:moveTo>
                    <a:pt x="1603" y="911"/>
                  </a:moveTo>
                  <a:cubicBezTo>
                    <a:pt x="6724" y="2124"/>
                    <a:pt x="11045" y="5533"/>
                    <a:pt x="13436" y="10223"/>
                  </a:cubicBezTo>
                  <a:lnTo>
                    <a:pt x="13436" y="10223"/>
                  </a:lnTo>
                  <a:cubicBezTo>
                    <a:pt x="8967" y="7650"/>
                    <a:pt x="3720" y="5802"/>
                    <a:pt x="916" y="1316"/>
                  </a:cubicBezTo>
                  <a:lnTo>
                    <a:pt x="916" y="1316"/>
                  </a:lnTo>
                  <a:cubicBezTo>
                    <a:pt x="3180" y="2506"/>
                    <a:pt x="5235" y="4056"/>
                    <a:pt x="7012" y="5908"/>
                  </a:cubicBezTo>
                  <a:cubicBezTo>
                    <a:pt x="7028" y="5924"/>
                    <a:pt x="7045" y="5931"/>
                    <a:pt x="7062" y="5931"/>
                  </a:cubicBezTo>
                  <a:cubicBezTo>
                    <a:pt x="7210" y="5931"/>
                    <a:pt x="7383" y="5405"/>
                    <a:pt x="7234" y="5256"/>
                  </a:cubicBezTo>
                  <a:cubicBezTo>
                    <a:pt x="5583" y="3536"/>
                    <a:pt x="3685" y="2072"/>
                    <a:pt x="1603" y="911"/>
                  </a:cubicBezTo>
                  <a:close/>
                  <a:moveTo>
                    <a:pt x="685" y="1"/>
                  </a:moveTo>
                  <a:cubicBezTo>
                    <a:pt x="578" y="1"/>
                    <a:pt x="493" y="151"/>
                    <a:pt x="457" y="312"/>
                  </a:cubicBezTo>
                  <a:lnTo>
                    <a:pt x="457" y="312"/>
                  </a:lnTo>
                  <a:cubicBezTo>
                    <a:pt x="396" y="283"/>
                    <a:pt x="336" y="253"/>
                    <a:pt x="275" y="224"/>
                  </a:cubicBezTo>
                  <a:cubicBezTo>
                    <a:pt x="260" y="217"/>
                    <a:pt x="246" y="214"/>
                    <a:pt x="233" y="214"/>
                  </a:cubicBezTo>
                  <a:cubicBezTo>
                    <a:pt x="58" y="214"/>
                    <a:pt x="1" y="759"/>
                    <a:pt x="39" y="862"/>
                  </a:cubicBezTo>
                  <a:cubicBezTo>
                    <a:pt x="2812" y="6421"/>
                    <a:pt x="8967" y="8292"/>
                    <a:pt x="13943" y="11314"/>
                  </a:cubicBezTo>
                  <a:cubicBezTo>
                    <a:pt x="13968" y="11330"/>
                    <a:pt x="13992" y="11338"/>
                    <a:pt x="14014" y="11338"/>
                  </a:cubicBezTo>
                  <a:cubicBezTo>
                    <a:pt x="14195" y="11338"/>
                    <a:pt x="14256" y="10829"/>
                    <a:pt x="14206" y="10718"/>
                  </a:cubicBezTo>
                  <a:cubicBezTo>
                    <a:pt x="11794" y="5090"/>
                    <a:pt x="6721" y="1070"/>
                    <a:pt x="705" y="3"/>
                  </a:cubicBezTo>
                  <a:cubicBezTo>
                    <a:pt x="698" y="1"/>
                    <a:pt x="691" y="1"/>
                    <a:pt x="68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8"/>
            <p:cNvSpPr/>
            <p:nvPr/>
          </p:nvSpPr>
          <p:spPr>
            <a:xfrm>
              <a:off x="1638983" y="1763579"/>
              <a:ext cx="393391" cy="313159"/>
            </a:xfrm>
            <a:custGeom>
              <a:avLst/>
              <a:gdLst/>
              <a:ahLst/>
              <a:cxnLst/>
              <a:rect l="l" t="t" r="r" b="b"/>
              <a:pathLst>
                <a:path w="8404" h="6690" extrusionOk="0">
                  <a:moveTo>
                    <a:pt x="7516" y="771"/>
                  </a:moveTo>
                  <a:cubicBezTo>
                    <a:pt x="5923" y="3064"/>
                    <a:pt x="3563" y="5032"/>
                    <a:pt x="875" y="5846"/>
                  </a:cubicBezTo>
                  <a:lnTo>
                    <a:pt x="875" y="5846"/>
                  </a:lnTo>
                  <a:cubicBezTo>
                    <a:pt x="1056" y="3841"/>
                    <a:pt x="1631" y="1930"/>
                    <a:pt x="3863" y="1375"/>
                  </a:cubicBezTo>
                  <a:cubicBezTo>
                    <a:pt x="5039" y="1075"/>
                    <a:pt x="6299" y="952"/>
                    <a:pt x="7516" y="771"/>
                  </a:cubicBezTo>
                  <a:close/>
                  <a:moveTo>
                    <a:pt x="8153" y="0"/>
                  </a:moveTo>
                  <a:cubicBezTo>
                    <a:pt x="8142" y="0"/>
                    <a:pt x="8130" y="1"/>
                    <a:pt x="8118" y="3"/>
                  </a:cubicBezTo>
                  <a:cubicBezTo>
                    <a:pt x="6191" y="308"/>
                    <a:pt x="3544" y="238"/>
                    <a:pt x="2005" y="1611"/>
                  </a:cubicBezTo>
                  <a:cubicBezTo>
                    <a:pt x="753" y="2723"/>
                    <a:pt x="514" y="4388"/>
                    <a:pt x="397" y="5978"/>
                  </a:cubicBezTo>
                  <a:lnTo>
                    <a:pt x="397" y="5978"/>
                  </a:lnTo>
                  <a:cubicBezTo>
                    <a:pt x="379" y="5982"/>
                    <a:pt x="360" y="5987"/>
                    <a:pt x="342" y="5991"/>
                  </a:cubicBezTo>
                  <a:cubicBezTo>
                    <a:pt x="64" y="6057"/>
                    <a:pt x="1" y="6689"/>
                    <a:pt x="259" y="6689"/>
                  </a:cubicBezTo>
                  <a:cubicBezTo>
                    <a:pt x="272" y="6689"/>
                    <a:pt x="286" y="6687"/>
                    <a:pt x="300" y="6684"/>
                  </a:cubicBezTo>
                  <a:cubicBezTo>
                    <a:pt x="354" y="6671"/>
                    <a:pt x="408" y="6658"/>
                    <a:pt x="461" y="6644"/>
                  </a:cubicBezTo>
                  <a:lnTo>
                    <a:pt x="461" y="6644"/>
                  </a:lnTo>
                  <a:cubicBezTo>
                    <a:pt x="483" y="6657"/>
                    <a:pt x="507" y="6662"/>
                    <a:pt x="532" y="6662"/>
                  </a:cubicBezTo>
                  <a:cubicBezTo>
                    <a:pt x="591" y="6662"/>
                    <a:pt x="657" y="6631"/>
                    <a:pt x="713" y="6577"/>
                  </a:cubicBezTo>
                  <a:lnTo>
                    <a:pt x="713" y="6577"/>
                  </a:lnTo>
                  <a:cubicBezTo>
                    <a:pt x="3863" y="5688"/>
                    <a:pt x="6556" y="3308"/>
                    <a:pt x="8257" y="571"/>
                  </a:cubicBezTo>
                  <a:cubicBezTo>
                    <a:pt x="8337" y="438"/>
                    <a:pt x="8403" y="0"/>
                    <a:pt x="8153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8"/>
            <p:cNvSpPr/>
            <p:nvPr/>
          </p:nvSpPr>
          <p:spPr>
            <a:xfrm>
              <a:off x="1178419" y="1874097"/>
              <a:ext cx="399008" cy="850257"/>
            </a:xfrm>
            <a:custGeom>
              <a:avLst/>
              <a:gdLst/>
              <a:ahLst/>
              <a:cxnLst/>
              <a:rect l="l" t="t" r="r" b="b"/>
              <a:pathLst>
                <a:path w="8524" h="18164" extrusionOk="0">
                  <a:moveTo>
                    <a:pt x="1697" y="1483"/>
                  </a:moveTo>
                  <a:cubicBezTo>
                    <a:pt x="3308" y="3226"/>
                    <a:pt x="4699" y="5173"/>
                    <a:pt x="5592" y="7401"/>
                  </a:cubicBezTo>
                  <a:cubicBezTo>
                    <a:pt x="6133" y="8745"/>
                    <a:pt x="6480" y="10173"/>
                    <a:pt x="6604" y="11628"/>
                  </a:cubicBezTo>
                  <a:cubicBezTo>
                    <a:pt x="6646" y="12252"/>
                    <a:pt x="6577" y="16854"/>
                    <a:pt x="5745" y="16951"/>
                  </a:cubicBezTo>
                  <a:cubicBezTo>
                    <a:pt x="5720" y="16954"/>
                    <a:pt x="5696" y="16956"/>
                    <a:pt x="5672" y="16956"/>
                  </a:cubicBezTo>
                  <a:cubicBezTo>
                    <a:pt x="5014" y="16956"/>
                    <a:pt x="4683" y="15882"/>
                    <a:pt x="4442" y="15440"/>
                  </a:cubicBezTo>
                  <a:cubicBezTo>
                    <a:pt x="2876" y="12668"/>
                    <a:pt x="921" y="9965"/>
                    <a:pt x="921" y="6707"/>
                  </a:cubicBezTo>
                  <a:cubicBezTo>
                    <a:pt x="921" y="4915"/>
                    <a:pt x="1558" y="3236"/>
                    <a:pt x="1697" y="1483"/>
                  </a:cubicBezTo>
                  <a:close/>
                  <a:moveTo>
                    <a:pt x="1637" y="1"/>
                  </a:moveTo>
                  <a:cubicBezTo>
                    <a:pt x="1581" y="1"/>
                    <a:pt x="1494" y="189"/>
                    <a:pt x="1449" y="352"/>
                  </a:cubicBezTo>
                  <a:lnTo>
                    <a:pt x="1449" y="352"/>
                  </a:lnTo>
                  <a:cubicBezTo>
                    <a:pt x="1384" y="285"/>
                    <a:pt x="1319" y="217"/>
                    <a:pt x="1254" y="151"/>
                  </a:cubicBezTo>
                  <a:cubicBezTo>
                    <a:pt x="1247" y="144"/>
                    <a:pt x="1239" y="140"/>
                    <a:pt x="1230" y="140"/>
                  </a:cubicBezTo>
                  <a:cubicBezTo>
                    <a:pt x="1124" y="140"/>
                    <a:pt x="930" y="674"/>
                    <a:pt x="1046" y="802"/>
                  </a:cubicBezTo>
                  <a:cubicBezTo>
                    <a:pt x="1186" y="945"/>
                    <a:pt x="1326" y="1089"/>
                    <a:pt x="1463" y="1235"/>
                  </a:cubicBezTo>
                  <a:lnTo>
                    <a:pt x="1463" y="1235"/>
                  </a:lnTo>
                  <a:cubicBezTo>
                    <a:pt x="1504" y="3964"/>
                    <a:pt x="0" y="6342"/>
                    <a:pt x="769" y="9147"/>
                  </a:cubicBezTo>
                  <a:cubicBezTo>
                    <a:pt x="1628" y="12335"/>
                    <a:pt x="3777" y="15288"/>
                    <a:pt x="5371" y="18143"/>
                  </a:cubicBezTo>
                  <a:cubicBezTo>
                    <a:pt x="5380" y="18157"/>
                    <a:pt x="5390" y="18163"/>
                    <a:pt x="5401" y="18163"/>
                  </a:cubicBezTo>
                  <a:cubicBezTo>
                    <a:pt x="5456" y="18163"/>
                    <a:pt x="5525" y="18016"/>
                    <a:pt x="5537" y="18005"/>
                  </a:cubicBezTo>
                  <a:cubicBezTo>
                    <a:pt x="8524" y="11857"/>
                    <a:pt x="6101" y="5373"/>
                    <a:pt x="1720" y="641"/>
                  </a:cubicBezTo>
                  <a:lnTo>
                    <a:pt x="1720" y="641"/>
                  </a:lnTo>
                  <a:cubicBezTo>
                    <a:pt x="1715" y="460"/>
                    <a:pt x="1704" y="278"/>
                    <a:pt x="1683" y="95"/>
                  </a:cubicBezTo>
                  <a:cubicBezTo>
                    <a:pt x="1675" y="28"/>
                    <a:pt x="1658" y="1"/>
                    <a:pt x="163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8"/>
            <p:cNvSpPr/>
            <p:nvPr/>
          </p:nvSpPr>
          <p:spPr>
            <a:xfrm>
              <a:off x="1224995" y="1859446"/>
              <a:ext cx="125544" cy="461500"/>
            </a:xfrm>
            <a:custGeom>
              <a:avLst/>
              <a:gdLst/>
              <a:ahLst/>
              <a:cxnLst/>
              <a:rect l="l" t="t" r="r" b="b"/>
              <a:pathLst>
                <a:path w="2682" h="9859" extrusionOk="0">
                  <a:moveTo>
                    <a:pt x="291" y="1"/>
                  </a:moveTo>
                  <a:cubicBezTo>
                    <a:pt x="230" y="1"/>
                    <a:pt x="1" y="515"/>
                    <a:pt x="92" y="672"/>
                  </a:cubicBezTo>
                  <a:cubicBezTo>
                    <a:pt x="1825" y="3402"/>
                    <a:pt x="2158" y="6605"/>
                    <a:pt x="2421" y="9765"/>
                  </a:cubicBezTo>
                  <a:cubicBezTo>
                    <a:pt x="2427" y="9831"/>
                    <a:pt x="2440" y="9859"/>
                    <a:pt x="2459" y="9859"/>
                  </a:cubicBezTo>
                  <a:cubicBezTo>
                    <a:pt x="2533" y="9859"/>
                    <a:pt x="2682" y="9419"/>
                    <a:pt x="2671" y="9308"/>
                  </a:cubicBezTo>
                  <a:cubicBezTo>
                    <a:pt x="2407" y="6092"/>
                    <a:pt x="2075" y="2806"/>
                    <a:pt x="300" y="6"/>
                  </a:cubicBezTo>
                  <a:cubicBezTo>
                    <a:pt x="298" y="2"/>
                    <a:pt x="295" y="1"/>
                    <a:pt x="29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8"/>
            <p:cNvSpPr/>
            <p:nvPr/>
          </p:nvSpPr>
          <p:spPr>
            <a:xfrm>
              <a:off x="898589" y="1543853"/>
              <a:ext cx="978329" cy="243646"/>
            </a:xfrm>
            <a:custGeom>
              <a:avLst/>
              <a:gdLst/>
              <a:ahLst/>
              <a:cxnLst/>
              <a:rect l="l" t="t" r="r" b="b"/>
              <a:pathLst>
                <a:path w="20900" h="5205" extrusionOk="0">
                  <a:moveTo>
                    <a:pt x="6191" y="711"/>
                  </a:moveTo>
                  <a:cubicBezTo>
                    <a:pt x="7201" y="711"/>
                    <a:pt x="8213" y="885"/>
                    <a:pt x="9200" y="1079"/>
                  </a:cubicBezTo>
                  <a:cubicBezTo>
                    <a:pt x="12508" y="1723"/>
                    <a:pt x="15816" y="2464"/>
                    <a:pt x="19114" y="3169"/>
                  </a:cubicBezTo>
                  <a:lnTo>
                    <a:pt x="19114" y="3169"/>
                  </a:lnTo>
                  <a:cubicBezTo>
                    <a:pt x="16821" y="3798"/>
                    <a:pt x="14548" y="4445"/>
                    <a:pt x="12204" y="4445"/>
                  </a:cubicBezTo>
                  <a:cubicBezTo>
                    <a:pt x="11478" y="4445"/>
                    <a:pt x="10746" y="4383"/>
                    <a:pt x="10004" y="4239"/>
                  </a:cubicBezTo>
                  <a:cubicBezTo>
                    <a:pt x="7316" y="3709"/>
                    <a:pt x="4685" y="2899"/>
                    <a:pt x="2160" y="1836"/>
                  </a:cubicBezTo>
                  <a:lnTo>
                    <a:pt x="2160" y="1836"/>
                  </a:lnTo>
                  <a:cubicBezTo>
                    <a:pt x="2841" y="1540"/>
                    <a:pt x="3502" y="1190"/>
                    <a:pt x="4251" y="968"/>
                  </a:cubicBezTo>
                  <a:cubicBezTo>
                    <a:pt x="4892" y="783"/>
                    <a:pt x="5541" y="711"/>
                    <a:pt x="6191" y="711"/>
                  </a:cubicBezTo>
                  <a:close/>
                  <a:moveTo>
                    <a:pt x="6257" y="1"/>
                  </a:moveTo>
                  <a:cubicBezTo>
                    <a:pt x="5713" y="1"/>
                    <a:pt x="5171" y="51"/>
                    <a:pt x="4640" y="178"/>
                  </a:cubicBezTo>
                  <a:cubicBezTo>
                    <a:pt x="3459" y="459"/>
                    <a:pt x="2465" y="1130"/>
                    <a:pt x="1333" y="1476"/>
                  </a:cubicBezTo>
                  <a:lnTo>
                    <a:pt x="1333" y="1476"/>
                  </a:lnTo>
                  <a:cubicBezTo>
                    <a:pt x="1103" y="1374"/>
                    <a:pt x="875" y="1269"/>
                    <a:pt x="647" y="1162"/>
                  </a:cubicBezTo>
                  <a:cubicBezTo>
                    <a:pt x="634" y="1156"/>
                    <a:pt x="622" y="1153"/>
                    <a:pt x="609" y="1153"/>
                  </a:cubicBezTo>
                  <a:cubicBezTo>
                    <a:pt x="479" y="1153"/>
                    <a:pt x="357" y="1459"/>
                    <a:pt x="379" y="1672"/>
                  </a:cubicBezTo>
                  <a:lnTo>
                    <a:pt x="379" y="1672"/>
                  </a:lnTo>
                  <a:cubicBezTo>
                    <a:pt x="366" y="1673"/>
                    <a:pt x="354" y="1674"/>
                    <a:pt x="342" y="1675"/>
                  </a:cubicBezTo>
                  <a:cubicBezTo>
                    <a:pt x="125" y="1702"/>
                    <a:pt x="1" y="2369"/>
                    <a:pt x="257" y="2369"/>
                  </a:cubicBezTo>
                  <a:cubicBezTo>
                    <a:pt x="262" y="2369"/>
                    <a:pt x="268" y="2369"/>
                    <a:pt x="273" y="2368"/>
                  </a:cubicBezTo>
                  <a:cubicBezTo>
                    <a:pt x="604" y="2340"/>
                    <a:pt x="916" y="2276"/>
                    <a:pt x="1216" y="2188"/>
                  </a:cubicBezTo>
                  <a:lnTo>
                    <a:pt x="1216" y="2188"/>
                  </a:lnTo>
                  <a:cubicBezTo>
                    <a:pt x="4242" y="3528"/>
                    <a:pt x="7428" y="4585"/>
                    <a:pt x="10697" y="5085"/>
                  </a:cubicBezTo>
                  <a:cubicBezTo>
                    <a:pt x="11224" y="5168"/>
                    <a:pt x="11750" y="5205"/>
                    <a:pt x="12275" y="5205"/>
                  </a:cubicBezTo>
                  <a:cubicBezTo>
                    <a:pt x="15080" y="5205"/>
                    <a:pt x="17856" y="4152"/>
                    <a:pt x="20553" y="3463"/>
                  </a:cubicBezTo>
                  <a:cubicBezTo>
                    <a:pt x="20747" y="3421"/>
                    <a:pt x="20899" y="2825"/>
                    <a:pt x="20664" y="2770"/>
                  </a:cubicBezTo>
                  <a:cubicBezTo>
                    <a:pt x="16685" y="1924"/>
                    <a:pt x="12707" y="940"/>
                    <a:pt x="8701" y="247"/>
                  </a:cubicBezTo>
                  <a:cubicBezTo>
                    <a:pt x="7901" y="114"/>
                    <a:pt x="7077" y="1"/>
                    <a:pt x="625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8"/>
            <p:cNvSpPr/>
            <p:nvPr/>
          </p:nvSpPr>
          <p:spPr>
            <a:xfrm>
              <a:off x="892223" y="1600072"/>
              <a:ext cx="542153" cy="81637"/>
            </a:xfrm>
            <a:custGeom>
              <a:avLst/>
              <a:gdLst/>
              <a:ahLst/>
              <a:cxnLst/>
              <a:rect l="l" t="t" r="r" b="b"/>
              <a:pathLst>
                <a:path w="11582" h="1744" extrusionOk="0">
                  <a:moveTo>
                    <a:pt x="362" y="1"/>
                  </a:moveTo>
                  <a:cubicBezTo>
                    <a:pt x="150" y="1"/>
                    <a:pt x="0" y="642"/>
                    <a:pt x="229" y="696"/>
                  </a:cubicBezTo>
                  <a:cubicBezTo>
                    <a:pt x="3268" y="1397"/>
                    <a:pt x="6376" y="1743"/>
                    <a:pt x="9486" y="1743"/>
                  </a:cubicBezTo>
                  <a:cubicBezTo>
                    <a:pt x="10065" y="1743"/>
                    <a:pt x="10643" y="1732"/>
                    <a:pt x="11221" y="1708"/>
                  </a:cubicBezTo>
                  <a:cubicBezTo>
                    <a:pt x="11471" y="1694"/>
                    <a:pt x="11582" y="1015"/>
                    <a:pt x="11374" y="1015"/>
                  </a:cubicBezTo>
                  <a:cubicBezTo>
                    <a:pt x="10796" y="1038"/>
                    <a:pt x="10217" y="1050"/>
                    <a:pt x="9639" y="1050"/>
                  </a:cubicBezTo>
                  <a:cubicBezTo>
                    <a:pt x="6528" y="1050"/>
                    <a:pt x="3420" y="704"/>
                    <a:pt x="381" y="3"/>
                  </a:cubicBezTo>
                  <a:cubicBezTo>
                    <a:pt x="375" y="1"/>
                    <a:pt x="368" y="1"/>
                    <a:pt x="36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8"/>
            <p:cNvSpPr/>
            <p:nvPr/>
          </p:nvSpPr>
          <p:spPr>
            <a:xfrm>
              <a:off x="-1085827" y="1164177"/>
              <a:ext cx="2764833" cy="894773"/>
            </a:xfrm>
            <a:custGeom>
              <a:avLst/>
              <a:gdLst/>
              <a:ahLst/>
              <a:cxnLst/>
              <a:rect l="l" t="t" r="r" b="b"/>
              <a:pathLst>
                <a:path w="59065" h="19115" extrusionOk="0">
                  <a:moveTo>
                    <a:pt x="5289" y="0"/>
                  </a:moveTo>
                  <a:cubicBezTo>
                    <a:pt x="3658" y="0"/>
                    <a:pt x="2027" y="34"/>
                    <a:pt x="401" y="69"/>
                  </a:cubicBezTo>
                  <a:cubicBezTo>
                    <a:pt x="72" y="69"/>
                    <a:pt x="1" y="762"/>
                    <a:pt x="363" y="762"/>
                  </a:cubicBezTo>
                  <a:cubicBezTo>
                    <a:pt x="366" y="762"/>
                    <a:pt x="370" y="762"/>
                    <a:pt x="374" y="762"/>
                  </a:cubicBezTo>
                  <a:cubicBezTo>
                    <a:pt x="1869" y="729"/>
                    <a:pt x="3364" y="701"/>
                    <a:pt x="4857" y="701"/>
                  </a:cubicBezTo>
                  <a:cubicBezTo>
                    <a:pt x="9062" y="701"/>
                    <a:pt x="13245" y="923"/>
                    <a:pt x="17368" y="1885"/>
                  </a:cubicBezTo>
                  <a:cubicBezTo>
                    <a:pt x="22650" y="3104"/>
                    <a:pt x="27917" y="4588"/>
                    <a:pt x="33101" y="6112"/>
                  </a:cubicBezTo>
                  <a:cubicBezTo>
                    <a:pt x="38078" y="7568"/>
                    <a:pt x="44163" y="10049"/>
                    <a:pt x="47837" y="13834"/>
                  </a:cubicBezTo>
                  <a:cubicBezTo>
                    <a:pt x="50942" y="17036"/>
                    <a:pt x="54047" y="19115"/>
                    <a:pt x="58676" y="19115"/>
                  </a:cubicBezTo>
                  <a:cubicBezTo>
                    <a:pt x="58995" y="19115"/>
                    <a:pt x="59065" y="18422"/>
                    <a:pt x="58690" y="18422"/>
                  </a:cubicBezTo>
                  <a:lnTo>
                    <a:pt x="58704" y="18408"/>
                  </a:lnTo>
                  <a:cubicBezTo>
                    <a:pt x="55863" y="18408"/>
                    <a:pt x="53104" y="17618"/>
                    <a:pt x="50831" y="15871"/>
                  </a:cubicBezTo>
                  <a:cubicBezTo>
                    <a:pt x="48876" y="14374"/>
                    <a:pt x="47545" y="12364"/>
                    <a:pt x="45452" y="11020"/>
                  </a:cubicBezTo>
                  <a:cubicBezTo>
                    <a:pt x="41238" y="8303"/>
                    <a:pt x="36525" y="6320"/>
                    <a:pt x="31715" y="4990"/>
                  </a:cubicBezTo>
                  <a:cubicBezTo>
                    <a:pt x="26572" y="3576"/>
                    <a:pt x="21416" y="1954"/>
                    <a:pt x="16190" y="900"/>
                  </a:cubicBezTo>
                  <a:cubicBezTo>
                    <a:pt x="12596" y="172"/>
                    <a:pt x="8942" y="0"/>
                    <a:pt x="528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8"/>
            <p:cNvSpPr/>
            <p:nvPr/>
          </p:nvSpPr>
          <p:spPr>
            <a:xfrm>
              <a:off x="430302" y="1419947"/>
              <a:ext cx="671162" cy="794927"/>
            </a:xfrm>
            <a:custGeom>
              <a:avLst/>
              <a:gdLst/>
              <a:ahLst/>
              <a:cxnLst/>
              <a:rect l="l" t="t" r="r" b="b"/>
              <a:pathLst>
                <a:path w="14338" h="16982" extrusionOk="0">
                  <a:moveTo>
                    <a:pt x="1344" y="1589"/>
                  </a:moveTo>
                  <a:lnTo>
                    <a:pt x="1344" y="1589"/>
                  </a:lnTo>
                  <a:cubicBezTo>
                    <a:pt x="4008" y="3433"/>
                    <a:pt x="7021" y="4478"/>
                    <a:pt x="9348" y="6997"/>
                  </a:cubicBezTo>
                  <a:cubicBezTo>
                    <a:pt x="11696" y="9564"/>
                    <a:pt x="13299" y="12731"/>
                    <a:pt x="13957" y="16152"/>
                  </a:cubicBezTo>
                  <a:lnTo>
                    <a:pt x="13957" y="16152"/>
                  </a:lnTo>
                  <a:cubicBezTo>
                    <a:pt x="7694" y="13533"/>
                    <a:pt x="3031" y="8136"/>
                    <a:pt x="1344" y="1589"/>
                  </a:cubicBezTo>
                  <a:close/>
                  <a:moveTo>
                    <a:pt x="302" y="1"/>
                  </a:moveTo>
                  <a:cubicBezTo>
                    <a:pt x="196" y="1"/>
                    <a:pt x="0" y="559"/>
                    <a:pt x="116" y="662"/>
                  </a:cubicBezTo>
                  <a:lnTo>
                    <a:pt x="130" y="662"/>
                  </a:lnTo>
                  <a:cubicBezTo>
                    <a:pt x="382" y="876"/>
                    <a:pt x="639" y="1078"/>
                    <a:pt x="900" y="1271"/>
                  </a:cubicBezTo>
                  <a:lnTo>
                    <a:pt x="900" y="1271"/>
                  </a:lnTo>
                  <a:cubicBezTo>
                    <a:pt x="2419" y="8385"/>
                    <a:pt x="7365" y="14272"/>
                    <a:pt x="14131" y="16978"/>
                  </a:cubicBezTo>
                  <a:cubicBezTo>
                    <a:pt x="14137" y="16980"/>
                    <a:pt x="14143" y="16981"/>
                    <a:pt x="14148" y="16981"/>
                  </a:cubicBezTo>
                  <a:cubicBezTo>
                    <a:pt x="14275" y="16981"/>
                    <a:pt x="14338" y="16420"/>
                    <a:pt x="14325" y="16340"/>
                  </a:cubicBezTo>
                  <a:cubicBezTo>
                    <a:pt x="13798" y="12847"/>
                    <a:pt x="12301" y="9576"/>
                    <a:pt x="10028" y="6886"/>
                  </a:cubicBezTo>
                  <a:cubicBezTo>
                    <a:pt x="9002" y="5680"/>
                    <a:pt x="7837" y="4613"/>
                    <a:pt x="6534" y="3712"/>
                  </a:cubicBezTo>
                  <a:cubicBezTo>
                    <a:pt x="4823" y="2515"/>
                    <a:pt x="2833" y="1804"/>
                    <a:pt x="1117" y="615"/>
                  </a:cubicBezTo>
                  <a:lnTo>
                    <a:pt x="1117" y="615"/>
                  </a:lnTo>
                  <a:cubicBezTo>
                    <a:pt x="1102" y="543"/>
                    <a:pt x="1087" y="471"/>
                    <a:pt x="1073" y="399"/>
                  </a:cubicBezTo>
                  <a:cubicBezTo>
                    <a:pt x="1069" y="379"/>
                    <a:pt x="1063" y="369"/>
                    <a:pt x="1054" y="369"/>
                  </a:cubicBezTo>
                  <a:cubicBezTo>
                    <a:pt x="1032" y="369"/>
                    <a:pt x="996" y="426"/>
                    <a:pt x="960" y="505"/>
                  </a:cubicBezTo>
                  <a:lnTo>
                    <a:pt x="960" y="505"/>
                  </a:lnTo>
                  <a:cubicBezTo>
                    <a:pt x="743" y="349"/>
                    <a:pt x="531" y="185"/>
                    <a:pt x="324" y="11"/>
                  </a:cubicBezTo>
                  <a:cubicBezTo>
                    <a:pt x="317" y="4"/>
                    <a:pt x="310" y="1"/>
                    <a:pt x="30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8"/>
            <p:cNvSpPr/>
            <p:nvPr/>
          </p:nvSpPr>
          <p:spPr>
            <a:xfrm>
              <a:off x="433017" y="1422381"/>
              <a:ext cx="394983" cy="490428"/>
            </a:xfrm>
            <a:custGeom>
              <a:avLst/>
              <a:gdLst/>
              <a:ahLst/>
              <a:cxnLst/>
              <a:rect l="l" t="t" r="r" b="b"/>
              <a:pathLst>
                <a:path w="8438" h="10477" extrusionOk="0">
                  <a:moveTo>
                    <a:pt x="309" y="1"/>
                  </a:moveTo>
                  <a:cubicBezTo>
                    <a:pt x="200" y="1"/>
                    <a:pt x="0" y="526"/>
                    <a:pt x="128" y="666"/>
                  </a:cubicBezTo>
                  <a:cubicBezTo>
                    <a:pt x="2872" y="3812"/>
                    <a:pt x="5936" y="6890"/>
                    <a:pt x="8126" y="10466"/>
                  </a:cubicBezTo>
                  <a:cubicBezTo>
                    <a:pt x="8131" y="10474"/>
                    <a:pt x="8137" y="10477"/>
                    <a:pt x="8145" y="10477"/>
                  </a:cubicBezTo>
                  <a:cubicBezTo>
                    <a:pt x="8231" y="10477"/>
                    <a:pt x="8437" y="9968"/>
                    <a:pt x="8348" y="9815"/>
                  </a:cubicBezTo>
                  <a:cubicBezTo>
                    <a:pt x="6144" y="6238"/>
                    <a:pt x="3080" y="3161"/>
                    <a:pt x="336" y="14"/>
                  </a:cubicBezTo>
                  <a:cubicBezTo>
                    <a:pt x="328" y="5"/>
                    <a:pt x="318" y="1"/>
                    <a:pt x="309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8"/>
            <p:cNvSpPr/>
            <p:nvPr/>
          </p:nvSpPr>
          <p:spPr>
            <a:xfrm>
              <a:off x="112462" y="1082306"/>
              <a:ext cx="984133" cy="314095"/>
            </a:xfrm>
            <a:custGeom>
              <a:avLst/>
              <a:gdLst/>
              <a:ahLst/>
              <a:cxnLst/>
              <a:rect l="l" t="t" r="r" b="b"/>
              <a:pathLst>
                <a:path w="21024" h="6710" extrusionOk="0">
                  <a:moveTo>
                    <a:pt x="9837" y="700"/>
                  </a:moveTo>
                  <a:cubicBezTo>
                    <a:pt x="10284" y="700"/>
                    <a:pt x="10735" y="725"/>
                    <a:pt x="11190" y="778"/>
                  </a:cubicBezTo>
                  <a:cubicBezTo>
                    <a:pt x="13676" y="1066"/>
                    <a:pt x="16031" y="1888"/>
                    <a:pt x="18482" y="1992"/>
                  </a:cubicBezTo>
                  <a:lnTo>
                    <a:pt x="18482" y="1992"/>
                  </a:lnTo>
                  <a:cubicBezTo>
                    <a:pt x="14164" y="3682"/>
                    <a:pt x="9737" y="6016"/>
                    <a:pt x="5215" y="6016"/>
                  </a:cubicBezTo>
                  <a:cubicBezTo>
                    <a:pt x="3745" y="6016"/>
                    <a:pt x="2264" y="5769"/>
                    <a:pt x="774" y="5173"/>
                  </a:cubicBezTo>
                  <a:lnTo>
                    <a:pt x="774" y="5173"/>
                  </a:lnTo>
                  <a:cubicBezTo>
                    <a:pt x="3008" y="2343"/>
                    <a:pt x="6277" y="700"/>
                    <a:pt x="9837" y="700"/>
                  </a:cubicBezTo>
                  <a:close/>
                  <a:moveTo>
                    <a:pt x="9808" y="0"/>
                  </a:moveTo>
                  <a:cubicBezTo>
                    <a:pt x="9489" y="0"/>
                    <a:pt x="9169" y="14"/>
                    <a:pt x="8847" y="43"/>
                  </a:cubicBezTo>
                  <a:cubicBezTo>
                    <a:pt x="5451" y="348"/>
                    <a:pt x="2484" y="2192"/>
                    <a:pt x="461" y="4895"/>
                  </a:cubicBezTo>
                  <a:cubicBezTo>
                    <a:pt x="438" y="4922"/>
                    <a:pt x="420" y="4966"/>
                    <a:pt x="406" y="5019"/>
                  </a:cubicBezTo>
                  <a:lnTo>
                    <a:pt x="406" y="5019"/>
                  </a:lnTo>
                  <a:cubicBezTo>
                    <a:pt x="397" y="5014"/>
                    <a:pt x="387" y="5010"/>
                    <a:pt x="377" y="5006"/>
                  </a:cubicBezTo>
                  <a:cubicBezTo>
                    <a:pt x="368" y="5003"/>
                    <a:pt x="360" y="5001"/>
                    <a:pt x="351" y="5001"/>
                  </a:cubicBezTo>
                  <a:cubicBezTo>
                    <a:pt x="178" y="5001"/>
                    <a:pt x="0" y="5607"/>
                    <a:pt x="211" y="5699"/>
                  </a:cubicBezTo>
                  <a:cubicBezTo>
                    <a:pt x="1842" y="6417"/>
                    <a:pt x="3462" y="6709"/>
                    <a:pt x="5072" y="6709"/>
                  </a:cubicBezTo>
                  <a:cubicBezTo>
                    <a:pt x="10424" y="6709"/>
                    <a:pt x="15650" y="3472"/>
                    <a:pt x="20713" y="1873"/>
                  </a:cubicBezTo>
                  <a:cubicBezTo>
                    <a:pt x="20901" y="1806"/>
                    <a:pt x="21024" y="1178"/>
                    <a:pt x="20804" y="1178"/>
                  </a:cubicBezTo>
                  <a:cubicBezTo>
                    <a:pt x="20797" y="1178"/>
                    <a:pt x="20790" y="1179"/>
                    <a:pt x="20782" y="1180"/>
                  </a:cubicBezTo>
                  <a:cubicBezTo>
                    <a:pt x="20782" y="1180"/>
                    <a:pt x="20781" y="1180"/>
                    <a:pt x="20781" y="1180"/>
                  </a:cubicBezTo>
                  <a:lnTo>
                    <a:pt x="20781" y="1180"/>
                  </a:lnTo>
                  <a:lnTo>
                    <a:pt x="20782" y="1166"/>
                  </a:lnTo>
                  <a:lnTo>
                    <a:pt x="20782" y="1166"/>
                  </a:lnTo>
                  <a:cubicBezTo>
                    <a:pt x="20752" y="1176"/>
                    <a:pt x="20723" y="1185"/>
                    <a:pt x="20693" y="1195"/>
                  </a:cubicBezTo>
                  <a:lnTo>
                    <a:pt x="20693" y="1195"/>
                  </a:lnTo>
                  <a:cubicBezTo>
                    <a:pt x="20163" y="1280"/>
                    <a:pt x="19638" y="1316"/>
                    <a:pt x="19116" y="1316"/>
                  </a:cubicBezTo>
                  <a:cubicBezTo>
                    <a:pt x="15975" y="1316"/>
                    <a:pt x="12959" y="0"/>
                    <a:pt x="980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8"/>
            <p:cNvSpPr/>
            <p:nvPr/>
          </p:nvSpPr>
          <p:spPr>
            <a:xfrm>
              <a:off x="128377" y="1216604"/>
              <a:ext cx="577776" cy="132191"/>
            </a:xfrm>
            <a:custGeom>
              <a:avLst/>
              <a:gdLst/>
              <a:ahLst/>
              <a:cxnLst/>
              <a:rect l="l" t="t" r="r" b="b"/>
              <a:pathLst>
                <a:path w="12343" h="2824" extrusionOk="0">
                  <a:moveTo>
                    <a:pt x="12207" y="0"/>
                  </a:moveTo>
                  <a:cubicBezTo>
                    <a:pt x="12203" y="0"/>
                    <a:pt x="12199" y="1"/>
                    <a:pt x="12194" y="2"/>
                  </a:cubicBezTo>
                  <a:cubicBezTo>
                    <a:pt x="10337" y="557"/>
                    <a:pt x="8465" y="1042"/>
                    <a:pt x="6552" y="1430"/>
                  </a:cubicBezTo>
                  <a:cubicBezTo>
                    <a:pt x="5120" y="1714"/>
                    <a:pt x="3502" y="2140"/>
                    <a:pt x="1959" y="2140"/>
                  </a:cubicBezTo>
                  <a:cubicBezTo>
                    <a:pt x="1397" y="2140"/>
                    <a:pt x="844" y="2084"/>
                    <a:pt x="315" y="1943"/>
                  </a:cubicBezTo>
                  <a:cubicBezTo>
                    <a:pt x="310" y="1942"/>
                    <a:pt x="306" y="1941"/>
                    <a:pt x="301" y="1941"/>
                  </a:cubicBezTo>
                  <a:cubicBezTo>
                    <a:pt x="153" y="1941"/>
                    <a:pt x="1" y="2596"/>
                    <a:pt x="162" y="2636"/>
                  </a:cubicBezTo>
                  <a:cubicBezTo>
                    <a:pt x="677" y="2770"/>
                    <a:pt x="1207" y="2823"/>
                    <a:pt x="1742" y="2823"/>
                  </a:cubicBezTo>
                  <a:cubicBezTo>
                    <a:pt x="3096" y="2823"/>
                    <a:pt x="4489" y="2482"/>
                    <a:pt x="5790" y="2234"/>
                  </a:cubicBezTo>
                  <a:cubicBezTo>
                    <a:pt x="7925" y="1832"/>
                    <a:pt x="10032" y="1305"/>
                    <a:pt x="12097" y="681"/>
                  </a:cubicBezTo>
                  <a:cubicBezTo>
                    <a:pt x="12272" y="628"/>
                    <a:pt x="12342" y="0"/>
                    <a:pt x="1220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8"/>
            <p:cNvSpPr/>
            <p:nvPr/>
          </p:nvSpPr>
          <p:spPr>
            <a:xfrm>
              <a:off x="-392618" y="1193246"/>
              <a:ext cx="695503" cy="993729"/>
            </a:xfrm>
            <a:custGeom>
              <a:avLst/>
              <a:gdLst/>
              <a:ahLst/>
              <a:cxnLst/>
              <a:rect l="l" t="t" r="r" b="b"/>
              <a:pathLst>
                <a:path w="14858" h="21229" extrusionOk="0">
                  <a:moveTo>
                    <a:pt x="3271" y="2718"/>
                  </a:moveTo>
                  <a:lnTo>
                    <a:pt x="3271" y="2718"/>
                  </a:lnTo>
                  <a:cubicBezTo>
                    <a:pt x="5790" y="4492"/>
                    <a:pt x="8127" y="6523"/>
                    <a:pt x="9948" y="9026"/>
                  </a:cubicBezTo>
                  <a:cubicBezTo>
                    <a:pt x="11237" y="10759"/>
                    <a:pt x="12193" y="12714"/>
                    <a:pt x="12789" y="14793"/>
                  </a:cubicBezTo>
                  <a:cubicBezTo>
                    <a:pt x="13053" y="15694"/>
                    <a:pt x="13219" y="16623"/>
                    <a:pt x="13302" y="17551"/>
                  </a:cubicBezTo>
                  <a:cubicBezTo>
                    <a:pt x="13385" y="18452"/>
                    <a:pt x="13358" y="19353"/>
                    <a:pt x="13247" y="20254"/>
                  </a:cubicBezTo>
                  <a:cubicBezTo>
                    <a:pt x="12817" y="20130"/>
                    <a:pt x="12443" y="19880"/>
                    <a:pt x="12165" y="19534"/>
                  </a:cubicBezTo>
                  <a:cubicBezTo>
                    <a:pt x="8852" y="17011"/>
                    <a:pt x="6205" y="13407"/>
                    <a:pt x="5110" y="9387"/>
                  </a:cubicBezTo>
                  <a:cubicBezTo>
                    <a:pt x="4597" y="7492"/>
                    <a:pt x="4220" y="5540"/>
                    <a:pt x="3455" y="3801"/>
                  </a:cubicBezTo>
                  <a:lnTo>
                    <a:pt x="3455" y="3801"/>
                  </a:lnTo>
                  <a:cubicBezTo>
                    <a:pt x="6279" y="6979"/>
                    <a:pt x="8426" y="10717"/>
                    <a:pt x="9753" y="14793"/>
                  </a:cubicBezTo>
                  <a:cubicBezTo>
                    <a:pt x="9761" y="14819"/>
                    <a:pt x="9772" y="14831"/>
                    <a:pt x="9785" y="14831"/>
                  </a:cubicBezTo>
                  <a:cubicBezTo>
                    <a:pt x="9867" y="14831"/>
                    <a:pt x="10037" y="14355"/>
                    <a:pt x="9989" y="14211"/>
                  </a:cubicBezTo>
                  <a:cubicBezTo>
                    <a:pt x="8600" y="9933"/>
                    <a:pt x="6303" y="6009"/>
                    <a:pt x="3271" y="2718"/>
                  </a:cubicBezTo>
                  <a:close/>
                  <a:moveTo>
                    <a:pt x="319" y="0"/>
                  </a:moveTo>
                  <a:cubicBezTo>
                    <a:pt x="229" y="0"/>
                    <a:pt x="0" y="601"/>
                    <a:pt x="175" y="695"/>
                  </a:cubicBezTo>
                  <a:cubicBezTo>
                    <a:pt x="277" y="758"/>
                    <a:pt x="379" y="821"/>
                    <a:pt x="481" y="884"/>
                  </a:cubicBezTo>
                  <a:lnTo>
                    <a:pt x="481" y="884"/>
                  </a:lnTo>
                  <a:lnTo>
                    <a:pt x="480" y="889"/>
                  </a:lnTo>
                  <a:cubicBezTo>
                    <a:pt x="519" y="918"/>
                    <a:pt x="557" y="946"/>
                    <a:pt x="595" y="975"/>
                  </a:cubicBezTo>
                  <a:lnTo>
                    <a:pt x="595" y="975"/>
                  </a:lnTo>
                  <a:cubicBezTo>
                    <a:pt x="947" y="1280"/>
                    <a:pt x="1292" y="1593"/>
                    <a:pt x="1629" y="1913"/>
                  </a:cubicBezTo>
                  <a:lnTo>
                    <a:pt x="1629" y="1913"/>
                  </a:lnTo>
                  <a:cubicBezTo>
                    <a:pt x="4185" y="4693"/>
                    <a:pt x="4188" y="8787"/>
                    <a:pt x="5609" y="12242"/>
                  </a:cubicBezTo>
                  <a:cubicBezTo>
                    <a:pt x="7120" y="15957"/>
                    <a:pt x="10169" y="18674"/>
                    <a:pt x="13163" y="21211"/>
                  </a:cubicBezTo>
                  <a:cubicBezTo>
                    <a:pt x="13177" y="21223"/>
                    <a:pt x="13191" y="21229"/>
                    <a:pt x="13204" y="21229"/>
                  </a:cubicBezTo>
                  <a:cubicBezTo>
                    <a:pt x="13308" y="21229"/>
                    <a:pt x="13385" y="20872"/>
                    <a:pt x="13385" y="20823"/>
                  </a:cubicBezTo>
                  <a:cubicBezTo>
                    <a:pt x="14858" y="11579"/>
                    <a:pt x="7922" y="4721"/>
                    <a:pt x="689" y="225"/>
                  </a:cubicBezTo>
                  <a:lnTo>
                    <a:pt x="689" y="225"/>
                  </a:lnTo>
                  <a:cubicBezTo>
                    <a:pt x="689" y="225"/>
                    <a:pt x="688" y="224"/>
                    <a:pt x="688" y="224"/>
                  </a:cubicBezTo>
                  <a:lnTo>
                    <a:pt x="688" y="224"/>
                  </a:lnTo>
                  <a:cubicBezTo>
                    <a:pt x="688" y="224"/>
                    <a:pt x="688" y="224"/>
                    <a:pt x="688" y="224"/>
                  </a:cubicBezTo>
                  <a:cubicBezTo>
                    <a:pt x="685" y="222"/>
                    <a:pt x="683" y="221"/>
                    <a:pt x="680" y="219"/>
                  </a:cubicBezTo>
                  <a:lnTo>
                    <a:pt x="680" y="219"/>
                  </a:lnTo>
                  <a:cubicBezTo>
                    <a:pt x="563" y="146"/>
                    <a:pt x="445" y="74"/>
                    <a:pt x="327" y="2"/>
                  </a:cubicBezTo>
                  <a:cubicBezTo>
                    <a:pt x="325" y="1"/>
                    <a:pt x="322" y="0"/>
                    <a:pt x="31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8"/>
            <p:cNvSpPr/>
            <p:nvPr/>
          </p:nvSpPr>
          <p:spPr>
            <a:xfrm>
              <a:off x="-375345" y="927365"/>
              <a:ext cx="800077" cy="322755"/>
            </a:xfrm>
            <a:custGeom>
              <a:avLst/>
              <a:gdLst/>
              <a:ahLst/>
              <a:cxnLst/>
              <a:rect l="l" t="t" r="r" b="b"/>
              <a:pathLst>
                <a:path w="17092" h="6895" extrusionOk="0">
                  <a:moveTo>
                    <a:pt x="10899" y="713"/>
                  </a:moveTo>
                  <a:cubicBezTo>
                    <a:pt x="12571" y="713"/>
                    <a:pt x="14206" y="1103"/>
                    <a:pt x="15870" y="1613"/>
                  </a:cubicBezTo>
                  <a:lnTo>
                    <a:pt x="15870" y="1613"/>
                  </a:lnTo>
                  <a:cubicBezTo>
                    <a:pt x="13537" y="2591"/>
                    <a:pt x="11401" y="3829"/>
                    <a:pt x="9149" y="5003"/>
                  </a:cubicBezTo>
                  <a:cubicBezTo>
                    <a:pt x="7502" y="5863"/>
                    <a:pt x="5802" y="6186"/>
                    <a:pt x="4067" y="6186"/>
                  </a:cubicBezTo>
                  <a:cubicBezTo>
                    <a:pt x="2889" y="6186"/>
                    <a:pt x="1695" y="6037"/>
                    <a:pt x="490" y="5807"/>
                  </a:cubicBezTo>
                  <a:lnTo>
                    <a:pt x="490" y="5807"/>
                  </a:lnTo>
                  <a:cubicBezTo>
                    <a:pt x="2711" y="3967"/>
                    <a:pt x="5020" y="2116"/>
                    <a:pt x="7804" y="1205"/>
                  </a:cubicBezTo>
                  <a:cubicBezTo>
                    <a:pt x="8858" y="857"/>
                    <a:pt x="9885" y="713"/>
                    <a:pt x="10899" y="713"/>
                  </a:cubicBezTo>
                  <a:close/>
                  <a:moveTo>
                    <a:pt x="11018" y="0"/>
                  </a:moveTo>
                  <a:cubicBezTo>
                    <a:pt x="10233" y="0"/>
                    <a:pt x="9440" y="87"/>
                    <a:pt x="8636" y="290"/>
                  </a:cubicBezTo>
                  <a:cubicBezTo>
                    <a:pt x="5365" y="1135"/>
                    <a:pt x="2689" y="3367"/>
                    <a:pt x="152" y="5488"/>
                  </a:cubicBezTo>
                  <a:cubicBezTo>
                    <a:pt x="7" y="5621"/>
                    <a:pt x="0" y="6171"/>
                    <a:pt x="48" y="6171"/>
                  </a:cubicBezTo>
                  <a:cubicBezTo>
                    <a:pt x="51" y="6171"/>
                    <a:pt x="53" y="6170"/>
                    <a:pt x="55" y="6167"/>
                  </a:cubicBezTo>
                  <a:cubicBezTo>
                    <a:pt x="123" y="6111"/>
                    <a:pt x="191" y="6055"/>
                    <a:pt x="258" y="5999"/>
                  </a:cubicBezTo>
                  <a:lnTo>
                    <a:pt x="258" y="5999"/>
                  </a:lnTo>
                  <a:cubicBezTo>
                    <a:pt x="191" y="6197"/>
                    <a:pt x="169" y="6469"/>
                    <a:pt x="263" y="6486"/>
                  </a:cubicBezTo>
                  <a:cubicBezTo>
                    <a:pt x="1505" y="6730"/>
                    <a:pt x="2756" y="6894"/>
                    <a:pt x="3995" y="6894"/>
                  </a:cubicBezTo>
                  <a:cubicBezTo>
                    <a:pt x="5507" y="6894"/>
                    <a:pt x="7002" y="6649"/>
                    <a:pt x="8442" y="6001"/>
                  </a:cubicBezTo>
                  <a:cubicBezTo>
                    <a:pt x="11297" y="4698"/>
                    <a:pt x="13834" y="2979"/>
                    <a:pt x="16814" y="1884"/>
                  </a:cubicBezTo>
                  <a:cubicBezTo>
                    <a:pt x="16939" y="1842"/>
                    <a:pt x="17092" y="1246"/>
                    <a:pt x="16939" y="1191"/>
                  </a:cubicBezTo>
                  <a:cubicBezTo>
                    <a:pt x="14977" y="564"/>
                    <a:pt x="13022" y="0"/>
                    <a:pt x="1101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8"/>
            <p:cNvSpPr/>
            <p:nvPr/>
          </p:nvSpPr>
          <p:spPr>
            <a:xfrm>
              <a:off x="-378388" y="1027117"/>
              <a:ext cx="465011" cy="201283"/>
            </a:xfrm>
            <a:custGeom>
              <a:avLst/>
              <a:gdLst/>
              <a:ahLst/>
              <a:cxnLst/>
              <a:rect l="l" t="t" r="r" b="b"/>
              <a:pathLst>
                <a:path w="9934" h="4300" extrusionOk="0">
                  <a:moveTo>
                    <a:pt x="9846" y="1"/>
                  </a:moveTo>
                  <a:cubicBezTo>
                    <a:pt x="9844" y="1"/>
                    <a:pt x="9841" y="1"/>
                    <a:pt x="9838" y="3"/>
                  </a:cubicBezTo>
                  <a:cubicBezTo>
                    <a:pt x="8285" y="848"/>
                    <a:pt x="6677" y="1638"/>
                    <a:pt x="5055" y="2359"/>
                  </a:cubicBezTo>
                  <a:cubicBezTo>
                    <a:pt x="3917" y="2856"/>
                    <a:pt x="2576" y="3601"/>
                    <a:pt x="1285" y="3601"/>
                  </a:cubicBezTo>
                  <a:cubicBezTo>
                    <a:pt x="957" y="3601"/>
                    <a:pt x="632" y="3553"/>
                    <a:pt x="314" y="3440"/>
                  </a:cubicBezTo>
                  <a:cubicBezTo>
                    <a:pt x="311" y="3439"/>
                    <a:pt x="307" y="3438"/>
                    <a:pt x="303" y="3438"/>
                  </a:cubicBezTo>
                  <a:cubicBezTo>
                    <a:pt x="179" y="3438"/>
                    <a:pt x="0" y="4080"/>
                    <a:pt x="148" y="4133"/>
                  </a:cubicBezTo>
                  <a:cubicBezTo>
                    <a:pt x="476" y="4250"/>
                    <a:pt x="806" y="4299"/>
                    <a:pt x="1133" y="4299"/>
                  </a:cubicBezTo>
                  <a:cubicBezTo>
                    <a:pt x="2286" y="4299"/>
                    <a:pt x="3423" y="3689"/>
                    <a:pt x="4459" y="3246"/>
                  </a:cubicBezTo>
                  <a:cubicBezTo>
                    <a:pt x="6261" y="2484"/>
                    <a:pt x="8022" y="1611"/>
                    <a:pt x="9741" y="682"/>
                  </a:cubicBezTo>
                  <a:cubicBezTo>
                    <a:pt x="9915" y="601"/>
                    <a:pt x="9934" y="1"/>
                    <a:pt x="98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9" name="Google Shape;1589;p48"/>
          <p:cNvGrpSpPr/>
          <p:nvPr/>
        </p:nvGrpSpPr>
        <p:grpSpPr>
          <a:xfrm rot="-2968875">
            <a:off x="7547206" y="-219405"/>
            <a:ext cx="1748446" cy="1517801"/>
            <a:chOff x="972034" y="4038077"/>
            <a:chExt cx="1579697" cy="1371393"/>
          </a:xfrm>
        </p:grpSpPr>
        <p:sp>
          <p:nvSpPr>
            <p:cNvPr id="1590" name="Google Shape;1590;p48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8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2" name="Google Shape;1592;p48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1593" name="Google Shape;1593;p48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8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8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8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2538;p59"/>
          <p:cNvGrpSpPr/>
          <p:nvPr/>
        </p:nvGrpSpPr>
        <p:grpSpPr>
          <a:xfrm rot="21061441">
            <a:off x="2851493" y="1753259"/>
            <a:ext cx="438857" cy="1086120"/>
            <a:chOff x="3796292" y="3274797"/>
            <a:chExt cx="306083" cy="1001119"/>
          </a:xfrm>
        </p:grpSpPr>
        <p:sp>
          <p:nvSpPr>
            <p:cNvPr id="34" name="Google Shape;2539;p59"/>
            <p:cNvSpPr/>
            <p:nvPr/>
          </p:nvSpPr>
          <p:spPr>
            <a:xfrm>
              <a:off x="3796292" y="3594052"/>
              <a:ext cx="299039" cy="681864"/>
            </a:xfrm>
            <a:custGeom>
              <a:avLst/>
              <a:gdLst/>
              <a:ahLst/>
              <a:cxnLst/>
              <a:rect l="l" t="t" r="r" b="b"/>
              <a:pathLst>
                <a:path w="15579" h="35523" extrusionOk="0">
                  <a:moveTo>
                    <a:pt x="868" y="5350"/>
                  </a:moveTo>
                  <a:lnTo>
                    <a:pt x="868" y="5350"/>
                  </a:lnTo>
                  <a:cubicBezTo>
                    <a:pt x="1335" y="5484"/>
                    <a:pt x="1802" y="5484"/>
                    <a:pt x="2269" y="5650"/>
                  </a:cubicBezTo>
                  <a:cubicBezTo>
                    <a:pt x="2970" y="5984"/>
                    <a:pt x="3570" y="6551"/>
                    <a:pt x="3937" y="7251"/>
                  </a:cubicBezTo>
                  <a:cubicBezTo>
                    <a:pt x="4771" y="8552"/>
                    <a:pt x="4804" y="10287"/>
                    <a:pt x="5405" y="11721"/>
                  </a:cubicBezTo>
                  <a:cubicBezTo>
                    <a:pt x="5471" y="11888"/>
                    <a:pt x="5638" y="12022"/>
                    <a:pt x="5838" y="12055"/>
                  </a:cubicBezTo>
                  <a:lnTo>
                    <a:pt x="5838" y="12222"/>
                  </a:lnTo>
                  <a:cubicBezTo>
                    <a:pt x="3270" y="10721"/>
                    <a:pt x="1468" y="8219"/>
                    <a:pt x="868" y="5350"/>
                  </a:cubicBezTo>
                  <a:close/>
                  <a:moveTo>
                    <a:pt x="14144" y="11254"/>
                  </a:moveTo>
                  <a:lnTo>
                    <a:pt x="14144" y="11254"/>
                  </a:lnTo>
                  <a:cubicBezTo>
                    <a:pt x="13977" y="11988"/>
                    <a:pt x="13911" y="12822"/>
                    <a:pt x="13811" y="13289"/>
                  </a:cubicBezTo>
                  <a:cubicBezTo>
                    <a:pt x="13477" y="14857"/>
                    <a:pt x="12877" y="16358"/>
                    <a:pt x="12043" y="17726"/>
                  </a:cubicBezTo>
                  <a:cubicBezTo>
                    <a:pt x="11642" y="18359"/>
                    <a:pt x="11042" y="18893"/>
                    <a:pt x="10308" y="19193"/>
                  </a:cubicBezTo>
                  <a:cubicBezTo>
                    <a:pt x="10108" y="19268"/>
                    <a:pt x="9889" y="19306"/>
                    <a:pt x="9665" y="19306"/>
                  </a:cubicBezTo>
                  <a:cubicBezTo>
                    <a:pt x="9591" y="19306"/>
                    <a:pt x="9516" y="19302"/>
                    <a:pt x="9441" y="19293"/>
                  </a:cubicBezTo>
                  <a:cubicBezTo>
                    <a:pt x="9941" y="17892"/>
                    <a:pt x="10008" y="16425"/>
                    <a:pt x="10675" y="14990"/>
                  </a:cubicBezTo>
                  <a:cubicBezTo>
                    <a:pt x="11409" y="13423"/>
                    <a:pt x="12610" y="12088"/>
                    <a:pt x="14144" y="11254"/>
                  </a:cubicBezTo>
                  <a:close/>
                  <a:moveTo>
                    <a:pt x="6995" y="0"/>
                  </a:moveTo>
                  <a:cubicBezTo>
                    <a:pt x="6873" y="0"/>
                    <a:pt x="6754" y="67"/>
                    <a:pt x="6706" y="213"/>
                  </a:cubicBezTo>
                  <a:cubicBezTo>
                    <a:pt x="5905" y="2815"/>
                    <a:pt x="6038" y="6051"/>
                    <a:pt x="5972" y="8819"/>
                  </a:cubicBezTo>
                  <a:cubicBezTo>
                    <a:pt x="5571" y="7885"/>
                    <a:pt x="5104" y="6985"/>
                    <a:pt x="4571" y="6151"/>
                  </a:cubicBezTo>
                  <a:cubicBezTo>
                    <a:pt x="4025" y="5333"/>
                    <a:pt x="2688" y="4349"/>
                    <a:pt x="1558" y="4349"/>
                  </a:cubicBezTo>
                  <a:cubicBezTo>
                    <a:pt x="1167" y="4349"/>
                    <a:pt x="801" y="4467"/>
                    <a:pt x="501" y="4750"/>
                  </a:cubicBezTo>
                  <a:cubicBezTo>
                    <a:pt x="482" y="4747"/>
                    <a:pt x="462" y="4746"/>
                    <a:pt x="443" y="4746"/>
                  </a:cubicBezTo>
                  <a:cubicBezTo>
                    <a:pt x="201" y="4746"/>
                    <a:pt x="1" y="4936"/>
                    <a:pt x="1" y="5183"/>
                  </a:cubicBezTo>
                  <a:cubicBezTo>
                    <a:pt x="67" y="8652"/>
                    <a:pt x="2169" y="11788"/>
                    <a:pt x="5371" y="13122"/>
                  </a:cubicBezTo>
                  <a:cubicBezTo>
                    <a:pt x="5422" y="13148"/>
                    <a:pt x="5483" y="13159"/>
                    <a:pt x="5546" y="13159"/>
                  </a:cubicBezTo>
                  <a:cubicBezTo>
                    <a:pt x="5648" y="13159"/>
                    <a:pt x="5756" y="13130"/>
                    <a:pt x="5838" y="13089"/>
                  </a:cubicBezTo>
                  <a:cubicBezTo>
                    <a:pt x="5838" y="15224"/>
                    <a:pt x="5905" y="17392"/>
                    <a:pt x="6105" y="19560"/>
                  </a:cubicBezTo>
                  <a:cubicBezTo>
                    <a:pt x="6372" y="22763"/>
                    <a:pt x="7406" y="25765"/>
                    <a:pt x="8707" y="28700"/>
                  </a:cubicBezTo>
                  <a:cubicBezTo>
                    <a:pt x="9341" y="30135"/>
                    <a:pt x="10075" y="31502"/>
                    <a:pt x="10909" y="32803"/>
                  </a:cubicBezTo>
                  <a:cubicBezTo>
                    <a:pt x="11776" y="34137"/>
                    <a:pt x="13143" y="34604"/>
                    <a:pt x="14344" y="35505"/>
                  </a:cubicBezTo>
                  <a:cubicBezTo>
                    <a:pt x="14369" y="35517"/>
                    <a:pt x="14393" y="35523"/>
                    <a:pt x="14417" y="35523"/>
                  </a:cubicBezTo>
                  <a:cubicBezTo>
                    <a:pt x="14520" y="35523"/>
                    <a:pt x="14599" y="35414"/>
                    <a:pt x="14544" y="35305"/>
                  </a:cubicBezTo>
                  <a:cubicBezTo>
                    <a:pt x="14077" y="33904"/>
                    <a:pt x="14344" y="32570"/>
                    <a:pt x="13644" y="31235"/>
                  </a:cubicBezTo>
                  <a:cubicBezTo>
                    <a:pt x="12977" y="29968"/>
                    <a:pt x="12310" y="28734"/>
                    <a:pt x="11676" y="27433"/>
                  </a:cubicBezTo>
                  <a:cubicBezTo>
                    <a:pt x="10608" y="25131"/>
                    <a:pt x="9674" y="22763"/>
                    <a:pt x="8940" y="20361"/>
                  </a:cubicBezTo>
                  <a:lnTo>
                    <a:pt x="8940" y="20361"/>
                  </a:lnTo>
                  <a:cubicBezTo>
                    <a:pt x="9117" y="20417"/>
                    <a:pt x="9301" y="20443"/>
                    <a:pt x="9490" y="20443"/>
                  </a:cubicBezTo>
                  <a:cubicBezTo>
                    <a:pt x="10871" y="20443"/>
                    <a:pt x="12494" y="19065"/>
                    <a:pt x="13110" y="18126"/>
                  </a:cubicBezTo>
                  <a:cubicBezTo>
                    <a:pt x="14378" y="16258"/>
                    <a:pt x="15579" y="12956"/>
                    <a:pt x="15312" y="10654"/>
                  </a:cubicBezTo>
                  <a:cubicBezTo>
                    <a:pt x="15312" y="10621"/>
                    <a:pt x="15312" y="10587"/>
                    <a:pt x="15278" y="10520"/>
                  </a:cubicBezTo>
                  <a:cubicBezTo>
                    <a:pt x="15339" y="10219"/>
                    <a:pt x="15099" y="9944"/>
                    <a:pt x="14805" y="9944"/>
                  </a:cubicBezTo>
                  <a:cubicBezTo>
                    <a:pt x="14774" y="9944"/>
                    <a:pt x="14743" y="9947"/>
                    <a:pt x="14711" y="9953"/>
                  </a:cubicBezTo>
                  <a:cubicBezTo>
                    <a:pt x="12576" y="10287"/>
                    <a:pt x="11109" y="11621"/>
                    <a:pt x="9941" y="13423"/>
                  </a:cubicBezTo>
                  <a:cubicBezTo>
                    <a:pt x="9074" y="14657"/>
                    <a:pt x="8473" y="16091"/>
                    <a:pt x="8140" y="17592"/>
                  </a:cubicBezTo>
                  <a:cubicBezTo>
                    <a:pt x="7539" y="14757"/>
                    <a:pt x="7640" y="11788"/>
                    <a:pt x="7740" y="8953"/>
                  </a:cubicBezTo>
                  <a:cubicBezTo>
                    <a:pt x="7806" y="6217"/>
                    <a:pt x="8340" y="2782"/>
                    <a:pt x="7306" y="213"/>
                  </a:cubicBezTo>
                  <a:cubicBezTo>
                    <a:pt x="7254" y="76"/>
                    <a:pt x="7123" y="0"/>
                    <a:pt x="6995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40;p59"/>
            <p:cNvSpPr/>
            <p:nvPr/>
          </p:nvSpPr>
          <p:spPr>
            <a:xfrm>
              <a:off x="3809094" y="3274797"/>
              <a:ext cx="293280" cy="340193"/>
            </a:xfrm>
            <a:custGeom>
              <a:avLst/>
              <a:gdLst/>
              <a:ahLst/>
              <a:cxnLst/>
              <a:rect l="l" t="t" r="r" b="b"/>
              <a:pathLst>
                <a:path w="15279" h="17723" extrusionOk="0">
                  <a:moveTo>
                    <a:pt x="12312" y="1"/>
                  </a:moveTo>
                  <a:cubicBezTo>
                    <a:pt x="12184" y="1"/>
                    <a:pt x="12065" y="45"/>
                    <a:pt x="11976" y="134"/>
                  </a:cubicBezTo>
                  <a:lnTo>
                    <a:pt x="11909" y="167"/>
                  </a:lnTo>
                  <a:cubicBezTo>
                    <a:pt x="11709" y="268"/>
                    <a:pt x="11542" y="401"/>
                    <a:pt x="11442" y="601"/>
                  </a:cubicBezTo>
                  <a:cubicBezTo>
                    <a:pt x="10242" y="1669"/>
                    <a:pt x="9341" y="3003"/>
                    <a:pt x="8774" y="4471"/>
                  </a:cubicBezTo>
                  <a:lnTo>
                    <a:pt x="8674" y="4737"/>
                  </a:lnTo>
                  <a:cubicBezTo>
                    <a:pt x="8507" y="4370"/>
                    <a:pt x="8307" y="3970"/>
                    <a:pt x="8073" y="3603"/>
                  </a:cubicBezTo>
                  <a:cubicBezTo>
                    <a:pt x="7406" y="2369"/>
                    <a:pt x="6472" y="701"/>
                    <a:pt x="5071" y="167"/>
                  </a:cubicBezTo>
                  <a:cubicBezTo>
                    <a:pt x="5004" y="117"/>
                    <a:pt x="4929" y="92"/>
                    <a:pt x="4854" y="92"/>
                  </a:cubicBezTo>
                  <a:cubicBezTo>
                    <a:pt x="4779" y="92"/>
                    <a:pt x="4704" y="117"/>
                    <a:pt x="4638" y="167"/>
                  </a:cubicBezTo>
                  <a:cubicBezTo>
                    <a:pt x="1635" y="2636"/>
                    <a:pt x="1" y="7172"/>
                    <a:pt x="468" y="10975"/>
                  </a:cubicBezTo>
                  <a:cubicBezTo>
                    <a:pt x="801" y="13610"/>
                    <a:pt x="2970" y="16779"/>
                    <a:pt x="5672" y="17413"/>
                  </a:cubicBezTo>
                  <a:cubicBezTo>
                    <a:pt x="6005" y="17480"/>
                    <a:pt x="6339" y="17547"/>
                    <a:pt x="6672" y="17547"/>
                  </a:cubicBezTo>
                  <a:cubicBezTo>
                    <a:pt x="6839" y="17647"/>
                    <a:pt x="7006" y="17713"/>
                    <a:pt x="7206" y="17713"/>
                  </a:cubicBezTo>
                  <a:cubicBezTo>
                    <a:pt x="7345" y="17719"/>
                    <a:pt x="7481" y="17722"/>
                    <a:pt x="7617" y="17722"/>
                  </a:cubicBezTo>
                  <a:cubicBezTo>
                    <a:pt x="9765" y="17722"/>
                    <a:pt x="11529" y="16967"/>
                    <a:pt x="12910" y="15178"/>
                  </a:cubicBezTo>
                  <a:cubicBezTo>
                    <a:pt x="13644" y="14144"/>
                    <a:pt x="14144" y="12977"/>
                    <a:pt x="14411" y="11709"/>
                  </a:cubicBezTo>
                  <a:cubicBezTo>
                    <a:pt x="14578" y="11175"/>
                    <a:pt x="14745" y="10608"/>
                    <a:pt x="14845" y="10041"/>
                  </a:cubicBezTo>
                  <a:cubicBezTo>
                    <a:pt x="15278" y="8040"/>
                    <a:pt x="15012" y="5972"/>
                    <a:pt x="14478" y="4004"/>
                  </a:cubicBezTo>
                  <a:cubicBezTo>
                    <a:pt x="14311" y="2869"/>
                    <a:pt x="13944" y="1769"/>
                    <a:pt x="13410" y="801"/>
                  </a:cubicBezTo>
                  <a:lnTo>
                    <a:pt x="13410" y="768"/>
                  </a:lnTo>
                  <a:cubicBezTo>
                    <a:pt x="13344" y="701"/>
                    <a:pt x="13310" y="601"/>
                    <a:pt x="13277" y="534"/>
                  </a:cubicBezTo>
                  <a:cubicBezTo>
                    <a:pt x="13110" y="234"/>
                    <a:pt x="12810" y="67"/>
                    <a:pt x="12510" y="34"/>
                  </a:cubicBezTo>
                  <a:cubicBezTo>
                    <a:pt x="12443" y="12"/>
                    <a:pt x="12376" y="1"/>
                    <a:pt x="12312" y="1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body" idx="1"/>
          </p:nvPr>
        </p:nvSpPr>
        <p:spPr>
          <a:xfrm>
            <a:off x="713225" y="1177085"/>
            <a:ext cx="7708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Include the header file: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#Include &lt;</a:t>
            </a:r>
            <a:r>
              <a:rPr lang="en-US" sz="2800" dirty="0" err="1" smtClean="0">
                <a:solidFill>
                  <a:srgbClr val="FF0000"/>
                </a:solidFill>
              </a:rPr>
              <a:t>iomanip</a:t>
            </a:r>
            <a:r>
              <a:rPr lang="en-US" sz="2800" dirty="0" smtClean="0">
                <a:solidFill>
                  <a:srgbClr val="FF0000"/>
                </a:solidFill>
              </a:rPr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2"/>
                </a:solidFill>
              </a:rPr>
              <a:t>M</a:t>
            </a:r>
            <a:r>
              <a:rPr lang="en-US" sz="2800" dirty="0" smtClean="0">
                <a:solidFill>
                  <a:schemeClr val="bg2"/>
                </a:solidFill>
              </a:rPr>
              <a:t>anipulators in a </a:t>
            </a:r>
            <a:r>
              <a:rPr lang="en-US" sz="2800" dirty="0" err="1" smtClean="0">
                <a:solidFill>
                  <a:schemeClr val="bg2"/>
                </a:solidFill>
              </a:rPr>
              <a:t>cout</a:t>
            </a:r>
            <a:r>
              <a:rPr lang="en-US" sz="2800" dirty="0" smtClean="0">
                <a:solidFill>
                  <a:schemeClr val="bg2"/>
                </a:solidFill>
              </a:rPr>
              <a:t> statement: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 smtClean="0">
              <a:solidFill>
                <a:schemeClr val="bg2"/>
              </a:solidFill>
            </a:endParaRPr>
          </a:p>
          <a:p>
            <a:r>
              <a:rPr lang="en-US" sz="2000" dirty="0" err="1" smtClean="0"/>
              <a:t>setw</a:t>
            </a:r>
            <a:r>
              <a:rPr lang="en-US" sz="2000" dirty="0" smtClean="0"/>
              <a:t>(n</a:t>
            </a:r>
            <a:r>
              <a:rPr lang="en-US" sz="2000" dirty="0"/>
              <a:t>)-</a:t>
            </a:r>
            <a:r>
              <a:rPr lang="en-US" sz="2000" dirty="0" smtClean="0"/>
              <a:t>Set field width to n</a:t>
            </a:r>
            <a:endParaRPr lang="en-US" sz="2000" dirty="0"/>
          </a:p>
          <a:p>
            <a:r>
              <a:rPr lang="en-US" sz="2000" dirty="0" err="1"/>
              <a:t>setfill</a:t>
            </a:r>
            <a:r>
              <a:rPr lang="en-US" sz="2000" dirty="0"/>
              <a:t>(n)-</a:t>
            </a:r>
            <a:r>
              <a:rPr lang="en-US" sz="2000" dirty="0" smtClean="0"/>
              <a:t>Sets fill character to n</a:t>
            </a:r>
            <a:endParaRPr lang="en-US" sz="2000" dirty="0"/>
          </a:p>
          <a:p>
            <a:r>
              <a:rPr lang="en-US" sz="2000" dirty="0" err="1"/>
              <a:t>setprecision</a:t>
            </a:r>
            <a:r>
              <a:rPr lang="en-US" sz="2000" dirty="0"/>
              <a:t>(n)-</a:t>
            </a:r>
            <a:r>
              <a:rPr lang="en-US" sz="2000" dirty="0" smtClean="0"/>
              <a:t>Sets floating-point precision to n</a:t>
            </a: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bg2"/>
              </a:solidFill>
            </a:endParaRPr>
          </a:p>
        </p:txBody>
      </p:sp>
      <p:sp>
        <p:nvSpPr>
          <p:cNvPr id="279" name="Google Shape;279;p29"/>
          <p:cNvSpPr txBox="1">
            <a:spLocks noGrp="1"/>
          </p:cNvSpPr>
          <p:nvPr>
            <p:ph type="title"/>
          </p:nvPr>
        </p:nvSpPr>
        <p:spPr>
          <a:xfrm>
            <a:off x="713225" y="569300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FORMATTING PROGRAM OUTPUT</a:t>
            </a:r>
            <a:endParaRPr dirty="0"/>
          </a:p>
        </p:txBody>
      </p:sp>
      <p:grpSp>
        <p:nvGrpSpPr>
          <p:cNvPr id="280" name="Google Shape;280;p29"/>
          <p:cNvGrpSpPr/>
          <p:nvPr/>
        </p:nvGrpSpPr>
        <p:grpSpPr>
          <a:xfrm rot="6355166">
            <a:off x="7159529" y="3607859"/>
            <a:ext cx="3081715" cy="1994868"/>
            <a:chOff x="3476322" y="3871854"/>
            <a:chExt cx="3081549" cy="1994761"/>
          </a:xfrm>
        </p:grpSpPr>
        <p:sp>
          <p:nvSpPr>
            <p:cNvPr id="281" name="Google Shape;281;p29"/>
            <p:cNvSpPr/>
            <p:nvPr/>
          </p:nvSpPr>
          <p:spPr>
            <a:xfrm>
              <a:off x="3476322" y="4434043"/>
              <a:ext cx="929647" cy="290128"/>
            </a:xfrm>
            <a:custGeom>
              <a:avLst/>
              <a:gdLst/>
              <a:ahLst/>
              <a:cxnLst/>
              <a:rect l="l" t="t" r="r" b="b"/>
              <a:pathLst>
                <a:path w="19860" h="6198" extrusionOk="0">
                  <a:moveTo>
                    <a:pt x="6608" y="1035"/>
                  </a:moveTo>
                  <a:cubicBezTo>
                    <a:pt x="7486" y="1035"/>
                    <a:pt x="8379" y="1187"/>
                    <a:pt x="9261" y="1326"/>
                  </a:cubicBezTo>
                  <a:cubicBezTo>
                    <a:pt x="12072" y="1780"/>
                    <a:pt x="14828" y="2557"/>
                    <a:pt x="17467" y="3645"/>
                  </a:cubicBezTo>
                  <a:lnTo>
                    <a:pt x="17467" y="3645"/>
                  </a:lnTo>
                  <a:cubicBezTo>
                    <a:pt x="14865" y="4468"/>
                    <a:pt x="11720" y="5184"/>
                    <a:pt x="8737" y="5184"/>
                  </a:cubicBezTo>
                  <a:cubicBezTo>
                    <a:pt x="5937" y="5184"/>
                    <a:pt x="3279" y="4553"/>
                    <a:pt x="1344" y="2789"/>
                  </a:cubicBezTo>
                  <a:lnTo>
                    <a:pt x="1344" y="2789"/>
                  </a:lnTo>
                  <a:cubicBezTo>
                    <a:pt x="2403" y="2486"/>
                    <a:pt x="3279" y="1996"/>
                    <a:pt x="4326" y="1506"/>
                  </a:cubicBezTo>
                  <a:cubicBezTo>
                    <a:pt x="5062" y="1154"/>
                    <a:pt x="5829" y="1035"/>
                    <a:pt x="6608" y="1035"/>
                  </a:cubicBezTo>
                  <a:close/>
                  <a:moveTo>
                    <a:pt x="6415" y="0"/>
                  </a:moveTo>
                  <a:cubicBezTo>
                    <a:pt x="5956" y="0"/>
                    <a:pt x="5504" y="42"/>
                    <a:pt x="5074" y="148"/>
                  </a:cubicBezTo>
                  <a:cubicBezTo>
                    <a:pt x="3425" y="550"/>
                    <a:pt x="2136" y="1673"/>
                    <a:pt x="403" y="1978"/>
                  </a:cubicBezTo>
                  <a:cubicBezTo>
                    <a:pt x="1" y="2047"/>
                    <a:pt x="70" y="2657"/>
                    <a:pt x="264" y="2879"/>
                  </a:cubicBezTo>
                  <a:cubicBezTo>
                    <a:pt x="2368" y="5345"/>
                    <a:pt x="5497" y="6197"/>
                    <a:pt x="8802" y="6197"/>
                  </a:cubicBezTo>
                  <a:cubicBezTo>
                    <a:pt x="12288" y="6197"/>
                    <a:pt x="15970" y="5250"/>
                    <a:pt x="18853" y="4249"/>
                  </a:cubicBezTo>
                  <a:lnTo>
                    <a:pt x="18853" y="4249"/>
                  </a:lnTo>
                  <a:cubicBezTo>
                    <a:pt x="18973" y="4304"/>
                    <a:pt x="19093" y="4360"/>
                    <a:pt x="19214" y="4417"/>
                  </a:cubicBezTo>
                  <a:cubicBezTo>
                    <a:pt x="19268" y="4443"/>
                    <a:pt x="19319" y="4454"/>
                    <a:pt x="19364" y="4454"/>
                  </a:cubicBezTo>
                  <a:cubicBezTo>
                    <a:pt x="19595" y="4454"/>
                    <a:pt x="19704" y="4164"/>
                    <a:pt x="19678" y="3896"/>
                  </a:cubicBezTo>
                  <a:lnTo>
                    <a:pt x="19678" y="3896"/>
                  </a:lnTo>
                  <a:cubicBezTo>
                    <a:pt x="19860" y="3628"/>
                    <a:pt x="19684" y="3026"/>
                    <a:pt x="19337" y="3026"/>
                  </a:cubicBezTo>
                  <a:cubicBezTo>
                    <a:pt x="19302" y="3026"/>
                    <a:pt x="19265" y="3032"/>
                    <a:pt x="19227" y="3045"/>
                  </a:cubicBezTo>
                  <a:cubicBezTo>
                    <a:pt x="19092" y="3095"/>
                    <a:pt x="18953" y="3144"/>
                    <a:pt x="18813" y="3194"/>
                  </a:cubicBezTo>
                  <a:lnTo>
                    <a:pt x="18813" y="3194"/>
                  </a:lnTo>
                  <a:cubicBezTo>
                    <a:pt x="15785" y="1826"/>
                    <a:pt x="12593" y="859"/>
                    <a:pt x="9316" y="328"/>
                  </a:cubicBezTo>
                  <a:cubicBezTo>
                    <a:pt x="8402" y="187"/>
                    <a:pt x="7391" y="0"/>
                    <a:pt x="6415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4004947" y="3918711"/>
              <a:ext cx="455087" cy="710295"/>
            </a:xfrm>
            <a:custGeom>
              <a:avLst/>
              <a:gdLst/>
              <a:ahLst/>
              <a:cxnLst/>
              <a:rect l="l" t="t" r="r" b="b"/>
              <a:pathLst>
                <a:path w="9722" h="15174" extrusionOk="0">
                  <a:moveTo>
                    <a:pt x="874" y="1348"/>
                  </a:moveTo>
                  <a:cubicBezTo>
                    <a:pt x="5425" y="4019"/>
                    <a:pt x="8499" y="8812"/>
                    <a:pt x="8729" y="14137"/>
                  </a:cubicBezTo>
                  <a:lnTo>
                    <a:pt x="8729" y="14137"/>
                  </a:lnTo>
                  <a:cubicBezTo>
                    <a:pt x="5366" y="13902"/>
                    <a:pt x="2812" y="10016"/>
                    <a:pt x="2015" y="7040"/>
                  </a:cubicBezTo>
                  <a:cubicBezTo>
                    <a:pt x="1512" y="5116"/>
                    <a:pt x="1532" y="3166"/>
                    <a:pt x="874" y="1348"/>
                  </a:cubicBezTo>
                  <a:close/>
                  <a:moveTo>
                    <a:pt x="187" y="1"/>
                  </a:moveTo>
                  <a:cubicBezTo>
                    <a:pt x="1" y="1"/>
                    <a:pt x="175" y="863"/>
                    <a:pt x="227" y="955"/>
                  </a:cubicBezTo>
                  <a:cubicBezTo>
                    <a:pt x="1239" y="2632"/>
                    <a:pt x="1211" y="4559"/>
                    <a:pt x="1558" y="6430"/>
                  </a:cubicBezTo>
                  <a:cubicBezTo>
                    <a:pt x="1794" y="7705"/>
                    <a:pt x="2237" y="8939"/>
                    <a:pt x="2875" y="10076"/>
                  </a:cubicBezTo>
                  <a:cubicBezTo>
                    <a:pt x="4238" y="12509"/>
                    <a:pt x="6144" y="15174"/>
                    <a:pt x="9162" y="15174"/>
                  </a:cubicBezTo>
                  <a:cubicBezTo>
                    <a:pt x="9274" y="15174"/>
                    <a:pt x="9386" y="15170"/>
                    <a:pt x="9501" y="15163"/>
                  </a:cubicBezTo>
                  <a:cubicBezTo>
                    <a:pt x="9721" y="15149"/>
                    <a:pt x="9613" y="14137"/>
                    <a:pt x="9381" y="14137"/>
                  </a:cubicBezTo>
                  <a:cubicBezTo>
                    <a:pt x="9379" y="14137"/>
                    <a:pt x="9378" y="14137"/>
                    <a:pt x="9376" y="14137"/>
                  </a:cubicBezTo>
                  <a:lnTo>
                    <a:pt x="9362" y="14137"/>
                  </a:lnTo>
                  <a:cubicBezTo>
                    <a:pt x="9263" y="14144"/>
                    <a:pt x="9164" y="14147"/>
                    <a:pt x="9065" y="14148"/>
                  </a:cubicBezTo>
                  <a:lnTo>
                    <a:pt x="9065" y="14148"/>
                  </a:lnTo>
                  <a:cubicBezTo>
                    <a:pt x="8749" y="8254"/>
                    <a:pt x="5484" y="2816"/>
                    <a:pt x="227" y="12"/>
                  </a:cubicBezTo>
                  <a:cubicBezTo>
                    <a:pt x="212" y="4"/>
                    <a:pt x="199" y="1"/>
                    <a:pt x="1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4030506" y="4569183"/>
              <a:ext cx="505314" cy="499510"/>
            </a:xfrm>
            <a:custGeom>
              <a:avLst/>
              <a:gdLst/>
              <a:ahLst/>
              <a:cxnLst/>
              <a:rect l="l" t="t" r="r" b="b"/>
              <a:pathLst>
                <a:path w="10795" h="10671" extrusionOk="0">
                  <a:moveTo>
                    <a:pt x="8981" y="1117"/>
                  </a:moveTo>
                  <a:lnTo>
                    <a:pt x="8981" y="1117"/>
                  </a:lnTo>
                  <a:cubicBezTo>
                    <a:pt x="10794" y="3933"/>
                    <a:pt x="6112" y="5715"/>
                    <a:pt x="4394" y="6479"/>
                  </a:cubicBezTo>
                  <a:cubicBezTo>
                    <a:pt x="3107" y="7051"/>
                    <a:pt x="1960" y="7754"/>
                    <a:pt x="1195" y="8872"/>
                  </a:cubicBezTo>
                  <a:lnTo>
                    <a:pt x="1195" y="8872"/>
                  </a:lnTo>
                  <a:cubicBezTo>
                    <a:pt x="1602" y="5274"/>
                    <a:pt x="5680" y="2100"/>
                    <a:pt x="8981" y="1117"/>
                  </a:cubicBezTo>
                  <a:close/>
                  <a:moveTo>
                    <a:pt x="9246" y="1"/>
                  </a:moveTo>
                  <a:cubicBezTo>
                    <a:pt x="9233" y="1"/>
                    <a:pt x="9219" y="2"/>
                    <a:pt x="9204" y="6"/>
                  </a:cubicBezTo>
                  <a:cubicBezTo>
                    <a:pt x="4879" y="1101"/>
                    <a:pt x="0" y="5384"/>
                    <a:pt x="638" y="10194"/>
                  </a:cubicBezTo>
                  <a:cubicBezTo>
                    <a:pt x="667" y="10372"/>
                    <a:pt x="831" y="10670"/>
                    <a:pt x="988" y="10670"/>
                  </a:cubicBezTo>
                  <a:cubicBezTo>
                    <a:pt x="1051" y="10670"/>
                    <a:pt x="1113" y="10622"/>
                    <a:pt x="1164" y="10499"/>
                  </a:cubicBezTo>
                  <a:cubicBezTo>
                    <a:pt x="2481" y="7228"/>
                    <a:pt x="6612" y="7491"/>
                    <a:pt x="8761" y="5079"/>
                  </a:cubicBezTo>
                  <a:cubicBezTo>
                    <a:pt x="9811" y="3896"/>
                    <a:pt x="10178" y="2229"/>
                    <a:pt x="9531" y="820"/>
                  </a:cubicBezTo>
                  <a:lnTo>
                    <a:pt x="9531" y="820"/>
                  </a:lnTo>
                  <a:cubicBezTo>
                    <a:pt x="9634" y="521"/>
                    <a:pt x="9495" y="1"/>
                    <a:pt x="92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4372453" y="3871854"/>
              <a:ext cx="492909" cy="779948"/>
            </a:xfrm>
            <a:custGeom>
              <a:avLst/>
              <a:gdLst/>
              <a:ahLst/>
              <a:cxnLst/>
              <a:rect l="l" t="t" r="r" b="b"/>
              <a:pathLst>
                <a:path w="10530" h="16662" extrusionOk="0">
                  <a:moveTo>
                    <a:pt x="544" y="1158"/>
                  </a:moveTo>
                  <a:cubicBezTo>
                    <a:pt x="3120" y="2433"/>
                    <a:pt x="5658" y="3812"/>
                    <a:pt x="7181" y="6336"/>
                  </a:cubicBezTo>
                  <a:cubicBezTo>
                    <a:pt x="8807" y="9012"/>
                    <a:pt x="9569" y="12196"/>
                    <a:pt x="9665" y="15320"/>
                  </a:cubicBezTo>
                  <a:lnTo>
                    <a:pt x="9665" y="15320"/>
                  </a:lnTo>
                  <a:cubicBezTo>
                    <a:pt x="6997" y="14430"/>
                    <a:pt x="5201" y="12193"/>
                    <a:pt x="3687" y="9871"/>
                  </a:cubicBezTo>
                  <a:cubicBezTo>
                    <a:pt x="1869" y="7078"/>
                    <a:pt x="939" y="4383"/>
                    <a:pt x="544" y="1158"/>
                  </a:cubicBezTo>
                  <a:close/>
                  <a:moveTo>
                    <a:pt x="178" y="0"/>
                  </a:moveTo>
                  <a:cubicBezTo>
                    <a:pt x="0" y="0"/>
                    <a:pt x="1" y="466"/>
                    <a:pt x="14" y="542"/>
                  </a:cubicBezTo>
                  <a:cubicBezTo>
                    <a:pt x="374" y="4146"/>
                    <a:pt x="1206" y="7084"/>
                    <a:pt x="3175" y="10162"/>
                  </a:cubicBezTo>
                  <a:cubicBezTo>
                    <a:pt x="4807" y="12729"/>
                    <a:pt x="6740" y="15334"/>
                    <a:pt x="9710" y="16314"/>
                  </a:cubicBezTo>
                  <a:lnTo>
                    <a:pt x="9710" y="16314"/>
                  </a:lnTo>
                  <a:cubicBezTo>
                    <a:pt x="9769" y="16509"/>
                    <a:pt x="9897" y="16662"/>
                    <a:pt x="9999" y="16662"/>
                  </a:cubicBezTo>
                  <a:cubicBezTo>
                    <a:pt x="10064" y="16662"/>
                    <a:pt x="10119" y="16599"/>
                    <a:pt x="10139" y="16442"/>
                  </a:cubicBezTo>
                  <a:lnTo>
                    <a:pt x="10139" y="16442"/>
                  </a:lnTo>
                  <a:cubicBezTo>
                    <a:pt x="10156" y="16446"/>
                    <a:pt x="10172" y="16451"/>
                    <a:pt x="10189" y="16455"/>
                  </a:cubicBezTo>
                  <a:cubicBezTo>
                    <a:pt x="10203" y="16458"/>
                    <a:pt x="10216" y="16460"/>
                    <a:pt x="10228" y="16460"/>
                  </a:cubicBezTo>
                  <a:cubicBezTo>
                    <a:pt x="10529" y="16460"/>
                    <a:pt x="10455" y="15537"/>
                    <a:pt x="10189" y="15457"/>
                  </a:cubicBezTo>
                  <a:lnTo>
                    <a:pt x="10175" y="15471"/>
                  </a:lnTo>
                  <a:cubicBezTo>
                    <a:pt x="10161" y="15467"/>
                    <a:pt x="10147" y="15464"/>
                    <a:pt x="10133" y="15460"/>
                  </a:cubicBezTo>
                  <a:lnTo>
                    <a:pt x="10133" y="15460"/>
                  </a:lnTo>
                  <a:cubicBezTo>
                    <a:pt x="10025" y="12335"/>
                    <a:pt x="9312" y="9245"/>
                    <a:pt x="7888" y="6447"/>
                  </a:cubicBezTo>
                  <a:cubicBezTo>
                    <a:pt x="6238" y="3231"/>
                    <a:pt x="3382" y="1567"/>
                    <a:pt x="236" y="15"/>
                  </a:cubicBezTo>
                  <a:cubicBezTo>
                    <a:pt x="215" y="5"/>
                    <a:pt x="195" y="0"/>
                    <a:pt x="17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4457506" y="4634436"/>
              <a:ext cx="618454" cy="527502"/>
            </a:xfrm>
            <a:custGeom>
              <a:avLst/>
              <a:gdLst/>
              <a:ahLst/>
              <a:cxnLst/>
              <a:rect l="l" t="t" r="r" b="b"/>
              <a:pathLst>
                <a:path w="13212" h="11269" extrusionOk="0">
                  <a:moveTo>
                    <a:pt x="12024" y="1585"/>
                  </a:moveTo>
                  <a:cubicBezTo>
                    <a:pt x="11178" y="4141"/>
                    <a:pt x="9966" y="6447"/>
                    <a:pt x="7235" y="7483"/>
                  </a:cubicBezTo>
                  <a:cubicBezTo>
                    <a:pt x="5987" y="7941"/>
                    <a:pt x="4671" y="8176"/>
                    <a:pt x="3451" y="8675"/>
                  </a:cubicBezTo>
                  <a:cubicBezTo>
                    <a:pt x="2565" y="9039"/>
                    <a:pt x="1744" y="9783"/>
                    <a:pt x="836" y="10109"/>
                  </a:cubicBezTo>
                  <a:lnTo>
                    <a:pt x="836" y="10109"/>
                  </a:lnTo>
                  <a:cubicBezTo>
                    <a:pt x="1925" y="7923"/>
                    <a:pt x="5278" y="6758"/>
                    <a:pt x="7124" y="5626"/>
                  </a:cubicBezTo>
                  <a:cubicBezTo>
                    <a:pt x="8122" y="5016"/>
                    <a:pt x="8815" y="4032"/>
                    <a:pt x="9702" y="3269"/>
                  </a:cubicBezTo>
                  <a:cubicBezTo>
                    <a:pt x="10425" y="2647"/>
                    <a:pt x="11220" y="2105"/>
                    <a:pt x="12024" y="1585"/>
                  </a:cubicBezTo>
                  <a:close/>
                  <a:moveTo>
                    <a:pt x="12779" y="0"/>
                  </a:moveTo>
                  <a:cubicBezTo>
                    <a:pt x="12753" y="0"/>
                    <a:pt x="12725" y="8"/>
                    <a:pt x="12697" y="25"/>
                  </a:cubicBezTo>
                  <a:lnTo>
                    <a:pt x="12697" y="39"/>
                  </a:lnTo>
                  <a:cubicBezTo>
                    <a:pt x="12680" y="49"/>
                    <a:pt x="12664" y="60"/>
                    <a:pt x="12648" y="70"/>
                  </a:cubicBezTo>
                  <a:lnTo>
                    <a:pt x="12648" y="70"/>
                  </a:lnTo>
                  <a:cubicBezTo>
                    <a:pt x="12623" y="49"/>
                    <a:pt x="12598" y="36"/>
                    <a:pt x="12574" y="36"/>
                  </a:cubicBezTo>
                  <a:cubicBezTo>
                    <a:pt x="12527" y="36"/>
                    <a:pt x="12483" y="83"/>
                    <a:pt x="12449" y="198"/>
                  </a:cubicBezTo>
                  <a:lnTo>
                    <a:pt x="12449" y="198"/>
                  </a:lnTo>
                  <a:cubicBezTo>
                    <a:pt x="9948" y="1836"/>
                    <a:pt x="7966" y="4062"/>
                    <a:pt x="5322" y="5432"/>
                  </a:cubicBezTo>
                  <a:cubicBezTo>
                    <a:pt x="3284" y="6471"/>
                    <a:pt x="484" y="8107"/>
                    <a:pt x="41" y="10533"/>
                  </a:cubicBezTo>
                  <a:cubicBezTo>
                    <a:pt x="0" y="10709"/>
                    <a:pt x="52" y="11268"/>
                    <a:pt x="326" y="11268"/>
                  </a:cubicBezTo>
                  <a:cubicBezTo>
                    <a:pt x="332" y="11268"/>
                    <a:pt x="339" y="11268"/>
                    <a:pt x="346" y="11267"/>
                  </a:cubicBezTo>
                  <a:cubicBezTo>
                    <a:pt x="1760" y="11129"/>
                    <a:pt x="2952" y="9895"/>
                    <a:pt x="4282" y="9438"/>
                  </a:cubicBezTo>
                  <a:cubicBezTo>
                    <a:pt x="5613" y="8980"/>
                    <a:pt x="7055" y="8731"/>
                    <a:pt x="8330" y="8079"/>
                  </a:cubicBezTo>
                  <a:cubicBezTo>
                    <a:pt x="11037" y="6726"/>
                    <a:pt x="12040" y="3799"/>
                    <a:pt x="12834" y="1067"/>
                  </a:cubicBezTo>
                  <a:lnTo>
                    <a:pt x="12834" y="1067"/>
                  </a:lnTo>
                  <a:cubicBezTo>
                    <a:pt x="12871" y="1043"/>
                    <a:pt x="12909" y="1020"/>
                    <a:pt x="12946" y="996"/>
                  </a:cubicBezTo>
                  <a:cubicBezTo>
                    <a:pt x="13211" y="832"/>
                    <a:pt x="13051" y="0"/>
                    <a:pt x="1277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4909223" y="4048609"/>
              <a:ext cx="492769" cy="773769"/>
            </a:xfrm>
            <a:custGeom>
              <a:avLst/>
              <a:gdLst/>
              <a:ahLst/>
              <a:cxnLst/>
              <a:rect l="l" t="t" r="r" b="b"/>
              <a:pathLst>
                <a:path w="10527" h="16530" extrusionOk="0">
                  <a:moveTo>
                    <a:pt x="998" y="2026"/>
                  </a:moveTo>
                  <a:cubicBezTo>
                    <a:pt x="2422" y="3663"/>
                    <a:pt x="4410" y="4787"/>
                    <a:pt x="5639" y="6635"/>
                  </a:cubicBezTo>
                  <a:cubicBezTo>
                    <a:pt x="7250" y="9064"/>
                    <a:pt x="8314" y="11806"/>
                    <a:pt x="8893" y="14646"/>
                  </a:cubicBezTo>
                  <a:lnTo>
                    <a:pt x="8893" y="14646"/>
                  </a:lnTo>
                  <a:cubicBezTo>
                    <a:pt x="6728" y="13121"/>
                    <a:pt x="5485" y="11122"/>
                    <a:pt x="4045" y="8756"/>
                  </a:cubicBezTo>
                  <a:cubicBezTo>
                    <a:pt x="3268" y="7495"/>
                    <a:pt x="2312" y="6441"/>
                    <a:pt x="1771" y="5027"/>
                  </a:cubicBezTo>
                  <a:cubicBezTo>
                    <a:pt x="1405" y="4057"/>
                    <a:pt x="1178" y="3045"/>
                    <a:pt x="998" y="2026"/>
                  </a:cubicBezTo>
                  <a:close/>
                  <a:moveTo>
                    <a:pt x="387" y="0"/>
                  </a:moveTo>
                  <a:cubicBezTo>
                    <a:pt x="183" y="0"/>
                    <a:pt x="1" y="275"/>
                    <a:pt x="39" y="550"/>
                  </a:cubicBezTo>
                  <a:cubicBezTo>
                    <a:pt x="288" y="2186"/>
                    <a:pt x="551" y="3849"/>
                    <a:pt x="1120" y="5388"/>
                  </a:cubicBezTo>
                  <a:cubicBezTo>
                    <a:pt x="1688" y="6899"/>
                    <a:pt x="2672" y="8008"/>
                    <a:pt x="3504" y="9352"/>
                  </a:cubicBezTo>
                  <a:cubicBezTo>
                    <a:pt x="5129" y="12022"/>
                    <a:pt x="6513" y="14246"/>
                    <a:pt x="9112" y="15878"/>
                  </a:cubicBezTo>
                  <a:lnTo>
                    <a:pt x="9112" y="15878"/>
                  </a:lnTo>
                  <a:cubicBezTo>
                    <a:pt x="9124" y="15953"/>
                    <a:pt x="9135" y="16028"/>
                    <a:pt x="9146" y="16103"/>
                  </a:cubicBezTo>
                  <a:cubicBezTo>
                    <a:pt x="9184" y="16393"/>
                    <a:pt x="9358" y="16530"/>
                    <a:pt x="9522" y="16530"/>
                  </a:cubicBezTo>
                  <a:cubicBezTo>
                    <a:pt x="9649" y="16530"/>
                    <a:pt x="9771" y="16448"/>
                    <a:pt x="9823" y="16292"/>
                  </a:cubicBezTo>
                  <a:lnTo>
                    <a:pt x="9823" y="16292"/>
                  </a:lnTo>
                  <a:cubicBezTo>
                    <a:pt x="9860" y="16312"/>
                    <a:pt x="9898" y="16332"/>
                    <a:pt x="9936" y="16352"/>
                  </a:cubicBezTo>
                  <a:cubicBezTo>
                    <a:pt x="9998" y="16386"/>
                    <a:pt x="10055" y="16401"/>
                    <a:pt x="10106" y="16401"/>
                  </a:cubicBezTo>
                  <a:cubicBezTo>
                    <a:pt x="10472" y="16401"/>
                    <a:pt x="10526" y="15620"/>
                    <a:pt x="10185" y="15438"/>
                  </a:cubicBezTo>
                  <a:cubicBezTo>
                    <a:pt x="10023" y="15352"/>
                    <a:pt x="9865" y="15263"/>
                    <a:pt x="9712" y="15173"/>
                  </a:cubicBezTo>
                  <a:lnTo>
                    <a:pt x="9712" y="15173"/>
                  </a:lnTo>
                  <a:cubicBezTo>
                    <a:pt x="9222" y="12298"/>
                    <a:pt x="8230" y="9537"/>
                    <a:pt x="6775" y="6996"/>
                  </a:cubicBezTo>
                  <a:cubicBezTo>
                    <a:pt x="6068" y="5790"/>
                    <a:pt x="5264" y="4667"/>
                    <a:pt x="4225" y="3724"/>
                  </a:cubicBezTo>
                  <a:cubicBezTo>
                    <a:pt x="2963" y="2601"/>
                    <a:pt x="1508" y="1714"/>
                    <a:pt x="662" y="203"/>
                  </a:cubicBezTo>
                  <a:cubicBezTo>
                    <a:pt x="579" y="59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5240638" y="4745142"/>
              <a:ext cx="283669" cy="702244"/>
            </a:xfrm>
            <a:custGeom>
              <a:avLst/>
              <a:gdLst/>
              <a:ahLst/>
              <a:cxnLst/>
              <a:rect l="l" t="t" r="r" b="b"/>
              <a:pathLst>
                <a:path w="6060" h="15002" extrusionOk="0">
                  <a:moveTo>
                    <a:pt x="3267" y="2027"/>
                  </a:moveTo>
                  <a:cubicBezTo>
                    <a:pt x="6059" y="5201"/>
                    <a:pt x="2295" y="9735"/>
                    <a:pt x="3139" y="13734"/>
                  </a:cubicBezTo>
                  <a:lnTo>
                    <a:pt x="3139" y="13734"/>
                  </a:lnTo>
                  <a:cubicBezTo>
                    <a:pt x="2071" y="13222"/>
                    <a:pt x="1249" y="12274"/>
                    <a:pt x="888" y="11120"/>
                  </a:cubicBezTo>
                  <a:cubicBezTo>
                    <a:pt x="430" y="9568"/>
                    <a:pt x="1179" y="8209"/>
                    <a:pt x="1941" y="6892"/>
                  </a:cubicBezTo>
                  <a:cubicBezTo>
                    <a:pt x="2949" y="5159"/>
                    <a:pt x="3085" y="3840"/>
                    <a:pt x="3267" y="2027"/>
                  </a:cubicBezTo>
                  <a:close/>
                  <a:moveTo>
                    <a:pt x="2090" y="1"/>
                  </a:moveTo>
                  <a:cubicBezTo>
                    <a:pt x="1758" y="1"/>
                    <a:pt x="1687" y="771"/>
                    <a:pt x="2024" y="987"/>
                  </a:cubicBezTo>
                  <a:cubicBezTo>
                    <a:pt x="2231" y="1119"/>
                    <a:pt x="2421" y="1254"/>
                    <a:pt x="2595" y="1392"/>
                  </a:cubicBezTo>
                  <a:lnTo>
                    <a:pt x="2595" y="1392"/>
                  </a:lnTo>
                  <a:cubicBezTo>
                    <a:pt x="2517" y="2325"/>
                    <a:pt x="2542" y="3236"/>
                    <a:pt x="2301" y="4148"/>
                  </a:cubicBezTo>
                  <a:cubicBezTo>
                    <a:pt x="2038" y="5104"/>
                    <a:pt x="1553" y="5853"/>
                    <a:pt x="1068" y="6712"/>
                  </a:cubicBezTo>
                  <a:cubicBezTo>
                    <a:pt x="486" y="7724"/>
                    <a:pt x="0" y="8764"/>
                    <a:pt x="14" y="9956"/>
                  </a:cubicBezTo>
                  <a:cubicBezTo>
                    <a:pt x="28" y="12257"/>
                    <a:pt x="1525" y="14281"/>
                    <a:pt x="3715" y="14988"/>
                  </a:cubicBezTo>
                  <a:cubicBezTo>
                    <a:pt x="3745" y="14997"/>
                    <a:pt x="3773" y="15002"/>
                    <a:pt x="3799" y="15002"/>
                  </a:cubicBezTo>
                  <a:cubicBezTo>
                    <a:pt x="4077" y="15002"/>
                    <a:pt x="4152" y="14498"/>
                    <a:pt x="4076" y="14295"/>
                  </a:cubicBezTo>
                  <a:cubicBezTo>
                    <a:pt x="2828" y="11287"/>
                    <a:pt x="4991" y="8306"/>
                    <a:pt x="5143" y="5284"/>
                  </a:cubicBezTo>
                  <a:cubicBezTo>
                    <a:pt x="5254" y="2956"/>
                    <a:pt x="4187" y="1278"/>
                    <a:pt x="2260" y="59"/>
                  </a:cubicBezTo>
                  <a:cubicBezTo>
                    <a:pt x="2198" y="18"/>
                    <a:pt x="2141" y="1"/>
                    <a:pt x="2090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5079705" y="4761057"/>
              <a:ext cx="316389" cy="256940"/>
            </a:xfrm>
            <a:custGeom>
              <a:avLst/>
              <a:gdLst/>
              <a:ahLst/>
              <a:cxnLst/>
              <a:rect l="l" t="t" r="r" b="b"/>
              <a:pathLst>
                <a:path w="6759" h="5489" extrusionOk="0">
                  <a:moveTo>
                    <a:pt x="5210" y="1481"/>
                  </a:moveTo>
                  <a:lnTo>
                    <a:pt x="5210" y="1481"/>
                  </a:lnTo>
                  <a:cubicBezTo>
                    <a:pt x="4494" y="3011"/>
                    <a:pt x="2644" y="3866"/>
                    <a:pt x="1046" y="4367"/>
                  </a:cubicBezTo>
                  <a:lnTo>
                    <a:pt x="1046" y="4367"/>
                  </a:lnTo>
                  <a:cubicBezTo>
                    <a:pt x="1443" y="3742"/>
                    <a:pt x="3028" y="2673"/>
                    <a:pt x="3327" y="2477"/>
                  </a:cubicBezTo>
                  <a:cubicBezTo>
                    <a:pt x="3929" y="2085"/>
                    <a:pt x="4558" y="1753"/>
                    <a:pt x="5210" y="1481"/>
                  </a:cubicBezTo>
                  <a:close/>
                  <a:moveTo>
                    <a:pt x="5735" y="1"/>
                  </a:moveTo>
                  <a:cubicBezTo>
                    <a:pt x="5636" y="1"/>
                    <a:pt x="5546" y="85"/>
                    <a:pt x="5513" y="292"/>
                  </a:cubicBezTo>
                  <a:lnTo>
                    <a:pt x="5513" y="292"/>
                  </a:lnTo>
                  <a:cubicBezTo>
                    <a:pt x="4180" y="768"/>
                    <a:pt x="2947" y="1484"/>
                    <a:pt x="1872" y="2408"/>
                  </a:cubicBezTo>
                  <a:cubicBezTo>
                    <a:pt x="999" y="3156"/>
                    <a:pt x="1" y="4043"/>
                    <a:pt x="555" y="5263"/>
                  </a:cubicBezTo>
                  <a:cubicBezTo>
                    <a:pt x="594" y="5340"/>
                    <a:pt x="691" y="5488"/>
                    <a:pt x="804" y="5488"/>
                  </a:cubicBezTo>
                  <a:cubicBezTo>
                    <a:pt x="814" y="5488"/>
                    <a:pt x="823" y="5487"/>
                    <a:pt x="832" y="5485"/>
                  </a:cubicBezTo>
                  <a:cubicBezTo>
                    <a:pt x="3150" y="4819"/>
                    <a:pt x="5468" y="3609"/>
                    <a:pt x="5994" y="1188"/>
                  </a:cubicBezTo>
                  <a:lnTo>
                    <a:pt x="5994" y="1188"/>
                  </a:lnTo>
                  <a:cubicBezTo>
                    <a:pt x="6125" y="1144"/>
                    <a:pt x="6258" y="1102"/>
                    <a:pt x="6391" y="1063"/>
                  </a:cubicBezTo>
                  <a:cubicBezTo>
                    <a:pt x="6759" y="958"/>
                    <a:pt x="6628" y="43"/>
                    <a:pt x="6319" y="43"/>
                  </a:cubicBezTo>
                  <a:cubicBezTo>
                    <a:pt x="6302" y="43"/>
                    <a:pt x="6284" y="45"/>
                    <a:pt x="6266" y="51"/>
                  </a:cubicBezTo>
                  <a:cubicBezTo>
                    <a:pt x="6165" y="80"/>
                    <a:pt x="6065" y="109"/>
                    <a:pt x="5965" y="140"/>
                  </a:cubicBezTo>
                  <a:lnTo>
                    <a:pt x="5965" y="140"/>
                  </a:lnTo>
                  <a:cubicBezTo>
                    <a:pt x="5899" y="54"/>
                    <a:pt x="5814" y="1"/>
                    <a:pt x="57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5298167" y="4327316"/>
              <a:ext cx="161494" cy="493190"/>
            </a:xfrm>
            <a:custGeom>
              <a:avLst/>
              <a:gdLst/>
              <a:ahLst/>
              <a:cxnLst/>
              <a:rect l="l" t="t" r="r" b="b"/>
              <a:pathLst>
                <a:path w="3450" h="10536" extrusionOk="0">
                  <a:moveTo>
                    <a:pt x="1879" y="1457"/>
                  </a:moveTo>
                  <a:lnTo>
                    <a:pt x="1879" y="1457"/>
                  </a:lnTo>
                  <a:cubicBezTo>
                    <a:pt x="2497" y="3576"/>
                    <a:pt x="1842" y="5762"/>
                    <a:pt x="1188" y="7869"/>
                  </a:cubicBezTo>
                  <a:lnTo>
                    <a:pt x="1188" y="7869"/>
                  </a:lnTo>
                  <a:cubicBezTo>
                    <a:pt x="819" y="5718"/>
                    <a:pt x="1052" y="3495"/>
                    <a:pt x="1879" y="1457"/>
                  </a:cubicBezTo>
                  <a:close/>
                  <a:moveTo>
                    <a:pt x="1842" y="1"/>
                  </a:moveTo>
                  <a:cubicBezTo>
                    <a:pt x="1749" y="1"/>
                    <a:pt x="1656" y="54"/>
                    <a:pt x="1599" y="168"/>
                  </a:cubicBezTo>
                  <a:cubicBezTo>
                    <a:pt x="287" y="2980"/>
                    <a:pt x="0" y="6163"/>
                    <a:pt x="799" y="9149"/>
                  </a:cubicBezTo>
                  <a:lnTo>
                    <a:pt x="799" y="9149"/>
                  </a:lnTo>
                  <a:cubicBezTo>
                    <a:pt x="734" y="9373"/>
                    <a:pt x="672" y="9595"/>
                    <a:pt x="615" y="9816"/>
                  </a:cubicBezTo>
                  <a:cubicBezTo>
                    <a:pt x="538" y="10125"/>
                    <a:pt x="790" y="10535"/>
                    <a:pt x="1007" y="10535"/>
                  </a:cubicBezTo>
                  <a:cubicBezTo>
                    <a:pt x="1087" y="10535"/>
                    <a:pt x="1163" y="10478"/>
                    <a:pt x="1215" y="10338"/>
                  </a:cubicBezTo>
                  <a:lnTo>
                    <a:pt x="1215" y="10338"/>
                  </a:lnTo>
                  <a:cubicBezTo>
                    <a:pt x="1270" y="10401"/>
                    <a:pt x="1333" y="10429"/>
                    <a:pt x="1394" y="10429"/>
                  </a:cubicBezTo>
                  <a:cubicBezTo>
                    <a:pt x="1603" y="10429"/>
                    <a:pt x="1800" y="10111"/>
                    <a:pt x="1682" y="9775"/>
                  </a:cubicBezTo>
                  <a:cubicBezTo>
                    <a:pt x="1622" y="9603"/>
                    <a:pt x="1566" y="9430"/>
                    <a:pt x="1514" y="9257"/>
                  </a:cubicBezTo>
                  <a:lnTo>
                    <a:pt x="1514" y="9257"/>
                  </a:lnTo>
                  <a:cubicBezTo>
                    <a:pt x="2378" y="6239"/>
                    <a:pt x="3449" y="3281"/>
                    <a:pt x="2126" y="210"/>
                  </a:cubicBezTo>
                  <a:cubicBezTo>
                    <a:pt x="2066" y="75"/>
                    <a:pt x="1953" y="1"/>
                    <a:pt x="184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5480726" y="4575643"/>
              <a:ext cx="279877" cy="360577"/>
            </a:xfrm>
            <a:custGeom>
              <a:avLst/>
              <a:gdLst/>
              <a:ahLst/>
              <a:cxnLst/>
              <a:rect l="l" t="t" r="r" b="b"/>
              <a:pathLst>
                <a:path w="5979" h="7703" extrusionOk="0">
                  <a:moveTo>
                    <a:pt x="700" y="1392"/>
                  </a:moveTo>
                  <a:cubicBezTo>
                    <a:pt x="2354" y="2800"/>
                    <a:pt x="3992" y="4302"/>
                    <a:pt x="4924" y="6259"/>
                  </a:cubicBezTo>
                  <a:lnTo>
                    <a:pt x="4924" y="6259"/>
                  </a:lnTo>
                  <a:cubicBezTo>
                    <a:pt x="3103" y="5234"/>
                    <a:pt x="1166" y="3405"/>
                    <a:pt x="700" y="1392"/>
                  </a:cubicBezTo>
                  <a:close/>
                  <a:moveTo>
                    <a:pt x="254" y="1"/>
                  </a:moveTo>
                  <a:cubicBezTo>
                    <a:pt x="96" y="1"/>
                    <a:pt x="0" y="268"/>
                    <a:pt x="0" y="422"/>
                  </a:cubicBezTo>
                  <a:cubicBezTo>
                    <a:pt x="95" y="3526"/>
                    <a:pt x="2708" y="6219"/>
                    <a:pt x="5416" y="7529"/>
                  </a:cubicBezTo>
                  <a:lnTo>
                    <a:pt x="5416" y="7529"/>
                  </a:lnTo>
                  <a:cubicBezTo>
                    <a:pt x="5476" y="7651"/>
                    <a:pt x="5550" y="7702"/>
                    <a:pt x="5622" y="7702"/>
                  </a:cubicBezTo>
                  <a:cubicBezTo>
                    <a:pt x="5806" y="7702"/>
                    <a:pt x="5979" y="7369"/>
                    <a:pt x="5878" y="7048"/>
                  </a:cubicBezTo>
                  <a:cubicBezTo>
                    <a:pt x="5868" y="7016"/>
                    <a:pt x="5858" y="6985"/>
                    <a:pt x="5849" y="6953"/>
                  </a:cubicBezTo>
                  <a:lnTo>
                    <a:pt x="5849" y="6953"/>
                  </a:lnTo>
                  <a:cubicBezTo>
                    <a:pt x="5839" y="6913"/>
                    <a:pt x="5826" y="6874"/>
                    <a:pt x="5811" y="6838"/>
                  </a:cubicBezTo>
                  <a:lnTo>
                    <a:pt x="5811" y="6838"/>
                  </a:lnTo>
                  <a:cubicBezTo>
                    <a:pt x="4868" y="3970"/>
                    <a:pt x="2635" y="1956"/>
                    <a:pt x="388" y="62"/>
                  </a:cubicBezTo>
                  <a:cubicBezTo>
                    <a:pt x="340" y="19"/>
                    <a:pt x="295" y="1"/>
                    <a:pt x="254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5613105" y="4879206"/>
              <a:ext cx="204981" cy="386791"/>
            </a:xfrm>
            <a:custGeom>
              <a:avLst/>
              <a:gdLst/>
              <a:ahLst/>
              <a:cxnLst/>
              <a:rect l="l" t="t" r="r" b="b"/>
              <a:pathLst>
                <a:path w="4379" h="8263" extrusionOk="0">
                  <a:moveTo>
                    <a:pt x="2715" y="1208"/>
                  </a:moveTo>
                  <a:cubicBezTo>
                    <a:pt x="3852" y="2990"/>
                    <a:pt x="1762" y="5607"/>
                    <a:pt x="450" y="6919"/>
                  </a:cubicBezTo>
                  <a:lnTo>
                    <a:pt x="450" y="6919"/>
                  </a:lnTo>
                  <a:cubicBezTo>
                    <a:pt x="528" y="4744"/>
                    <a:pt x="885" y="2544"/>
                    <a:pt x="2715" y="1208"/>
                  </a:cubicBezTo>
                  <a:close/>
                  <a:moveTo>
                    <a:pt x="2538" y="1"/>
                  </a:moveTo>
                  <a:cubicBezTo>
                    <a:pt x="2468" y="1"/>
                    <a:pt x="2427" y="127"/>
                    <a:pt x="2413" y="289"/>
                  </a:cubicBezTo>
                  <a:lnTo>
                    <a:pt x="2413" y="289"/>
                  </a:lnTo>
                  <a:cubicBezTo>
                    <a:pt x="165" y="1987"/>
                    <a:pt x="26" y="4991"/>
                    <a:pt x="0" y="7633"/>
                  </a:cubicBezTo>
                  <a:cubicBezTo>
                    <a:pt x="0" y="7706"/>
                    <a:pt x="86" y="8262"/>
                    <a:pt x="258" y="8262"/>
                  </a:cubicBezTo>
                  <a:cubicBezTo>
                    <a:pt x="281" y="8262"/>
                    <a:pt x="306" y="8252"/>
                    <a:pt x="333" y="8229"/>
                  </a:cubicBezTo>
                  <a:cubicBezTo>
                    <a:pt x="2128" y="6559"/>
                    <a:pt x="4378" y="3320"/>
                    <a:pt x="3129" y="808"/>
                  </a:cubicBezTo>
                  <a:lnTo>
                    <a:pt x="3129" y="808"/>
                  </a:lnTo>
                  <a:cubicBezTo>
                    <a:pt x="3177" y="513"/>
                    <a:pt x="3038" y="4"/>
                    <a:pt x="2849" y="4"/>
                  </a:cubicBezTo>
                  <a:cubicBezTo>
                    <a:pt x="2829" y="4"/>
                    <a:pt x="2808" y="9"/>
                    <a:pt x="2786" y="22"/>
                  </a:cubicBezTo>
                  <a:lnTo>
                    <a:pt x="2800" y="22"/>
                  </a:lnTo>
                  <a:cubicBezTo>
                    <a:pt x="2756" y="50"/>
                    <a:pt x="2712" y="79"/>
                    <a:pt x="2668" y="107"/>
                  </a:cubicBezTo>
                  <a:lnTo>
                    <a:pt x="2668" y="107"/>
                  </a:lnTo>
                  <a:cubicBezTo>
                    <a:pt x="2653" y="88"/>
                    <a:pt x="2636" y="69"/>
                    <a:pt x="2620" y="50"/>
                  </a:cubicBezTo>
                  <a:cubicBezTo>
                    <a:pt x="2589" y="16"/>
                    <a:pt x="2562" y="1"/>
                    <a:pt x="2538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4890218" y="5336539"/>
              <a:ext cx="812294" cy="395498"/>
            </a:xfrm>
            <a:custGeom>
              <a:avLst/>
              <a:gdLst/>
              <a:ahLst/>
              <a:cxnLst/>
              <a:rect l="l" t="t" r="r" b="b"/>
              <a:pathLst>
                <a:path w="17353" h="8449" extrusionOk="0">
                  <a:moveTo>
                    <a:pt x="15694" y="983"/>
                  </a:moveTo>
                  <a:cubicBezTo>
                    <a:pt x="15952" y="983"/>
                    <a:pt x="16214" y="1003"/>
                    <a:pt x="16483" y="1046"/>
                  </a:cubicBezTo>
                  <a:lnTo>
                    <a:pt x="16483" y="1046"/>
                  </a:lnTo>
                  <a:cubicBezTo>
                    <a:pt x="14749" y="3243"/>
                    <a:pt x="12597" y="5980"/>
                    <a:pt x="10079" y="7025"/>
                  </a:cubicBezTo>
                  <a:cubicBezTo>
                    <a:pt x="9485" y="7274"/>
                    <a:pt x="8869" y="7363"/>
                    <a:pt x="8248" y="7363"/>
                  </a:cubicBezTo>
                  <a:cubicBezTo>
                    <a:pt x="7448" y="7363"/>
                    <a:pt x="6639" y="7215"/>
                    <a:pt x="5851" y="7067"/>
                  </a:cubicBezTo>
                  <a:cubicBezTo>
                    <a:pt x="4604" y="6839"/>
                    <a:pt x="3374" y="6528"/>
                    <a:pt x="2171" y="6141"/>
                  </a:cubicBezTo>
                  <a:lnTo>
                    <a:pt x="2171" y="6141"/>
                  </a:lnTo>
                  <a:cubicBezTo>
                    <a:pt x="4467" y="5683"/>
                    <a:pt x="6852" y="5055"/>
                    <a:pt x="8873" y="4045"/>
                  </a:cubicBezTo>
                  <a:cubicBezTo>
                    <a:pt x="11116" y="2935"/>
                    <a:pt x="13154" y="983"/>
                    <a:pt x="15694" y="983"/>
                  </a:cubicBezTo>
                  <a:close/>
                  <a:moveTo>
                    <a:pt x="15587" y="1"/>
                  </a:moveTo>
                  <a:cubicBezTo>
                    <a:pt x="13408" y="1"/>
                    <a:pt x="11599" y="1374"/>
                    <a:pt x="9704" y="2506"/>
                  </a:cubicBezTo>
                  <a:cubicBezTo>
                    <a:pt x="6932" y="4156"/>
                    <a:pt x="3411" y="4918"/>
                    <a:pt x="264" y="5459"/>
                  </a:cubicBezTo>
                  <a:cubicBezTo>
                    <a:pt x="1" y="5514"/>
                    <a:pt x="153" y="6388"/>
                    <a:pt x="348" y="6471"/>
                  </a:cubicBezTo>
                  <a:cubicBezTo>
                    <a:pt x="2395" y="7263"/>
                    <a:pt x="5384" y="8448"/>
                    <a:pt x="7954" y="8448"/>
                  </a:cubicBezTo>
                  <a:cubicBezTo>
                    <a:pt x="8759" y="8448"/>
                    <a:pt x="9522" y="8332"/>
                    <a:pt x="10203" y="8051"/>
                  </a:cubicBezTo>
                  <a:cubicBezTo>
                    <a:pt x="13031" y="6887"/>
                    <a:pt x="15374" y="3685"/>
                    <a:pt x="17217" y="1370"/>
                  </a:cubicBezTo>
                  <a:cubicBezTo>
                    <a:pt x="17352" y="1193"/>
                    <a:pt x="17223" y="653"/>
                    <a:pt x="17103" y="455"/>
                  </a:cubicBezTo>
                  <a:lnTo>
                    <a:pt x="17103" y="455"/>
                  </a:lnTo>
                  <a:cubicBezTo>
                    <a:pt x="17068" y="306"/>
                    <a:pt x="17007" y="186"/>
                    <a:pt x="16926" y="164"/>
                  </a:cubicBezTo>
                  <a:lnTo>
                    <a:pt x="16926" y="164"/>
                  </a:lnTo>
                  <a:lnTo>
                    <a:pt x="16940" y="177"/>
                  </a:lnTo>
                  <a:cubicBezTo>
                    <a:pt x="16472" y="55"/>
                    <a:pt x="16022" y="1"/>
                    <a:pt x="155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5534183" y="5339395"/>
              <a:ext cx="231195" cy="527221"/>
            </a:xfrm>
            <a:custGeom>
              <a:avLst/>
              <a:gdLst/>
              <a:ahLst/>
              <a:cxnLst/>
              <a:rect l="l" t="t" r="r" b="b"/>
              <a:pathLst>
                <a:path w="4939" h="11263" extrusionOk="0">
                  <a:moveTo>
                    <a:pt x="3101" y="1446"/>
                  </a:moveTo>
                  <a:cubicBezTo>
                    <a:pt x="3902" y="3185"/>
                    <a:pt x="4440" y="4880"/>
                    <a:pt x="3502" y="6742"/>
                  </a:cubicBezTo>
                  <a:cubicBezTo>
                    <a:pt x="2953" y="7818"/>
                    <a:pt x="2225" y="8808"/>
                    <a:pt x="1527" y="9806"/>
                  </a:cubicBezTo>
                  <a:lnTo>
                    <a:pt x="1527" y="9806"/>
                  </a:lnTo>
                  <a:cubicBezTo>
                    <a:pt x="1043" y="7245"/>
                    <a:pt x="1040" y="3176"/>
                    <a:pt x="3101" y="1446"/>
                  </a:cubicBezTo>
                  <a:close/>
                  <a:moveTo>
                    <a:pt x="3661" y="1"/>
                  </a:moveTo>
                  <a:cubicBezTo>
                    <a:pt x="3619" y="1"/>
                    <a:pt x="3576" y="11"/>
                    <a:pt x="3530" y="33"/>
                  </a:cubicBezTo>
                  <a:cubicBezTo>
                    <a:pt x="3410" y="89"/>
                    <a:pt x="3294" y="150"/>
                    <a:pt x="3183" y="216"/>
                  </a:cubicBezTo>
                  <a:lnTo>
                    <a:pt x="3183" y="216"/>
                  </a:lnTo>
                  <a:cubicBezTo>
                    <a:pt x="3109" y="217"/>
                    <a:pt x="3037" y="267"/>
                    <a:pt x="2980" y="345"/>
                  </a:cubicBezTo>
                  <a:lnTo>
                    <a:pt x="2980" y="345"/>
                  </a:lnTo>
                  <a:cubicBezTo>
                    <a:pt x="1" y="2359"/>
                    <a:pt x="302" y="8007"/>
                    <a:pt x="1062" y="10943"/>
                  </a:cubicBezTo>
                  <a:cubicBezTo>
                    <a:pt x="1112" y="11143"/>
                    <a:pt x="1253" y="11263"/>
                    <a:pt x="1399" y="11263"/>
                  </a:cubicBezTo>
                  <a:cubicBezTo>
                    <a:pt x="1496" y="11263"/>
                    <a:pt x="1595" y="11211"/>
                    <a:pt x="1672" y="11095"/>
                  </a:cubicBezTo>
                  <a:cubicBezTo>
                    <a:pt x="2795" y="9418"/>
                    <a:pt x="4417" y="7602"/>
                    <a:pt x="4708" y="5536"/>
                  </a:cubicBezTo>
                  <a:cubicBezTo>
                    <a:pt x="4939" y="3958"/>
                    <a:pt x="4372" y="2455"/>
                    <a:pt x="3716" y="1035"/>
                  </a:cubicBezTo>
                  <a:lnTo>
                    <a:pt x="3716" y="1035"/>
                  </a:lnTo>
                  <a:cubicBezTo>
                    <a:pt x="3755" y="1015"/>
                    <a:pt x="3794" y="995"/>
                    <a:pt x="3835" y="976"/>
                  </a:cubicBezTo>
                  <a:cubicBezTo>
                    <a:pt x="4196" y="814"/>
                    <a:pt x="4031" y="1"/>
                    <a:pt x="366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5796085" y="5147146"/>
              <a:ext cx="238169" cy="643263"/>
            </a:xfrm>
            <a:custGeom>
              <a:avLst/>
              <a:gdLst/>
              <a:ahLst/>
              <a:cxnLst/>
              <a:rect l="l" t="t" r="r" b="b"/>
              <a:pathLst>
                <a:path w="5088" h="13742" extrusionOk="0">
                  <a:moveTo>
                    <a:pt x="2060" y="1144"/>
                  </a:moveTo>
                  <a:cubicBezTo>
                    <a:pt x="4316" y="2145"/>
                    <a:pt x="4369" y="4916"/>
                    <a:pt x="4422" y="7134"/>
                  </a:cubicBezTo>
                  <a:cubicBezTo>
                    <a:pt x="4470" y="8833"/>
                    <a:pt x="4353" y="10541"/>
                    <a:pt x="4088" y="12225"/>
                  </a:cubicBezTo>
                  <a:lnTo>
                    <a:pt x="4088" y="12225"/>
                  </a:lnTo>
                  <a:lnTo>
                    <a:pt x="2357" y="8008"/>
                  </a:lnTo>
                  <a:cubicBezTo>
                    <a:pt x="1497" y="5928"/>
                    <a:pt x="0" y="3198"/>
                    <a:pt x="1982" y="1285"/>
                  </a:cubicBezTo>
                  <a:cubicBezTo>
                    <a:pt x="2018" y="1251"/>
                    <a:pt x="2044" y="1202"/>
                    <a:pt x="2060" y="1144"/>
                  </a:cubicBezTo>
                  <a:close/>
                  <a:moveTo>
                    <a:pt x="1652" y="1"/>
                  </a:moveTo>
                  <a:cubicBezTo>
                    <a:pt x="1475" y="1"/>
                    <a:pt x="1415" y="311"/>
                    <a:pt x="1459" y="588"/>
                  </a:cubicBezTo>
                  <a:lnTo>
                    <a:pt x="1459" y="588"/>
                  </a:lnTo>
                  <a:cubicBezTo>
                    <a:pt x="371" y="1840"/>
                    <a:pt x="264" y="3506"/>
                    <a:pt x="665" y="5111"/>
                  </a:cubicBezTo>
                  <a:cubicBezTo>
                    <a:pt x="1400" y="7994"/>
                    <a:pt x="2883" y="10794"/>
                    <a:pt x="4020" y="13539"/>
                  </a:cubicBezTo>
                  <a:cubicBezTo>
                    <a:pt x="4077" y="13677"/>
                    <a:pt x="4159" y="13742"/>
                    <a:pt x="4238" y="13742"/>
                  </a:cubicBezTo>
                  <a:cubicBezTo>
                    <a:pt x="4332" y="13742"/>
                    <a:pt x="4420" y="13649"/>
                    <a:pt x="4450" y="13483"/>
                  </a:cubicBezTo>
                  <a:cubicBezTo>
                    <a:pt x="4990" y="10572"/>
                    <a:pt x="5087" y="7606"/>
                    <a:pt x="4755" y="4667"/>
                  </a:cubicBezTo>
                  <a:cubicBezTo>
                    <a:pt x="4491" y="2574"/>
                    <a:pt x="3868" y="730"/>
                    <a:pt x="1705" y="9"/>
                  </a:cubicBezTo>
                  <a:cubicBezTo>
                    <a:pt x="1686" y="4"/>
                    <a:pt x="1669" y="1"/>
                    <a:pt x="165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5934502" y="5169521"/>
              <a:ext cx="555916" cy="238637"/>
            </a:xfrm>
            <a:custGeom>
              <a:avLst/>
              <a:gdLst/>
              <a:ahLst/>
              <a:cxnLst/>
              <a:rect l="l" t="t" r="r" b="b"/>
              <a:pathLst>
                <a:path w="11876" h="5098" extrusionOk="0">
                  <a:moveTo>
                    <a:pt x="5316" y="1005"/>
                  </a:moveTo>
                  <a:cubicBezTo>
                    <a:pt x="7219" y="1005"/>
                    <a:pt x="9118" y="1332"/>
                    <a:pt x="10924" y="1982"/>
                  </a:cubicBezTo>
                  <a:lnTo>
                    <a:pt x="10924" y="1982"/>
                  </a:lnTo>
                  <a:cubicBezTo>
                    <a:pt x="9545" y="3193"/>
                    <a:pt x="7109" y="4103"/>
                    <a:pt x="4956" y="4103"/>
                  </a:cubicBezTo>
                  <a:cubicBezTo>
                    <a:pt x="3075" y="4103"/>
                    <a:pt x="1411" y="3409"/>
                    <a:pt x="855" y="1615"/>
                  </a:cubicBezTo>
                  <a:lnTo>
                    <a:pt x="855" y="1615"/>
                  </a:lnTo>
                  <a:cubicBezTo>
                    <a:pt x="2315" y="1208"/>
                    <a:pt x="3817" y="1005"/>
                    <a:pt x="5316" y="1005"/>
                  </a:cubicBezTo>
                  <a:close/>
                  <a:moveTo>
                    <a:pt x="5167" y="1"/>
                  </a:moveTo>
                  <a:cubicBezTo>
                    <a:pt x="3503" y="1"/>
                    <a:pt x="1835" y="250"/>
                    <a:pt x="217" y="751"/>
                  </a:cubicBezTo>
                  <a:cubicBezTo>
                    <a:pt x="0" y="819"/>
                    <a:pt x="195" y="1765"/>
                    <a:pt x="347" y="1765"/>
                  </a:cubicBezTo>
                  <a:cubicBezTo>
                    <a:pt x="350" y="1765"/>
                    <a:pt x="353" y="1764"/>
                    <a:pt x="356" y="1763"/>
                  </a:cubicBezTo>
                  <a:cubicBezTo>
                    <a:pt x="427" y="1741"/>
                    <a:pt x="497" y="1720"/>
                    <a:pt x="568" y="1698"/>
                  </a:cubicBezTo>
                  <a:lnTo>
                    <a:pt x="568" y="1698"/>
                  </a:lnTo>
                  <a:cubicBezTo>
                    <a:pt x="1130" y="4101"/>
                    <a:pt x="3217" y="5098"/>
                    <a:pt x="5494" y="5098"/>
                  </a:cubicBezTo>
                  <a:cubicBezTo>
                    <a:pt x="7884" y="5098"/>
                    <a:pt x="10485" y="3999"/>
                    <a:pt x="11751" y="2276"/>
                  </a:cubicBezTo>
                  <a:cubicBezTo>
                    <a:pt x="11875" y="2124"/>
                    <a:pt x="11834" y="1389"/>
                    <a:pt x="11626" y="1306"/>
                  </a:cubicBezTo>
                  <a:cubicBezTo>
                    <a:pt x="9565" y="437"/>
                    <a:pt x="7370" y="1"/>
                    <a:pt x="516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5634684" y="4349176"/>
              <a:ext cx="798859" cy="664936"/>
            </a:xfrm>
            <a:custGeom>
              <a:avLst/>
              <a:gdLst/>
              <a:ahLst/>
              <a:cxnLst/>
              <a:rect l="l" t="t" r="r" b="b"/>
              <a:pathLst>
                <a:path w="17066" h="14205" extrusionOk="0">
                  <a:moveTo>
                    <a:pt x="1102" y="1153"/>
                  </a:moveTo>
                  <a:lnTo>
                    <a:pt x="1102" y="1153"/>
                  </a:lnTo>
                  <a:cubicBezTo>
                    <a:pt x="7219" y="2771"/>
                    <a:pt x="10583" y="8977"/>
                    <a:pt x="15820" y="12197"/>
                  </a:cubicBezTo>
                  <a:lnTo>
                    <a:pt x="15820" y="12197"/>
                  </a:lnTo>
                  <a:cubicBezTo>
                    <a:pt x="14994" y="12891"/>
                    <a:pt x="13822" y="13142"/>
                    <a:pt x="12687" y="13142"/>
                  </a:cubicBezTo>
                  <a:cubicBezTo>
                    <a:pt x="12272" y="13142"/>
                    <a:pt x="11861" y="13109"/>
                    <a:pt x="11474" y="13050"/>
                  </a:cubicBezTo>
                  <a:cubicBezTo>
                    <a:pt x="9381" y="12745"/>
                    <a:pt x="7662" y="11609"/>
                    <a:pt x="6359" y="9959"/>
                  </a:cubicBezTo>
                  <a:cubicBezTo>
                    <a:pt x="4275" y="7316"/>
                    <a:pt x="2734" y="4129"/>
                    <a:pt x="1102" y="1153"/>
                  </a:cubicBezTo>
                  <a:close/>
                  <a:moveTo>
                    <a:pt x="341" y="0"/>
                  </a:moveTo>
                  <a:cubicBezTo>
                    <a:pt x="0" y="0"/>
                    <a:pt x="168" y="722"/>
                    <a:pt x="260" y="880"/>
                  </a:cubicBezTo>
                  <a:lnTo>
                    <a:pt x="4072" y="7547"/>
                  </a:lnTo>
                  <a:cubicBezTo>
                    <a:pt x="5056" y="9266"/>
                    <a:pt x="6082" y="11040"/>
                    <a:pt x="7621" y="12330"/>
                  </a:cubicBezTo>
                  <a:cubicBezTo>
                    <a:pt x="8874" y="13373"/>
                    <a:pt x="11026" y="14205"/>
                    <a:pt x="12995" y="14205"/>
                  </a:cubicBezTo>
                  <a:cubicBezTo>
                    <a:pt x="14663" y="14205"/>
                    <a:pt x="16200" y="13608"/>
                    <a:pt x="16950" y="12038"/>
                  </a:cubicBezTo>
                  <a:cubicBezTo>
                    <a:pt x="17065" y="11807"/>
                    <a:pt x="16863" y="11114"/>
                    <a:pt x="16688" y="11114"/>
                  </a:cubicBezTo>
                  <a:cubicBezTo>
                    <a:pt x="16653" y="11114"/>
                    <a:pt x="16619" y="11142"/>
                    <a:pt x="16589" y="11207"/>
                  </a:cubicBezTo>
                  <a:cubicBezTo>
                    <a:pt x="16533" y="11324"/>
                    <a:pt x="16470" y="11435"/>
                    <a:pt x="16402" y="11540"/>
                  </a:cubicBezTo>
                  <a:lnTo>
                    <a:pt x="16402" y="11540"/>
                  </a:lnTo>
                  <a:cubicBezTo>
                    <a:pt x="10610" y="8326"/>
                    <a:pt x="7227" y="1347"/>
                    <a:pt x="399" y="6"/>
                  </a:cubicBezTo>
                  <a:cubicBezTo>
                    <a:pt x="378" y="2"/>
                    <a:pt x="359" y="0"/>
                    <a:pt x="341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6250283" y="4140544"/>
              <a:ext cx="307589" cy="788280"/>
            </a:xfrm>
            <a:custGeom>
              <a:avLst/>
              <a:gdLst/>
              <a:ahLst/>
              <a:cxnLst/>
              <a:rect l="l" t="t" r="r" b="b"/>
              <a:pathLst>
                <a:path w="6571" h="16840" extrusionOk="0">
                  <a:moveTo>
                    <a:pt x="1791" y="1772"/>
                  </a:moveTo>
                  <a:cubicBezTo>
                    <a:pt x="2583" y="3771"/>
                    <a:pt x="4241" y="5340"/>
                    <a:pt x="5074" y="7347"/>
                  </a:cubicBezTo>
                  <a:cubicBezTo>
                    <a:pt x="5476" y="8303"/>
                    <a:pt x="5725" y="9301"/>
                    <a:pt x="5836" y="10313"/>
                  </a:cubicBezTo>
                  <a:cubicBezTo>
                    <a:pt x="5947" y="11353"/>
                    <a:pt x="6086" y="13876"/>
                    <a:pt x="5088" y="14610"/>
                  </a:cubicBezTo>
                  <a:cubicBezTo>
                    <a:pt x="4444" y="15073"/>
                    <a:pt x="3718" y="15040"/>
                    <a:pt x="3194" y="15505"/>
                  </a:cubicBezTo>
                  <a:lnTo>
                    <a:pt x="3194" y="15505"/>
                  </a:lnTo>
                  <a:cubicBezTo>
                    <a:pt x="424" y="15125"/>
                    <a:pt x="703" y="9534"/>
                    <a:pt x="943" y="7638"/>
                  </a:cubicBezTo>
                  <a:cubicBezTo>
                    <a:pt x="1174" y="5675"/>
                    <a:pt x="1587" y="3741"/>
                    <a:pt x="1791" y="1772"/>
                  </a:cubicBezTo>
                  <a:close/>
                  <a:moveTo>
                    <a:pt x="1636" y="0"/>
                  </a:moveTo>
                  <a:cubicBezTo>
                    <a:pt x="1531" y="0"/>
                    <a:pt x="1429" y="140"/>
                    <a:pt x="1414" y="374"/>
                  </a:cubicBezTo>
                  <a:cubicBezTo>
                    <a:pt x="1220" y="3992"/>
                    <a:pt x="0" y="7541"/>
                    <a:pt x="389" y="11200"/>
                  </a:cubicBezTo>
                  <a:cubicBezTo>
                    <a:pt x="559" y="12772"/>
                    <a:pt x="1147" y="15714"/>
                    <a:pt x="2868" y="16394"/>
                  </a:cubicBezTo>
                  <a:lnTo>
                    <a:pt x="2868" y="16394"/>
                  </a:lnTo>
                  <a:cubicBezTo>
                    <a:pt x="2919" y="16624"/>
                    <a:pt x="3021" y="16840"/>
                    <a:pt x="3120" y="16840"/>
                  </a:cubicBezTo>
                  <a:cubicBezTo>
                    <a:pt x="3153" y="16840"/>
                    <a:pt x="3186" y="16815"/>
                    <a:pt x="3216" y="16759"/>
                  </a:cubicBezTo>
                  <a:cubicBezTo>
                    <a:pt x="3266" y="16672"/>
                    <a:pt x="3321" y="16593"/>
                    <a:pt x="3381" y="16523"/>
                  </a:cubicBezTo>
                  <a:lnTo>
                    <a:pt x="3381" y="16523"/>
                  </a:lnTo>
                  <a:cubicBezTo>
                    <a:pt x="3463" y="16532"/>
                    <a:pt x="3547" y="16537"/>
                    <a:pt x="3633" y="16537"/>
                  </a:cubicBezTo>
                  <a:cubicBezTo>
                    <a:pt x="3637" y="16537"/>
                    <a:pt x="3642" y="16537"/>
                    <a:pt x="3646" y="16537"/>
                  </a:cubicBezTo>
                  <a:cubicBezTo>
                    <a:pt x="3774" y="16537"/>
                    <a:pt x="3833" y="16360"/>
                    <a:pt x="3834" y="16154"/>
                  </a:cubicBezTo>
                  <a:lnTo>
                    <a:pt x="3834" y="16154"/>
                  </a:lnTo>
                  <a:cubicBezTo>
                    <a:pt x="4546" y="15739"/>
                    <a:pt x="5500" y="15680"/>
                    <a:pt x="5933" y="14763"/>
                  </a:cubicBezTo>
                  <a:cubicBezTo>
                    <a:pt x="6571" y="13418"/>
                    <a:pt x="6446" y="11380"/>
                    <a:pt x="6252" y="9953"/>
                  </a:cubicBezTo>
                  <a:cubicBezTo>
                    <a:pt x="6044" y="8442"/>
                    <a:pt x="5573" y="6972"/>
                    <a:pt x="4838" y="5628"/>
                  </a:cubicBezTo>
                  <a:cubicBezTo>
                    <a:pt x="3882" y="3826"/>
                    <a:pt x="2260" y="2356"/>
                    <a:pt x="1858" y="319"/>
                  </a:cubicBezTo>
                  <a:cubicBezTo>
                    <a:pt x="1814" y="98"/>
                    <a:pt x="1724" y="0"/>
                    <a:pt x="1636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5685754" y="4989209"/>
              <a:ext cx="540468" cy="406779"/>
            </a:xfrm>
            <a:custGeom>
              <a:avLst/>
              <a:gdLst/>
              <a:ahLst/>
              <a:cxnLst/>
              <a:rect l="l" t="t" r="r" b="b"/>
              <a:pathLst>
                <a:path w="11546" h="8690" extrusionOk="0">
                  <a:moveTo>
                    <a:pt x="11235" y="1"/>
                  </a:moveTo>
                  <a:cubicBezTo>
                    <a:pt x="11233" y="1"/>
                    <a:pt x="11231" y="1"/>
                    <a:pt x="11229" y="1"/>
                  </a:cubicBezTo>
                  <a:cubicBezTo>
                    <a:pt x="6322" y="459"/>
                    <a:pt x="2468" y="3855"/>
                    <a:pt x="84" y="7999"/>
                  </a:cubicBezTo>
                  <a:cubicBezTo>
                    <a:pt x="1" y="8142"/>
                    <a:pt x="141" y="8689"/>
                    <a:pt x="270" y="8689"/>
                  </a:cubicBezTo>
                  <a:cubicBezTo>
                    <a:pt x="292" y="8689"/>
                    <a:pt x="313" y="8673"/>
                    <a:pt x="333" y="8637"/>
                  </a:cubicBezTo>
                  <a:cubicBezTo>
                    <a:pt x="2690" y="4548"/>
                    <a:pt x="6488" y="1207"/>
                    <a:pt x="11326" y="764"/>
                  </a:cubicBezTo>
                  <a:cubicBezTo>
                    <a:pt x="11546" y="750"/>
                    <a:pt x="11452" y="1"/>
                    <a:pt x="112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4348907" y="4556966"/>
              <a:ext cx="1894167" cy="458410"/>
            </a:xfrm>
            <a:custGeom>
              <a:avLst/>
              <a:gdLst/>
              <a:ahLst/>
              <a:cxnLst/>
              <a:rect l="l" t="t" r="r" b="b"/>
              <a:pathLst>
                <a:path w="40465" h="9793" extrusionOk="0">
                  <a:moveTo>
                    <a:pt x="3992" y="0"/>
                  </a:moveTo>
                  <a:cubicBezTo>
                    <a:pt x="2789" y="0"/>
                    <a:pt x="1566" y="209"/>
                    <a:pt x="254" y="710"/>
                  </a:cubicBezTo>
                  <a:cubicBezTo>
                    <a:pt x="0" y="812"/>
                    <a:pt x="118" y="1434"/>
                    <a:pt x="394" y="1434"/>
                  </a:cubicBezTo>
                  <a:cubicBezTo>
                    <a:pt x="420" y="1434"/>
                    <a:pt x="447" y="1429"/>
                    <a:pt x="475" y="1417"/>
                  </a:cubicBezTo>
                  <a:lnTo>
                    <a:pt x="489" y="1431"/>
                  </a:lnTo>
                  <a:cubicBezTo>
                    <a:pt x="1723" y="934"/>
                    <a:pt x="3042" y="681"/>
                    <a:pt x="4365" y="681"/>
                  </a:cubicBezTo>
                  <a:cubicBezTo>
                    <a:pt x="4960" y="681"/>
                    <a:pt x="5556" y="732"/>
                    <a:pt x="6145" y="835"/>
                  </a:cubicBezTo>
                  <a:cubicBezTo>
                    <a:pt x="7739" y="1126"/>
                    <a:pt x="9195" y="1916"/>
                    <a:pt x="10789" y="2235"/>
                  </a:cubicBezTo>
                  <a:cubicBezTo>
                    <a:pt x="11491" y="2383"/>
                    <a:pt x="12202" y="2396"/>
                    <a:pt x="12911" y="2396"/>
                  </a:cubicBezTo>
                  <a:cubicBezTo>
                    <a:pt x="13072" y="2396"/>
                    <a:pt x="13233" y="2396"/>
                    <a:pt x="13394" y="2396"/>
                  </a:cubicBezTo>
                  <a:cubicBezTo>
                    <a:pt x="14118" y="2396"/>
                    <a:pt x="14838" y="2410"/>
                    <a:pt x="15543" y="2568"/>
                  </a:cubicBezTo>
                  <a:cubicBezTo>
                    <a:pt x="17234" y="2928"/>
                    <a:pt x="18260" y="4273"/>
                    <a:pt x="19813" y="4924"/>
                  </a:cubicBezTo>
                  <a:cubicBezTo>
                    <a:pt x="21324" y="5562"/>
                    <a:pt x="22959" y="5728"/>
                    <a:pt x="24484" y="6393"/>
                  </a:cubicBezTo>
                  <a:cubicBezTo>
                    <a:pt x="26051" y="7073"/>
                    <a:pt x="27548" y="7627"/>
                    <a:pt x="29225" y="7960"/>
                  </a:cubicBezTo>
                  <a:cubicBezTo>
                    <a:pt x="32829" y="8653"/>
                    <a:pt x="36489" y="9180"/>
                    <a:pt x="40107" y="9790"/>
                  </a:cubicBezTo>
                  <a:cubicBezTo>
                    <a:pt x="40119" y="9792"/>
                    <a:pt x="40132" y="9793"/>
                    <a:pt x="40144" y="9793"/>
                  </a:cubicBezTo>
                  <a:cubicBezTo>
                    <a:pt x="40465" y="9793"/>
                    <a:pt x="40428" y="9094"/>
                    <a:pt x="40134" y="9027"/>
                  </a:cubicBezTo>
                  <a:cubicBezTo>
                    <a:pt x="36419" y="8417"/>
                    <a:pt x="32649" y="7904"/>
                    <a:pt x="28948" y="7142"/>
                  </a:cubicBezTo>
                  <a:cubicBezTo>
                    <a:pt x="27160" y="6782"/>
                    <a:pt x="25621" y="6089"/>
                    <a:pt x="23957" y="5395"/>
                  </a:cubicBezTo>
                  <a:cubicBezTo>
                    <a:pt x="22072" y="4619"/>
                    <a:pt x="20104" y="4536"/>
                    <a:pt x="18413" y="3302"/>
                  </a:cubicBezTo>
                  <a:cubicBezTo>
                    <a:pt x="17276" y="2471"/>
                    <a:pt x="16361" y="1875"/>
                    <a:pt x="14920" y="1722"/>
                  </a:cubicBezTo>
                  <a:cubicBezTo>
                    <a:pt x="13007" y="1528"/>
                    <a:pt x="11232" y="1694"/>
                    <a:pt x="9347" y="1071"/>
                  </a:cubicBezTo>
                  <a:cubicBezTo>
                    <a:pt x="7463" y="445"/>
                    <a:pt x="5749" y="0"/>
                    <a:pt x="3992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29"/>
          <p:cNvGrpSpPr/>
          <p:nvPr/>
        </p:nvGrpSpPr>
        <p:grpSpPr>
          <a:xfrm rot="2700000">
            <a:off x="-162919" y="4273557"/>
            <a:ext cx="1748575" cy="1517807"/>
            <a:chOff x="972034" y="4038077"/>
            <a:chExt cx="1579697" cy="1371393"/>
          </a:xfrm>
        </p:grpSpPr>
        <p:sp>
          <p:nvSpPr>
            <p:cNvPr id="301" name="Google Shape;301;p29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" name="Google Shape;303;p29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304" name="Google Shape;304;p29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9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9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9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8" name="Google Shape;308;p29"/>
          <p:cNvGrpSpPr/>
          <p:nvPr/>
        </p:nvGrpSpPr>
        <p:grpSpPr>
          <a:xfrm rot="4785860">
            <a:off x="7235207" y="806311"/>
            <a:ext cx="3774581" cy="1979859"/>
            <a:chOff x="6797960" y="203729"/>
            <a:chExt cx="3774524" cy="1979829"/>
          </a:xfrm>
        </p:grpSpPr>
        <p:sp>
          <p:nvSpPr>
            <p:cNvPr id="309" name="Google Shape;309;p29"/>
            <p:cNvSpPr/>
            <p:nvPr/>
          </p:nvSpPr>
          <p:spPr>
            <a:xfrm>
              <a:off x="7296299" y="282183"/>
              <a:ext cx="3276185" cy="1482192"/>
            </a:xfrm>
            <a:custGeom>
              <a:avLst/>
              <a:gdLst/>
              <a:ahLst/>
              <a:cxnLst/>
              <a:rect l="l" t="t" r="r" b="b"/>
              <a:pathLst>
                <a:path w="69989" h="31664" extrusionOk="0">
                  <a:moveTo>
                    <a:pt x="63720" y="0"/>
                  </a:moveTo>
                  <a:cubicBezTo>
                    <a:pt x="56473" y="0"/>
                    <a:pt x="49100" y="1157"/>
                    <a:pt x="42085" y="3413"/>
                  </a:cubicBezTo>
                  <a:cubicBezTo>
                    <a:pt x="33047" y="6338"/>
                    <a:pt x="24591" y="11093"/>
                    <a:pt x="17605" y="17178"/>
                  </a:cubicBezTo>
                  <a:cubicBezTo>
                    <a:pt x="16108" y="18481"/>
                    <a:pt x="14638" y="19881"/>
                    <a:pt x="13211" y="21240"/>
                  </a:cubicBezTo>
                  <a:cubicBezTo>
                    <a:pt x="9205" y="25052"/>
                    <a:pt x="5060" y="28974"/>
                    <a:pt x="0" y="31248"/>
                  </a:cubicBezTo>
                  <a:lnTo>
                    <a:pt x="180" y="31664"/>
                  </a:lnTo>
                  <a:cubicBezTo>
                    <a:pt x="5323" y="29363"/>
                    <a:pt x="9496" y="25398"/>
                    <a:pt x="13529" y="21572"/>
                  </a:cubicBezTo>
                  <a:cubicBezTo>
                    <a:pt x="14943" y="20228"/>
                    <a:pt x="16427" y="18828"/>
                    <a:pt x="17910" y="17525"/>
                  </a:cubicBezTo>
                  <a:cubicBezTo>
                    <a:pt x="30400" y="6625"/>
                    <a:pt x="47167" y="463"/>
                    <a:pt x="63772" y="463"/>
                  </a:cubicBezTo>
                  <a:cubicBezTo>
                    <a:pt x="65836" y="463"/>
                    <a:pt x="67897" y="559"/>
                    <a:pt x="69947" y="752"/>
                  </a:cubicBezTo>
                  <a:lnTo>
                    <a:pt x="69989" y="294"/>
                  </a:lnTo>
                  <a:cubicBezTo>
                    <a:pt x="67918" y="98"/>
                    <a:pt x="65824" y="0"/>
                    <a:pt x="63720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6797960" y="1254052"/>
              <a:ext cx="1174557" cy="929506"/>
            </a:xfrm>
            <a:custGeom>
              <a:avLst/>
              <a:gdLst/>
              <a:ahLst/>
              <a:cxnLst/>
              <a:rect l="l" t="t" r="r" b="b"/>
              <a:pathLst>
                <a:path w="25092" h="19857" extrusionOk="0">
                  <a:moveTo>
                    <a:pt x="24242" y="0"/>
                  </a:moveTo>
                  <a:cubicBezTo>
                    <a:pt x="23656" y="0"/>
                    <a:pt x="22776" y="419"/>
                    <a:pt x="21888" y="824"/>
                  </a:cubicBezTo>
                  <a:cubicBezTo>
                    <a:pt x="17744" y="2695"/>
                    <a:pt x="13848" y="5274"/>
                    <a:pt x="10369" y="8185"/>
                  </a:cubicBezTo>
                  <a:cubicBezTo>
                    <a:pt x="6363" y="11539"/>
                    <a:pt x="2870" y="15476"/>
                    <a:pt x="0" y="19856"/>
                  </a:cubicBezTo>
                  <a:cubicBezTo>
                    <a:pt x="416" y="19219"/>
                    <a:pt x="5088" y="18595"/>
                    <a:pt x="6030" y="18235"/>
                  </a:cubicBezTo>
                  <a:cubicBezTo>
                    <a:pt x="7985" y="17500"/>
                    <a:pt x="9870" y="16599"/>
                    <a:pt x="11658" y="15532"/>
                  </a:cubicBezTo>
                  <a:cubicBezTo>
                    <a:pt x="15359" y="13314"/>
                    <a:pt x="18617" y="10444"/>
                    <a:pt x="21292" y="7076"/>
                  </a:cubicBezTo>
                  <a:cubicBezTo>
                    <a:pt x="22429" y="5634"/>
                    <a:pt x="24508" y="3347"/>
                    <a:pt x="24869" y="1517"/>
                  </a:cubicBezTo>
                  <a:cubicBezTo>
                    <a:pt x="25092" y="381"/>
                    <a:pt x="24800" y="0"/>
                    <a:pt x="24242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7140562" y="781271"/>
              <a:ext cx="1312084" cy="320134"/>
            </a:xfrm>
            <a:custGeom>
              <a:avLst/>
              <a:gdLst/>
              <a:ahLst/>
              <a:cxnLst/>
              <a:rect l="l" t="t" r="r" b="b"/>
              <a:pathLst>
                <a:path w="28030" h="6839" extrusionOk="0">
                  <a:moveTo>
                    <a:pt x="24086" y="0"/>
                  </a:moveTo>
                  <a:cubicBezTo>
                    <a:pt x="20429" y="0"/>
                    <a:pt x="15390" y="1182"/>
                    <a:pt x="13945" y="1567"/>
                  </a:cubicBezTo>
                  <a:cubicBezTo>
                    <a:pt x="9135" y="2815"/>
                    <a:pt x="4547" y="4825"/>
                    <a:pt x="0" y="6835"/>
                  </a:cubicBezTo>
                  <a:cubicBezTo>
                    <a:pt x="665" y="6837"/>
                    <a:pt x="1330" y="6838"/>
                    <a:pt x="1995" y="6838"/>
                  </a:cubicBezTo>
                  <a:cubicBezTo>
                    <a:pt x="6395" y="6838"/>
                    <a:pt x="10804" y="6759"/>
                    <a:pt x="15151" y="6072"/>
                  </a:cubicBezTo>
                  <a:cubicBezTo>
                    <a:pt x="19421" y="5407"/>
                    <a:pt x="24633" y="4201"/>
                    <a:pt x="28029" y="1373"/>
                  </a:cubicBezTo>
                  <a:cubicBezTo>
                    <a:pt x="27662" y="351"/>
                    <a:pt x="26079" y="0"/>
                    <a:pt x="24086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7614888" y="203729"/>
              <a:ext cx="1593693" cy="341245"/>
            </a:xfrm>
            <a:custGeom>
              <a:avLst/>
              <a:gdLst/>
              <a:ahLst/>
              <a:cxnLst/>
              <a:rect l="l" t="t" r="r" b="b"/>
              <a:pathLst>
                <a:path w="34046" h="7290" extrusionOk="0">
                  <a:moveTo>
                    <a:pt x="7742" y="1"/>
                  </a:moveTo>
                  <a:cubicBezTo>
                    <a:pt x="5160" y="1"/>
                    <a:pt x="2576" y="131"/>
                    <a:pt x="0" y="390"/>
                  </a:cubicBezTo>
                  <a:cubicBezTo>
                    <a:pt x="5268" y="2455"/>
                    <a:pt x="10549" y="4521"/>
                    <a:pt x="16039" y="5810"/>
                  </a:cubicBezTo>
                  <a:cubicBezTo>
                    <a:pt x="18451" y="6378"/>
                    <a:pt x="20890" y="6753"/>
                    <a:pt x="23358" y="6947"/>
                  </a:cubicBezTo>
                  <a:cubicBezTo>
                    <a:pt x="24374" y="7019"/>
                    <a:pt x="26411" y="7289"/>
                    <a:pt x="28231" y="7289"/>
                  </a:cubicBezTo>
                  <a:cubicBezTo>
                    <a:pt x="29565" y="7289"/>
                    <a:pt x="30782" y="7144"/>
                    <a:pt x="31398" y="6669"/>
                  </a:cubicBezTo>
                  <a:cubicBezTo>
                    <a:pt x="34045" y="4618"/>
                    <a:pt x="23122" y="1540"/>
                    <a:pt x="21486" y="1249"/>
                  </a:cubicBezTo>
                  <a:cubicBezTo>
                    <a:pt x="16948" y="415"/>
                    <a:pt x="12347" y="1"/>
                    <a:pt x="7742" y="1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8758830" y="342006"/>
              <a:ext cx="944813" cy="1318544"/>
            </a:xfrm>
            <a:custGeom>
              <a:avLst/>
              <a:gdLst/>
              <a:ahLst/>
              <a:cxnLst/>
              <a:rect l="l" t="t" r="r" b="b"/>
              <a:pathLst>
                <a:path w="20184" h="28168" extrusionOk="0">
                  <a:moveTo>
                    <a:pt x="19477" y="0"/>
                  </a:moveTo>
                  <a:lnTo>
                    <a:pt x="19477" y="0"/>
                  </a:lnTo>
                  <a:cubicBezTo>
                    <a:pt x="14611" y="2149"/>
                    <a:pt x="10522" y="8110"/>
                    <a:pt x="7791" y="12490"/>
                  </a:cubicBezTo>
                  <a:cubicBezTo>
                    <a:pt x="4701" y="17437"/>
                    <a:pt x="2345" y="22813"/>
                    <a:pt x="3" y="28162"/>
                  </a:cubicBezTo>
                  <a:lnTo>
                    <a:pt x="3" y="28162"/>
                  </a:lnTo>
                  <a:cubicBezTo>
                    <a:pt x="307" y="27483"/>
                    <a:pt x="2983" y="26461"/>
                    <a:pt x="3674" y="25978"/>
                  </a:cubicBezTo>
                  <a:cubicBezTo>
                    <a:pt x="4908" y="25146"/>
                    <a:pt x="6086" y="24231"/>
                    <a:pt x="7209" y="23247"/>
                  </a:cubicBezTo>
                  <a:cubicBezTo>
                    <a:pt x="9496" y="21251"/>
                    <a:pt x="11534" y="18977"/>
                    <a:pt x="13267" y="16482"/>
                  </a:cubicBezTo>
                  <a:cubicBezTo>
                    <a:pt x="14986" y="14042"/>
                    <a:pt x="16399" y="11395"/>
                    <a:pt x="17508" y="8622"/>
                  </a:cubicBezTo>
                  <a:cubicBezTo>
                    <a:pt x="18382" y="6391"/>
                    <a:pt x="20184" y="2288"/>
                    <a:pt x="19477" y="0"/>
                  </a:cubicBezTo>
                  <a:close/>
                  <a:moveTo>
                    <a:pt x="3" y="28162"/>
                  </a:moveTo>
                  <a:cubicBezTo>
                    <a:pt x="3" y="28164"/>
                    <a:pt x="2" y="28166"/>
                    <a:pt x="1" y="28168"/>
                  </a:cubicBezTo>
                  <a:cubicBezTo>
                    <a:pt x="2" y="28166"/>
                    <a:pt x="3" y="28164"/>
                    <a:pt x="3" y="28162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8145666" y="688915"/>
              <a:ext cx="601696" cy="1218886"/>
            </a:xfrm>
            <a:custGeom>
              <a:avLst/>
              <a:gdLst/>
              <a:ahLst/>
              <a:cxnLst/>
              <a:rect l="l" t="t" r="r" b="b"/>
              <a:pathLst>
                <a:path w="12854" h="26039" extrusionOk="0">
                  <a:moveTo>
                    <a:pt x="12263" y="0"/>
                  </a:moveTo>
                  <a:cubicBezTo>
                    <a:pt x="11009" y="0"/>
                    <a:pt x="8007" y="3504"/>
                    <a:pt x="7472" y="4178"/>
                  </a:cubicBezTo>
                  <a:cubicBezTo>
                    <a:pt x="5712" y="6451"/>
                    <a:pt x="4270" y="8946"/>
                    <a:pt x="3216" y="11622"/>
                  </a:cubicBezTo>
                  <a:cubicBezTo>
                    <a:pt x="1373" y="16210"/>
                    <a:pt x="499" y="21131"/>
                    <a:pt x="0" y="26038"/>
                  </a:cubicBezTo>
                  <a:cubicBezTo>
                    <a:pt x="6626" y="19163"/>
                    <a:pt x="12268" y="10638"/>
                    <a:pt x="12809" y="1087"/>
                  </a:cubicBezTo>
                  <a:cubicBezTo>
                    <a:pt x="12853" y="308"/>
                    <a:pt x="12635" y="0"/>
                    <a:pt x="12263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39"/>
          <p:cNvSpPr txBox="1">
            <a:spLocks noGrp="1"/>
          </p:cNvSpPr>
          <p:nvPr>
            <p:ph type="title"/>
          </p:nvPr>
        </p:nvSpPr>
        <p:spPr>
          <a:xfrm>
            <a:off x="1138750" y="301245"/>
            <a:ext cx="6931127" cy="5912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INPUT OUTPUT MANIPULATOR</a:t>
            </a:r>
            <a:endParaRPr dirty="0"/>
          </a:p>
        </p:txBody>
      </p:sp>
      <p:grpSp>
        <p:nvGrpSpPr>
          <p:cNvPr id="1062" name="Google Shape;1062;p39"/>
          <p:cNvGrpSpPr/>
          <p:nvPr/>
        </p:nvGrpSpPr>
        <p:grpSpPr>
          <a:xfrm rot="-1334450" flipH="1">
            <a:off x="7191588" y="107721"/>
            <a:ext cx="3393300" cy="1796987"/>
            <a:chOff x="-1085827" y="927365"/>
            <a:chExt cx="3393304" cy="1796989"/>
          </a:xfrm>
        </p:grpSpPr>
        <p:sp>
          <p:nvSpPr>
            <p:cNvPr id="1063" name="Google Shape;1063;p39"/>
            <p:cNvSpPr/>
            <p:nvPr/>
          </p:nvSpPr>
          <p:spPr>
            <a:xfrm>
              <a:off x="1640153" y="2041303"/>
              <a:ext cx="667323" cy="530732"/>
            </a:xfrm>
            <a:custGeom>
              <a:avLst/>
              <a:gdLst/>
              <a:ahLst/>
              <a:cxnLst/>
              <a:rect l="l" t="t" r="r" b="b"/>
              <a:pathLst>
                <a:path w="14256" h="11338" extrusionOk="0">
                  <a:moveTo>
                    <a:pt x="1603" y="911"/>
                  </a:moveTo>
                  <a:cubicBezTo>
                    <a:pt x="6724" y="2124"/>
                    <a:pt x="11045" y="5533"/>
                    <a:pt x="13436" y="10223"/>
                  </a:cubicBezTo>
                  <a:lnTo>
                    <a:pt x="13436" y="10223"/>
                  </a:lnTo>
                  <a:cubicBezTo>
                    <a:pt x="8967" y="7650"/>
                    <a:pt x="3720" y="5802"/>
                    <a:pt x="916" y="1316"/>
                  </a:cubicBezTo>
                  <a:lnTo>
                    <a:pt x="916" y="1316"/>
                  </a:lnTo>
                  <a:cubicBezTo>
                    <a:pt x="3180" y="2506"/>
                    <a:pt x="5235" y="4056"/>
                    <a:pt x="7012" y="5908"/>
                  </a:cubicBezTo>
                  <a:cubicBezTo>
                    <a:pt x="7028" y="5924"/>
                    <a:pt x="7045" y="5931"/>
                    <a:pt x="7062" y="5931"/>
                  </a:cubicBezTo>
                  <a:cubicBezTo>
                    <a:pt x="7210" y="5931"/>
                    <a:pt x="7383" y="5405"/>
                    <a:pt x="7234" y="5256"/>
                  </a:cubicBezTo>
                  <a:cubicBezTo>
                    <a:pt x="5583" y="3536"/>
                    <a:pt x="3685" y="2072"/>
                    <a:pt x="1603" y="911"/>
                  </a:cubicBezTo>
                  <a:close/>
                  <a:moveTo>
                    <a:pt x="685" y="1"/>
                  </a:moveTo>
                  <a:cubicBezTo>
                    <a:pt x="578" y="1"/>
                    <a:pt x="493" y="151"/>
                    <a:pt x="457" y="312"/>
                  </a:cubicBezTo>
                  <a:lnTo>
                    <a:pt x="457" y="312"/>
                  </a:lnTo>
                  <a:cubicBezTo>
                    <a:pt x="396" y="283"/>
                    <a:pt x="336" y="253"/>
                    <a:pt x="275" y="224"/>
                  </a:cubicBezTo>
                  <a:cubicBezTo>
                    <a:pt x="260" y="217"/>
                    <a:pt x="246" y="214"/>
                    <a:pt x="233" y="214"/>
                  </a:cubicBezTo>
                  <a:cubicBezTo>
                    <a:pt x="58" y="214"/>
                    <a:pt x="1" y="759"/>
                    <a:pt x="39" y="862"/>
                  </a:cubicBezTo>
                  <a:cubicBezTo>
                    <a:pt x="2812" y="6421"/>
                    <a:pt x="8967" y="8292"/>
                    <a:pt x="13943" y="11314"/>
                  </a:cubicBezTo>
                  <a:cubicBezTo>
                    <a:pt x="13968" y="11330"/>
                    <a:pt x="13992" y="11338"/>
                    <a:pt x="14014" y="11338"/>
                  </a:cubicBezTo>
                  <a:cubicBezTo>
                    <a:pt x="14195" y="11338"/>
                    <a:pt x="14256" y="10829"/>
                    <a:pt x="14206" y="10718"/>
                  </a:cubicBezTo>
                  <a:cubicBezTo>
                    <a:pt x="11794" y="5090"/>
                    <a:pt x="6721" y="1070"/>
                    <a:pt x="705" y="3"/>
                  </a:cubicBezTo>
                  <a:cubicBezTo>
                    <a:pt x="698" y="1"/>
                    <a:pt x="691" y="1"/>
                    <a:pt x="68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1638983" y="1763579"/>
              <a:ext cx="393391" cy="313159"/>
            </a:xfrm>
            <a:custGeom>
              <a:avLst/>
              <a:gdLst/>
              <a:ahLst/>
              <a:cxnLst/>
              <a:rect l="l" t="t" r="r" b="b"/>
              <a:pathLst>
                <a:path w="8404" h="6690" extrusionOk="0">
                  <a:moveTo>
                    <a:pt x="7516" y="771"/>
                  </a:moveTo>
                  <a:cubicBezTo>
                    <a:pt x="5923" y="3064"/>
                    <a:pt x="3563" y="5032"/>
                    <a:pt x="875" y="5846"/>
                  </a:cubicBezTo>
                  <a:lnTo>
                    <a:pt x="875" y="5846"/>
                  </a:lnTo>
                  <a:cubicBezTo>
                    <a:pt x="1056" y="3841"/>
                    <a:pt x="1631" y="1930"/>
                    <a:pt x="3863" y="1375"/>
                  </a:cubicBezTo>
                  <a:cubicBezTo>
                    <a:pt x="5039" y="1075"/>
                    <a:pt x="6299" y="952"/>
                    <a:pt x="7516" y="771"/>
                  </a:cubicBezTo>
                  <a:close/>
                  <a:moveTo>
                    <a:pt x="8153" y="0"/>
                  </a:moveTo>
                  <a:cubicBezTo>
                    <a:pt x="8142" y="0"/>
                    <a:pt x="8130" y="1"/>
                    <a:pt x="8118" y="3"/>
                  </a:cubicBezTo>
                  <a:cubicBezTo>
                    <a:pt x="6191" y="308"/>
                    <a:pt x="3544" y="238"/>
                    <a:pt x="2005" y="1611"/>
                  </a:cubicBezTo>
                  <a:cubicBezTo>
                    <a:pt x="753" y="2723"/>
                    <a:pt x="514" y="4388"/>
                    <a:pt x="397" y="5978"/>
                  </a:cubicBezTo>
                  <a:lnTo>
                    <a:pt x="397" y="5978"/>
                  </a:lnTo>
                  <a:cubicBezTo>
                    <a:pt x="379" y="5982"/>
                    <a:pt x="360" y="5987"/>
                    <a:pt x="342" y="5991"/>
                  </a:cubicBezTo>
                  <a:cubicBezTo>
                    <a:pt x="64" y="6057"/>
                    <a:pt x="1" y="6689"/>
                    <a:pt x="259" y="6689"/>
                  </a:cubicBezTo>
                  <a:cubicBezTo>
                    <a:pt x="272" y="6689"/>
                    <a:pt x="286" y="6687"/>
                    <a:pt x="300" y="6684"/>
                  </a:cubicBezTo>
                  <a:cubicBezTo>
                    <a:pt x="354" y="6671"/>
                    <a:pt x="408" y="6658"/>
                    <a:pt x="461" y="6644"/>
                  </a:cubicBezTo>
                  <a:lnTo>
                    <a:pt x="461" y="6644"/>
                  </a:lnTo>
                  <a:cubicBezTo>
                    <a:pt x="483" y="6657"/>
                    <a:pt x="507" y="6662"/>
                    <a:pt x="532" y="6662"/>
                  </a:cubicBezTo>
                  <a:cubicBezTo>
                    <a:pt x="591" y="6662"/>
                    <a:pt x="657" y="6631"/>
                    <a:pt x="713" y="6577"/>
                  </a:cubicBezTo>
                  <a:lnTo>
                    <a:pt x="713" y="6577"/>
                  </a:lnTo>
                  <a:cubicBezTo>
                    <a:pt x="3863" y="5688"/>
                    <a:pt x="6556" y="3308"/>
                    <a:pt x="8257" y="571"/>
                  </a:cubicBezTo>
                  <a:cubicBezTo>
                    <a:pt x="8337" y="438"/>
                    <a:pt x="8403" y="0"/>
                    <a:pt x="8153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1178419" y="1874097"/>
              <a:ext cx="399008" cy="850257"/>
            </a:xfrm>
            <a:custGeom>
              <a:avLst/>
              <a:gdLst/>
              <a:ahLst/>
              <a:cxnLst/>
              <a:rect l="l" t="t" r="r" b="b"/>
              <a:pathLst>
                <a:path w="8524" h="18164" extrusionOk="0">
                  <a:moveTo>
                    <a:pt x="1697" y="1483"/>
                  </a:moveTo>
                  <a:cubicBezTo>
                    <a:pt x="3308" y="3226"/>
                    <a:pt x="4699" y="5173"/>
                    <a:pt x="5592" y="7401"/>
                  </a:cubicBezTo>
                  <a:cubicBezTo>
                    <a:pt x="6133" y="8745"/>
                    <a:pt x="6480" y="10173"/>
                    <a:pt x="6604" y="11628"/>
                  </a:cubicBezTo>
                  <a:cubicBezTo>
                    <a:pt x="6646" y="12252"/>
                    <a:pt x="6577" y="16854"/>
                    <a:pt x="5745" y="16951"/>
                  </a:cubicBezTo>
                  <a:cubicBezTo>
                    <a:pt x="5720" y="16954"/>
                    <a:pt x="5696" y="16956"/>
                    <a:pt x="5672" y="16956"/>
                  </a:cubicBezTo>
                  <a:cubicBezTo>
                    <a:pt x="5014" y="16956"/>
                    <a:pt x="4683" y="15882"/>
                    <a:pt x="4442" y="15440"/>
                  </a:cubicBezTo>
                  <a:cubicBezTo>
                    <a:pt x="2876" y="12668"/>
                    <a:pt x="921" y="9965"/>
                    <a:pt x="921" y="6707"/>
                  </a:cubicBezTo>
                  <a:cubicBezTo>
                    <a:pt x="921" y="4915"/>
                    <a:pt x="1558" y="3236"/>
                    <a:pt x="1697" y="1483"/>
                  </a:cubicBezTo>
                  <a:close/>
                  <a:moveTo>
                    <a:pt x="1637" y="1"/>
                  </a:moveTo>
                  <a:cubicBezTo>
                    <a:pt x="1581" y="1"/>
                    <a:pt x="1494" y="189"/>
                    <a:pt x="1449" y="352"/>
                  </a:cubicBezTo>
                  <a:lnTo>
                    <a:pt x="1449" y="352"/>
                  </a:lnTo>
                  <a:cubicBezTo>
                    <a:pt x="1384" y="285"/>
                    <a:pt x="1319" y="217"/>
                    <a:pt x="1254" y="151"/>
                  </a:cubicBezTo>
                  <a:cubicBezTo>
                    <a:pt x="1247" y="144"/>
                    <a:pt x="1239" y="140"/>
                    <a:pt x="1230" y="140"/>
                  </a:cubicBezTo>
                  <a:cubicBezTo>
                    <a:pt x="1124" y="140"/>
                    <a:pt x="930" y="674"/>
                    <a:pt x="1046" y="802"/>
                  </a:cubicBezTo>
                  <a:cubicBezTo>
                    <a:pt x="1186" y="945"/>
                    <a:pt x="1326" y="1089"/>
                    <a:pt x="1463" y="1235"/>
                  </a:cubicBezTo>
                  <a:lnTo>
                    <a:pt x="1463" y="1235"/>
                  </a:lnTo>
                  <a:cubicBezTo>
                    <a:pt x="1504" y="3964"/>
                    <a:pt x="0" y="6342"/>
                    <a:pt x="769" y="9147"/>
                  </a:cubicBezTo>
                  <a:cubicBezTo>
                    <a:pt x="1628" y="12335"/>
                    <a:pt x="3777" y="15288"/>
                    <a:pt x="5371" y="18143"/>
                  </a:cubicBezTo>
                  <a:cubicBezTo>
                    <a:pt x="5380" y="18157"/>
                    <a:pt x="5390" y="18163"/>
                    <a:pt x="5401" y="18163"/>
                  </a:cubicBezTo>
                  <a:cubicBezTo>
                    <a:pt x="5456" y="18163"/>
                    <a:pt x="5525" y="18016"/>
                    <a:pt x="5537" y="18005"/>
                  </a:cubicBezTo>
                  <a:cubicBezTo>
                    <a:pt x="8524" y="11857"/>
                    <a:pt x="6101" y="5373"/>
                    <a:pt x="1720" y="641"/>
                  </a:cubicBezTo>
                  <a:lnTo>
                    <a:pt x="1720" y="641"/>
                  </a:lnTo>
                  <a:cubicBezTo>
                    <a:pt x="1715" y="460"/>
                    <a:pt x="1704" y="278"/>
                    <a:pt x="1683" y="95"/>
                  </a:cubicBezTo>
                  <a:cubicBezTo>
                    <a:pt x="1675" y="28"/>
                    <a:pt x="1658" y="1"/>
                    <a:pt x="163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1224995" y="1859446"/>
              <a:ext cx="125544" cy="461500"/>
            </a:xfrm>
            <a:custGeom>
              <a:avLst/>
              <a:gdLst/>
              <a:ahLst/>
              <a:cxnLst/>
              <a:rect l="l" t="t" r="r" b="b"/>
              <a:pathLst>
                <a:path w="2682" h="9859" extrusionOk="0">
                  <a:moveTo>
                    <a:pt x="291" y="1"/>
                  </a:moveTo>
                  <a:cubicBezTo>
                    <a:pt x="230" y="1"/>
                    <a:pt x="1" y="515"/>
                    <a:pt x="92" y="672"/>
                  </a:cubicBezTo>
                  <a:cubicBezTo>
                    <a:pt x="1825" y="3402"/>
                    <a:pt x="2158" y="6605"/>
                    <a:pt x="2421" y="9765"/>
                  </a:cubicBezTo>
                  <a:cubicBezTo>
                    <a:pt x="2427" y="9831"/>
                    <a:pt x="2440" y="9859"/>
                    <a:pt x="2459" y="9859"/>
                  </a:cubicBezTo>
                  <a:cubicBezTo>
                    <a:pt x="2533" y="9859"/>
                    <a:pt x="2682" y="9419"/>
                    <a:pt x="2671" y="9308"/>
                  </a:cubicBezTo>
                  <a:cubicBezTo>
                    <a:pt x="2407" y="6092"/>
                    <a:pt x="2075" y="2806"/>
                    <a:pt x="300" y="6"/>
                  </a:cubicBezTo>
                  <a:cubicBezTo>
                    <a:pt x="298" y="2"/>
                    <a:pt x="295" y="1"/>
                    <a:pt x="29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898589" y="1543853"/>
              <a:ext cx="978329" cy="243646"/>
            </a:xfrm>
            <a:custGeom>
              <a:avLst/>
              <a:gdLst/>
              <a:ahLst/>
              <a:cxnLst/>
              <a:rect l="l" t="t" r="r" b="b"/>
              <a:pathLst>
                <a:path w="20900" h="5205" extrusionOk="0">
                  <a:moveTo>
                    <a:pt x="6191" y="711"/>
                  </a:moveTo>
                  <a:cubicBezTo>
                    <a:pt x="7201" y="711"/>
                    <a:pt x="8213" y="885"/>
                    <a:pt x="9200" y="1079"/>
                  </a:cubicBezTo>
                  <a:cubicBezTo>
                    <a:pt x="12508" y="1723"/>
                    <a:pt x="15816" y="2464"/>
                    <a:pt x="19114" y="3169"/>
                  </a:cubicBezTo>
                  <a:lnTo>
                    <a:pt x="19114" y="3169"/>
                  </a:lnTo>
                  <a:cubicBezTo>
                    <a:pt x="16821" y="3798"/>
                    <a:pt x="14548" y="4445"/>
                    <a:pt x="12204" y="4445"/>
                  </a:cubicBezTo>
                  <a:cubicBezTo>
                    <a:pt x="11478" y="4445"/>
                    <a:pt x="10746" y="4383"/>
                    <a:pt x="10004" y="4239"/>
                  </a:cubicBezTo>
                  <a:cubicBezTo>
                    <a:pt x="7316" y="3709"/>
                    <a:pt x="4685" y="2899"/>
                    <a:pt x="2160" y="1836"/>
                  </a:cubicBezTo>
                  <a:lnTo>
                    <a:pt x="2160" y="1836"/>
                  </a:lnTo>
                  <a:cubicBezTo>
                    <a:pt x="2841" y="1540"/>
                    <a:pt x="3502" y="1190"/>
                    <a:pt x="4251" y="968"/>
                  </a:cubicBezTo>
                  <a:cubicBezTo>
                    <a:pt x="4892" y="783"/>
                    <a:pt x="5541" y="711"/>
                    <a:pt x="6191" y="711"/>
                  </a:cubicBezTo>
                  <a:close/>
                  <a:moveTo>
                    <a:pt x="6257" y="1"/>
                  </a:moveTo>
                  <a:cubicBezTo>
                    <a:pt x="5713" y="1"/>
                    <a:pt x="5171" y="51"/>
                    <a:pt x="4640" y="178"/>
                  </a:cubicBezTo>
                  <a:cubicBezTo>
                    <a:pt x="3459" y="459"/>
                    <a:pt x="2465" y="1130"/>
                    <a:pt x="1333" y="1476"/>
                  </a:cubicBezTo>
                  <a:lnTo>
                    <a:pt x="1333" y="1476"/>
                  </a:lnTo>
                  <a:cubicBezTo>
                    <a:pt x="1103" y="1374"/>
                    <a:pt x="875" y="1269"/>
                    <a:pt x="647" y="1162"/>
                  </a:cubicBezTo>
                  <a:cubicBezTo>
                    <a:pt x="634" y="1156"/>
                    <a:pt x="622" y="1153"/>
                    <a:pt x="609" y="1153"/>
                  </a:cubicBezTo>
                  <a:cubicBezTo>
                    <a:pt x="479" y="1153"/>
                    <a:pt x="357" y="1459"/>
                    <a:pt x="379" y="1672"/>
                  </a:cubicBezTo>
                  <a:lnTo>
                    <a:pt x="379" y="1672"/>
                  </a:lnTo>
                  <a:cubicBezTo>
                    <a:pt x="366" y="1673"/>
                    <a:pt x="354" y="1674"/>
                    <a:pt x="342" y="1675"/>
                  </a:cubicBezTo>
                  <a:cubicBezTo>
                    <a:pt x="125" y="1702"/>
                    <a:pt x="1" y="2369"/>
                    <a:pt x="257" y="2369"/>
                  </a:cubicBezTo>
                  <a:cubicBezTo>
                    <a:pt x="262" y="2369"/>
                    <a:pt x="268" y="2369"/>
                    <a:pt x="273" y="2368"/>
                  </a:cubicBezTo>
                  <a:cubicBezTo>
                    <a:pt x="604" y="2340"/>
                    <a:pt x="916" y="2276"/>
                    <a:pt x="1216" y="2188"/>
                  </a:cubicBezTo>
                  <a:lnTo>
                    <a:pt x="1216" y="2188"/>
                  </a:lnTo>
                  <a:cubicBezTo>
                    <a:pt x="4242" y="3528"/>
                    <a:pt x="7428" y="4585"/>
                    <a:pt x="10697" y="5085"/>
                  </a:cubicBezTo>
                  <a:cubicBezTo>
                    <a:pt x="11224" y="5168"/>
                    <a:pt x="11750" y="5205"/>
                    <a:pt x="12275" y="5205"/>
                  </a:cubicBezTo>
                  <a:cubicBezTo>
                    <a:pt x="15080" y="5205"/>
                    <a:pt x="17856" y="4152"/>
                    <a:pt x="20553" y="3463"/>
                  </a:cubicBezTo>
                  <a:cubicBezTo>
                    <a:pt x="20747" y="3421"/>
                    <a:pt x="20899" y="2825"/>
                    <a:pt x="20664" y="2770"/>
                  </a:cubicBezTo>
                  <a:cubicBezTo>
                    <a:pt x="16685" y="1924"/>
                    <a:pt x="12707" y="940"/>
                    <a:pt x="8701" y="247"/>
                  </a:cubicBezTo>
                  <a:cubicBezTo>
                    <a:pt x="7901" y="114"/>
                    <a:pt x="7077" y="1"/>
                    <a:pt x="625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892223" y="1600072"/>
              <a:ext cx="542153" cy="81637"/>
            </a:xfrm>
            <a:custGeom>
              <a:avLst/>
              <a:gdLst/>
              <a:ahLst/>
              <a:cxnLst/>
              <a:rect l="l" t="t" r="r" b="b"/>
              <a:pathLst>
                <a:path w="11582" h="1744" extrusionOk="0">
                  <a:moveTo>
                    <a:pt x="362" y="1"/>
                  </a:moveTo>
                  <a:cubicBezTo>
                    <a:pt x="150" y="1"/>
                    <a:pt x="0" y="642"/>
                    <a:pt x="229" y="696"/>
                  </a:cubicBezTo>
                  <a:cubicBezTo>
                    <a:pt x="3268" y="1397"/>
                    <a:pt x="6376" y="1743"/>
                    <a:pt x="9486" y="1743"/>
                  </a:cubicBezTo>
                  <a:cubicBezTo>
                    <a:pt x="10065" y="1743"/>
                    <a:pt x="10643" y="1732"/>
                    <a:pt x="11221" y="1708"/>
                  </a:cubicBezTo>
                  <a:cubicBezTo>
                    <a:pt x="11471" y="1694"/>
                    <a:pt x="11582" y="1015"/>
                    <a:pt x="11374" y="1015"/>
                  </a:cubicBezTo>
                  <a:cubicBezTo>
                    <a:pt x="10796" y="1038"/>
                    <a:pt x="10217" y="1050"/>
                    <a:pt x="9639" y="1050"/>
                  </a:cubicBezTo>
                  <a:cubicBezTo>
                    <a:pt x="6528" y="1050"/>
                    <a:pt x="3420" y="704"/>
                    <a:pt x="381" y="3"/>
                  </a:cubicBezTo>
                  <a:cubicBezTo>
                    <a:pt x="375" y="1"/>
                    <a:pt x="368" y="1"/>
                    <a:pt x="36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9"/>
            <p:cNvSpPr/>
            <p:nvPr/>
          </p:nvSpPr>
          <p:spPr>
            <a:xfrm>
              <a:off x="-1085827" y="1164177"/>
              <a:ext cx="2764833" cy="894773"/>
            </a:xfrm>
            <a:custGeom>
              <a:avLst/>
              <a:gdLst/>
              <a:ahLst/>
              <a:cxnLst/>
              <a:rect l="l" t="t" r="r" b="b"/>
              <a:pathLst>
                <a:path w="59065" h="19115" extrusionOk="0">
                  <a:moveTo>
                    <a:pt x="5289" y="0"/>
                  </a:moveTo>
                  <a:cubicBezTo>
                    <a:pt x="3658" y="0"/>
                    <a:pt x="2027" y="34"/>
                    <a:pt x="401" y="69"/>
                  </a:cubicBezTo>
                  <a:cubicBezTo>
                    <a:pt x="72" y="69"/>
                    <a:pt x="1" y="762"/>
                    <a:pt x="363" y="762"/>
                  </a:cubicBezTo>
                  <a:cubicBezTo>
                    <a:pt x="366" y="762"/>
                    <a:pt x="370" y="762"/>
                    <a:pt x="374" y="762"/>
                  </a:cubicBezTo>
                  <a:cubicBezTo>
                    <a:pt x="1869" y="729"/>
                    <a:pt x="3364" y="701"/>
                    <a:pt x="4857" y="701"/>
                  </a:cubicBezTo>
                  <a:cubicBezTo>
                    <a:pt x="9062" y="701"/>
                    <a:pt x="13245" y="923"/>
                    <a:pt x="17368" y="1885"/>
                  </a:cubicBezTo>
                  <a:cubicBezTo>
                    <a:pt x="22650" y="3104"/>
                    <a:pt x="27917" y="4588"/>
                    <a:pt x="33101" y="6112"/>
                  </a:cubicBezTo>
                  <a:cubicBezTo>
                    <a:pt x="38078" y="7568"/>
                    <a:pt x="44163" y="10049"/>
                    <a:pt x="47837" y="13834"/>
                  </a:cubicBezTo>
                  <a:cubicBezTo>
                    <a:pt x="50942" y="17036"/>
                    <a:pt x="54047" y="19115"/>
                    <a:pt x="58676" y="19115"/>
                  </a:cubicBezTo>
                  <a:cubicBezTo>
                    <a:pt x="58995" y="19115"/>
                    <a:pt x="59065" y="18422"/>
                    <a:pt x="58690" y="18422"/>
                  </a:cubicBezTo>
                  <a:lnTo>
                    <a:pt x="58704" y="18408"/>
                  </a:lnTo>
                  <a:cubicBezTo>
                    <a:pt x="55863" y="18408"/>
                    <a:pt x="53104" y="17618"/>
                    <a:pt x="50831" y="15871"/>
                  </a:cubicBezTo>
                  <a:cubicBezTo>
                    <a:pt x="48876" y="14374"/>
                    <a:pt x="47545" y="12364"/>
                    <a:pt x="45452" y="11020"/>
                  </a:cubicBezTo>
                  <a:cubicBezTo>
                    <a:pt x="41238" y="8303"/>
                    <a:pt x="36525" y="6320"/>
                    <a:pt x="31715" y="4990"/>
                  </a:cubicBezTo>
                  <a:cubicBezTo>
                    <a:pt x="26572" y="3576"/>
                    <a:pt x="21416" y="1954"/>
                    <a:pt x="16190" y="900"/>
                  </a:cubicBezTo>
                  <a:cubicBezTo>
                    <a:pt x="12596" y="172"/>
                    <a:pt x="8942" y="0"/>
                    <a:pt x="528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9"/>
            <p:cNvSpPr/>
            <p:nvPr/>
          </p:nvSpPr>
          <p:spPr>
            <a:xfrm>
              <a:off x="430302" y="1419947"/>
              <a:ext cx="671162" cy="794927"/>
            </a:xfrm>
            <a:custGeom>
              <a:avLst/>
              <a:gdLst/>
              <a:ahLst/>
              <a:cxnLst/>
              <a:rect l="l" t="t" r="r" b="b"/>
              <a:pathLst>
                <a:path w="14338" h="16982" extrusionOk="0">
                  <a:moveTo>
                    <a:pt x="1344" y="1589"/>
                  </a:moveTo>
                  <a:lnTo>
                    <a:pt x="1344" y="1589"/>
                  </a:lnTo>
                  <a:cubicBezTo>
                    <a:pt x="4008" y="3433"/>
                    <a:pt x="7021" y="4478"/>
                    <a:pt x="9348" y="6997"/>
                  </a:cubicBezTo>
                  <a:cubicBezTo>
                    <a:pt x="11696" y="9564"/>
                    <a:pt x="13299" y="12731"/>
                    <a:pt x="13957" y="16152"/>
                  </a:cubicBezTo>
                  <a:lnTo>
                    <a:pt x="13957" y="16152"/>
                  </a:lnTo>
                  <a:cubicBezTo>
                    <a:pt x="7694" y="13533"/>
                    <a:pt x="3031" y="8136"/>
                    <a:pt x="1344" y="1589"/>
                  </a:cubicBezTo>
                  <a:close/>
                  <a:moveTo>
                    <a:pt x="302" y="1"/>
                  </a:moveTo>
                  <a:cubicBezTo>
                    <a:pt x="196" y="1"/>
                    <a:pt x="0" y="559"/>
                    <a:pt x="116" y="662"/>
                  </a:cubicBezTo>
                  <a:lnTo>
                    <a:pt x="130" y="662"/>
                  </a:lnTo>
                  <a:cubicBezTo>
                    <a:pt x="382" y="876"/>
                    <a:pt x="639" y="1078"/>
                    <a:pt x="900" y="1271"/>
                  </a:cubicBezTo>
                  <a:lnTo>
                    <a:pt x="900" y="1271"/>
                  </a:lnTo>
                  <a:cubicBezTo>
                    <a:pt x="2419" y="8385"/>
                    <a:pt x="7365" y="14272"/>
                    <a:pt x="14131" y="16978"/>
                  </a:cubicBezTo>
                  <a:cubicBezTo>
                    <a:pt x="14137" y="16980"/>
                    <a:pt x="14143" y="16981"/>
                    <a:pt x="14148" y="16981"/>
                  </a:cubicBezTo>
                  <a:cubicBezTo>
                    <a:pt x="14275" y="16981"/>
                    <a:pt x="14338" y="16420"/>
                    <a:pt x="14325" y="16340"/>
                  </a:cubicBezTo>
                  <a:cubicBezTo>
                    <a:pt x="13798" y="12847"/>
                    <a:pt x="12301" y="9576"/>
                    <a:pt x="10028" y="6886"/>
                  </a:cubicBezTo>
                  <a:cubicBezTo>
                    <a:pt x="9002" y="5680"/>
                    <a:pt x="7837" y="4613"/>
                    <a:pt x="6534" y="3712"/>
                  </a:cubicBezTo>
                  <a:cubicBezTo>
                    <a:pt x="4823" y="2515"/>
                    <a:pt x="2833" y="1804"/>
                    <a:pt x="1117" y="615"/>
                  </a:cubicBezTo>
                  <a:lnTo>
                    <a:pt x="1117" y="615"/>
                  </a:lnTo>
                  <a:cubicBezTo>
                    <a:pt x="1102" y="543"/>
                    <a:pt x="1087" y="471"/>
                    <a:pt x="1073" y="399"/>
                  </a:cubicBezTo>
                  <a:cubicBezTo>
                    <a:pt x="1069" y="379"/>
                    <a:pt x="1063" y="369"/>
                    <a:pt x="1054" y="369"/>
                  </a:cubicBezTo>
                  <a:cubicBezTo>
                    <a:pt x="1032" y="369"/>
                    <a:pt x="996" y="426"/>
                    <a:pt x="960" y="505"/>
                  </a:cubicBezTo>
                  <a:lnTo>
                    <a:pt x="960" y="505"/>
                  </a:lnTo>
                  <a:cubicBezTo>
                    <a:pt x="743" y="349"/>
                    <a:pt x="531" y="185"/>
                    <a:pt x="324" y="11"/>
                  </a:cubicBezTo>
                  <a:cubicBezTo>
                    <a:pt x="317" y="4"/>
                    <a:pt x="310" y="1"/>
                    <a:pt x="30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433017" y="1422381"/>
              <a:ext cx="394983" cy="490428"/>
            </a:xfrm>
            <a:custGeom>
              <a:avLst/>
              <a:gdLst/>
              <a:ahLst/>
              <a:cxnLst/>
              <a:rect l="l" t="t" r="r" b="b"/>
              <a:pathLst>
                <a:path w="8438" h="10477" extrusionOk="0">
                  <a:moveTo>
                    <a:pt x="309" y="1"/>
                  </a:moveTo>
                  <a:cubicBezTo>
                    <a:pt x="200" y="1"/>
                    <a:pt x="0" y="526"/>
                    <a:pt x="128" y="666"/>
                  </a:cubicBezTo>
                  <a:cubicBezTo>
                    <a:pt x="2872" y="3812"/>
                    <a:pt x="5936" y="6890"/>
                    <a:pt x="8126" y="10466"/>
                  </a:cubicBezTo>
                  <a:cubicBezTo>
                    <a:pt x="8131" y="10474"/>
                    <a:pt x="8137" y="10477"/>
                    <a:pt x="8145" y="10477"/>
                  </a:cubicBezTo>
                  <a:cubicBezTo>
                    <a:pt x="8231" y="10477"/>
                    <a:pt x="8437" y="9968"/>
                    <a:pt x="8348" y="9815"/>
                  </a:cubicBezTo>
                  <a:cubicBezTo>
                    <a:pt x="6144" y="6238"/>
                    <a:pt x="3080" y="3161"/>
                    <a:pt x="336" y="14"/>
                  </a:cubicBezTo>
                  <a:cubicBezTo>
                    <a:pt x="328" y="5"/>
                    <a:pt x="318" y="1"/>
                    <a:pt x="309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112462" y="1082306"/>
              <a:ext cx="984133" cy="314095"/>
            </a:xfrm>
            <a:custGeom>
              <a:avLst/>
              <a:gdLst/>
              <a:ahLst/>
              <a:cxnLst/>
              <a:rect l="l" t="t" r="r" b="b"/>
              <a:pathLst>
                <a:path w="21024" h="6710" extrusionOk="0">
                  <a:moveTo>
                    <a:pt x="9837" y="700"/>
                  </a:moveTo>
                  <a:cubicBezTo>
                    <a:pt x="10284" y="700"/>
                    <a:pt x="10735" y="725"/>
                    <a:pt x="11190" y="778"/>
                  </a:cubicBezTo>
                  <a:cubicBezTo>
                    <a:pt x="13676" y="1066"/>
                    <a:pt x="16031" y="1888"/>
                    <a:pt x="18482" y="1992"/>
                  </a:cubicBezTo>
                  <a:lnTo>
                    <a:pt x="18482" y="1992"/>
                  </a:lnTo>
                  <a:cubicBezTo>
                    <a:pt x="14164" y="3682"/>
                    <a:pt x="9737" y="6016"/>
                    <a:pt x="5215" y="6016"/>
                  </a:cubicBezTo>
                  <a:cubicBezTo>
                    <a:pt x="3745" y="6016"/>
                    <a:pt x="2264" y="5769"/>
                    <a:pt x="774" y="5173"/>
                  </a:cubicBezTo>
                  <a:lnTo>
                    <a:pt x="774" y="5173"/>
                  </a:lnTo>
                  <a:cubicBezTo>
                    <a:pt x="3008" y="2343"/>
                    <a:pt x="6277" y="700"/>
                    <a:pt x="9837" y="700"/>
                  </a:cubicBezTo>
                  <a:close/>
                  <a:moveTo>
                    <a:pt x="9808" y="0"/>
                  </a:moveTo>
                  <a:cubicBezTo>
                    <a:pt x="9489" y="0"/>
                    <a:pt x="9169" y="14"/>
                    <a:pt x="8847" y="43"/>
                  </a:cubicBezTo>
                  <a:cubicBezTo>
                    <a:pt x="5451" y="348"/>
                    <a:pt x="2484" y="2192"/>
                    <a:pt x="461" y="4895"/>
                  </a:cubicBezTo>
                  <a:cubicBezTo>
                    <a:pt x="438" y="4922"/>
                    <a:pt x="420" y="4966"/>
                    <a:pt x="406" y="5019"/>
                  </a:cubicBezTo>
                  <a:lnTo>
                    <a:pt x="406" y="5019"/>
                  </a:lnTo>
                  <a:cubicBezTo>
                    <a:pt x="397" y="5014"/>
                    <a:pt x="387" y="5010"/>
                    <a:pt x="377" y="5006"/>
                  </a:cubicBezTo>
                  <a:cubicBezTo>
                    <a:pt x="368" y="5003"/>
                    <a:pt x="360" y="5001"/>
                    <a:pt x="351" y="5001"/>
                  </a:cubicBezTo>
                  <a:cubicBezTo>
                    <a:pt x="178" y="5001"/>
                    <a:pt x="0" y="5607"/>
                    <a:pt x="211" y="5699"/>
                  </a:cubicBezTo>
                  <a:cubicBezTo>
                    <a:pt x="1842" y="6417"/>
                    <a:pt x="3462" y="6709"/>
                    <a:pt x="5072" y="6709"/>
                  </a:cubicBezTo>
                  <a:cubicBezTo>
                    <a:pt x="10424" y="6709"/>
                    <a:pt x="15650" y="3472"/>
                    <a:pt x="20713" y="1873"/>
                  </a:cubicBezTo>
                  <a:cubicBezTo>
                    <a:pt x="20901" y="1806"/>
                    <a:pt x="21024" y="1178"/>
                    <a:pt x="20804" y="1178"/>
                  </a:cubicBezTo>
                  <a:cubicBezTo>
                    <a:pt x="20797" y="1178"/>
                    <a:pt x="20790" y="1179"/>
                    <a:pt x="20782" y="1180"/>
                  </a:cubicBezTo>
                  <a:cubicBezTo>
                    <a:pt x="20782" y="1180"/>
                    <a:pt x="20781" y="1180"/>
                    <a:pt x="20781" y="1180"/>
                  </a:cubicBezTo>
                  <a:lnTo>
                    <a:pt x="20781" y="1180"/>
                  </a:lnTo>
                  <a:lnTo>
                    <a:pt x="20782" y="1166"/>
                  </a:lnTo>
                  <a:lnTo>
                    <a:pt x="20782" y="1166"/>
                  </a:lnTo>
                  <a:cubicBezTo>
                    <a:pt x="20752" y="1176"/>
                    <a:pt x="20723" y="1185"/>
                    <a:pt x="20693" y="1195"/>
                  </a:cubicBezTo>
                  <a:lnTo>
                    <a:pt x="20693" y="1195"/>
                  </a:lnTo>
                  <a:cubicBezTo>
                    <a:pt x="20163" y="1280"/>
                    <a:pt x="19638" y="1316"/>
                    <a:pt x="19116" y="1316"/>
                  </a:cubicBezTo>
                  <a:cubicBezTo>
                    <a:pt x="15975" y="1316"/>
                    <a:pt x="12959" y="0"/>
                    <a:pt x="980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128377" y="1216604"/>
              <a:ext cx="577776" cy="132191"/>
            </a:xfrm>
            <a:custGeom>
              <a:avLst/>
              <a:gdLst/>
              <a:ahLst/>
              <a:cxnLst/>
              <a:rect l="l" t="t" r="r" b="b"/>
              <a:pathLst>
                <a:path w="12343" h="2824" extrusionOk="0">
                  <a:moveTo>
                    <a:pt x="12207" y="0"/>
                  </a:moveTo>
                  <a:cubicBezTo>
                    <a:pt x="12203" y="0"/>
                    <a:pt x="12199" y="1"/>
                    <a:pt x="12194" y="2"/>
                  </a:cubicBezTo>
                  <a:cubicBezTo>
                    <a:pt x="10337" y="557"/>
                    <a:pt x="8465" y="1042"/>
                    <a:pt x="6552" y="1430"/>
                  </a:cubicBezTo>
                  <a:cubicBezTo>
                    <a:pt x="5120" y="1714"/>
                    <a:pt x="3502" y="2140"/>
                    <a:pt x="1959" y="2140"/>
                  </a:cubicBezTo>
                  <a:cubicBezTo>
                    <a:pt x="1397" y="2140"/>
                    <a:pt x="844" y="2084"/>
                    <a:pt x="315" y="1943"/>
                  </a:cubicBezTo>
                  <a:cubicBezTo>
                    <a:pt x="310" y="1942"/>
                    <a:pt x="306" y="1941"/>
                    <a:pt x="301" y="1941"/>
                  </a:cubicBezTo>
                  <a:cubicBezTo>
                    <a:pt x="153" y="1941"/>
                    <a:pt x="1" y="2596"/>
                    <a:pt x="162" y="2636"/>
                  </a:cubicBezTo>
                  <a:cubicBezTo>
                    <a:pt x="677" y="2770"/>
                    <a:pt x="1207" y="2823"/>
                    <a:pt x="1742" y="2823"/>
                  </a:cubicBezTo>
                  <a:cubicBezTo>
                    <a:pt x="3096" y="2823"/>
                    <a:pt x="4489" y="2482"/>
                    <a:pt x="5790" y="2234"/>
                  </a:cubicBezTo>
                  <a:cubicBezTo>
                    <a:pt x="7925" y="1832"/>
                    <a:pt x="10032" y="1305"/>
                    <a:pt x="12097" y="681"/>
                  </a:cubicBezTo>
                  <a:cubicBezTo>
                    <a:pt x="12272" y="628"/>
                    <a:pt x="12342" y="0"/>
                    <a:pt x="1220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-392618" y="1193246"/>
              <a:ext cx="695503" cy="993729"/>
            </a:xfrm>
            <a:custGeom>
              <a:avLst/>
              <a:gdLst/>
              <a:ahLst/>
              <a:cxnLst/>
              <a:rect l="l" t="t" r="r" b="b"/>
              <a:pathLst>
                <a:path w="14858" h="21229" extrusionOk="0">
                  <a:moveTo>
                    <a:pt x="3271" y="2718"/>
                  </a:moveTo>
                  <a:lnTo>
                    <a:pt x="3271" y="2718"/>
                  </a:lnTo>
                  <a:cubicBezTo>
                    <a:pt x="5790" y="4492"/>
                    <a:pt x="8127" y="6523"/>
                    <a:pt x="9948" y="9026"/>
                  </a:cubicBezTo>
                  <a:cubicBezTo>
                    <a:pt x="11237" y="10759"/>
                    <a:pt x="12193" y="12714"/>
                    <a:pt x="12789" y="14793"/>
                  </a:cubicBezTo>
                  <a:cubicBezTo>
                    <a:pt x="13053" y="15694"/>
                    <a:pt x="13219" y="16623"/>
                    <a:pt x="13302" y="17551"/>
                  </a:cubicBezTo>
                  <a:cubicBezTo>
                    <a:pt x="13385" y="18452"/>
                    <a:pt x="13358" y="19353"/>
                    <a:pt x="13247" y="20254"/>
                  </a:cubicBezTo>
                  <a:cubicBezTo>
                    <a:pt x="12817" y="20130"/>
                    <a:pt x="12443" y="19880"/>
                    <a:pt x="12165" y="19534"/>
                  </a:cubicBezTo>
                  <a:cubicBezTo>
                    <a:pt x="8852" y="17011"/>
                    <a:pt x="6205" y="13407"/>
                    <a:pt x="5110" y="9387"/>
                  </a:cubicBezTo>
                  <a:cubicBezTo>
                    <a:pt x="4597" y="7492"/>
                    <a:pt x="4220" y="5540"/>
                    <a:pt x="3455" y="3801"/>
                  </a:cubicBezTo>
                  <a:lnTo>
                    <a:pt x="3455" y="3801"/>
                  </a:lnTo>
                  <a:cubicBezTo>
                    <a:pt x="6279" y="6979"/>
                    <a:pt x="8426" y="10717"/>
                    <a:pt x="9753" y="14793"/>
                  </a:cubicBezTo>
                  <a:cubicBezTo>
                    <a:pt x="9761" y="14819"/>
                    <a:pt x="9772" y="14831"/>
                    <a:pt x="9785" y="14831"/>
                  </a:cubicBezTo>
                  <a:cubicBezTo>
                    <a:pt x="9867" y="14831"/>
                    <a:pt x="10037" y="14355"/>
                    <a:pt x="9989" y="14211"/>
                  </a:cubicBezTo>
                  <a:cubicBezTo>
                    <a:pt x="8600" y="9933"/>
                    <a:pt x="6303" y="6009"/>
                    <a:pt x="3271" y="2718"/>
                  </a:cubicBezTo>
                  <a:close/>
                  <a:moveTo>
                    <a:pt x="319" y="0"/>
                  </a:moveTo>
                  <a:cubicBezTo>
                    <a:pt x="229" y="0"/>
                    <a:pt x="0" y="601"/>
                    <a:pt x="175" y="695"/>
                  </a:cubicBezTo>
                  <a:cubicBezTo>
                    <a:pt x="277" y="758"/>
                    <a:pt x="379" y="821"/>
                    <a:pt x="481" y="884"/>
                  </a:cubicBezTo>
                  <a:lnTo>
                    <a:pt x="481" y="884"/>
                  </a:lnTo>
                  <a:lnTo>
                    <a:pt x="480" y="889"/>
                  </a:lnTo>
                  <a:cubicBezTo>
                    <a:pt x="519" y="918"/>
                    <a:pt x="557" y="946"/>
                    <a:pt x="595" y="975"/>
                  </a:cubicBezTo>
                  <a:lnTo>
                    <a:pt x="595" y="975"/>
                  </a:lnTo>
                  <a:cubicBezTo>
                    <a:pt x="947" y="1280"/>
                    <a:pt x="1292" y="1593"/>
                    <a:pt x="1629" y="1913"/>
                  </a:cubicBezTo>
                  <a:lnTo>
                    <a:pt x="1629" y="1913"/>
                  </a:lnTo>
                  <a:cubicBezTo>
                    <a:pt x="4185" y="4693"/>
                    <a:pt x="4188" y="8787"/>
                    <a:pt x="5609" y="12242"/>
                  </a:cubicBezTo>
                  <a:cubicBezTo>
                    <a:pt x="7120" y="15957"/>
                    <a:pt x="10169" y="18674"/>
                    <a:pt x="13163" y="21211"/>
                  </a:cubicBezTo>
                  <a:cubicBezTo>
                    <a:pt x="13177" y="21223"/>
                    <a:pt x="13191" y="21229"/>
                    <a:pt x="13204" y="21229"/>
                  </a:cubicBezTo>
                  <a:cubicBezTo>
                    <a:pt x="13308" y="21229"/>
                    <a:pt x="13385" y="20872"/>
                    <a:pt x="13385" y="20823"/>
                  </a:cubicBezTo>
                  <a:cubicBezTo>
                    <a:pt x="14858" y="11579"/>
                    <a:pt x="7922" y="4721"/>
                    <a:pt x="689" y="225"/>
                  </a:cubicBezTo>
                  <a:lnTo>
                    <a:pt x="689" y="225"/>
                  </a:lnTo>
                  <a:cubicBezTo>
                    <a:pt x="689" y="225"/>
                    <a:pt x="688" y="224"/>
                    <a:pt x="688" y="224"/>
                  </a:cubicBezTo>
                  <a:lnTo>
                    <a:pt x="688" y="224"/>
                  </a:lnTo>
                  <a:cubicBezTo>
                    <a:pt x="688" y="224"/>
                    <a:pt x="688" y="224"/>
                    <a:pt x="688" y="224"/>
                  </a:cubicBezTo>
                  <a:cubicBezTo>
                    <a:pt x="685" y="222"/>
                    <a:pt x="683" y="221"/>
                    <a:pt x="680" y="219"/>
                  </a:cubicBezTo>
                  <a:lnTo>
                    <a:pt x="680" y="219"/>
                  </a:lnTo>
                  <a:cubicBezTo>
                    <a:pt x="563" y="146"/>
                    <a:pt x="445" y="74"/>
                    <a:pt x="327" y="2"/>
                  </a:cubicBezTo>
                  <a:cubicBezTo>
                    <a:pt x="325" y="1"/>
                    <a:pt x="322" y="0"/>
                    <a:pt x="31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-375345" y="927365"/>
              <a:ext cx="800077" cy="322755"/>
            </a:xfrm>
            <a:custGeom>
              <a:avLst/>
              <a:gdLst/>
              <a:ahLst/>
              <a:cxnLst/>
              <a:rect l="l" t="t" r="r" b="b"/>
              <a:pathLst>
                <a:path w="17092" h="6895" extrusionOk="0">
                  <a:moveTo>
                    <a:pt x="10899" y="713"/>
                  </a:moveTo>
                  <a:cubicBezTo>
                    <a:pt x="12571" y="713"/>
                    <a:pt x="14206" y="1103"/>
                    <a:pt x="15870" y="1613"/>
                  </a:cubicBezTo>
                  <a:lnTo>
                    <a:pt x="15870" y="1613"/>
                  </a:lnTo>
                  <a:cubicBezTo>
                    <a:pt x="13537" y="2591"/>
                    <a:pt x="11401" y="3829"/>
                    <a:pt x="9149" y="5003"/>
                  </a:cubicBezTo>
                  <a:cubicBezTo>
                    <a:pt x="7502" y="5863"/>
                    <a:pt x="5802" y="6186"/>
                    <a:pt x="4067" y="6186"/>
                  </a:cubicBezTo>
                  <a:cubicBezTo>
                    <a:pt x="2889" y="6186"/>
                    <a:pt x="1695" y="6037"/>
                    <a:pt x="490" y="5807"/>
                  </a:cubicBezTo>
                  <a:lnTo>
                    <a:pt x="490" y="5807"/>
                  </a:lnTo>
                  <a:cubicBezTo>
                    <a:pt x="2711" y="3967"/>
                    <a:pt x="5020" y="2116"/>
                    <a:pt x="7804" y="1205"/>
                  </a:cubicBezTo>
                  <a:cubicBezTo>
                    <a:pt x="8858" y="857"/>
                    <a:pt x="9885" y="713"/>
                    <a:pt x="10899" y="713"/>
                  </a:cubicBezTo>
                  <a:close/>
                  <a:moveTo>
                    <a:pt x="11018" y="0"/>
                  </a:moveTo>
                  <a:cubicBezTo>
                    <a:pt x="10233" y="0"/>
                    <a:pt x="9440" y="87"/>
                    <a:pt x="8636" y="290"/>
                  </a:cubicBezTo>
                  <a:cubicBezTo>
                    <a:pt x="5365" y="1135"/>
                    <a:pt x="2689" y="3367"/>
                    <a:pt x="152" y="5488"/>
                  </a:cubicBezTo>
                  <a:cubicBezTo>
                    <a:pt x="7" y="5621"/>
                    <a:pt x="0" y="6171"/>
                    <a:pt x="48" y="6171"/>
                  </a:cubicBezTo>
                  <a:cubicBezTo>
                    <a:pt x="51" y="6171"/>
                    <a:pt x="53" y="6170"/>
                    <a:pt x="55" y="6167"/>
                  </a:cubicBezTo>
                  <a:cubicBezTo>
                    <a:pt x="123" y="6111"/>
                    <a:pt x="191" y="6055"/>
                    <a:pt x="258" y="5999"/>
                  </a:cubicBezTo>
                  <a:lnTo>
                    <a:pt x="258" y="5999"/>
                  </a:lnTo>
                  <a:cubicBezTo>
                    <a:pt x="191" y="6197"/>
                    <a:pt x="169" y="6469"/>
                    <a:pt x="263" y="6486"/>
                  </a:cubicBezTo>
                  <a:cubicBezTo>
                    <a:pt x="1505" y="6730"/>
                    <a:pt x="2756" y="6894"/>
                    <a:pt x="3995" y="6894"/>
                  </a:cubicBezTo>
                  <a:cubicBezTo>
                    <a:pt x="5507" y="6894"/>
                    <a:pt x="7002" y="6649"/>
                    <a:pt x="8442" y="6001"/>
                  </a:cubicBezTo>
                  <a:cubicBezTo>
                    <a:pt x="11297" y="4698"/>
                    <a:pt x="13834" y="2979"/>
                    <a:pt x="16814" y="1884"/>
                  </a:cubicBezTo>
                  <a:cubicBezTo>
                    <a:pt x="16939" y="1842"/>
                    <a:pt x="17092" y="1246"/>
                    <a:pt x="16939" y="1191"/>
                  </a:cubicBezTo>
                  <a:cubicBezTo>
                    <a:pt x="14977" y="564"/>
                    <a:pt x="13022" y="0"/>
                    <a:pt x="1101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9"/>
            <p:cNvSpPr/>
            <p:nvPr/>
          </p:nvSpPr>
          <p:spPr>
            <a:xfrm>
              <a:off x="-378388" y="1027117"/>
              <a:ext cx="465011" cy="201283"/>
            </a:xfrm>
            <a:custGeom>
              <a:avLst/>
              <a:gdLst/>
              <a:ahLst/>
              <a:cxnLst/>
              <a:rect l="l" t="t" r="r" b="b"/>
              <a:pathLst>
                <a:path w="9934" h="4300" extrusionOk="0">
                  <a:moveTo>
                    <a:pt x="9846" y="1"/>
                  </a:moveTo>
                  <a:cubicBezTo>
                    <a:pt x="9844" y="1"/>
                    <a:pt x="9841" y="1"/>
                    <a:pt x="9838" y="3"/>
                  </a:cubicBezTo>
                  <a:cubicBezTo>
                    <a:pt x="8285" y="848"/>
                    <a:pt x="6677" y="1638"/>
                    <a:pt x="5055" y="2359"/>
                  </a:cubicBezTo>
                  <a:cubicBezTo>
                    <a:pt x="3917" y="2856"/>
                    <a:pt x="2576" y="3601"/>
                    <a:pt x="1285" y="3601"/>
                  </a:cubicBezTo>
                  <a:cubicBezTo>
                    <a:pt x="957" y="3601"/>
                    <a:pt x="632" y="3553"/>
                    <a:pt x="314" y="3440"/>
                  </a:cubicBezTo>
                  <a:cubicBezTo>
                    <a:pt x="311" y="3439"/>
                    <a:pt x="307" y="3438"/>
                    <a:pt x="303" y="3438"/>
                  </a:cubicBezTo>
                  <a:cubicBezTo>
                    <a:pt x="179" y="3438"/>
                    <a:pt x="0" y="4080"/>
                    <a:pt x="148" y="4133"/>
                  </a:cubicBezTo>
                  <a:cubicBezTo>
                    <a:pt x="476" y="4250"/>
                    <a:pt x="806" y="4299"/>
                    <a:pt x="1133" y="4299"/>
                  </a:cubicBezTo>
                  <a:cubicBezTo>
                    <a:pt x="2286" y="4299"/>
                    <a:pt x="3423" y="3689"/>
                    <a:pt x="4459" y="3246"/>
                  </a:cubicBezTo>
                  <a:cubicBezTo>
                    <a:pt x="6261" y="2484"/>
                    <a:pt x="8022" y="1611"/>
                    <a:pt x="9741" y="682"/>
                  </a:cubicBezTo>
                  <a:cubicBezTo>
                    <a:pt x="9915" y="601"/>
                    <a:pt x="9934" y="1"/>
                    <a:pt x="98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39"/>
          <p:cNvGrpSpPr/>
          <p:nvPr/>
        </p:nvGrpSpPr>
        <p:grpSpPr>
          <a:xfrm rot="-2213250" flipH="1">
            <a:off x="7547149" y="4059414"/>
            <a:ext cx="1748535" cy="1517775"/>
            <a:chOff x="972034" y="4038077"/>
            <a:chExt cx="1579697" cy="1371393"/>
          </a:xfrm>
        </p:grpSpPr>
        <p:sp>
          <p:nvSpPr>
            <p:cNvPr id="1078" name="Google Shape;1078;p39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0" name="Google Shape;1080;p39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1081" name="Google Shape;1081;p39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9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9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9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5" name="Google Shape;1085;p39"/>
          <p:cNvGrpSpPr/>
          <p:nvPr/>
        </p:nvGrpSpPr>
        <p:grpSpPr>
          <a:xfrm rot="-7944608">
            <a:off x="-1685687" y="-750952"/>
            <a:ext cx="3774340" cy="1979732"/>
            <a:chOff x="6797960" y="203729"/>
            <a:chExt cx="3774524" cy="1979829"/>
          </a:xfrm>
        </p:grpSpPr>
        <p:sp>
          <p:nvSpPr>
            <p:cNvPr id="1086" name="Google Shape;1086;p39"/>
            <p:cNvSpPr/>
            <p:nvPr/>
          </p:nvSpPr>
          <p:spPr>
            <a:xfrm>
              <a:off x="7296299" y="282183"/>
              <a:ext cx="3276185" cy="1482192"/>
            </a:xfrm>
            <a:custGeom>
              <a:avLst/>
              <a:gdLst/>
              <a:ahLst/>
              <a:cxnLst/>
              <a:rect l="l" t="t" r="r" b="b"/>
              <a:pathLst>
                <a:path w="69989" h="31664" extrusionOk="0">
                  <a:moveTo>
                    <a:pt x="63720" y="0"/>
                  </a:moveTo>
                  <a:cubicBezTo>
                    <a:pt x="56473" y="0"/>
                    <a:pt x="49100" y="1157"/>
                    <a:pt x="42085" y="3413"/>
                  </a:cubicBezTo>
                  <a:cubicBezTo>
                    <a:pt x="33047" y="6338"/>
                    <a:pt x="24591" y="11093"/>
                    <a:pt x="17605" y="17178"/>
                  </a:cubicBezTo>
                  <a:cubicBezTo>
                    <a:pt x="16108" y="18481"/>
                    <a:pt x="14638" y="19881"/>
                    <a:pt x="13211" y="21240"/>
                  </a:cubicBezTo>
                  <a:cubicBezTo>
                    <a:pt x="9205" y="25052"/>
                    <a:pt x="5060" y="28974"/>
                    <a:pt x="0" y="31248"/>
                  </a:cubicBezTo>
                  <a:lnTo>
                    <a:pt x="180" y="31664"/>
                  </a:lnTo>
                  <a:cubicBezTo>
                    <a:pt x="5323" y="29363"/>
                    <a:pt x="9496" y="25398"/>
                    <a:pt x="13529" y="21572"/>
                  </a:cubicBezTo>
                  <a:cubicBezTo>
                    <a:pt x="14943" y="20228"/>
                    <a:pt x="16427" y="18828"/>
                    <a:pt x="17910" y="17525"/>
                  </a:cubicBezTo>
                  <a:cubicBezTo>
                    <a:pt x="30400" y="6625"/>
                    <a:pt x="47167" y="463"/>
                    <a:pt x="63772" y="463"/>
                  </a:cubicBezTo>
                  <a:cubicBezTo>
                    <a:pt x="65836" y="463"/>
                    <a:pt x="67897" y="559"/>
                    <a:pt x="69947" y="752"/>
                  </a:cubicBezTo>
                  <a:lnTo>
                    <a:pt x="69989" y="294"/>
                  </a:lnTo>
                  <a:cubicBezTo>
                    <a:pt x="67918" y="98"/>
                    <a:pt x="65824" y="0"/>
                    <a:pt x="63720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6797960" y="1254052"/>
              <a:ext cx="1174557" cy="929506"/>
            </a:xfrm>
            <a:custGeom>
              <a:avLst/>
              <a:gdLst/>
              <a:ahLst/>
              <a:cxnLst/>
              <a:rect l="l" t="t" r="r" b="b"/>
              <a:pathLst>
                <a:path w="25092" h="19857" extrusionOk="0">
                  <a:moveTo>
                    <a:pt x="24242" y="0"/>
                  </a:moveTo>
                  <a:cubicBezTo>
                    <a:pt x="23656" y="0"/>
                    <a:pt x="22776" y="419"/>
                    <a:pt x="21888" y="824"/>
                  </a:cubicBezTo>
                  <a:cubicBezTo>
                    <a:pt x="17744" y="2695"/>
                    <a:pt x="13848" y="5274"/>
                    <a:pt x="10369" y="8185"/>
                  </a:cubicBezTo>
                  <a:cubicBezTo>
                    <a:pt x="6363" y="11539"/>
                    <a:pt x="2870" y="15476"/>
                    <a:pt x="0" y="19856"/>
                  </a:cubicBezTo>
                  <a:cubicBezTo>
                    <a:pt x="416" y="19219"/>
                    <a:pt x="5088" y="18595"/>
                    <a:pt x="6030" y="18235"/>
                  </a:cubicBezTo>
                  <a:cubicBezTo>
                    <a:pt x="7985" y="17500"/>
                    <a:pt x="9870" y="16599"/>
                    <a:pt x="11658" y="15532"/>
                  </a:cubicBezTo>
                  <a:cubicBezTo>
                    <a:pt x="15359" y="13314"/>
                    <a:pt x="18617" y="10444"/>
                    <a:pt x="21292" y="7076"/>
                  </a:cubicBezTo>
                  <a:cubicBezTo>
                    <a:pt x="22429" y="5634"/>
                    <a:pt x="24508" y="3347"/>
                    <a:pt x="24869" y="1517"/>
                  </a:cubicBezTo>
                  <a:cubicBezTo>
                    <a:pt x="25092" y="381"/>
                    <a:pt x="24800" y="0"/>
                    <a:pt x="24242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7140562" y="781271"/>
              <a:ext cx="1312084" cy="320134"/>
            </a:xfrm>
            <a:custGeom>
              <a:avLst/>
              <a:gdLst/>
              <a:ahLst/>
              <a:cxnLst/>
              <a:rect l="l" t="t" r="r" b="b"/>
              <a:pathLst>
                <a:path w="28030" h="6839" extrusionOk="0">
                  <a:moveTo>
                    <a:pt x="24086" y="0"/>
                  </a:moveTo>
                  <a:cubicBezTo>
                    <a:pt x="20429" y="0"/>
                    <a:pt x="15390" y="1182"/>
                    <a:pt x="13945" y="1567"/>
                  </a:cubicBezTo>
                  <a:cubicBezTo>
                    <a:pt x="9135" y="2815"/>
                    <a:pt x="4547" y="4825"/>
                    <a:pt x="0" y="6835"/>
                  </a:cubicBezTo>
                  <a:cubicBezTo>
                    <a:pt x="665" y="6837"/>
                    <a:pt x="1330" y="6838"/>
                    <a:pt x="1995" y="6838"/>
                  </a:cubicBezTo>
                  <a:cubicBezTo>
                    <a:pt x="6395" y="6838"/>
                    <a:pt x="10804" y="6759"/>
                    <a:pt x="15151" y="6072"/>
                  </a:cubicBezTo>
                  <a:cubicBezTo>
                    <a:pt x="19421" y="5407"/>
                    <a:pt x="24633" y="4201"/>
                    <a:pt x="28029" y="1373"/>
                  </a:cubicBezTo>
                  <a:cubicBezTo>
                    <a:pt x="27662" y="351"/>
                    <a:pt x="26079" y="0"/>
                    <a:pt x="24086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7614888" y="203729"/>
              <a:ext cx="1593693" cy="341245"/>
            </a:xfrm>
            <a:custGeom>
              <a:avLst/>
              <a:gdLst/>
              <a:ahLst/>
              <a:cxnLst/>
              <a:rect l="l" t="t" r="r" b="b"/>
              <a:pathLst>
                <a:path w="34046" h="7290" extrusionOk="0">
                  <a:moveTo>
                    <a:pt x="7742" y="1"/>
                  </a:moveTo>
                  <a:cubicBezTo>
                    <a:pt x="5160" y="1"/>
                    <a:pt x="2576" y="131"/>
                    <a:pt x="0" y="390"/>
                  </a:cubicBezTo>
                  <a:cubicBezTo>
                    <a:pt x="5268" y="2455"/>
                    <a:pt x="10549" y="4521"/>
                    <a:pt x="16039" y="5810"/>
                  </a:cubicBezTo>
                  <a:cubicBezTo>
                    <a:pt x="18451" y="6378"/>
                    <a:pt x="20890" y="6753"/>
                    <a:pt x="23358" y="6947"/>
                  </a:cubicBezTo>
                  <a:cubicBezTo>
                    <a:pt x="24374" y="7019"/>
                    <a:pt x="26411" y="7289"/>
                    <a:pt x="28231" y="7289"/>
                  </a:cubicBezTo>
                  <a:cubicBezTo>
                    <a:pt x="29565" y="7289"/>
                    <a:pt x="30782" y="7144"/>
                    <a:pt x="31398" y="6669"/>
                  </a:cubicBezTo>
                  <a:cubicBezTo>
                    <a:pt x="34045" y="4618"/>
                    <a:pt x="23122" y="1540"/>
                    <a:pt x="21486" y="1249"/>
                  </a:cubicBezTo>
                  <a:cubicBezTo>
                    <a:pt x="16948" y="415"/>
                    <a:pt x="12347" y="1"/>
                    <a:pt x="7742" y="1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9"/>
            <p:cNvSpPr/>
            <p:nvPr/>
          </p:nvSpPr>
          <p:spPr>
            <a:xfrm>
              <a:off x="8758830" y="342006"/>
              <a:ext cx="944813" cy="1318544"/>
            </a:xfrm>
            <a:custGeom>
              <a:avLst/>
              <a:gdLst/>
              <a:ahLst/>
              <a:cxnLst/>
              <a:rect l="l" t="t" r="r" b="b"/>
              <a:pathLst>
                <a:path w="20184" h="28168" extrusionOk="0">
                  <a:moveTo>
                    <a:pt x="19477" y="0"/>
                  </a:moveTo>
                  <a:lnTo>
                    <a:pt x="19477" y="0"/>
                  </a:lnTo>
                  <a:cubicBezTo>
                    <a:pt x="14611" y="2149"/>
                    <a:pt x="10522" y="8110"/>
                    <a:pt x="7791" y="12490"/>
                  </a:cubicBezTo>
                  <a:cubicBezTo>
                    <a:pt x="4701" y="17437"/>
                    <a:pt x="2345" y="22813"/>
                    <a:pt x="3" y="28162"/>
                  </a:cubicBezTo>
                  <a:lnTo>
                    <a:pt x="3" y="28162"/>
                  </a:lnTo>
                  <a:cubicBezTo>
                    <a:pt x="307" y="27483"/>
                    <a:pt x="2983" y="26461"/>
                    <a:pt x="3674" y="25978"/>
                  </a:cubicBezTo>
                  <a:cubicBezTo>
                    <a:pt x="4908" y="25146"/>
                    <a:pt x="6086" y="24231"/>
                    <a:pt x="7209" y="23247"/>
                  </a:cubicBezTo>
                  <a:cubicBezTo>
                    <a:pt x="9496" y="21251"/>
                    <a:pt x="11534" y="18977"/>
                    <a:pt x="13267" y="16482"/>
                  </a:cubicBezTo>
                  <a:cubicBezTo>
                    <a:pt x="14986" y="14042"/>
                    <a:pt x="16399" y="11395"/>
                    <a:pt x="17508" y="8622"/>
                  </a:cubicBezTo>
                  <a:cubicBezTo>
                    <a:pt x="18382" y="6391"/>
                    <a:pt x="20184" y="2288"/>
                    <a:pt x="19477" y="0"/>
                  </a:cubicBezTo>
                  <a:close/>
                  <a:moveTo>
                    <a:pt x="3" y="28162"/>
                  </a:moveTo>
                  <a:cubicBezTo>
                    <a:pt x="3" y="28164"/>
                    <a:pt x="2" y="28166"/>
                    <a:pt x="1" y="28168"/>
                  </a:cubicBezTo>
                  <a:cubicBezTo>
                    <a:pt x="2" y="28166"/>
                    <a:pt x="3" y="28164"/>
                    <a:pt x="3" y="28162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8145666" y="688915"/>
              <a:ext cx="601696" cy="1218886"/>
            </a:xfrm>
            <a:custGeom>
              <a:avLst/>
              <a:gdLst/>
              <a:ahLst/>
              <a:cxnLst/>
              <a:rect l="l" t="t" r="r" b="b"/>
              <a:pathLst>
                <a:path w="12854" h="26039" extrusionOk="0">
                  <a:moveTo>
                    <a:pt x="12263" y="0"/>
                  </a:moveTo>
                  <a:cubicBezTo>
                    <a:pt x="11009" y="0"/>
                    <a:pt x="8007" y="3504"/>
                    <a:pt x="7472" y="4178"/>
                  </a:cubicBezTo>
                  <a:cubicBezTo>
                    <a:pt x="5712" y="6451"/>
                    <a:pt x="4270" y="8946"/>
                    <a:pt x="3216" y="11622"/>
                  </a:cubicBezTo>
                  <a:cubicBezTo>
                    <a:pt x="1373" y="16210"/>
                    <a:pt x="499" y="21131"/>
                    <a:pt x="0" y="26038"/>
                  </a:cubicBezTo>
                  <a:cubicBezTo>
                    <a:pt x="6626" y="19163"/>
                    <a:pt x="12268" y="10638"/>
                    <a:pt x="12809" y="1087"/>
                  </a:cubicBezTo>
                  <a:cubicBezTo>
                    <a:pt x="12853" y="308"/>
                    <a:pt x="12635" y="0"/>
                    <a:pt x="12263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278;p29"/>
          <p:cNvSpPr txBox="1">
            <a:spLocks/>
          </p:cNvSpPr>
          <p:nvPr/>
        </p:nvSpPr>
        <p:spPr>
          <a:xfrm>
            <a:off x="861198" y="1364301"/>
            <a:ext cx="7708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Most system divide a page of text output into twenty five rows and eighty columns.</a:t>
            </a:r>
          </a:p>
          <a:p>
            <a:pPr algn="just"/>
            <a:endParaRPr lang="en-US" sz="2800" dirty="0">
              <a:solidFill>
                <a:srgbClr val="FF0000"/>
              </a:solidFill>
            </a:endParaRPr>
          </a:p>
          <a:p>
            <a:pPr algn="just"/>
            <a:r>
              <a:rPr lang="en-US" sz="2800" dirty="0" smtClean="0">
                <a:solidFill>
                  <a:schemeClr val="bg2"/>
                </a:solidFill>
              </a:rPr>
              <a:t>Example:</a:t>
            </a:r>
          </a:p>
          <a:p>
            <a:pPr algn="just"/>
            <a:endParaRPr lang="en-US" sz="2800" dirty="0" smtClean="0">
              <a:solidFill>
                <a:schemeClr val="bg2"/>
              </a:solidFill>
            </a:endParaRPr>
          </a:p>
          <a:p>
            <a:pPr algn="just"/>
            <a:r>
              <a:rPr lang="en-US" sz="2000" dirty="0" smtClean="0"/>
              <a:t>Suppose you want to create three column of output: Student’s </a:t>
            </a:r>
            <a:r>
              <a:rPr lang="en-US" sz="2000" dirty="0"/>
              <a:t>N</a:t>
            </a:r>
            <a:r>
              <a:rPr lang="en-US" sz="2000" dirty="0" smtClean="0"/>
              <a:t>ame, Student’s ID and </a:t>
            </a:r>
            <a:r>
              <a:rPr lang="en-US" sz="2000" dirty="0"/>
              <a:t>S</a:t>
            </a:r>
            <a:r>
              <a:rPr lang="en-US" sz="2000" dirty="0" smtClean="0"/>
              <a:t>tudent’s Program.</a:t>
            </a:r>
          </a:p>
          <a:p>
            <a:endParaRPr lang="en-US" sz="2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53"/>
          <p:cNvSpPr txBox="1">
            <a:spLocks noGrp="1"/>
          </p:cNvSpPr>
          <p:nvPr>
            <p:ph type="title"/>
          </p:nvPr>
        </p:nvSpPr>
        <p:spPr>
          <a:xfrm>
            <a:off x="624660" y="311463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INPUT OUTPUT MANIPULATOR</a:t>
            </a:r>
            <a:endParaRPr dirty="0"/>
          </a:p>
        </p:txBody>
      </p:sp>
      <p:grpSp>
        <p:nvGrpSpPr>
          <p:cNvPr id="1882" name="Google Shape;1882;p53"/>
          <p:cNvGrpSpPr/>
          <p:nvPr/>
        </p:nvGrpSpPr>
        <p:grpSpPr>
          <a:xfrm rot="8380630">
            <a:off x="6734377" y="-603828"/>
            <a:ext cx="3392812" cy="1796729"/>
            <a:chOff x="-1085827" y="927365"/>
            <a:chExt cx="3393304" cy="1796989"/>
          </a:xfrm>
        </p:grpSpPr>
        <p:sp>
          <p:nvSpPr>
            <p:cNvPr id="1883" name="Google Shape;1883;p53"/>
            <p:cNvSpPr/>
            <p:nvPr/>
          </p:nvSpPr>
          <p:spPr>
            <a:xfrm>
              <a:off x="1640153" y="2041303"/>
              <a:ext cx="667323" cy="530732"/>
            </a:xfrm>
            <a:custGeom>
              <a:avLst/>
              <a:gdLst/>
              <a:ahLst/>
              <a:cxnLst/>
              <a:rect l="l" t="t" r="r" b="b"/>
              <a:pathLst>
                <a:path w="14256" h="11338" extrusionOk="0">
                  <a:moveTo>
                    <a:pt x="1603" y="911"/>
                  </a:moveTo>
                  <a:cubicBezTo>
                    <a:pt x="6724" y="2124"/>
                    <a:pt x="11045" y="5533"/>
                    <a:pt x="13436" y="10223"/>
                  </a:cubicBezTo>
                  <a:lnTo>
                    <a:pt x="13436" y="10223"/>
                  </a:lnTo>
                  <a:cubicBezTo>
                    <a:pt x="8967" y="7650"/>
                    <a:pt x="3720" y="5802"/>
                    <a:pt x="916" y="1316"/>
                  </a:cubicBezTo>
                  <a:lnTo>
                    <a:pt x="916" y="1316"/>
                  </a:lnTo>
                  <a:cubicBezTo>
                    <a:pt x="3180" y="2506"/>
                    <a:pt x="5235" y="4056"/>
                    <a:pt x="7012" y="5908"/>
                  </a:cubicBezTo>
                  <a:cubicBezTo>
                    <a:pt x="7028" y="5924"/>
                    <a:pt x="7045" y="5931"/>
                    <a:pt x="7062" y="5931"/>
                  </a:cubicBezTo>
                  <a:cubicBezTo>
                    <a:pt x="7210" y="5931"/>
                    <a:pt x="7383" y="5405"/>
                    <a:pt x="7234" y="5256"/>
                  </a:cubicBezTo>
                  <a:cubicBezTo>
                    <a:pt x="5583" y="3536"/>
                    <a:pt x="3685" y="2072"/>
                    <a:pt x="1603" y="911"/>
                  </a:cubicBezTo>
                  <a:close/>
                  <a:moveTo>
                    <a:pt x="685" y="1"/>
                  </a:moveTo>
                  <a:cubicBezTo>
                    <a:pt x="578" y="1"/>
                    <a:pt x="493" y="151"/>
                    <a:pt x="457" y="312"/>
                  </a:cubicBezTo>
                  <a:lnTo>
                    <a:pt x="457" y="312"/>
                  </a:lnTo>
                  <a:cubicBezTo>
                    <a:pt x="396" y="283"/>
                    <a:pt x="336" y="253"/>
                    <a:pt x="275" y="224"/>
                  </a:cubicBezTo>
                  <a:cubicBezTo>
                    <a:pt x="260" y="217"/>
                    <a:pt x="246" y="214"/>
                    <a:pt x="233" y="214"/>
                  </a:cubicBezTo>
                  <a:cubicBezTo>
                    <a:pt x="58" y="214"/>
                    <a:pt x="1" y="759"/>
                    <a:pt x="39" y="862"/>
                  </a:cubicBezTo>
                  <a:cubicBezTo>
                    <a:pt x="2812" y="6421"/>
                    <a:pt x="8967" y="8292"/>
                    <a:pt x="13943" y="11314"/>
                  </a:cubicBezTo>
                  <a:cubicBezTo>
                    <a:pt x="13968" y="11330"/>
                    <a:pt x="13992" y="11338"/>
                    <a:pt x="14014" y="11338"/>
                  </a:cubicBezTo>
                  <a:cubicBezTo>
                    <a:pt x="14195" y="11338"/>
                    <a:pt x="14256" y="10829"/>
                    <a:pt x="14206" y="10718"/>
                  </a:cubicBezTo>
                  <a:cubicBezTo>
                    <a:pt x="11794" y="5090"/>
                    <a:pt x="6721" y="1070"/>
                    <a:pt x="705" y="3"/>
                  </a:cubicBezTo>
                  <a:cubicBezTo>
                    <a:pt x="698" y="1"/>
                    <a:pt x="691" y="1"/>
                    <a:pt x="68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53"/>
            <p:cNvSpPr/>
            <p:nvPr/>
          </p:nvSpPr>
          <p:spPr>
            <a:xfrm>
              <a:off x="1638983" y="1763579"/>
              <a:ext cx="393391" cy="313159"/>
            </a:xfrm>
            <a:custGeom>
              <a:avLst/>
              <a:gdLst/>
              <a:ahLst/>
              <a:cxnLst/>
              <a:rect l="l" t="t" r="r" b="b"/>
              <a:pathLst>
                <a:path w="8404" h="6690" extrusionOk="0">
                  <a:moveTo>
                    <a:pt x="7516" y="771"/>
                  </a:moveTo>
                  <a:cubicBezTo>
                    <a:pt x="5923" y="3064"/>
                    <a:pt x="3563" y="5032"/>
                    <a:pt x="875" y="5846"/>
                  </a:cubicBezTo>
                  <a:lnTo>
                    <a:pt x="875" y="5846"/>
                  </a:lnTo>
                  <a:cubicBezTo>
                    <a:pt x="1056" y="3841"/>
                    <a:pt x="1631" y="1930"/>
                    <a:pt x="3863" y="1375"/>
                  </a:cubicBezTo>
                  <a:cubicBezTo>
                    <a:pt x="5039" y="1075"/>
                    <a:pt x="6299" y="952"/>
                    <a:pt x="7516" y="771"/>
                  </a:cubicBezTo>
                  <a:close/>
                  <a:moveTo>
                    <a:pt x="8153" y="0"/>
                  </a:moveTo>
                  <a:cubicBezTo>
                    <a:pt x="8142" y="0"/>
                    <a:pt x="8130" y="1"/>
                    <a:pt x="8118" y="3"/>
                  </a:cubicBezTo>
                  <a:cubicBezTo>
                    <a:pt x="6191" y="308"/>
                    <a:pt x="3544" y="238"/>
                    <a:pt x="2005" y="1611"/>
                  </a:cubicBezTo>
                  <a:cubicBezTo>
                    <a:pt x="753" y="2723"/>
                    <a:pt x="514" y="4388"/>
                    <a:pt x="397" y="5978"/>
                  </a:cubicBezTo>
                  <a:lnTo>
                    <a:pt x="397" y="5978"/>
                  </a:lnTo>
                  <a:cubicBezTo>
                    <a:pt x="379" y="5982"/>
                    <a:pt x="360" y="5987"/>
                    <a:pt x="342" y="5991"/>
                  </a:cubicBezTo>
                  <a:cubicBezTo>
                    <a:pt x="64" y="6057"/>
                    <a:pt x="1" y="6689"/>
                    <a:pt x="259" y="6689"/>
                  </a:cubicBezTo>
                  <a:cubicBezTo>
                    <a:pt x="272" y="6689"/>
                    <a:pt x="286" y="6687"/>
                    <a:pt x="300" y="6684"/>
                  </a:cubicBezTo>
                  <a:cubicBezTo>
                    <a:pt x="354" y="6671"/>
                    <a:pt x="408" y="6658"/>
                    <a:pt x="461" y="6644"/>
                  </a:cubicBezTo>
                  <a:lnTo>
                    <a:pt x="461" y="6644"/>
                  </a:lnTo>
                  <a:cubicBezTo>
                    <a:pt x="483" y="6657"/>
                    <a:pt x="507" y="6662"/>
                    <a:pt x="532" y="6662"/>
                  </a:cubicBezTo>
                  <a:cubicBezTo>
                    <a:pt x="591" y="6662"/>
                    <a:pt x="657" y="6631"/>
                    <a:pt x="713" y="6577"/>
                  </a:cubicBezTo>
                  <a:lnTo>
                    <a:pt x="713" y="6577"/>
                  </a:lnTo>
                  <a:cubicBezTo>
                    <a:pt x="3863" y="5688"/>
                    <a:pt x="6556" y="3308"/>
                    <a:pt x="8257" y="571"/>
                  </a:cubicBezTo>
                  <a:cubicBezTo>
                    <a:pt x="8337" y="438"/>
                    <a:pt x="8403" y="0"/>
                    <a:pt x="8153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53"/>
            <p:cNvSpPr/>
            <p:nvPr/>
          </p:nvSpPr>
          <p:spPr>
            <a:xfrm>
              <a:off x="1178419" y="1874097"/>
              <a:ext cx="399008" cy="850257"/>
            </a:xfrm>
            <a:custGeom>
              <a:avLst/>
              <a:gdLst/>
              <a:ahLst/>
              <a:cxnLst/>
              <a:rect l="l" t="t" r="r" b="b"/>
              <a:pathLst>
                <a:path w="8524" h="18164" extrusionOk="0">
                  <a:moveTo>
                    <a:pt x="1697" y="1483"/>
                  </a:moveTo>
                  <a:cubicBezTo>
                    <a:pt x="3308" y="3226"/>
                    <a:pt x="4699" y="5173"/>
                    <a:pt x="5592" y="7401"/>
                  </a:cubicBezTo>
                  <a:cubicBezTo>
                    <a:pt x="6133" y="8745"/>
                    <a:pt x="6480" y="10173"/>
                    <a:pt x="6604" y="11628"/>
                  </a:cubicBezTo>
                  <a:cubicBezTo>
                    <a:pt x="6646" y="12252"/>
                    <a:pt x="6577" y="16854"/>
                    <a:pt x="5745" y="16951"/>
                  </a:cubicBezTo>
                  <a:cubicBezTo>
                    <a:pt x="5720" y="16954"/>
                    <a:pt x="5696" y="16956"/>
                    <a:pt x="5672" y="16956"/>
                  </a:cubicBezTo>
                  <a:cubicBezTo>
                    <a:pt x="5014" y="16956"/>
                    <a:pt x="4683" y="15882"/>
                    <a:pt x="4442" y="15440"/>
                  </a:cubicBezTo>
                  <a:cubicBezTo>
                    <a:pt x="2876" y="12668"/>
                    <a:pt x="921" y="9965"/>
                    <a:pt x="921" y="6707"/>
                  </a:cubicBezTo>
                  <a:cubicBezTo>
                    <a:pt x="921" y="4915"/>
                    <a:pt x="1558" y="3236"/>
                    <a:pt x="1697" y="1483"/>
                  </a:cubicBezTo>
                  <a:close/>
                  <a:moveTo>
                    <a:pt x="1637" y="1"/>
                  </a:moveTo>
                  <a:cubicBezTo>
                    <a:pt x="1581" y="1"/>
                    <a:pt x="1494" y="189"/>
                    <a:pt x="1449" y="352"/>
                  </a:cubicBezTo>
                  <a:lnTo>
                    <a:pt x="1449" y="352"/>
                  </a:lnTo>
                  <a:cubicBezTo>
                    <a:pt x="1384" y="285"/>
                    <a:pt x="1319" y="217"/>
                    <a:pt x="1254" y="151"/>
                  </a:cubicBezTo>
                  <a:cubicBezTo>
                    <a:pt x="1247" y="144"/>
                    <a:pt x="1239" y="140"/>
                    <a:pt x="1230" y="140"/>
                  </a:cubicBezTo>
                  <a:cubicBezTo>
                    <a:pt x="1124" y="140"/>
                    <a:pt x="930" y="674"/>
                    <a:pt x="1046" y="802"/>
                  </a:cubicBezTo>
                  <a:cubicBezTo>
                    <a:pt x="1186" y="945"/>
                    <a:pt x="1326" y="1089"/>
                    <a:pt x="1463" y="1235"/>
                  </a:cubicBezTo>
                  <a:lnTo>
                    <a:pt x="1463" y="1235"/>
                  </a:lnTo>
                  <a:cubicBezTo>
                    <a:pt x="1504" y="3964"/>
                    <a:pt x="0" y="6342"/>
                    <a:pt x="769" y="9147"/>
                  </a:cubicBezTo>
                  <a:cubicBezTo>
                    <a:pt x="1628" y="12335"/>
                    <a:pt x="3777" y="15288"/>
                    <a:pt x="5371" y="18143"/>
                  </a:cubicBezTo>
                  <a:cubicBezTo>
                    <a:pt x="5380" y="18157"/>
                    <a:pt x="5390" y="18163"/>
                    <a:pt x="5401" y="18163"/>
                  </a:cubicBezTo>
                  <a:cubicBezTo>
                    <a:pt x="5456" y="18163"/>
                    <a:pt x="5525" y="18016"/>
                    <a:pt x="5537" y="18005"/>
                  </a:cubicBezTo>
                  <a:cubicBezTo>
                    <a:pt x="8524" y="11857"/>
                    <a:pt x="6101" y="5373"/>
                    <a:pt x="1720" y="641"/>
                  </a:cubicBezTo>
                  <a:lnTo>
                    <a:pt x="1720" y="641"/>
                  </a:lnTo>
                  <a:cubicBezTo>
                    <a:pt x="1715" y="460"/>
                    <a:pt x="1704" y="278"/>
                    <a:pt x="1683" y="95"/>
                  </a:cubicBezTo>
                  <a:cubicBezTo>
                    <a:pt x="1675" y="28"/>
                    <a:pt x="1658" y="1"/>
                    <a:pt x="163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53"/>
            <p:cNvSpPr/>
            <p:nvPr/>
          </p:nvSpPr>
          <p:spPr>
            <a:xfrm>
              <a:off x="1224995" y="1859446"/>
              <a:ext cx="125544" cy="461500"/>
            </a:xfrm>
            <a:custGeom>
              <a:avLst/>
              <a:gdLst/>
              <a:ahLst/>
              <a:cxnLst/>
              <a:rect l="l" t="t" r="r" b="b"/>
              <a:pathLst>
                <a:path w="2682" h="9859" extrusionOk="0">
                  <a:moveTo>
                    <a:pt x="291" y="1"/>
                  </a:moveTo>
                  <a:cubicBezTo>
                    <a:pt x="230" y="1"/>
                    <a:pt x="1" y="515"/>
                    <a:pt x="92" y="672"/>
                  </a:cubicBezTo>
                  <a:cubicBezTo>
                    <a:pt x="1825" y="3402"/>
                    <a:pt x="2158" y="6605"/>
                    <a:pt x="2421" y="9765"/>
                  </a:cubicBezTo>
                  <a:cubicBezTo>
                    <a:pt x="2427" y="9831"/>
                    <a:pt x="2440" y="9859"/>
                    <a:pt x="2459" y="9859"/>
                  </a:cubicBezTo>
                  <a:cubicBezTo>
                    <a:pt x="2533" y="9859"/>
                    <a:pt x="2682" y="9419"/>
                    <a:pt x="2671" y="9308"/>
                  </a:cubicBezTo>
                  <a:cubicBezTo>
                    <a:pt x="2407" y="6092"/>
                    <a:pt x="2075" y="2806"/>
                    <a:pt x="300" y="6"/>
                  </a:cubicBezTo>
                  <a:cubicBezTo>
                    <a:pt x="298" y="2"/>
                    <a:pt x="295" y="1"/>
                    <a:pt x="29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53"/>
            <p:cNvSpPr/>
            <p:nvPr/>
          </p:nvSpPr>
          <p:spPr>
            <a:xfrm>
              <a:off x="898589" y="1543853"/>
              <a:ext cx="978329" cy="243646"/>
            </a:xfrm>
            <a:custGeom>
              <a:avLst/>
              <a:gdLst/>
              <a:ahLst/>
              <a:cxnLst/>
              <a:rect l="l" t="t" r="r" b="b"/>
              <a:pathLst>
                <a:path w="20900" h="5205" extrusionOk="0">
                  <a:moveTo>
                    <a:pt x="6191" y="711"/>
                  </a:moveTo>
                  <a:cubicBezTo>
                    <a:pt x="7201" y="711"/>
                    <a:pt x="8213" y="885"/>
                    <a:pt x="9200" y="1079"/>
                  </a:cubicBezTo>
                  <a:cubicBezTo>
                    <a:pt x="12508" y="1723"/>
                    <a:pt x="15816" y="2464"/>
                    <a:pt x="19114" y="3169"/>
                  </a:cubicBezTo>
                  <a:lnTo>
                    <a:pt x="19114" y="3169"/>
                  </a:lnTo>
                  <a:cubicBezTo>
                    <a:pt x="16821" y="3798"/>
                    <a:pt x="14548" y="4445"/>
                    <a:pt x="12204" y="4445"/>
                  </a:cubicBezTo>
                  <a:cubicBezTo>
                    <a:pt x="11478" y="4445"/>
                    <a:pt x="10746" y="4383"/>
                    <a:pt x="10004" y="4239"/>
                  </a:cubicBezTo>
                  <a:cubicBezTo>
                    <a:pt x="7316" y="3709"/>
                    <a:pt x="4685" y="2899"/>
                    <a:pt x="2160" y="1836"/>
                  </a:cubicBezTo>
                  <a:lnTo>
                    <a:pt x="2160" y="1836"/>
                  </a:lnTo>
                  <a:cubicBezTo>
                    <a:pt x="2841" y="1540"/>
                    <a:pt x="3502" y="1190"/>
                    <a:pt x="4251" y="968"/>
                  </a:cubicBezTo>
                  <a:cubicBezTo>
                    <a:pt x="4892" y="783"/>
                    <a:pt x="5541" y="711"/>
                    <a:pt x="6191" y="711"/>
                  </a:cubicBezTo>
                  <a:close/>
                  <a:moveTo>
                    <a:pt x="6257" y="1"/>
                  </a:moveTo>
                  <a:cubicBezTo>
                    <a:pt x="5713" y="1"/>
                    <a:pt x="5171" y="51"/>
                    <a:pt x="4640" y="178"/>
                  </a:cubicBezTo>
                  <a:cubicBezTo>
                    <a:pt x="3459" y="459"/>
                    <a:pt x="2465" y="1130"/>
                    <a:pt x="1333" y="1476"/>
                  </a:cubicBezTo>
                  <a:lnTo>
                    <a:pt x="1333" y="1476"/>
                  </a:lnTo>
                  <a:cubicBezTo>
                    <a:pt x="1103" y="1374"/>
                    <a:pt x="875" y="1269"/>
                    <a:pt x="647" y="1162"/>
                  </a:cubicBezTo>
                  <a:cubicBezTo>
                    <a:pt x="634" y="1156"/>
                    <a:pt x="622" y="1153"/>
                    <a:pt x="609" y="1153"/>
                  </a:cubicBezTo>
                  <a:cubicBezTo>
                    <a:pt x="479" y="1153"/>
                    <a:pt x="357" y="1459"/>
                    <a:pt x="379" y="1672"/>
                  </a:cubicBezTo>
                  <a:lnTo>
                    <a:pt x="379" y="1672"/>
                  </a:lnTo>
                  <a:cubicBezTo>
                    <a:pt x="366" y="1673"/>
                    <a:pt x="354" y="1674"/>
                    <a:pt x="342" y="1675"/>
                  </a:cubicBezTo>
                  <a:cubicBezTo>
                    <a:pt x="125" y="1702"/>
                    <a:pt x="1" y="2369"/>
                    <a:pt x="257" y="2369"/>
                  </a:cubicBezTo>
                  <a:cubicBezTo>
                    <a:pt x="262" y="2369"/>
                    <a:pt x="268" y="2369"/>
                    <a:pt x="273" y="2368"/>
                  </a:cubicBezTo>
                  <a:cubicBezTo>
                    <a:pt x="604" y="2340"/>
                    <a:pt x="916" y="2276"/>
                    <a:pt x="1216" y="2188"/>
                  </a:cubicBezTo>
                  <a:lnTo>
                    <a:pt x="1216" y="2188"/>
                  </a:lnTo>
                  <a:cubicBezTo>
                    <a:pt x="4242" y="3528"/>
                    <a:pt x="7428" y="4585"/>
                    <a:pt x="10697" y="5085"/>
                  </a:cubicBezTo>
                  <a:cubicBezTo>
                    <a:pt x="11224" y="5168"/>
                    <a:pt x="11750" y="5205"/>
                    <a:pt x="12275" y="5205"/>
                  </a:cubicBezTo>
                  <a:cubicBezTo>
                    <a:pt x="15080" y="5205"/>
                    <a:pt x="17856" y="4152"/>
                    <a:pt x="20553" y="3463"/>
                  </a:cubicBezTo>
                  <a:cubicBezTo>
                    <a:pt x="20747" y="3421"/>
                    <a:pt x="20899" y="2825"/>
                    <a:pt x="20664" y="2770"/>
                  </a:cubicBezTo>
                  <a:cubicBezTo>
                    <a:pt x="16685" y="1924"/>
                    <a:pt x="12707" y="940"/>
                    <a:pt x="8701" y="247"/>
                  </a:cubicBezTo>
                  <a:cubicBezTo>
                    <a:pt x="7901" y="114"/>
                    <a:pt x="7077" y="1"/>
                    <a:pt x="625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53"/>
            <p:cNvSpPr/>
            <p:nvPr/>
          </p:nvSpPr>
          <p:spPr>
            <a:xfrm>
              <a:off x="892223" y="1600072"/>
              <a:ext cx="542153" cy="81637"/>
            </a:xfrm>
            <a:custGeom>
              <a:avLst/>
              <a:gdLst/>
              <a:ahLst/>
              <a:cxnLst/>
              <a:rect l="l" t="t" r="r" b="b"/>
              <a:pathLst>
                <a:path w="11582" h="1744" extrusionOk="0">
                  <a:moveTo>
                    <a:pt x="362" y="1"/>
                  </a:moveTo>
                  <a:cubicBezTo>
                    <a:pt x="150" y="1"/>
                    <a:pt x="0" y="642"/>
                    <a:pt x="229" y="696"/>
                  </a:cubicBezTo>
                  <a:cubicBezTo>
                    <a:pt x="3268" y="1397"/>
                    <a:pt x="6376" y="1743"/>
                    <a:pt x="9486" y="1743"/>
                  </a:cubicBezTo>
                  <a:cubicBezTo>
                    <a:pt x="10065" y="1743"/>
                    <a:pt x="10643" y="1732"/>
                    <a:pt x="11221" y="1708"/>
                  </a:cubicBezTo>
                  <a:cubicBezTo>
                    <a:pt x="11471" y="1694"/>
                    <a:pt x="11582" y="1015"/>
                    <a:pt x="11374" y="1015"/>
                  </a:cubicBezTo>
                  <a:cubicBezTo>
                    <a:pt x="10796" y="1038"/>
                    <a:pt x="10217" y="1050"/>
                    <a:pt x="9639" y="1050"/>
                  </a:cubicBezTo>
                  <a:cubicBezTo>
                    <a:pt x="6528" y="1050"/>
                    <a:pt x="3420" y="704"/>
                    <a:pt x="381" y="3"/>
                  </a:cubicBezTo>
                  <a:cubicBezTo>
                    <a:pt x="375" y="1"/>
                    <a:pt x="368" y="1"/>
                    <a:pt x="36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53"/>
            <p:cNvSpPr/>
            <p:nvPr/>
          </p:nvSpPr>
          <p:spPr>
            <a:xfrm>
              <a:off x="-1085827" y="1164177"/>
              <a:ext cx="2764833" cy="894773"/>
            </a:xfrm>
            <a:custGeom>
              <a:avLst/>
              <a:gdLst/>
              <a:ahLst/>
              <a:cxnLst/>
              <a:rect l="l" t="t" r="r" b="b"/>
              <a:pathLst>
                <a:path w="59065" h="19115" extrusionOk="0">
                  <a:moveTo>
                    <a:pt x="5289" y="0"/>
                  </a:moveTo>
                  <a:cubicBezTo>
                    <a:pt x="3658" y="0"/>
                    <a:pt x="2027" y="34"/>
                    <a:pt x="401" y="69"/>
                  </a:cubicBezTo>
                  <a:cubicBezTo>
                    <a:pt x="72" y="69"/>
                    <a:pt x="1" y="762"/>
                    <a:pt x="363" y="762"/>
                  </a:cubicBezTo>
                  <a:cubicBezTo>
                    <a:pt x="366" y="762"/>
                    <a:pt x="370" y="762"/>
                    <a:pt x="374" y="762"/>
                  </a:cubicBezTo>
                  <a:cubicBezTo>
                    <a:pt x="1869" y="729"/>
                    <a:pt x="3364" y="701"/>
                    <a:pt x="4857" y="701"/>
                  </a:cubicBezTo>
                  <a:cubicBezTo>
                    <a:pt x="9062" y="701"/>
                    <a:pt x="13245" y="923"/>
                    <a:pt x="17368" y="1885"/>
                  </a:cubicBezTo>
                  <a:cubicBezTo>
                    <a:pt x="22650" y="3104"/>
                    <a:pt x="27917" y="4588"/>
                    <a:pt x="33101" y="6112"/>
                  </a:cubicBezTo>
                  <a:cubicBezTo>
                    <a:pt x="38078" y="7568"/>
                    <a:pt x="44163" y="10049"/>
                    <a:pt x="47837" y="13834"/>
                  </a:cubicBezTo>
                  <a:cubicBezTo>
                    <a:pt x="50942" y="17036"/>
                    <a:pt x="54047" y="19115"/>
                    <a:pt x="58676" y="19115"/>
                  </a:cubicBezTo>
                  <a:cubicBezTo>
                    <a:pt x="58995" y="19115"/>
                    <a:pt x="59065" y="18422"/>
                    <a:pt x="58690" y="18422"/>
                  </a:cubicBezTo>
                  <a:lnTo>
                    <a:pt x="58704" y="18408"/>
                  </a:lnTo>
                  <a:cubicBezTo>
                    <a:pt x="55863" y="18408"/>
                    <a:pt x="53104" y="17618"/>
                    <a:pt x="50831" y="15871"/>
                  </a:cubicBezTo>
                  <a:cubicBezTo>
                    <a:pt x="48876" y="14374"/>
                    <a:pt x="47545" y="12364"/>
                    <a:pt x="45452" y="11020"/>
                  </a:cubicBezTo>
                  <a:cubicBezTo>
                    <a:pt x="41238" y="8303"/>
                    <a:pt x="36525" y="6320"/>
                    <a:pt x="31715" y="4990"/>
                  </a:cubicBezTo>
                  <a:cubicBezTo>
                    <a:pt x="26572" y="3576"/>
                    <a:pt x="21416" y="1954"/>
                    <a:pt x="16190" y="900"/>
                  </a:cubicBezTo>
                  <a:cubicBezTo>
                    <a:pt x="12596" y="172"/>
                    <a:pt x="8942" y="0"/>
                    <a:pt x="528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53"/>
            <p:cNvSpPr/>
            <p:nvPr/>
          </p:nvSpPr>
          <p:spPr>
            <a:xfrm>
              <a:off x="430302" y="1419947"/>
              <a:ext cx="671162" cy="794927"/>
            </a:xfrm>
            <a:custGeom>
              <a:avLst/>
              <a:gdLst/>
              <a:ahLst/>
              <a:cxnLst/>
              <a:rect l="l" t="t" r="r" b="b"/>
              <a:pathLst>
                <a:path w="14338" h="16982" extrusionOk="0">
                  <a:moveTo>
                    <a:pt x="1344" y="1589"/>
                  </a:moveTo>
                  <a:lnTo>
                    <a:pt x="1344" y="1589"/>
                  </a:lnTo>
                  <a:cubicBezTo>
                    <a:pt x="4008" y="3433"/>
                    <a:pt x="7021" y="4478"/>
                    <a:pt x="9348" y="6997"/>
                  </a:cubicBezTo>
                  <a:cubicBezTo>
                    <a:pt x="11696" y="9564"/>
                    <a:pt x="13299" y="12731"/>
                    <a:pt x="13957" y="16152"/>
                  </a:cubicBezTo>
                  <a:lnTo>
                    <a:pt x="13957" y="16152"/>
                  </a:lnTo>
                  <a:cubicBezTo>
                    <a:pt x="7694" y="13533"/>
                    <a:pt x="3031" y="8136"/>
                    <a:pt x="1344" y="1589"/>
                  </a:cubicBezTo>
                  <a:close/>
                  <a:moveTo>
                    <a:pt x="302" y="1"/>
                  </a:moveTo>
                  <a:cubicBezTo>
                    <a:pt x="196" y="1"/>
                    <a:pt x="0" y="559"/>
                    <a:pt x="116" y="662"/>
                  </a:cubicBezTo>
                  <a:lnTo>
                    <a:pt x="130" y="662"/>
                  </a:lnTo>
                  <a:cubicBezTo>
                    <a:pt x="382" y="876"/>
                    <a:pt x="639" y="1078"/>
                    <a:pt x="900" y="1271"/>
                  </a:cubicBezTo>
                  <a:lnTo>
                    <a:pt x="900" y="1271"/>
                  </a:lnTo>
                  <a:cubicBezTo>
                    <a:pt x="2419" y="8385"/>
                    <a:pt x="7365" y="14272"/>
                    <a:pt x="14131" y="16978"/>
                  </a:cubicBezTo>
                  <a:cubicBezTo>
                    <a:pt x="14137" y="16980"/>
                    <a:pt x="14143" y="16981"/>
                    <a:pt x="14148" y="16981"/>
                  </a:cubicBezTo>
                  <a:cubicBezTo>
                    <a:pt x="14275" y="16981"/>
                    <a:pt x="14338" y="16420"/>
                    <a:pt x="14325" y="16340"/>
                  </a:cubicBezTo>
                  <a:cubicBezTo>
                    <a:pt x="13798" y="12847"/>
                    <a:pt x="12301" y="9576"/>
                    <a:pt x="10028" y="6886"/>
                  </a:cubicBezTo>
                  <a:cubicBezTo>
                    <a:pt x="9002" y="5680"/>
                    <a:pt x="7837" y="4613"/>
                    <a:pt x="6534" y="3712"/>
                  </a:cubicBezTo>
                  <a:cubicBezTo>
                    <a:pt x="4823" y="2515"/>
                    <a:pt x="2833" y="1804"/>
                    <a:pt x="1117" y="615"/>
                  </a:cubicBezTo>
                  <a:lnTo>
                    <a:pt x="1117" y="615"/>
                  </a:lnTo>
                  <a:cubicBezTo>
                    <a:pt x="1102" y="543"/>
                    <a:pt x="1087" y="471"/>
                    <a:pt x="1073" y="399"/>
                  </a:cubicBezTo>
                  <a:cubicBezTo>
                    <a:pt x="1069" y="379"/>
                    <a:pt x="1063" y="369"/>
                    <a:pt x="1054" y="369"/>
                  </a:cubicBezTo>
                  <a:cubicBezTo>
                    <a:pt x="1032" y="369"/>
                    <a:pt x="996" y="426"/>
                    <a:pt x="960" y="505"/>
                  </a:cubicBezTo>
                  <a:lnTo>
                    <a:pt x="960" y="505"/>
                  </a:lnTo>
                  <a:cubicBezTo>
                    <a:pt x="743" y="349"/>
                    <a:pt x="531" y="185"/>
                    <a:pt x="324" y="11"/>
                  </a:cubicBezTo>
                  <a:cubicBezTo>
                    <a:pt x="317" y="4"/>
                    <a:pt x="310" y="1"/>
                    <a:pt x="30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53"/>
            <p:cNvSpPr/>
            <p:nvPr/>
          </p:nvSpPr>
          <p:spPr>
            <a:xfrm>
              <a:off x="433017" y="1422381"/>
              <a:ext cx="394983" cy="490428"/>
            </a:xfrm>
            <a:custGeom>
              <a:avLst/>
              <a:gdLst/>
              <a:ahLst/>
              <a:cxnLst/>
              <a:rect l="l" t="t" r="r" b="b"/>
              <a:pathLst>
                <a:path w="8438" h="10477" extrusionOk="0">
                  <a:moveTo>
                    <a:pt x="309" y="1"/>
                  </a:moveTo>
                  <a:cubicBezTo>
                    <a:pt x="200" y="1"/>
                    <a:pt x="0" y="526"/>
                    <a:pt x="128" y="666"/>
                  </a:cubicBezTo>
                  <a:cubicBezTo>
                    <a:pt x="2872" y="3812"/>
                    <a:pt x="5936" y="6890"/>
                    <a:pt x="8126" y="10466"/>
                  </a:cubicBezTo>
                  <a:cubicBezTo>
                    <a:pt x="8131" y="10474"/>
                    <a:pt x="8137" y="10477"/>
                    <a:pt x="8145" y="10477"/>
                  </a:cubicBezTo>
                  <a:cubicBezTo>
                    <a:pt x="8231" y="10477"/>
                    <a:pt x="8437" y="9968"/>
                    <a:pt x="8348" y="9815"/>
                  </a:cubicBezTo>
                  <a:cubicBezTo>
                    <a:pt x="6144" y="6238"/>
                    <a:pt x="3080" y="3161"/>
                    <a:pt x="336" y="14"/>
                  </a:cubicBezTo>
                  <a:cubicBezTo>
                    <a:pt x="328" y="5"/>
                    <a:pt x="318" y="1"/>
                    <a:pt x="309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53"/>
            <p:cNvSpPr/>
            <p:nvPr/>
          </p:nvSpPr>
          <p:spPr>
            <a:xfrm>
              <a:off x="112462" y="1082306"/>
              <a:ext cx="984133" cy="314095"/>
            </a:xfrm>
            <a:custGeom>
              <a:avLst/>
              <a:gdLst/>
              <a:ahLst/>
              <a:cxnLst/>
              <a:rect l="l" t="t" r="r" b="b"/>
              <a:pathLst>
                <a:path w="21024" h="6710" extrusionOk="0">
                  <a:moveTo>
                    <a:pt x="9837" y="700"/>
                  </a:moveTo>
                  <a:cubicBezTo>
                    <a:pt x="10284" y="700"/>
                    <a:pt x="10735" y="725"/>
                    <a:pt x="11190" y="778"/>
                  </a:cubicBezTo>
                  <a:cubicBezTo>
                    <a:pt x="13676" y="1066"/>
                    <a:pt x="16031" y="1888"/>
                    <a:pt x="18482" y="1992"/>
                  </a:cubicBezTo>
                  <a:lnTo>
                    <a:pt x="18482" y="1992"/>
                  </a:lnTo>
                  <a:cubicBezTo>
                    <a:pt x="14164" y="3682"/>
                    <a:pt x="9737" y="6016"/>
                    <a:pt x="5215" y="6016"/>
                  </a:cubicBezTo>
                  <a:cubicBezTo>
                    <a:pt x="3745" y="6016"/>
                    <a:pt x="2264" y="5769"/>
                    <a:pt x="774" y="5173"/>
                  </a:cubicBezTo>
                  <a:lnTo>
                    <a:pt x="774" y="5173"/>
                  </a:lnTo>
                  <a:cubicBezTo>
                    <a:pt x="3008" y="2343"/>
                    <a:pt x="6277" y="700"/>
                    <a:pt x="9837" y="700"/>
                  </a:cubicBezTo>
                  <a:close/>
                  <a:moveTo>
                    <a:pt x="9808" y="0"/>
                  </a:moveTo>
                  <a:cubicBezTo>
                    <a:pt x="9489" y="0"/>
                    <a:pt x="9169" y="14"/>
                    <a:pt x="8847" y="43"/>
                  </a:cubicBezTo>
                  <a:cubicBezTo>
                    <a:pt x="5451" y="348"/>
                    <a:pt x="2484" y="2192"/>
                    <a:pt x="461" y="4895"/>
                  </a:cubicBezTo>
                  <a:cubicBezTo>
                    <a:pt x="438" y="4922"/>
                    <a:pt x="420" y="4966"/>
                    <a:pt x="406" y="5019"/>
                  </a:cubicBezTo>
                  <a:lnTo>
                    <a:pt x="406" y="5019"/>
                  </a:lnTo>
                  <a:cubicBezTo>
                    <a:pt x="397" y="5014"/>
                    <a:pt x="387" y="5010"/>
                    <a:pt x="377" y="5006"/>
                  </a:cubicBezTo>
                  <a:cubicBezTo>
                    <a:pt x="368" y="5003"/>
                    <a:pt x="360" y="5001"/>
                    <a:pt x="351" y="5001"/>
                  </a:cubicBezTo>
                  <a:cubicBezTo>
                    <a:pt x="178" y="5001"/>
                    <a:pt x="0" y="5607"/>
                    <a:pt x="211" y="5699"/>
                  </a:cubicBezTo>
                  <a:cubicBezTo>
                    <a:pt x="1842" y="6417"/>
                    <a:pt x="3462" y="6709"/>
                    <a:pt x="5072" y="6709"/>
                  </a:cubicBezTo>
                  <a:cubicBezTo>
                    <a:pt x="10424" y="6709"/>
                    <a:pt x="15650" y="3472"/>
                    <a:pt x="20713" y="1873"/>
                  </a:cubicBezTo>
                  <a:cubicBezTo>
                    <a:pt x="20901" y="1806"/>
                    <a:pt x="21024" y="1178"/>
                    <a:pt x="20804" y="1178"/>
                  </a:cubicBezTo>
                  <a:cubicBezTo>
                    <a:pt x="20797" y="1178"/>
                    <a:pt x="20790" y="1179"/>
                    <a:pt x="20782" y="1180"/>
                  </a:cubicBezTo>
                  <a:cubicBezTo>
                    <a:pt x="20782" y="1180"/>
                    <a:pt x="20781" y="1180"/>
                    <a:pt x="20781" y="1180"/>
                  </a:cubicBezTo>
                  <a:lnTo>
                    <a:pt x="20781" y="1180"/>
                  </a:lnTo>
                  <a:lnTo>
                    <a:pt x="20782" y="1166"/>
                  </a:lnTo>
                  <a:lnTo>
                    <a:pt x="20782" y="1166"/>
                  </a:lnTo>
                  <a:cubicBezTo>
                    <a:pt x="20752" y="1176"/>
                    <a:pt x="20723" y="1185"/>
                    <a:pt x="20693" y="1195"/>
                  </a:cubicBezTo>
                  <a:lnTo>
                    <a:pt x="20693" y="1195"/>
                  </a:lnTo>
                  <a:cubicBezTo>
                    <a:pt x="20163" y="1280"/>
                    <a:pt x="19638" y="1316"/>
                    <a:pt x="19116" y="1316"/>
                  </a:cubicBezTo>
                  <a:cubicBezTo>
                    <a:pt x="15975" y="1316"/>
                    <a:pt x="12959" y="0"/>
                    <a:pt x="980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53"/>
            <p:cNvSpPr/>
            <p:nvPr/>
          </p:nvSpPr>
          <p:spPr>
            <a:xfrm>
              <a:off x="128377" y="1216604"/>
              <a:ext cx="577776" cy="132191"/>
            </a:xfrm>
            <a:custGeom>
              <a:avLst/>
              <a:gdLst/>
              <a:ahLst/>
              <a:cxnLst/>
              <a:rect l="l" t="t" r="r" b="b"/>
              <a:pathLst>
                <a:path w="12343" h="2824" extrusionOk="0">
                  <a:moveTo>
                    <a:pt x="12207" y="0"/>
                  </a:moveTo>
                  <a:cubicBezTo>
                    <a:pt x="12203" y="0"/>
                    <a:pt x="12199" y="1"/>
                    <a:pt x="12194" y="2"/>
                  </a:cubicBezTo>
                  <a:cubicBezTo>
                    <a:pt x="10337" y="557"/>
                    <a:pt x="8465" y="1042"/>
                    <a:pt x="6552" y="1430"/>
                  </a:cubicBezTo>
                  <a:cubicBezTo>
                    <a:pt x="5120" y="1714"/>
                    <a:pt x="3502" y="2140"/>
                    <a:pt x="1959" y="2140"/>
                  </a:cubicBezTo>
                  <a:cubicBezTo>
                    <a:pt x="1397" y="2140"/>
                    <a:pt x="844" y="2084"/>
                    <a:pt x="315" y="1943"/>
                  </a:cubicBezTo>
                  <a:cubicBezTo>
                    <a:pt x="310" y="1942"/>
                    <a:pt x="306" y="1941"/>
                    <a:pt x="301" y="1941"/>
                  </a:cubicBezTo>
                  <a:cubicBezTo>
                    <a:pt x="153" y="1941"/>
                    <a:pt x="1" y="2596"/>
                    <a:pt x="162" y="2636"/>
                  </a:cubicBezTo>
                  <a:cubicBezTo>
                    <a:pt x="677" y="2770"/>
                    <a:pt x="1207" y="2823"/>
                    <a:pt x="1742" y="2823"/>
                  </a:cubicBezTo>
                  <a:cubicBezTo>
                    <a:pt x="3096" y="2823"/>
                    <a:pt x="4489" y="2482"/>
                    <a:pt x="5790" y="2234"/>
                  </a:cubicBezTo>
                  <a:cubicBezTo>
                    <a:pt x="7925" y="1832"/>
                    <a:pt x="10032" y="1305"/>
                    <a:pt x="12097" y="681"/>
                  </a:cubicBezTo>
                  <a:cubicBezTo>
                    <a:pt x="12272" y="628"/>
                    <a:pt x="12342" y="0"/>
                    <a:pt x="1220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53"/>
            <p:cNvSpPr/>
            <p:nvPr/>
          </p:nvSpPr>
          <p:spPr>
            <a:xfrm>
              <a:off x="-392618" y="1193246"/>
              <a:ext cx="695503" cy="993729"/>
            </a:xfrm>
            <a:custGeom>
              <a:avLst/>
              <a:gdLst/>
              <a:ahLst/>
              <a:cxnLst/>
              <a:rect l="l" t="t" r="r" b="b"/>
              <a:pathLst>
                <a:path w="14858" h="21229" extrusionOk="0">
                  <a:moveTo>
                    <a:pt x="3271" y="2718"/>
                  </a:moveTo>
                  <a:lnTo>
                    <a:pt x="3271" y="2718"/>
                  </a:lnTo>
                  <a:cubicBezTo>
                    <a:pt x="5790" y="4492"/>
                    <a:pt x="8127" y="6523"/>
                    <a:pt x="9948" y="9026"/>
                  </a:cubicBezTo>
                  <a:cubicBezTo>
                    <a:pt x="11237" y="10759"/>
                    <a:pt x="12193" y="12714"/>
                    <a:pt x="12789" y="14793"/>
                  </a:cubicBezTo>
                  <a:cubicBezTo>
                    <a:pt x="13053" y="15694"/>
                    <a:pt x="13219" y="16623"/>
                    <a:pt x="13302" y="17551"/>
                  </a:cubicBezTo>
                  <a:cubicBezTo>
                    <a:pt x="13385" y="18452"/>
                    <a:pt x="13358" y="19353"/>
                    <a:pt x="13247" y="20254"/>
                  </a:cubicBezTo>
                  <a:cubicBezTo>
                    <a:pt x="12817" y="20130"/>
                    <a:pt x="12443" y="19880"/>
                    <a:pt x="12165" y="19534"/>
                  </a:cubicBezTo>
                  <a:cubicBezTo>
                    <a:pt x="8852" y="17011"/>
                    <a:pt x="6205" y="13407"/>
                    <a:pt x="5110" y="9387"/>
                  </a:cubicBezTo>
                  <a:cubicBezTo>
                    <a:pt x="4597" y="7492"/>
                    <a:pt x="4220" y="5540"/>
                    <a:pt x="3455" y="3801"/>
                  </a:cubicBezTo>
                  <a:lnTo>
                    <a:pt x="3455" y="3801"/>
                  </a:lnTo>
                  <a:cubicBezTo>
                    <a:pt x="6279" y="6979"/>
                    <a:pt x="8426" y="10717"/>
                    <a:pt x="9753" y="14793"/>
                  </a:cubicBezTo>
                  <a:cubicBezTo>
                    <a:pt x="9761" y="14819"/>
                    <a:pt x="9772" y="14831"/>
                    <a:pt x="9785" y="14831"/>
                  </a:cubicBezTo>
                  <a:cubicBezTo>
                    <a:pt x="9867" y="14831"/>
                    <a:pt x="10037" y="14355"/>
                    <a:pt x="9989" y="14211"/>
                  </a:cubicBezTo>
                  <a:cubicBezTo>
                    <a:pt x="8600" y="9933"/>
                    <a:pt x="6303" y="6009"/>
                    <a:pt x="3271" y="2718"/>
                  </a:cubicBezTo>
                  <a:close/>
                  <a:moveTo>
                    <a:pt x="319" y="0"/>
                  </a:moveTo>
                  <a:cubicBezTo>
                    <a:pt x="229" y="0"/>
                    <a:pt x="0" y="601"/>
                    <a:pt x="175" y="695"/>
                  </a:cubicBezTo>
                  <a:cubicBezTo>
                    <a:pt x="277" y="758"/>
                    <a:pt x="379" y="821"/>
                    <a:pt x="481" y="884"/>
                  </a:cubicBezTo>
                  <a:lnTo>
                    <a:pt x="481" y="884"/>
                  </a:lnTo>
                  <a:lnTo>
                    <a:pt x="480" y="889"/>
                  </a:lnTo>
                  <a:cubicBezTo>
                    <a:pt x="519" y="918"/>
                    <a:pt x="557" y="946"/>
                    <a:pt x="595" y="975"/>
                  </a:cubicBezTo>
                  <a:lnTo>
                    <a:pt x="595" y="975"/>
                  </a:lnTo>
                  <a:cubicBezTo>
                    <a:pt x="947" y="1280"/>
                    <a:pt x="1292" y="1593"/>
                    <a:pt x="1629" y="1913"/>
                  </a:cubicBezTo>
                  <a:lnTo>
                    <a:pt x="1629" y="1913"/>
                  </a:lnTo>
                  <a:cubicBezTo>
                    <a:pt x="4185" y="4693"/>
                    <a:pt x="4188" y="8787"/>
                    <a:pt x="5609" y="12242"/>
                  </a:cubicBezTo>
                  <a:cubicBezTo>
                    <a:pt x="7120" y="15957"/>
                    <a:pt x="10169" y="18674"/>
                    <a:pt x="13163" y="21211"/>
                  </a:cubicBezTo>
                  <a:cubicBezTo>
                    <a:pt x="13177" y="21223"/>
                    <a:pt x="13191" y="21229"/>
                    <a:pt x="13204" y="21229"/>
                  </a:cubicBezTo>
                  <a:cubicBezTo>
                    <a:pt x="13308" y="21229"/>
                    <a:pt x="13385" y="20872"/>
                    <a:pt x="13385" y="20823"/>
                  </a:cubicBezTo>
                  <a:cubicBezTo>
                    <a:pt x="14858" y="11579"/>
                    <a:pt x="7922" y="4721"/>
                    <a:pt x="689" y="225"/>
                  </a:cubicBezTo>
                  <a:lnTo>
                    <a:pt x="689" y="225"/>
                  </a:lnTo>
                  <a:cubicBezTo>
                    <a:pt x="689" y="225"/>
                    <a:pt x="688" y="224"/>
                    <a:pt x="688" y="224"/>
                  </a:cubicBezTo>
                  <a:lnTo>
                    <a:pt x="688" y="224"/>
                  </a:lnTo>
                  <a:cubicBezTo>
                    <a:pt x="688" y="224"/>
                    <a:pt x="688" y="224"/>
                    <a:pt x="688" y="224"/>
                  </a:cubicBezTo>
                  <a:cubicBezTo>
                    <a:pt x="685" y="222"/>
                    <a:pt x="683" y="221"/>
                    <a:pt x="680" y="219"/>
                  </a:cubicBezTo>
                  <a:lnTo>
                    <a:pt x="680" y="219"/>
                  </a:lnTo>
                  <a:cubicBezTo>
                    <a:pt x="563" y="146"/>
                    <a:pt x="445" y="74"/>
                    <a:pt x="327" y="2"/>
                  </a:cubicBezTo>
                  <a:cubicBezTo>
                    <a:pt x="325" y="1"/>
                    <a:pt x="322" y="0"/>
                    <a:pt x="31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53"/>
            <p:cNvSpPr/>
            <p:nvPr/>
          </p:nvSpPr>
          <p:spPr>
            <a:xfrm>
              <a:off x="-375345" y="927365"/>
              <a:ext cx="800077" cy="322755"/>
            </a:xfrm>
            <a:custGeom>
              <a:avLst/>
              <a:gdLst/>
              <a:ahLst/>
              <a:cxnLst/>
              <a:rect l="l" t="t" r="r" b="b"/>
              <a:pathLst>
                <a:path w="17092" h="6895" extrusionOk="0">
                  <a:moveTo>
                    <a:pt x="10899" y="713"/>
                  </a:moveTo>
                  <a:cubicBezTo>
                    <a:pt x="12571" y="713"/>
                    <a:pt x="14206" y="1103"/>
                    <a:pt x="15870" y="1613"/>
                  </a:cubicBezTo>
                  <a:lnTo>
                    <a:pt x="15870" y="1613"/>
                  </a:lnTo>
                  <a:cubicBezTo>
                    <a:pt x="13537" y="2591"/>
                    <a:pt x="11401" y="3829"/>
                    <a:pt x="9149" y="5003"/>
                  </a:cubicBezTo>
                  <a:cubicBezTo>
                    <a:pt x="7502" y="5863"/>
                    <a:pt x="5802" y="6186"/>
                    <a:pt x="4067" y="6186"/>
                  </a:cubicBezTo>
                  <a:cubicBezTo>
                    <a:pt x="2889" y="6186"/>
                    <a:pt x="1695" y="6037"/>
                    <a:pt x="490" y="5807"/>
                  </a:cubicBezTo>
                  <a:lnTo>
                    <a:pt x="490" y="5807"/>
                  </a:lnTo>
                  <a:cubicBezTo>
                    <a:pt x="2711" y="3967"/>
                    <a:pt x="5020" y="2116"/>
                    <a:pt x="7804" y="1205"/>
                  </a:cubicBezTo>
                  <a:cubicBezTo>
                    <a:pt x="8858" y="857"/>
                    <a:pt x="9885" y="713"/>
                    <a:pt x="10899" y="713"/>
                  </a:cubicBezTo>
                  <a:close/>
                  <a:moveTo>
                    <a:pt x="11018" y="0"/>
                  </a:moveTo>
                  <a:cubicBezTo>
                    <a:pt x="10233" y="0"/>
                    <a:pt x="9440" y="87"/>
                    <a:pt x="8636" y="290"/>
                  </a:cubicBezTo>
                  <a:cubicBezTo>
                    <a:pt x="5365" y="1135"/>
                    <a:pt x="2689" y="3367"/>
                    <a:pt x="152" y="5488"/>
                  </a:cubicBezTo>
                  <a:cubicBezTo>
                    <a:pt x="7" y="5621"/>
                    <a:pt x="0" y="6171"/>
                    <a:pt x="48" y="6171"/>
                  </a:cubicBezTo>
                  <a:cubicBezTo>
                    <a:pt x="51" y="6171"/>
                    <a:pt x="53" y="6170"/>
                    <a:pt x="55" y="6167"/>
                  </a:cubicBezTo>
                  <a:cubicBezTo>
                    <a:pt x="123" y="6111"/>
                    <a:pt x="191" y="6055"/>
                    <a:pt x="258" y="5999"/>
                  </a:cubicBezTo>
                  <a:lnTo>
                    <a:pt x="258" y="5999"/>
                  </a:lnTo>
                  <a:cubicBezTo>
                    <a:pt x="191" y="6197"/>
                    <a:pt x="169" y="6469"/>
                    <a:pt x="263" y="6486"/>
                  </a:cubicBezTo>
                  <a:cubicBezTo>
                    <a:pt x="1505" y="6730"/>
                    <a:pt x="2756" y="6894"/>
                    <a:pt x="3995" y="6894"/>
                  </a:cubicBezTo>
                  <a:cubicBezTo>
                    <a:pt x="5507" y="6894"/>
                    <a:pt x="7002" y="6649"/>
                    <a:pt x="8442" y="6001"/>
                  </a:cubicBezTo>
                  <a:cubicBezTo>
                    <a:pt x="11297" y="4698"/>
                    <a:pt x="13834" y="2979"/>
                    <a:pt x="16814" y="1884"/>
                  </a:cubicBezTo>
                  <a:cubicBezTo>
                    <a:pt x="16939" y="1842"/>
                    <a:pt x="17092" y="1246"/>
                    <a:pt x="16939" y="1191"/>
                  </a:cubicBezTo>
                  <a:cubicBezTo>
                    <a:pt x="14977" y="564"/>
                    <a:pt x="13022" y="0"/>
                    <a:pt x="1101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53"/>
            <p:cNvSpPr/>
            <p:nvPr/>
          </p:nvSpPr>
          <p:spPr>
            <a:xfrm>
              <a:off x="-378388" y="1027117"/>
              <a:ext cx="465011" cy="201283"/>
            </a:xfrm>
            <a:custGeom>
              <a:avLst/>
              <a:gdLst/>
              <a:ahLst/>
              <a:cxnLst/>
              <a:rect l="l" t="t" r="r" b="b"/>
              <a:pathLst>
                <a:path w="9934" h="4300" extrusionOk="0">
                  <a:moveTo>
                    <a:pt x="9846" y="1"/>
                  </a:moveTo>
                  <a:cubicBezTo>
                    <a:pt x="9844" y="1"/>
                    <a:pt x="9841" y="1"/>
                    <a:pt x="9838" y="3"/>
                  </a:cubicBezTo>
                  <a:cubicBezTo>
                    <a:pt x="8285" y="848"/>
                    <a:pt x="6677" y="1638"/>
                    <a:pt x="5055" y="2359"/>
                  </a:cubicBezTo>
                  <a:cubicBezTo>
                    <a:pt x="3917" y="2856"/>
                    <a:pt x="2576" y="3601"/>
                    <a:pt x="1285" y="3601"/>
                  </a:cubicBezTo>
                  <a:cubicBezTo>
                    <a:pt x="957" y="3601"/>
                    <a:pt x="632" y="3553"/>
                    <a:pt x="314" y="3440"/>
                  </a:cubicBezTo>
                  <a:cubicBezTo>
                    <a:pt x="311" y="3439"/>
                    <a:pt x="307" y="3438"/>
                    <a:pt x="303" y="3438"/>
                  </a:cubicBezTo>
                  <a:cubicBezTo>
                    <a:pt x="179" y="3438"/>
                    <a:pt x="0" y="4080"/>
                    <a:pt x="148" y="4133"/>
                  </a:cubicBezTo>
                  <a:cubicBezTo>
                    <a:pt x="476" y="4250"/>
                    <a:pt x="806" y="4299"/>
                    <a:pt x="1133" y="4299"/>
                  </a:cubicBezTo>
                  <a:cubicBezTo>
                    <a:pt x="2286" y="4299"/>
                    <a:pt x="3423" y="3689"/>
                    <a:pt x="4459" y="3246"/>
                  </a:cubicBezTo>
                  <a:cubicBezTo>
                    <a:pt x="6261" y="2484"/>
                    <a:pt x="8022" y="1611"/>
                    <a:pt x="9741" y="682"/>
                  </a:cubicBezTo>
                  <a:cubicBezTo>
                    <a:pt x="9915" y="601"/>
                    <a:pt x="9934" y="1"/>
                    <a:pt x="98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7" name="Google Shape;1897;p53"/>
          <p:cNvGrpSpPr/>
          <p:nvPr/>
        </p:nvGrpSpPr>
        <p:grpSpPr>
          <a:xfrm rot="165617">
            <a:off x="-273134" y="3649918"/>
            <a:ext cx="1748384" cy="1517699"/>
            <a:chOff x="972034" y="4038077"/>
            <a:chExt cx="1579697" cy="1371393"/>
          </a:xfrm>
        </p:grpSpPr>
        <p:sp>
          <p:nvSpPr>
            <p:cNvPr id="1898" name="Google Shape;1898;p53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53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0" name="Google Shape;1900;p53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1901" name="Google Shape;1901;p53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53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53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53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649" y="3994342"/>
            <a:ext cx="4933950" cy="685800"/>
          </a:xfrm>
          <a:prstGeom prst="rect">
            <a:avLst/>
          </a:prstGeom>
        </p:spPr>
      </p:pic>
      <p:sp>
        <p:nvSpPr>
          <p:cNvPr id="43" name="Google Shape;1183;p41"/>
          <p:cNvSpPr txBox="1"/>
          <p:nvPr/>
        </p:nvSpPr>
        <p:spPr>
          <a:xfrm>
            <a:off x="1762889" y="3317409"/>
            <a:ext cx="1389660" cy="546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bg2"/>
                </a:solidFill>
                <a:latin typeface="Handlee"/>
                <a:ea typeface="Handlee"/>
                <a:cs typeface="Handlee"/>
                <a:sym typeface="Handlee"/>
              </a:rPr>
              <a:t>Output:</a:t>
            </a:r>
            <a:endParaRPr sz="1600" b="1" dirty="0">
              <a:solidFill>
                <a:schemeClr val="bg2"/>
              </a:solidFill>
              <a:latin typeface="Handlee"/>
              <a:ea typeface="Handlee"/>
              <a:cs typeface="Handlee"/>
              <a:sym typeface="Handlee"/>
            </a:endParaRPr>
          </a:p>
        </p:txBody>
      </p:sp>
      <p:sp>
        <p:nvSpPr>
          <p:cNvPr id="44" name="Google Shape;1183;p41"/>
          <p:cNvSpPr txBox="1"/>
          <p:nvPr/>
        </p:nvSpPr>
        <p:spPr>
          <a:xfrm>
            <a:off x="1037333" y="760590"/>
            <a:ext cx="1536902" cy="546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bg2"/>
                </a:solidFill>
                <a:latin typeface="Handlee"/>
                <a:ea typeface="Handlee"/>
                <a:cs typeface="Handlee"/>
                <a:sym typeface="Handlee"/>
              </a:rPr>
              <a:t>Source Code:</a:t>
            </a:r>
            <a:endParaRPr sz="1600" b="1" dirty="0">
              <a:solidFill>
                <a:schemeClr val="bg2"/>
              </a:solidFill>
              <a:latin typeface="Handlee"/>
              <a:ea typeface="Handlee"/>
              <a:cs typeface="Handlee"/>
              <a:sym typeface="Handle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110" y="1338255"/>
            <a:ext cx="6623864" cy="18752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body" idx="1"/>
          </p:nvPr>
        </p:nvSpPr>
        <p:spPr>
          <a:xfrm>
            <a:off x="731587" y="748415"/>
            <a:ext cx="7708200" cy="3840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2400" b="1" dirty="0" err="1"/>
              <a:t>setfill</a:t>
            </a:r>
            <a:r>
              <a:rPr lang="en-US" sz="2400" b="1" dirty="0"/>
              <a:t>(n</a:t>
            </a:r>
            <a:r>
              <a:rPr lang="en-US" sz="2400" b="1" dirty="0" smtClean="0"/>
              <a:t>)</a:t>
            </a:r>
          </a:p>
          <a:p>
            <a:pPr marL="11430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Specifies character for blank space in field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Single quotes required around character enclosed in parentheses</a:t>
            </a: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Example</a:t>
            </a:r>
            <a:r>
              <a:rPr lang="en-US" sz="2400" dirty="0"/>
              <a:t>:</a:t>
            </a:r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 smtClean="0"/>
              <a:t>Output</a:t>
            </a:r>
            <a:r>
              <a:rPr lang="en-US" sz="2400" dirty="0"/>
              <a:t>:</a:t>
            </a:r>
            <a:endParaRPr sz="2400" dirty="0">
              <a:solidFill>
                <a:schemeClr val="bg2"/>
              </a:solidFill>
            </a:endParaRPr>
          </a:p>
        </p:txBody>
      </p:sp>
      <p:grpSp>
        <p:nvGrpSpPr>
          <p:cNvPr id="280" name="Google Shape;280;p29"/>
          <p:cNvGrpSpPr/>
          <p:nvPr/>
        </p:nvGrpSpPr>
        <p:grpSpPr>
          <a:xfrm rot="6355166">
            <a:off x="7159529" y="3607859"/>
            <a:ext cx="3081715" cy="1994868"/>
            <a:chOff x="3476322" y="3871854"/>
            <a:chExt cx="3081549" cy="1994761"/>
          </a:xfrm>
        </p:grpSpPr>
        <p:sp>
          <p:nvSpPr>
            <p:cNvPr id="281" name="Google Shape;281;p29"/>
            <p:cNvSpPr/>
            <p:nvPr/>
          </p:nvSpPr>
          <p:spPr>
            <a:xfrm>
              <a:off x="3476322" y="4434043"/>
              <a:ext cx="929647" cy="290128"/>
            </a:xfrm>
            <a:custGeom>
              <a:avLst/>
              <a:gdLst/>
              <a:ahLst/>
              <a:cxnLst/>
              <a:rect l="l" t="t" r="r" b="b"/>
              <a:pathLst>
                <a:path w="19860" h="6198" extrusionOk="0">
                  <a:moveTo>
                    <a:pt x="6608" y="1035"/>
                  </a:moveTo>
                  <a:cubicBezTo>
                    <a:pt x="7486" y="1035"/>
                    <a:pt x="8379" y="1187"/>
                    <a:pt x="9261" y="1326"/>
                  </a:cubicBezTo>
                  <a:cubicBezTo>
                    <a:pt x="12072" y="1780"/>
                    <a:pt x="14828" y="2557"/>
                    <a:pt x="17467" y="3645"/>
                  </a:cubicBezTo>
                  <a:lnTo>
                    <a:pt x="17467" y="3645"/>
                  </a:lnTo>
                  <a:cubicBezTo>
                    <a:pt x="14865" y="4468"/>
                    <a:pt x="11720" y="5184"/>
                    <a:pt x="8737" y="5184"/>
                  </a:cubicBezTo>
                  <a:cubicBezTo>
                    <a:pt x="5937" y="5184"/>
                    <a:pt x="3279" y="4553"/>
                    <a:pt x="1344" y="2789"/>
                  </a:cubicBezTo>
                  <a:lnTo>
                    <a:pt x="1344" y="2789"/>
                  </a:lnTo>
                  <a:cubicBezTo>
                    <a:pt x="2403" y="2486"/>
                    <a:pt x="3279" y="1996"/>
                    <a:pt x="4326" y="1506"/>
                  </a:cubicBezTo>
                  <a:cubicBezTo>
                    <a:pt x="5062" y="1154"/>
                    <a:pt x="5829" y="1035"/>
                    <a:pt x="6608" y="1035"/>
                  </a:cubicBezTo>
                  <a:close/>
                  <a:moveTo>
                    <a:pt x="6415" y="0"/>
                  </a:moveTo>
                  <a:cubicBezTo>
                    <a:pt x="5956" y="0"/>
                    <a:pt x="5504" y="42"/>
                    <a:pt x="5074" y="148"/>
                  </a:cubicBezTo>
                  <a:cubicBezTo>
                    <a:pt x="3425" y="550"/>
                    <a:pt x="2136" y="1673"/>
                    <a:pt x="403" y="1978"/>
                  </a:cubicBezTo>
                  <a:cubicBezTo>
                    <a:pt x="1" y="2047"/>
                    <a:pt x="70" y="2657"/>
                    <a:pt x="264" y="2879"/>
                  </a:cubicBezTo>
                  <a:cubicBezTo>
                    <a:pt x="2368" y="5345"/>
                    <a:pt x="5497" y="6197"/>
                    <a:pt x="8802" y="6197"/>
                  </a:cubicBezTo>
                  <a:cubicBezTo>
                    <a:pt x="12288" y="6197"/>
                    <a:pt x="15970" y="5250"/>
                    <a:pt x="18853" y="4249"/>
                  </a:cubicBezTo>
                  <a:lnTo>
                    <a:pt x="18853" y="4249"/>
                  </a:lnTo>
                  <a:cubicBezTo>
                    <a:pt x="18973" y="4304"/>
                    <a:pt x="19093" y="4360"/>
                    <a:pt x="19214" y="4417"/>
                  </a:cubicBezTo>
                  <a:cubicBezTo>
                    <a:pt x="19268" y="4443"/>
                    <a:pt x="19319" y="4454"/>
                    <a:pt x="19364" y="4454"/>
                  </a:cubicBezTo>
                  <a:cubicBezTo>
                    <a:pt x="19595" y="4454"/>
                    <a:pt x="19704" y="4164"/>
                    <a:pt x="19678" y="3896"/>
                  </a:cubicBezTo>
                  <a:lnTo>
                    <a:pt x="19678" y="3896"/>
                  </a:lnTo>
                  <a:cubicBezTo>
                    <a:pt x="19860" y="3628"/>
                    <a:pt x="19684" y="3026"/>
                    <a:pt x="19337" y="3026"/>
                  </a:cubicBezTo>
                  <a:cubicBezTo>
                    <a:pt x="19302" y="3026"/>
                    <a:pt x="19265" y="3032"/>
                    <a:pt x="19227" y="3045"/>
                  </a:cubicBezTo>
                  <a:cubicBezTo>
                    <a:pt x="19092" y="3095"/>
                    <a:pt x="18953" y="3144"/>
                    <a:pt x="18813" y="3194"/>
                  </a:cubicBezTo>
                  <a:lnTo>
                    <a:pt x="18813" y="3194"/>
                  </a:lnTo>
                  <a:cubicBezTo>
                    <a:pt x="15785" y="1826"/>
                    <a:pt x="12593" y="859"/>
                    <a:pt x="9316" y="328"/>
                  </a:cubicBezTo>
                  <a:cubicBezTo>
                    <a:pt x="8402" y="187"/>
                    <a:pt x="7391" y="0"/>
                    <a:pt x="6415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4004947" y="3918711"/>
              <a:ext cx="455087" cy="710295"/>
            </a:xfrm>
            <a:custGeom>
              <a:avLst/>
              <a:gdLst/>
              <a:ahLst/>
              <a:cxnLst/>
              <a:rect l="l" t="t" r="r" b="b"/>
              <a:pathLst>
                <a:path w="9722" h="15174" extrusionOk="0">
                  <a:moveTo>
                    <a:pt x="874" y="1348"/>
                  </a:moveTo>
                  <a:cubicBezTo>
                    <a:pt x="5425" y="4019"/>
                    <a:pt x="8499" y="8812"/>
                    <a:pt x="8729" y="14137"/>
                  </a:cubicBezTo>
                  <a:lnTo>
                    <a:pt x="8729" y="14137"/>
                  </a:lnTo>
                  <a:cubicBezTo>
                    <a:pt x="5366" y="13902"/>
                    <a:pt x="2812" y="10016"/>
                    <a:pt x="2015" y="7040"/>
                  </a:cubicBezTo>
                  <a:cubicBezTo>
                    <a:pt x="1512" y="5116"/>
                    <a:pt x="1532" y="3166"/>
                    <a:pt x="874" y="1348"/>
                  </a:cubicBezTo>
                  <a:close/>
                  <a:moveTo>
                    <a:pt x="187" y="1"/>
                  </a:moveTo>
                  <a:cubicBezTo>
                    <a:pt x="1" y="1"/>
                    <a:pt x="175" y="863"/>
                    <a:pt x="227" y="955"/>
                  </a:cubicBezTo>
                  <a:cubicBezTo>
                    <a:pt x="1239" y="2632"/>
                    <a:pt x="1211" y="4559"/>
                    <a:pt x="1558" y="6430"/>
                  </a:cubicBezTo>
                  <a:cubicBezTo>
                    <a:pt x="1794" y="7705"/>
                    <a:pt x="2237" y="8939"/>
                    <a:pt x="2875" y="10076"/>
                  </a:cubicBezTo>
                  <a:cubicBezTo>
                    <a:pt x="4238" y="12509"/>
                    <a:pt x="6144" y="15174"/>
                    <a:pt x="9162" y="15174"/>
                  </a:cubicBezTo>
                  <a:cubicBezTo>
                    <a:pt x="9274" y="15174"/>
                    <a:pt x="9386" y="15170"/>
                    <a:pt x="9501" y="15163"/>
                  </a:cubicBezTo>
                  <a:cubicBezTo>
                    <a:pt x="9721" y="15149"/>
                    <a:pt x="9613" y="14137"/>
                    <a:pt x="9381" y="14137"/>
                  </a:cubicBezTo>
                  <a:cubicBezTo>
                    <a:pt x="9379" y="14137"/>
                    <a:pt x="9378" y="14137"/>
                    <a:pt x="9376" y="14137"/>
                  </a:cubicBezTo>
                  <a:lnTo>
                    <a:pt x="9362" y="14137"/>
                  </a:lnTo>
                  <a:cubicBezTo>
                    <a:pt x="9263" y="14144"/>
                    <a:pt x="9164" y="14147"/>
                    <a:pt x="9065" y="14148"/>
                  </a:cubicBezTo>
                  <a:lnTo>
                    <a:pt x="9065" y="14148"/>
                  </a:lnTo>
                  <a:cubicBezTo>
                    <a:pt x="8749" y="8254"/>
                    <a:pt x="5484" y="2816"/>
                    <a:pt x="227" y="12"/>
                  </a:cubicBezTo>
                  <a:cubicBezTo>
                    <a:pt x="212" y="4"/>
                    <a:pt x="199" y="1"/>
                    <a:pt x="1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4030506" y="4569183"/>
              <a:ext cx="505314" cy="499510"/>
            </a:xfrm>
            <a:custGeom>
              <a:avLst/>
              <a:gdLst/>
              <a:ahLst/>
              <a:cxnLst/>
              <a:rect l="l" t="t" r="r" b="b"/>
              <a:pathLst>
                <a:path w="10795" h="10671" extrusionOk="0">
                  <a:moveTo>
                    <a:pt x="8981" y="1117"/>
                  </a:moveTo>
                  <a:lnTo>
                    <a:pt x="8981" y="1117"/>
                  </a:lnTo>
                  <a:cubicBezTo>
                    <a:pt x="10794" y="3933"/>
                    <a:pt x="6112" y="5715"/>
                    <a:pt x="4394" y="6479"/>
                  </a:cubicBezTo>
                  <a:cubicBezTo>
                    <a:pt x="3107" y="7051"/>
                    <a:pt x="1960" y="7754"/>
                    <a:pt x="1195" y="8872"/>
                  </a:cubicBezTo>
                  <a:lnTo>
                    <a:pt x="1195" y="8872"/>
                  </a:lnTo>
                  <a:cubicBezTo>
                    <a:pt x="1602" y="5274"/>
                    <a:pt x="5680" y="2100"/>
                    <a:pt x="8981" y="1117"/>
                  </a:cubicBezTo>
                  <a:close/>
                  <a:moveTo>
                    <a:pt x="9246" y="1"/>
                  </a:moveTo>
                  <a:cubicBezTo>
                    <a:pt x="9233" y="1"/>
                    <a:pt x="9219" y="2"/>
                    <a:pt x="9204" y="6"/>
                  </a:cubicBezTo>
                  <a:cubicBezTo>
                    <a:pt x="4879" y="1101"/>
                    <a:pt x="0" y="5384"/>
                    <a:pt x="638" y="10194"/>
                  </a:cubicBezTo>
                  <a:cubicBezTo>
                    <a:pt x="667" y="10372"/>
                    <a:pt x="831" y="10670"/>
                    <a:pt x="988" y="10670"/>
                  </a:cubicBezTo>
                  <a:cubicBezTo>
                    <a:pt x="1051" y="10670"/>
                    <a:pt x="1113" y="10622"/>
                    <a:pt x="1164" y="10499"/>
                  </a:cubicBezTo>
                  <a:cubicBezTo>
                    <a:pt x="2481" y="7228"/>
                    <a:pt x="6612" y="7491"/>
                    <a:pt x="8761" y="5079"/>
                  </a:cubicBezTo>
                  <a:cubicBezTo>
                    <a:pt x="9811" y="3896"/>
                    <a:pt x="10178" y="2229"/>
                    <a:pt x="9531" y="820"/>
                  </a:cubicBezTo>
                  <a:lnTo>
                    <a:pt x="9531" y="820"/>
                  </a:lnTo>
                  <a:cubicBezTo>
                    <a:pt x="9634" y="521"/>
                    <a:pt x="9495" y="1"/>
                    <a:pt x="92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4372453" y="3871854"/>
              <a:ext cx="492909" cy="779948"/>
            </a:xfrm>
            <a:custGeom>
              <a:avLst/>
              <a:gdLst/>
              <a:ahLst/>
              <a:cxnLst/>
              <a:rect l="l" t="t" r="r" b="b"/>
              <a:pathLst>
                <a:path w="10530" h="16662" extrusionOk="0">
                  <a:moveTo>
                    <a:pt x="544" y="1158"/>
                  </a:moveTo>
                  <a:cubicBezTo>
                    <a:pt x="3120" y="2433"/>
                    <a:pt x="5658" y="3812"/>
                    <a:pt x="7181" y="6336"/>
                  </a:cubicBezTo>
                  <a:cubicBezTo>
                    <a:pt x="8807" y="9012"/>
                    <a:pt x="9569" y="12196"/>
                    <a:pt x="9665" y="15320"/>
                  </a:cubicBezTo>
                  <a:lnTo>
                    <a:pt x="9665" y="15320"/>
                  </a:lnTo>
                  <a:cubicBezTo>
                    <a:pt x="6997" y="14430"/>
                    <a:pt x="5201" y="12193"/>
                    <a:pt x="3687" y="9871"/>
                  </a:cubicBezTo>
                  <a:cubicBezTo>
                    <a:pt x="1869" y="7078"/>
                    <a:pt x="939" y="4383"/>
                    <a:pt x="544" y="1158"/>
                  </a:cubicBezTo>
                  <a:close/>
                  <a:moveTo>
                    <a:pt x="178" y="0"/>
                  </a:moveTo>
                  <a:cubicBezTo>
                    <a:pt x="0" y="0"/>
                    <a:pt x="1" y="466"/>
                    <a:pt x="14" y="542"/>
                  </a:cubicBezTo>
                  <a:cubicBezTo>
                    <a:pt x="374" y="4146"/>
                    <a:pt x="1206" y="7084"/>
                    <a:pt x="3175" y="10162"/>
                  </a:cubicBezTo>
                  <a:cubicBezTo>
                    <a:pt x="4807" y="12729"/>
                    <a:pt x="6740" y="15334"/>
                    <a:pt x="9710" y="16314"/>
                  </a:cubicBezTo>
                  <a:lnTo>
                    <a:pt x="9710" y="16314"/>
                  </a:lnTo>
                  <a:cubicBezTo>
                    <a:pt x="9769" y="16509"/>
                    <a:pt x="9897" y="16662"/>
                    <a:pt x="9999" y="16662"/>
                  </a:cubicBezTo>
                  <a:cubicBezTo>
                    <a:pt x="10064" y="16662"/>
                    <a:pt x="10119" y="16599"/>
                    <a:pt x="10139" y="16442"/>
                  </a:cubicBezTo>
                  <a:lnTo>
                    <a:pt x="10139" y="16442"/>
                  </a:lnTo>
                  <a:cubicBezTo>
                    <a:pt x="10156" y="16446"/>
                    <a:pt x="10172" y="16451"/>
                    <a:pt x="10189" y="16455"/>
                  </a:cubicBezTo>
                  <a:cubicBezTo>
                    <a:pt x="10203" y="16458"/>
                    <a:pt x="10216" y="16460"/>
                    <a:pt x="10228" y="16460"/>
                  </a:cubicBezTo>
                  <a:cubicBezTo>
                    <a:pt x="10529" y="16460"/>
                    <a:pt x="10455" y="15537"/>
                    <a:pt x="10189" y="15457"/>
                  </a:cubicBezTo>
                  <a:lnTo>
                    <a:pt x="10175" y="15471"/>
                  </a:lnTo>
                  <a:cubicBezTo>
                    <a:pt x="10161" y="15467"/>
                    <a:pt x="10147" y="15464"/>
                    <a:pt x="10133" y="15460"/>
                  </a:cubicBezTo>
                  <a:lnTo>
                    <a:pt x="10133" y="15460"/>
                  </a:lnTo>
                  <a:cubicBezTo>
                    <a:pt x="10025" y="12335"/>
                    <a:pt x="9312" y="9245"/>
                    <a:pt x="7888" y="6447"/>
                  </a:cubicBezTo>
                  <a:cubicBezTo>
                    <a:pt x="6238" y="3231"/>
                    <a:pt x="3382" y="1567"/>
                    <a:pt x="236" y="15"/>
                  </a:cubicBezTo>
                  <a:cubicBezTo>
                    <a:pt x="215" y="5"/>
                    <a:pt x="195" y="0"/>
                    <a:pt x="17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4457506" y="4634436"/>
              <a:ext cx="618454" cy="527502"/>
            </a:xfrm>
            <a:custGeom>
              <a:avLst/>
              <a:gdLst/>
              <a:ahLst/>
              <a:cxnLst/>
              <a:rect l="l" t="t" r="r" b="b"/>
              <a:pathLst>
                <a:path w="13212" h="11269" extrusionOk="0">
                  <a:moveTo>
                    <a:pt x="12024" y="1585"/>
                  </a:moveTo>
                  <a:cubicBezTo>
                    <a:pt x="11178" y="4141"/>
                    <a:pt x="9966" y="6447"/>
                    <a:pt x="7235" y="7483"/>
                  </a:cubicBezTo>
                  <a:cubicBezTo>
                    <a:pt x="5987" y="7941"/>
                    <a:pt x="4671" y="8176"/>
                    <a:pt x="3451" y="8675"/>
                  </a:cubicBezTo>
                  <a:cubicBezTo>
                    <a:pt x="2565" y="9039"/>
                    <a:pt x="1744" y="9783"/>
                    <a:pt x="836" y="10109"/>
                  </a:cubicBezTo>
                  <a:lnTo>
                    <a:pt x="836" y="10109"/>
                  </a:lnTo>
                  <a:cubicBezTo>
                    <a:pt x="1925" y="7923"/>
                    <a:pt x="5278" y="6758"/>
                    <a:pt x="7124" y="5626"/>
                  </a:cubicBezTo>
                  <a:cubicBezTo>
                    <a:pt x="8122" y="5016"/>
                    <a:pt x="8815" y="4032"/>
                    <a:pt x="9702" y="3269"/>
                  </a:cubicBezTo>
                  <a:cubicBezTo>
                    <a:pt x="10425" y="2647"/>
                    <a:pt x="11220" y="2105"/>
                    <a:pt x="12024" y="1585"/>
                  </a:cubicBezTo>
                  <a:close/>
                  <a:moveTo>
                    <a:pt x="12779" y="0"/>
                  </a:moveTo>
                  <a:cubicBezTo>
                    <a:pt x="12753" y="0"/>
                    <a:pt x="12725" y="8"/>
                    <a:pt x="12697" y="25"/>
                  </a:cubicBezTo>
                  <a:lnTo>
                    <a:pt x="12697" y="39"/>
                  </a:lnTo>
                  <a:cubicBezTo>
                    <a:pt x="12680" y="49"/>
                    <a:pt x="12664" y="60"/>
                    <a:pt x="12648" y="70"/>
                  </a:cubicBezTo>
                  <a:lnTo>
                    <a:pt x="12648" y="70"/>
                  </a:lnTo>
                  <a:cubicBezTo>
                    <a:pt x="12623" y="49"/>
                    <a:pt x="12598" y="36"/>
                    <a:pt x="12574" y="36"/>
                  </a:cubicBezTo>
                  <a:cubicBezTo>
                    <a:pt x="12527" y="36"/>
                    <a:pt x="12483" y="83"/>
                    <a:pt x="12449" y="198"/>
                  </a:cubicBezTo>
                  <a:lnTo>
                    <a:pt x="12449" y="198"/>
                  </a:lnTo>
                  <a:cubicBezTo>
                    <a:pt x="9948" y="1836"/>
                    <a:pt x="7966" y="4062"/>
                    <a:pt x="5322" y="5432"/>
                  </a:cubicBezTo>
                  <a:cubicBezTo>
                    <a:pt x="3284" y="6471"/>
                    <a:pt x="484" y="8107"/>
                    <a:pt x="41" y="10533"/>
                  </a:cubicBezTo>
                  <a:cubicBezTo>
                    <a:pt x="0" y="10709"/>
                    <a:pt x="52" y="11268"/>
                    <a:pt x="326" y="11268"/>
                  </a:cubicBezTo>
                  <a:cubicBezTo>
                    <a:pt x="332" y="11268"/>
                    <a:pt x="339" y="11268"/>
                    <a:pt x="346" y="11267"/>
                  </a:cubicBezTo>
                  <a:cubicBezTo>
                    <a:pt x="1760" y="11129"/>
                    <a:pt x="2952" y="9895"/>
                    <a:pt x="4282" y="9438"/>
                  </a:cubicBezTo>
                  <a:cubicBezTo>
                    <a:pt x="5613" y="8980"/>
                    <a:pt x="7055" y="8731"/>
                    <a:pt x="8330" y="8079"/>
                  </a:cubicBezTo>
                  <a:cubicBezTo>
                    <a:pt x="11037" y="6726"/>
                    <a:pt x="12040" y="3799"/>
                    <a:pt x="12834" y="1067"/>
                  </a:cubicBezTo>
                  <a:lnTo>
                    <a:pt x="12834" y="1067"/>
                  </a:lnTo>
                  <a:cubicBezTo>
                    <a:pt x="12871" y="1043"/>
                    <a:pt x="12909" y="1020"/>
                    <a:pt x="12946" y="996"/>
                  </a:cubicBezTo>
                  <a:cubicBezTo>
                    <a:pt x="13211" y="832"/>
                    <a:pt x="13051" y="0"/>
                    <a:pt x="1277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4909223" y="4048609"/>
              <a:ext cx="492769" cy="773769"/>
            </a:xfrm>
            <a:custGeom>
              <a:avLst/>
              <a:gdLst/>
              <a:ahLst/>
              <a:cxnLst/>
              <a:rect l="l" t="t" r="r" b="b"/>
              <a:pathLst>
                <a:path w="10527" h="16530" extrusionOk="0">
                  <a:moveTo>
                    <a:pt x="998" y="2026"/>
                  </a:moveTo>
                  <a:cubicBezTo>
                    <a:pt x="2422" y="3663"/>
                    <a:pt x="4410" y="4787"/>
                    <a:pt x="5639" y="6635"/>
                  </a:cubicBezTo>
                  <a:cubicBezTo>
                    <a:pt x="7250" y="9064"/>
                    <a:pt x="8314" y="11806"/>
                    <a:pt x="8893" y="14646"/>
                  </a:cubicBezTo>
                  <a:lnTo>
                    <a:pt x="8893" y="14646"/>
                  </a:lnTo>
                  <a:cubicBezTo>
                    <a:pt x="6728" y="13121"/>
                    <a:pt x="5485" y="11122"/>
                    <a:pt x="4045" y="8756"/>
                  </a:cubicBezTo>
                  <a:cubicBezTo>
                    <a:pt x="3268" y="7495"/>
                    <a:pt x="2312" y="6441"/>
                    <a:pt x="1771" y="5027"/>
                  </a:cubicBezTo>
                  <a:cubicBezTo>
                    <a:pt x="1405" y="4057"/>
                    <a:pt x="1178" y="3045"/>
                    <a:pt x="998" y="2026"/>
                  </a:cubicBezTo>
                  <a:close/>
                  <a:moveTo>
                    <a:pt x="387" y="0"/>
                  </a:moveTo>
                  <a:cubicBezTo>
                    <a:pt x="183" y="0"/>
                    <a:pt x="1" y="275"/>
                    <a:pt x="39" y="550"/>
                  </a:cubicBezTo>
                  <a:cubicBezTo>
                    <a:pt x="288" y="2186"/>
                    <a:pt x="551" y="3849"/>
                    <a:pt x="1120" y="5388"/>
                  </a:cubicBezTo>
                  <a:cubicBezTo>
                    <a:pt x="1688" y="6899"/>
                    <a:pt x="2672" y="8008"/>
                    <a:pt x="3504" y="9352"/>
                  </a:cubicBezTo>
                  <a:cubicBezTo>
                    <a:pt x="5129" y="12022"/>
                    <a:pt x="6513" y="14246"/>
                    <a:pt x="9112" y="15878"/>
                  </a:cubicBezTo>
                  <a:lnTo>
                    <a:pt x="9112" y="15878"/>
                  </a:lnTo>
                  <a:cubicBezTo>
                    <a:pt x="9124" y="15953"/>
                    <a:pt x="9135" y="16028"/>
                    <a:pt x="9146" y="16103"/>
                  </a:cubicBezTo>
                  <a:cubicBezTo>
                    <a:pt x="9184" y="16393"/>
                    <a:pt x="9358" y="16530"/>
                    <a:pt x="9522" y="16530"/>
                  </a:cubicBezTo>
                  <a:cubicBezTo>
                    <a:pt x="9649" y="16530"/>
                    <a:pt x="9771" y="16448"/>
                    <a:pt x="9823" y="16292"/>
                  </a:cubicBezTo>
                  <a:lnTo>
                    <a:pt x="9823" y="16292"/>
                  </a:lnTo>
                  <a:cubicBezTo>
                    <a:pt x="9860" y="16312"/>
                    <a:pt x="9898" y="16332"/>
                    <a:pt x="9936" y="16352"/>
                  </a:cubicBezTo>
                  <a:cubicBezTo>
                    <a:pt x="9998" y="16386"/>
                    <a:pt x="10055" y="16401"/>
                    <a:pt x="10106" y="16401"/>
                  </a:cubicBezTo>
                  <a:cubicBezTo>
                    <a:pt x="10472" y="16401"/>
                    <a:pt x="10526" y="15620"/>
                    <a:pt x="10185" y="15438"/>
                  </a:cubicBezTo>
                  <a:cubicBezTo>
                    <a:pt x="10023" y="15352"/>
                    <a:pt x="9865" y="15263"/>
                    <a:pt x="9712" y="15173"/>
                  </a:cubicBezTo>
                  <a:lnTo>
                    <a:pt x="9712" y="15173"/>
                  </a:lnTo>
                  <a:cubicBezTo>
                    <a:pt x="9222" y="12298"/>
                    <a:pt x="8230" y="9537"/>
                    <a:pt x="6775" y="6996"/>
                  </a:cubicBezTo>
                  <a:cubicBezTo>
                    <a:pt x="6068" y="5790"/>
                    <a:pt x="5264" y="4667"/>
                    <a:pt x="4225" y="3724"/>
                  </a:cubicBezTo>
                  <a:cubicBezTo>
                    <a:pt x="2963" y="2601"/>
                    <a:pt x="1508" y="1714"/>
                    <a:pt x="662" y="203"/>
                  </a:cubicBezTo>
                  <a:cubicBezTo>
                    <a:pt x="579" y="59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5240638" y="4745142"/>
              <a:ext cx="283669" cy="702244"/>
            </a:xfrm>
            <a:custGeom>
              <a:avLst/>
              <a:gdLst/>
              <a:ahLst/>
              <a:cxnLst/>
              <a:rect l="l" t="t" r="r" b="b"/>
              <a:pathLst>
                <a:path w="6060" h="15002" extrusionOk="0">
                  <a:moveTo>
                    <a:pt x="3267" y="2027"/>
                  </a:moveTo>
                  <a:cubicBezTo>
                    <a:pt x="6059" y="5201"/>
                    <a:pt x="2295" y="9735"/>
                    <a:pt x="3139" y="13734"/>
                  </a:cubicBezTo>
                  <a:lnTo>
                    <a:pt x="3139" y="13734"/>
                  </a:lnTo>
                  <a:cubicBezTo>
                    <a:pt x="2071" y="13222"/>
                    <a:pt x="1249" y="12274"/>
                    <a:pt x="888" y="11120"/>
                  </a:cubicBezTo>
                  <a:cubicBezTo>
                    <a:pt x="430" y="9568"/>
                    <a:pt x="1179" y="8209"/>
                    <a:pt x="1941" y="6892"/>
                  </a:cubicBezTo>
                  <a:cubicBezTo>
                    <a:pt x="2949" y="5159"/>
                    <a:pt x="3085" y="3840"/>
                    <a:pt x="3267" y="2027"/>
                  </a:cubicBezTo>
                  <a:close/>
                  <a:moveTo>
                    <a:pt x="2090" y="1"/>
                  </a:moveTo>
                  <a:cubicBezTo>
                    <a:pt x="1758" y="1"/>
                    <a:pt x="1687" y="771"/>
                    <a:pt x="2024" y="987"/>
                  </a:cubicBezTo>
                  <a:cubicBezTo>
                    <a:pt x="2231" y="1119"/>
                    <a:pt x="2421" y="1254"/>
                    <a:pt x="2595" y="1392"/>
                  </a:cubicBezTo>
                  <a:lnTo>
                    <a:pt x="2595" y="1392"/>
                  </a:lnTo>
                  <a:cubicBezTo>
                    <a:pt x="2517" y="2325"/>
                    <a:pt x="2542" y="3236"/>
                    <a:pt x="2301" y="4148"/>
                  </a:cubicBezTo>
                  <a:cubicBezTo>
                    <a:pt x="2038" y="5104"/>
                    <a:pt x="1553" y="5853"/>
                    <a:pt x="1068" y="6712"/>
                  </a:cubicBezTo>
                  <a:cubicBezTo>
                    <a:pt x="486" y="7724"/>
                    <a:pt x="0" y="8764"/>
                    <a:pt x="14" y="9956"/>
                  </a:cubicBezTo>
                  <a:cubicBezTo>
                    <a:pt x="28" y="12257"/>
                    <a:pt x="1525" y="14281"/>
                    <a:pt x="3715" y="14988"/>
                  </a:cubicBezTo>
                  <a:cubicBezTo>
                    <a:pt x="3745" y="14997"/>
                    <a:pt x="3773" y="15002"/>
                    <a:pt x="3799" y="15002"/>
                  </a:cubicBezTo>
                  <a:cubicBezTo>
                    <a:pt x="4077" y="15002"/>
                    <a:pt x="4152" y="14498"/>
                    <a:pt x="4076" y="14295"/>
                  </a:cubicBezTo>
                  <a:cubicBezTo>
                    <a:pt x="2828" y="11287"/>
                    <a:pt x="4991" y="8306"/>
                    <a:pt x="5143" y="5284"/>
                  </a:cubicBezTo>
                  <a:cubicBezTo>
                    <a:pt x="5254" y="2956"/>
                    <a:pt x="4187" y="1278"/>
                    <a:pt x="2260" y="59"/>
                  </a:cubicBezTo>
                  <a:cubicBezTo>
                    <a:pt x="2198" y="18"/>
                    <a:pt x="2141" y="1"/>
                    <a:pt x="2090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5079705" y="4761057"/>
              <a:ext cx="316389" cy="256940"/>
            </a:xfrm>
            <a:custGeom>
              <a:avLst/>
              <a:gdLst/>
              <a:ahLst/>
              <a:cxnLst/>
              <a:rect l="l" t="t" r="r" b="b"/>
              <a:pathLst>
                <a:path w="6759" h="5489" extrusionOk="0">
                  <a:moveTo>
                    <a:pt x="5210" y="1481"/>
                  </a:moveTo>
                  <a:lnTo>
                    <a:pt x="5210" y="1481"/>
                  </a:lnTo>
                  <a:cubicBezTo>
                    <a:pt x="4494" y="3011"/>
                    <a:pt x="2644" y="3866"/>
                    <a:pt x="1046" y="4367"/>
                  </a:cubicBezTo>
                  <a:lnTo>
                    <a:pt x="1046" y="4367"/>
                  </a:lnTo>
                  <a:cubicBezTo>
                    <a:pt x="1443" y="3742"/>
                    <a:pt x="3028" y="2673"/>
                    <a:pt x="3327" y="2477"/>
                  </a:cubicBezTo>
                  <a:cubicBezTo>
                    <a:pt x="3929" y="2085"/>
                    <a:pt x="4558" y="1753"/>
                    <a:pt x="5210" y="1481"/>
                  </a:cubicBezTo>
                  <a:close/>
                  <a:moveTo>
                    <a:pt x="5735" y="1"/>
                  </a:moveTo>
                  <a:cubicBezTo>
                    <a:pt x="5636" y="1"/>
                    <a:pt x="5546" y="85"/>
                    <a:pt x="5513" y="292"/>
                  </a:cubicBezTo>
                  <a:lnTo>
                    <a:pt x="5513" y="292"/>
                  </a:lnTo>
                  <a:cubicBezTo>
                    <a:pt x="4180" y="768"/>
                    <a:pt x="2947" y="1484"/>
                    <a:pt x="1872" y="2408"/>
                  </a:cubicBezTo>
                  <a:cubicBezTo>
                    <a:pt x="999" y="3156"/>
                    <a:pt x="1" y="4043"/>
                    <a:pt x="555" y="5263"/>
                  </a:cubicBezTo>
                  <a:cubicBezTo>
                    <a:pt x="594" y="5340"/>
                    <a:pt x="691" y="5488"/>
                    <a:pt x="804" y="5488"/>
                  </a:cubicBezTo>
                  <a:cubicBezTo>
                    <a:pt x="814" y="5488"/>
                    <a:pt x="823" y="5487"/>
                    <a:pt x="832" y="5485"/>
                  </a:cubicBezTo>
                  <a:cubicBezTo>
                    <a:pt x="3150" y="4819"/>
                    <a:pt x="5468" y="3609"/>
                    <a:pt x="5994" y="1188"/>
                  </a:cubicBezTo>
                  <a:lnTo>
                    <a:pt x="5994" y="1188"/>
                  </a:lnTo>
                  <a:cubicBezTo>
                    <a:pt x="6125" y="1144"/>
                    <a:pt x="6258" y="1102"/>
                    <a:pt x="6391" y="1063"/>
                  </a:cubicBezTo>
                  <a:cubicBezTo>
                    <a:pt x="6759" y="958"/>
                    <a:pt x="6628" y="43"/>
                    <a:pt x="6319" y="43"/>
                  </a:cubicBezTo>
                  <a:cubicBezTo>
                    <a:pt x="6302" y="43"/>
                    <a:pt x="6284" y="45"/>
                    <a:pt x="6266" y="51"/>
                  </a:cubicBezTo>
                  <a:cubicBezTo>
                    <a:pt x="6165" y="80"/>
                    <a:pt x="6065" y="109"/>
                    <a:pt x="5965" y="140"/>
                  </a:cubicBezTo>
                  <a:lnTo>
                    <a:pt x="5965" y="140"/>
                  </a:lnTo>
                  <a:cubicBezTo>
                    <a:pt x="5899" y="54"/>
                    <a:pt x="5814" y="1"/>
                    <a:pt x="57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5298167" y="4327316"/>
              <a:ext cx="161494" cy="493190"/>
            </a:xfrm>
            <a:custGeom>
              <a:avLst/>
              <a:gdLst/>
              <a:ahLst/>
              <a:cxnLst/>
              <a:rect l="l" t="t" r="r" b="b"/>
              <a:pathLst>
                <a:path w="3450" h="10536" extrusionOk="0">
                  <a:moveTo>
                    <a:pt x="1879" y="1457"/>
                  </a:moveTo>
                  <a:lnTo>
                    <a:pt x="1879" y="1457"/>
                  </a:lnTo>
                  <a:cubicBezTo>
                    <a:pt x="2497" y="3576"/>
                    <a:pt x="1842" y="5762"/>
                    <a:pt x="1188" y="7869"/>
                  </a:cubicBezTo>
                  <a:lnTo>
                    <a:pt x="1188" y="7869"/>
                  </a:lnTo>
                  <a:cubicBezTo>
                    <a:pt x="819" y="5718"/>
                    <a:pt x="1052" y="3495"/>
                    <a:pt x="1879" y="1457"/>
                  </a:cubicBezTo>
                  <a:close/>
                  <a:moveTo>
                    <a:pt x="1842" y="1"/>
                  </a:moveTo>
                  <a:cubicBezTo>
                    <a:pt x="1749" y="1"/>
                    <a:pt x="1656" y="54"/>
                    <a:pt x="1599" y="168"/>
                  </a:cubicBezTo>
                  <a:cubicBezTo>
                    <a:pt x="287" y="2980"/>
                    <a:pt x="0" y="6163"/>
                    <a:pt x="799" y="9149"/>
                  </a:cubicBezTo>
                  <a:lnTo>
                    <a:pt x="799" y="9149"/>
                  </a:lnTo>
                  <a:cubicBezTo>
                    <a:pt x="734" y="9373"/>
                    <a:pt x="672" y="9595"/>
                    <a:pt x="615" y="9816"/>
                  </a:cubicBezTo>
                  <a:cubicBezTo>
                    <a:pt x="538" y="10125"/>
                    <a:pt x="790" y="10535"/>
                    <a:pt x="1007" y="10535"/>
                  </a:cubicBezTo>
                  <a:cubicBezTo>
                    <a:pt x="1087" y="10535"/>
                    <a:pt x="1163" y="10478"/>
                    <a:pt x="1215" y="10338"/>
                  </a:cubicBezTo>
                  <a:lnTo>
                    <a:pt x="1215" y="10338"/>
                  </a:lnTo>
                  <a:cubicBezTo>
                    <a:pt x="1270" y="10401"/>
                    <a:pt x="1333" y="10429"/>
                    <a:pt x="1394" y="10429"/>
                  </a:cubicBezTo>
                  <a:cubicBezTo>
                    <a:pt x="1603" y="10429"/>
                    <a:pt x="1800" y="10111"/>
                    <a:pt x="1682" y="9775"/>
                  </a:cubicBezTo>
                  <a:cubicBezTo>
                    <a:pt x="1622" y="9603"/>
                    <a:pt x="1566" y="9430"/>
                    <a:pt x="1514" y="9257"/>
                  </a:cubicBezTo>
                  <a:lnTo>
                    <a:pt x="1514" y="9257"/>
                  </a:lnTo>
                  <a:cubicBezTo>
                    <a:pt x="2378" y="6239"/>
                    <a:pt x="3449" y="3281"/>
                    <a:pt x="2126" y="210"/>
                  </a:cubicBezTo>
                  <a:cubicBezTo>
                    <a:pt x="2066" y="75"/>
                    <a:pt x="1953" y="1"/>
                    <a:pt x="184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5480726" y="4575643"/>
              <a:ext cx="279877" cy="360577"/>
            </a:xfrm>
            <a:custGeom>
              <a:avLst/>
              <a:gdLst/>
              <a:ahLst/>
              <a:cxnLst/>
              <a:rect l="l" t="t" r="r" b="b"/>
              <a:pathLst>
                <a:path w="5979" h="7703" extrusionOk="0">
                  <a:moveTo>
                    <a:pt x="700" y="1392"/>
                  </a:moveTo>
                  <a:cubicBezTo>
                    <a:pt x="2354" y="2800"/>
                    <a:pt x="3992" y="4302"/>
                    <a:pt x="4924" y="6259"/>
                  </a:cubicBezTo>
                  <a:lnTo>
                    <a:pt x="4924" y="6259"/>
                  </a:lnTo>
                  <a:cubicBezTo>
                    <a:pt x="3103" y="5234"/>
                    <a:pt x="1166" y="3405"/>
                    <a:pt x="700" y="1392"/>
                  </a:cubicBezTo>
                  <a:close/>
                  <a:moveTo>
                    <a:pt x="254" y="1"/>
                  </a:moveTo>
                  <a:cubicBezTo>
                    <a:pt x="96" y="1"/>
                    <a:pt x="0" y="268"/>
                    <a:pt x="0" y="422"/>
                  </a:cubicBezTo>
                  <a:cubicBezTo>
                    <a:pt x="95" y="3526"/>
                    <a:pt x="2708" y="6219"/>
                    <a:pt x="5416" y="7529"/>
                  </a:cubicBezTo>
                  <a:lnTo>
                    <a:pt x="5416" y="7529"/>
                  </a:lnTo>
                  <a:cubicBezTo>
                    <a:pt x="5476" y="7651"/>
                    <a:pt x="5550" y="7702"/>
                    <a:pt x="5622" y="7702"/>
                  </a:cubicBezTo>
                  <a:cubicBezTo>
                    <a:pt x="5806" y="7702"/>
                    <a:pt x="5979" y="7369"/>
                    <a:pt x="5878" y="7048"/>
                  </a:cubicBezTo>
                  <a:cubicBezTo>
                    <a:pt x="5868" y="7016"/>
                    <a:pt x="5858" y="6985"/>
                    <a:pt x="5849" y="6953"/>
                  </a:cubicBezTo>
                  <a:lnTo>
                    <a:pt x="5849" y="6953"/>
                  </a:lnTo>
                  <a:cubicBezTo>
                    <a:pt x="5839" y="6913"/>
                    <a:pt x="5826" y="6874"/>
                    <a:pt x="5811" y="6838"/>
                  </a:cubicBezTo>
                  <a:lnTo>
                    <a:pt x="5811" y="6838"/>
                  </a:lnTo>
                  <a:cubicBezTo>
                    <a:pt x="4868" y="3970"/>
                    <a:pt x="2635" y="1956"/>
                    <a:pt x="388" y="62"/>
                  </a:cubicBezTo>
                  <a:cubicBezTo>
                    <a:pt x="340" y="19"/>
                    <a:pt x="295" y="1"/>
                    <a:pt x="254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5613105" y="4879206"/>
              <a:ext cx="204981" cy="386791"/>
            </a:xfrm>
            <a:custGeom>
              <a:avLst/>
              <a:gdLst/>
              <a:ahLst/>
              <a:cxnLst/>
              <a:rect l="l" t="t" r="r" b="b"/>
              <a:pathLst>
                <a:path w="4379" h="8263" extrusionOk="0">
                  <a:moveTo>
                    <a:pt x="2715" y="1208"/>
                  </a:moveTo>
                  <a:cubicBezTo>
                    <a:pt x="3852" y="2990"/>
                    <a:pt x="1762" y="5607"/>
                    <a:pt x="450" y="6919"/>
                  </a:cubicBezTo>
                  <a:lnTo>
                    <a:pt x="450" y="6919"/>
                  </a:lnTo>
                  <a:cubicBezTo>
                    <a:pt x="528" y="4744"/>
                    <a:pt x="885" y="2544"/>
                    <a:pt x="2715" y="1208"/>
                  </a:cubicBezTo>
                  <a:close/>
                  <a:moveTo>
                    <a:pt x="2538" y="1"/>
                  </a:moveTo>
                  <a:cubicBezTo>
                    <a:pt x="2468" y="1"/>
                    <a:pt x="2427" y="127"/>
                    <a:pt x="2413" y="289"/>
                  </a:cubicBezTo>
                  <a:lnTo>
                    <a:pt x="2413" y="289"/>
                  </a:lnTo>
                  <a:cubicBezTo>
                    <a:pt x="165" y="1987"/>
                    <a:pt x="26" y="4991"/>
                    <a:pt x="0" y="7633"/>
                  </a:cubicBezTo>
                  <a:cubicBezTo>
                    <a:pt x="0" y="7706"/>
                    <a:pt x="86" y="8262"/>
                    <a:pt x="258" y="8262"/>
                  </a:cubicBezTo>
                  <a:cubicBezTo>
                    <a:pt x="281" y="8262"/>
                    <a:pt x="306" y="8252"/>
                    <a:pt x="333" y="8229"/>
                  </a:cubicBezTo>
                  <a:cubicBezTo>
                    <a:pt x="2128" y="6559"/>
                    <a:pt x="4378" y="3320"/>
                    <a:pt x="3129" y="808"/>
                  </a:cubicBezTo>
                  <a:lnTo>
                    <a:pt x="3129" y="808"/>
                  </a:lnTo>
                  <a:cubicBezTo>
                    <a:pt x="3177" y="513"/>
                    <a:pt x="3038" y="4"/>
                    <a:pt x="2849" y="4"/>
                  </a:cubicBezTo>
                  <a:cubicBezTo>
                    <a:pt x="2829" y="4"/>
                    <a:pt x="2808" y="9"/>
                    <a:pt x="2786" y="22"/>
                  </a:cubicBezTo>
                  <a:lnTo>
                    <a:pt x="2800" y="22"/>
                  </a:lnTo>
                  <a:cubicBezTo>
                    <a:pt x="2756" y="50"/>
                    <a:pt x="2712" y="79"/>
                    <a:pt x="2668" y="107"/>
                  </a:cubicBezTo>
                  <a:lnTo>
                    <a:pt x="2668" y="107"/>
                  </a:lnTo>
                  <a:cubicBezTo>
                    <a:pt x="2653" y="88"/>
                    <a:pt x="2636" y="69"/>
                    <a:pt x="2620" y="50"/>
                  </a:cubicBezTo>
                  <a:cubicBezTo>
                    <a:pt x="2589" y="16"/>
                    <a:pt x="2562" y="1"/>
                    <a:pt x="2538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4890218" y="5336539"/>
              <a:ext cx="812294" cy="395498"/>
            </a:xfrm>
            <a:custGeom>
              <a:avLst/>
              <a:gdLst/>
              <a:ahLst/>
              <a:cxnLst/>
              <a:rect l="l" t="t" r="r" b="b"/>
              <a:pathLst>
                <a:path w="17353" h="8449" extrusionOk="0">
                  <a:moveTo>
                    <a:pt x="15694" y="983"/>
                  </a:moveTo>
                  <a:cubicBezTo>
                    <a:pt x="15952" y="983"/>
                    <a:pt x="16214" y="1003"/>
                    <a:pt x="16483" y="1046"/>
                  </a:cubicBezTo>
                  <a:lnTo>
                    <a:pt x="16483" y="1046"/>
                  </a:lnTo>
                  <a:cubicBezTo>
                    <a:pt x="14749" y="3243"/>
                    <a:pt x="12597" y="5980"/>
                    <a:pt x="10079" y="7025"/>
                  </a:cubicBezTo>
                  <a:cubicBezTo>
                    <a:pt x="9485" y="7274"/>
                    <a:pt x="8869" y="7363"/>
                    <a:pt x="8248" y="7363"/>
                  </a:cubicBezTo>
                  <a:cubicBezTo>
                    <a:pt x="7448" y="7363"/>
                    <a:pt x="6639" y="7215"/>
                    <a:pt x="5851" y="7067"/>
                  </a:cubicBezTo>
                  <a:cubicBezTo>
                    <a:pt x="4604" y="6839"/>
                    <a:pt x="3374" y="6528"/>
                    <a:pt x="2171" y="6141"/>
                  </a:cubicBezTo>
                  <a:lnTo>
                    <a:pt x="2171" y="6141"/>
                  </a:lnTo>
                  <a:cubicBezTo>
                    <a:pt x="4467" y="5683"/>
                    <a:pt x="6852" y="5055"/>
                    <a:pt x="8873" y="4045"/>
                  </a:cubicBezTo>
                  <a:cubicBezTo>
                    <a:pt x="11116" y="2935"/>
                    <a:pt x="13154" y="983"/>
                    <a:pt x="15694" y="983"/>
                  </a:cubicBezTo>
                  <a:close/>
                  <a:moveTo>
                    <a:pt x="15587" y="1"/>
                  </a:moveTo>
                  <a:cubicBezTo>
                    <a:pt x="13408" y="1"/>
                    <a:pt x="11599" y="1374"/>
                    <a:pt x="9704" y="2506"/>
                  </a:cubicBezTo>
                  <a:cubicBezTo>
                    <a:pt x="6932" y="4156"/>
                    <a:pt x="3411" y="4918"/>
                    <a:pt x="264" y="5459"/>
                  </a:cubicBezTo>
                  <a:cubicBezTo>
                    <a:pt x="1" y="5514"/>
                    <a:pt x="153" y="6388"/>
                    <a:pt x="348" y="6471"/>
                  </a:cubicBezTo>
                  <a:cubicBezTo>
                    <a:pt x="2395" y="7263"/>
                    <a:pt x="5384" y="8448"/>
                    <a:pt x="7954" y="8448"/>
                  </a:cubicBezTo>
                  <a:cubicBezTo>
                    <a:pt x="8759" y="8448"/>
                    <a:pt x="9522" y="8332"/>
                    <a:pt x="10203" y="8051"/>
                  </a:cubicBezTo>
                  <a:cubicBezTo>
                    <a:pt x="13031" y="6887"/>
                    <a:pt x="15374" y="3685"/>
                    <a:pt x="17217" y="1370"/>
                  </a:cubicBezTo>
                  <a:cubicBezTo>
                    <a:pt x="17352" y="1193"/>
                    <a:pt x="17223" y="653"/>
                    <a:pt x="17103" y="455"/>
                  </a:cubicBezTo>
                  <a:lnTo>
                    <a:pt x="17103" y="455"/>
                  </a:lnTo>
                  <a:cubicBezTo>
                    <a:pt x="17068" y="306"/>
                    <a:pt x="17007" y="186"/>
                    <a:pt x="16926" y="164"/>
                  </a:cubicBezTo>
                  <a:lnTo>
                    <a:pt x="16926" y="164"/>
                  </a:lnTo>
                  <a:lnTo>
                    <a:pt x="16940" y="177"/>
                  </a:lnTo>
                  <a:cubicBezTo>
                    <a:pt x="16472" y="55"/>
                    <a:pt x="16022" y="1"/>
                    <a:pt x="155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5534183" y="5339395"/>
              <a:ext cx="231195" cy="527221"/>
            </a:xfrm>
            <a:custGeom>
              <a:avLst/>
              <a:gdLst/>
              <a:ahLst/>
              <a:cxnLst/>
              <a:rect l="l" t="t" r="r" b="b"/>
              <a:pathLst>
                <a:path w="4939" h="11263" extrusionOk="0">
                  <a:moveTo>
                    <a:pt x="3101" y="1446"/>
                  </a:moveTo>
                  <a:cubicBezTo>
                    <a:pt x="3902" y="3185"/>
                    <a:pt x="4440" y="4880"/>
                    <a:pt x="3502" y="6742"/>
                  </a:cubicBezTo>
                  <a:cubicBezTo>
                    <a:pt x="2953" y="7818"/>
                    <a:pt x="2225" y="8808"/>
                    <a:pt x="1527" y="9806"/>
                  </a:cubicBezTo>
                  <a:lnTo>
                    <a:pt x="1527" y="9806"/>
                  </a:lnTo>
                  <a:cubicBezTo>
                    <a:pt x="1043" y="7245"/>
                    <a:pt x="1040" y="3176"/>
                    <a:pt x="3101" y="1446"/>
                  </a:cubicBezTo>
                  <a:close/>
                  <a:moveTo>
                    <a:pt x="3661" y="1"/>
                  </a:moveTo>
                  <a:cubicBezTo>
                    <a:pt x="3619" y="1"/>
                    <a:pt x="3576" y="11"/>
                    <a:pt x="3530" y="33"/>
                  </a:cubicBezTo>
                  <a:cubicBezTo>
                    <a:pt x="3410" y="89"/>
                    <a:pt x="3294" y="150"/>
                    <a:pt x="3183" y="216"/>
                  </a:cubicBezTo>
                  <a:lnTo>
                    <a:pt x="3183" y="216"/>
                  </a:lnTo>
                  <a:cubicBezTo>
                    <a:pt x="3109" y="217"/>
                    <a:pt x="3037" y="267"/>
                    <a:pt x="2980" y="345"/>
                  </a:cubicBezTo>
                  <a:lnTo>
                    <a:pt x="2980" y="345"/>
                  </a:lnTo>
                  <a:cubicBezTo>
                    <a:pt x="1" y="2359"/>
                    <a:pt x="302" y="8007"/>
                    <a:pt x="1062" y="10943"/>
                  </a:cubicBezTo>
                  <a:cubicBezTo>
                    <a:pt x="1112" y="11143"/>
                    <a:pt x="1253" y="11263"/>
                    <a:pt x="1399" y="11263"/>
                  </a:cubicBezTo>
                  <a:cubicBezTo>
                    <a:pt x="1496" y="11263"/>
                    <a:pt x="1595" y="11211"/>
                    <a:pt x="1672" y="11095"/>
                  </a:cubicBezTo>
                  <a:cubicBezTo>
                    <a:pt x="2795" y="9418"/>
                    <a:pt x="4417" y="7602"/>
                    <a:pt x="4708" y="5536"/>
                  </a:cubicBezTo>
                  <a:cubicBezTo>
                    <a:pt x="4939" y="3958"/>
                    <a:pt x="4372" y="2455"/>
                    <a:pt x="3716" y="1035"/>
                  </a:cubicBezTo>
                  <a:lnTo>
                    <a:pt x="3716" y="1035"/>
                  </a:lnTo>
                  <a:cubicBezTo>
                    <a:pt x="3755" y="1015"/>
                    <a:pt x="3794" y="995"/>
                    <a:pt x="3835" y="976"/>
                  </a:cubicBezTo>
                  <a:cubicBezTo>
                    <a:pt x="4196" y="814"/>
                    <a:pt x="4031" y="1"/>
                    <a:pt x="366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5796085" y="5147146"/>
              <a:ext cx="238169" cy="643263"/>
            </a:xfrm>
            <a:custGeom>
              <a:avLst/>
              <a:gdLst/>
              <a:ahLst/>
              <a:cxnLst/>
              <a:rect l="l" t="t" r="r" b="b"/>
              <a:pathLst>
                <a:path w="5088" h="13742" extrusionOk="0">
                  <a:moveTo>
                    <a:pt x="2060" y="1144"/>
                  </a:moveTo>
                  <a:cubicBezTo>
                    <a:pt x="4316" y="2145"/>
                    <a:pt x="4369" y="4916"/>
                    <a:pt x="4422" y="7134"/>
                  </a:cubicBezTo>
                  <a:cubicBezTo>
                    <a:pt x="4470" y="8833"/>
                    <a:pt x="4353" y="10541"/>
                    <a:pt x="4088" y="12225"/>
                  </a:cubicBezTo>
                  <a:lnTo>
                    <a:pt x="4088" y="12225"/>
                  </a:lnTo>
                  <a:lnTo>
                    <a:pt x="2357" y="8008"/>
                  </a:lnTo>
                  <a:cubicBezTo>
                    <a:pt x="1497" y="5928"/>
                    <a:pt x="0" y="3198"/>
                    <a:pt x="1982" y="1285"/>
                  </a:cubicBezTo>
                  <a:cubicBezTo>
                    <a:pt x="2018" y="1251"/>
                    <a:pt x="2044" y="1202"/>
                    <a:pt x="2060" y="1144"/>
                  </a:cubicBezTo>
                  <a:close/>
                  <a:moveTo>
                    <a:pt x="1652" y="1"/>
                  </a:moveTo>
                  <a:cubicBezTo>
                    <a:pt x="1475" y="1"/>
                    <a:pt x="1415" y="311"/>
                    <a:pt x="1459" y="588"/>
                  </a:cubicBezTo>
                  <a:lnTo>
                    <a:pt x="1459" y="588"/>
                  </a:lnTo>
                  <a:cubicBezTo>
                    <a:pt x="371" y="1840"/>
                    <a:pt x="264" y="3506"/>
                    <a:pt x="665" y="5111"/>
                  </a:cubicBezTo>
                  <a:cubicBezTo>
                    <a:pt x="1400" y="7994"/>
                    <a:pt x="2883" y="10794"/>
                    <a:pt x="4020" y="13539"/>
                  </a:cubicBezTo>
                  <a:cubicBezTo>
                    <a:pt x="4077" y="13677"/>
                    <a:pt x="4159" y="13742"/>
                    <a:pt x="4238" y="13742"/>
                  </a:cubicBezTo>
                  <a:cubicBezTo>
                    <a:pt x="4332" y="13742"/>
                    <a:pt x="4420" y="13649"/>
                    <a:pt x="4450" y="13483"/>
                  </a:cubicBezTo>
                  <a:cubicBezTo>
                    <a:pt x="4990" y="10572"/>
                    <a:pt x="5087" y="7606"/>
                    <a:pt x="4755" y="4667"/>
                  </a:cubicBezTo>
                  <a:cubicBezTo>
                    <a:pt x="4491" y="2574"/>
                    <a:pt x="3868" y="730"/>
                    <a:pt x="1705" y="9"/>
                  </a:cubicBezTo>
                  <a:cubicBezTo>
                    <a:pt x="1686" y="4"/>
                    <a:pt x="1669" y="1"/>
                    <a:pt x="165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5934502" y="5169521"/>
              <a:ext cx="555916" cy="238637"/>
            </a:xfrm>
            <a:custGeom>
              <a:avLst/>
              <a:gdLst/>
              <a:ahLst/>
              <a:cxnLst/>
              <a:rect l="l" t="t" r="r" b="b"/>
              <a:pathLst>
                <a:path w="11876" h="5098" extrusionOk="0">
                  <a:moveTo>
                    <a:pt x="5316" y="1005"/>
                  </a:moveTo>
                  <a:cubicBezTo>
                    <a:pt x="7219" y="1005"/>
                    <a:pt x="9118" y="1332"/>
                    <a:pt x="10924" y="1982"/>
                  </a:cubicBezTo>
                  <a:lnTo>
                    <a:pt x="10924" y="1982"/>
                  </a:lnTo>
                  <a:cubicBezTo>
                    <a:pt x="9545" y="3193"/>
                    <a:pt x="7109" y="4103"/>
                    <a:pt x="4956" y="4103"/>
                  </a:cubicBezTo>
                  <a:cubicBezTo>
                    <a:pt x="3075" y="4103"/>
                    <a:pt x="1411" y="3409"/>
                    <a:pt x="855" y="1615"/>
                  </a:cubicBezTo>
                  <a:lnTo>
                    <a:pt x="855" y="1615"/>
                  </a:lnTo>
                  <a:cubicBezTo>
                    <a:pt x="2315" y="1208"/>
                    <a:pt x="3817" y="1005"/>
                    <a:pt x="5316" y="1005"/>
                  </a:cubicBezTo>
                  <a:close/>
                  <a:moveTo>
                    <a:pt x="5167" y="1"/>
                  </a:moveTo>
                  <a:cubicBezTo>
                    <a:pt x="3503" y="1"/>
                    <a:pt x="1835" y="250"/>
                    <a:pt x="217" y="751"/>
                  </a:cubicBezTo>
                  <a:cubicBezTo>
                    <a:pt x="0" y="819"/>
                    <a:pt x="195" y="1765"/>
                    <a:pt x="347" y="1765"/>
                  </a:cubicBezTo>
                  <a:cubicBezTo>
                    <a:pt x="350" y="1765"/>
                    <a:pt x="353" y="1764"/>
                    <a:pt x="356" y="1763"/>
                  </a:cubicBezTo>
                  <a:cubicBezTo>
                    <a:pt x="427" y="1741"/>
                    <a:pt x="497" y="1720"/>
                    <a:pt x="568" y="1698"/>
                  </a:cubicBezTo>
                  <a:lnTo>
                    <a:pt x="568" y="1698"/>
                  </a:lnTo>
                  <a:cubicBezTo>
                    <a:pt x="1130" y="4101"/>
                    <a:pt x="3217" y="5098"/>
                    <a:pt x="5494" y="5098"/>
                  </a:cubicBezTo>
                  <a:cubicBezTo>
                    <a:pt x="7884" y="5098"/>
                    <a:pt x="10485" y="3999"/>
                    <a:pt x="11751" y="2276"/>
                  </a:cubicBezTo>
                  <a:cubicBezTo>
                    <a:pt x="11875" y="2124"/>
                    <a:pt x="11834" y="1389"/>
                    <a:pt x="11626" y="1306"/>
                  </a:cubicBezTo>
                  <a:cubicBezTo>
                    <a:pt x="9565" y="437"/>
                    <a:pt x="7370" y="1"/>
                    <a:pt x="516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5634684" y="4349176"/>
              <a:ext cx="798859" cy="664936"/>
            </a:xfrm>
            <a:custGeom>
              <a:avLst/>
              <a:gdLst/>
              <a:ahLst/>
              <a:cxnLst/>
              <a:rect l="l" t="t" r="r" b="b"/>
              <a:pathLst>
                <a:path w="17066" h="14205" extrusionOk="0">
                  <a:moveTo>
                    <a:pt x="1102" y="1153"/>
                  </a:moveTo>
                  <a:lnTo>
                    <a:pt x="1102" y="1153"/>
                  </a:lnTo>
                  <a:cubicBezTo>
                    <a:pt x="7219" y="2771"/>
                    <a:pt x="10583" y="8977"/>
                    <a:pt x="15820" y="12197"/>
                  </a:cubicBezTo>
                  <a:lnTo>
                    <a:pt x="15820" y="12197"/>
                  </a:lnTo>
                  <a:cubicBezTo>
                    <a:pt x="14994" y="12891"/>
                    <a:pt x="13822" y="13142"/>
                    <a:pt x="12687" y="13142"/>
                  </a:cubicBezTo>
                  <a:cubicBezTo>
                    <a:pt x="12272" y="13142"/>
                    <a:pt x="11861" y="13109"/>
                    <a:pt x="11474" y="13050"/>
                  </a:cubicBezTo>
                  <a:cubicBezTo>
                    <a:pt x="9381" y="12745"/>
                    <a:pt x="7662" y="11609"/>
                    <a:pt x="6359" y="9959"/>
                  </a:cubicBezTo>
                  <a:cubicBezTo>
                    <a:pt x="4275" y="7316"/>
                    <a:pt x="2734" y="4129"/>
                    <a:pt x="1102" y="1153"/>
                  </a:cubicBezTo>
                  <a:close/>
                  <a:moveTo>
                    <a:pt x="341" y="0"/>
                  </a:moveTo>
                  <a:cubicBezTo>
                    <a:pt x="0" y="0"/>
                    <a:pt x="168" y="722"/>
                    <a:pt x="260" y="880"/>
                  </a:cubicBezTo>
                  <a:lnTo>
                    <a:pt x="4072" y="7547"/>
                  </a:lnTo>
                  <a:cubicBezTo>
                    <a:pt x="5056" y="9266"/>
                    <a:pt x="6082" y="11040"/>
                    <a:pt x="7621" y="12330"/>
                  </a:cubicBezTo>
                  <a:cubicBezTo>
                    <a:pt x="8874" y="13373"/>
                    <a:pt x="11026" y="14205"/>
                    <a:pt x="12995" y="14205"/>
                  </a:cubicBezTo>
                  <a:cubicBezTo>
                    <a:pt x="14663" y="14205"/>
                    <a:pt x="16200" y="13608"/>
                    <a:pt x="16950" y="12038"/>
                  </a:cubicBezTo>
                  <a:cubicBezTo>
                    <a:pt x="17065" y="11807"/>
                    <a:pt x="16863" y="11114"/>
                    <a:pt x="16688" y="11114"/>
                  </a:cubicBezTo>
                  <a:cubicBezTo>
                    <a:pt x="16653" y="11114"/>
                    <a:pt x="16619" y="11142"/>
                    <a:pt x="16589" y="11207"/>
                  </a:cubicBezTo>
                  <a:cubicBezTo>
                    <a:pt x="16533" y="11324"/>
                    <a:pt x="16470" y="11435"/>
                    <a:pt x="16402" y="11540"/>
                  </a:cubicBezTo>
                  <a:lnTo>
                    <a:pt x="16402" y="11540"/>
                  </a:lnTo>
                  <a:cubicBezTo>
                    <a:pt x="10610" y="8326"/>
                    <a:pt x="7227" y="1347"/>
                    <a:pt x="399" y="6"/>
                  </a:cubicBezTo>
                  <a:cubicBezTo>
                    <a:pt x="378" y="2"/>
                    <a:pt x="359" y="0"/>
                    <a:pt x="341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6250283" y="4140544"/>
              <a:ext cx="307589" cy="788280"/>
            </a:xfrm>
            <a:custGeom>
              <a:avLst/>
              <a:gdLst/>
              <a:ahLst/>
              <a:cxnLst/>
              <a:rect l="l" t="t" r="r" b="b"/>
              <a:pathLst>
                <a:path w="6571" h="16840" extrusionOk="0">
                  <a:moveTo>
                    <a:pt x="1791" y="1772"/>
                  </a:moveTo>
                  <a:cubicBezTo>
                    <a:pt x="2583" y="3771"/>
                    <a:pt x="4241" y="5340"/>
                    <a:pt x="5074" y="7347"/>
                  </a:cubicBezTo>
                  <a:cubicBezTo>
                    <a:pt x="5476" y="8303"/>
                    <a:pt x="5725" y="9301"/>
                    <a:pt x="5836" y="10313"/>
                  </a:cubicBezTo>
                  <a:cubicBezTo>
                    <a:pt x="5947" y="11353"/>
                    <a:pt x="6086" y="13876"/>
                    <a:pt x="5088" y="14610"/>
                  </a:cubicBezTo>
                  <a:cubicBezTo>
                    <a:pt x="4444" y="15073"/>
                    <a:pt x="3718" y="15040"/>
                    <a:pt x="3194" y="15505"/>
                  </a:cubicBezTo>
                  <a:lnTo>
                    <a:pt x="3194" y="15505"/>
                  </a:lnTo>
                  <a:cubicBezTo>
                    <a:pt x="424" y="15125"/>
                    <a:pt x="703" y="9534"/>
                    <a:pt x="943" y="7638"/>
                  </a:cubicBezTo>
                  <a:cubicBezTo>
                    <a:pt x="1174" y="5675"/>
                    <a:pt x="1587" y="3741"/>
                    <a:pt x="1791" y="1772"/>
                  </a:cubicBezTo>
                  <a:close/>
                  <a:moveTo>
                    <a:pt x="1636" y="0"/>
                  </a:moveTo>
                  <a:cubicBezTo>
                    <a:pt x="1531" y="0"/>
                    <a:pt x="1429" y="140"/>
                    <a:pt x="1414" y="374"/>
                  </a:cubicBezTo>
                  <a:cubicBezTo>
                    <a:pt x="1220" y="3992"/>
                    <a:pt x="0" y="7541"/>
                    <a:pt x="389" y="11200"/>
                  </a:cubicBezTo>
                  <a:cubicBezTo>
                    <a:pt x="559" y="12772"/>
                    <a:pt x="1147" y="15714"/>
                    <a:pt x="2868" y="16394"/>
                  </a:cubicBezTo>
                  <a:lnTo>
                    <a:pt x="2868" y="16394"/>
                  </a:lnTo>
                  <a:cubicBezTo>
                    <a:pt x="2919" y="16624"/>
                    <a:pt x="3021" y="16840"/>
                    <a:pt x="3120" y="16840"/>
                  </a:cubicBezTo>
                  <a:cubicBezTo>
                    <a:pt x="3153" y="16840"/>
                    <a:pt x="3186" y="16815"/>
                    <a:pt x="3216" y="16759"/>
                  </a:cubicBezTo>
                  <a:cubicBezTo>
                    <a:pt x="3266" y="16672"/>
                    <a:pt x="3321" y="16593"/>
                    <a:pt x="3381" y="16523"/>
                  </a:cubicBezTo>
                  <a:lnTo>
                    <a:pt x="3381" y="16523"/>
                  </a:lnTo>
                  <a:cubicBezTo>
                    <a:pt x="3463" y="16532"/>
                    <a:pt x="3547" y="16537"/>
                    <a:pt x="3633" y="16537"/>
                  </a:cubicBezTo>
                  <a:cubicBezTo>
                    <a:pt x="3637" y="16537"/>
                    <a:pt x="3642" y="16537"/>
                    <a:pt x="3646" y="16537"/>
                  </a:cubicBezTo>
                  <a:cubicBezTo>
                    <a:pt x="3774" y="16537"/>
                    <a:pt x="3833" y="16360"/>
                    <a:pt x="3834" y="16154"/>
                  </a:cubicBezTo>
                  <a:lnTo>
                    <a:pt x="3834" y="16154"/>
                  </a:lnTo>
                  <a:cubicBezTo>
                    <a:pt x="4546" y="15739"/>
                    <a:pt x="5500" y="15680"/>
                    <a:pt x="5933" y="14763"/>
                  </a:cubicBezTo>
                  <a:cubicBezTo>
                    <a:pt x="6571" y="13418"/>
                    <a:pt x="6446" y="11380"/>
                    <a:pt x="6252" y="9953"/>
                  </a:cubicBezTo>
                  <a:cubicBezTo>
                    <a:pt x="6044" y="8442"/>
                    <a:pt x="5573" y="6972"/>
                    <a:pt x="4838" y="5628"/>
                  </a:cubicBezTo>
                  <a:cubicBezTo>
                    <a:pt x="3882" y="3826"/>
                    <a:pt x="2260" y="2356"/>
                    <a:pt x="1858" y="319"/>
                  </a:cubicBezTo>
                  <a:cubicBezTo>
                    <a:pt x="1814" y="98"/>
                    <a:pt x="1724" y="0"/>
                    <a:pt x="1636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5685754" y="4989209"/>
              <a:ext cx="540468" cy="406779"/>
            </a:xfrm>
            <a:custGeom>
              <a:avLst/>
              <a:gdLst/>
              <a:ahLst/>
              <a:cxnLst/>
              <a:rect l="l" t="t" r="r" b="b"/>
              <a:pathLst>
                <a:path w="11546" h="8690" extrusionOk="0">
                  <a:moveTo>
                    <a:pt x="11235" y="1"/>
                  </a:moveTo>
                  <a:cubicBezTo>
                    <a:pt x="11233" y="1"/>
                    <a:pt x="11231" y="1"/>
                    <a:pt x="11229" y="1"/>
                  </a:cubicBezTo>
                  <a:cubicBezTo>
                    <a:pt x="6322" y="459"/>
                    <a:pt x="2468" y="3855"/>
                    <a:pt x="84" y="7999"/>
                  </a:cubicBezTo>
                  <a:cubicBezTo>
                    <a:pt x="1" y="8142"/>
                    <a:pt x="141" y="8689"/>
                    <a:pt x="270" y="8689"/>
                  </a:cubicBezTo>
                  <a:cubicBezTo>
                    <a:pt x="292" y="8689"/>
                    <a:pt x="313" y="8673"/>
                    <a:pt x="333" y="8637"/>
                  </a:cubicBezTo>
                  <a:cubicBezTo>
                    <a:pt x="2690" y="4548"/>
                    <a:pt x="6488" y="1207"/>
                    <a:pt x="11326" y="764"/>
                  </a:cubicBezTo>
                  <a:cubicBezTo>
                    <a:pt x="11546" y="750"/>
                    <a:pt x="11452" y="1"/>
                    <a:pt x="112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4348907" y="4556966"/>
              <a:ext cx="1894167" cy="458410"/>
            </a:xfrm>
            <a:custGeom>
              <a:avLst/>
              <a:gdLst/>
              <a:ahLst/>
              <a:cxnLst/>
              <a:rect l="l" t="t" r="r" b="b"/>
              <a:pathLst>
                <a:path w="40465" h="9793" extrusionOk="0">
                  <a:moveTo>
                    <a:pt x="3992" y="0"/>
                  </a:moveTo>
                  <a:cubicBezTo>
                    <a:pt x="2789" y="0"/>
                    <a:pt x="1566" y="209"/>
                    <a:pt x="254" y="710"/>
                  </a:cubicBezTo>
                  <a:cubicBezTo>
                    <a:pt x="0" y="812"/>
                    <a:pt x="118" y="1434"/>
                    <a:pt x="394" y="1434"/>
                  </a:cubicBezTo>
                  <a:cubicBezTo>
                    <a:pt x="420" y="1434"/>
                    <a:pt x="447" y="1429"/>
                    <a:pt x="475" y="1417"/>
                  </a:cubicBezTo>
                  <a:lnTo>
                    <a:pt x="489" y="1431"/>
                  </a:lnTo>
                  <a:cubicBezTo>
                    <a:pt x="1723" y="934"/>
                    <a:pt x="3042" y="681"/>
                    <a:pt x="4365" y="681"/>
                  </a:cubicBezTo>
                  <a:cubicBezTo>
                    <a:pt x="4960" y="681"/>
                    <a:pt x="5556" y="732"/>
                    <a:pt x="6145" y="835"/>
                  </a:cubicBezTo>
                  <a:cubicBezTo>
                    <a:pt x="7739" y="1126"/>
                    <a:pt x="9195" y="1916"/>
                    <a:pt x="10789" y="2235"/>
                  </a:cubicBezTo>
                  <a:cubicBezTo>
                    <a:pt x="11491" y="2383"/>
                    <a:pt x="12202" y="2396"/>
                    <a:pt x="12911" y="2396"/>
                  </a:cubicBezTo>
                  <a:cubicBezTo>
                    <a:pt x="13072" y="2396"/>
                    <a:pt x="13233" y="2396"/>
                    <a:pt x="13394" y="2396"/>
                  </a:cubicBezTo>
                  <a:cubicBezTo>
                    <a:pt x="14118" y="2396"/>
                    <a:pt x="14838" y="2410"/>
                    <a:pt x="15543" y="2568"/>
                  </a:cubicBezTo>
                  <a:cubicBezTo>
                    <a:pt x="17234" y="2928"/>
                    <a:pt x="18260" y="4273"/>
                    <a:pt x="19813" y="4924"/>
                  </a:cubicBezTo>
                  <a:cubicBezTo>
                    <a:pt x="21324" y="5562"/>
                    <a:pt x="22959" y="5728"/>
                    <a:pt x="24484" y="6393"/>
                  </a:cubicBezTo>
                  <a:cubicBezTo>
                    <a:pt x="26051" y="7073"/>
                    <a:pt x="27548" y="7627"/>
                    <a:pt x="29225" y="7960"/>
                  </a:cubicBezTo>
                  <a:cubicBezTo>
                    <a:pt x="32829" y="8653"/>
                    <a:pt x="36489" y="9180"/>
                    <a:pt x="40107" y="9790"/>
                  </a:cubicBezTo>
                  <a:cubicBezTo>
                    <a:pt x="40119" y="9792"/>
                    <a:pt x="40132" y="9793"/>
                    <a:pt x="40144" y="9793"/>
                  </a:cubicBezTo>
                  <a:cubicBezTo>
                    <a:pt x="40465" y="9793"/>
                    <a:pt x="40428" y="9094"/>
                    <a:pt x="40134" y="9027"/>
                  </a:cubicBezTo>
                  <a:cubicBezTo>
                    <a:pt x="36419" y="8417"/>
                    <a:pt x="32649" y="7904"/>
                    <a:pt x="28948" y="7142"/>
                  </a:cubicBezTo>
                  <a:cubicBezTo>
                    <a:pt x="27160" y="6782"/>
                    <a:pt x="25621" y="6089"/>
                    <a:pt x="23957" y="5395"/>
                  </a:cubicBezTo>
                  <a:cubicBezTo>
                    <a:pt x="22072" y="4619"/>
                    <a:pt x="20104" y="4536"/>
                    <a:pt x="18413" y="3302"/>
                  </a:cubicBezTo>
                  <a:cubicBezTo>
                    <a:pt x="17276" y="2471"/>
                    <a:pt x="16361" y="1875"/>
                    <a:pt x="14920" y="1722"/>
                  </a:cubicBezTo>
                  <a:cubicBezTo>
                    <a:pt x="13007" y="1528"/>
                    <a:pt x="11232" y="1694"/>
                    <a:pt x="9347" y="1071"/>
                  </a:cubicBezTo>
                  <a:cubicBezTo>
                    <a:pt x="7463" y="445"/>
                    <a:pt x="5749" y="0"/>
                    <a:pt x="3992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29"/>
          <p:cNvGrpSpPr/>
          <p:nvPr/>
        </p:nvGrpSpPr>
        <p:grpSpPr>
          <a:xfrm rot="2700000">
            <a:off x="-162919" y="4273557"/>
            <a:ext cx="1748575" cy="1517807"/>
            <a:chOff x="972034" y="4038077"/>
            <a:chExt cx="1579697" cy="1371393"/>
          </a:xfrm>
        </p:grpSpPr>
        <p:sp>
          <p:nvSpPr>
            <p:cNvPr id="301" name="Google Shape;301;p29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" name="Google Shape;303;p29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304" name="Google Shape;304;p29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9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9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9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8" name="Google Shape;308;p29"/>
          <p:cNvGrpSpPr/>
          <p:nvPr/>
        </p:nvGrpSpPr>
        <p:grpSpPr>
          <a:xfrm rot="4785860">
            <a:off x="7235207" y="806311"/>
            <a:ext cx="3774581" cy="1979859"/>
            <a:chOff x="6797960" y="203729"/>
            <a:chExt cx="3774524" cy="1979829"/>
          </a:xfrm>
        </p:grpSpPr>
        <p:sp>
          <p:nvSpPr>
            <p:cNvPr id="309" name="Google Shape;309;p29"/>
            <p:cNvSpPr/>
            <p:nvPr/>
          </p:nvSpPr>
          <p:spPr>
            <a:xfrm>
              <a:off x="7296299" y="282183"/>
              <a:ext cx="3276185" cy="1482192"/>
            </a:xfrm>
            <a:custGeom>
              <a:avLst/>
              <a:gdLst/>
              <a:ahLst/>
              <a:cxnLst/>
              <a:rect l="l" t="t" r="r" b="b"/>
              <a:pathLst>
                <a:path w="69989" h="31664" extrusionOk="0">
                  <a:moveTo>
                    <a:pt x="63720" y="0"/>
                  </a:moveTo>
                  <a:cubicBezTo>
                    <a:pt x="56473" y="0"/>
                    <a:pt x="49100" y="1157"/>
                    <a:pt x="42085" y="3413"/>
                  </a:cubicBezTo>
                  <a:cubicBezTo>
                    <a:pt x="33047" y="6338"/>
                    <a:pt x="24591" y="11093"/>
                    <a:pt x="17605" y="17178"/>
                  </a:cubicBezTo>
                  <a:cubicBezTo>
                    <a:pt x="16108" y="18481"/>
                    <a:pt x="14638" y="19881"/>
                    <a:pt x="13211" y="21240"/>
                  </a:cubicBezTo>
                  <a:cubicBezTo>
                    <a:pt x="9205" y="25052"/>
                    <a:pt x="5060" y="28974"/>
                    <a:pt x="0" y="31248"/>
                  </a:cubicBezTo>
                  <a:lnTo>
                    <a:pt x="180" y="31664"/>
                  </a:lnTo>
                  <a:cubicBezTo>
                    <a:pt x="5323" y="29363"/>
                    <a:pt x="9496" y="25398"/>
                    <a:pt x="13529" y="21572"/>
                  </a:cubicBezTo>
                  <a:cubicBezTo>
                    <a:pt x="14943" y="20228"/>
                    <a:pt x="16427" y="18828"/>
                    <a:pt x="17910" y="17525"/>
                  </a:cubicBezTo>
                  <a:cubicBezTo>
                    <a:pt x="30400" y="6625"/>
                    <a:pt x="47167" y="463"/>
                    <a:pt x="63772" y="463"/>
                  </a:cubicBezTo>
                  <a:cubicBezTo>
                    <a:pt x="65836" y="463"/>
                    <a:pt x="67897" y="559"/>
                    <a:pt x="69947" y="752"/>
                  </a:cubicBezTo>
                  <a:lnTo>
                    <a:pt x="69989" y="294"/>
                  </a:lnTo>
                  <a:cubicBezTo>
                    <a:pt x="67918" y="98"/>
                    <a:pt x="65824" y="0"/>
                    <a:pt x="63720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6797960" y="1254052"/>
              <a:ext cx="1174557" cy="929506"/>
            </a:xfrm>
            <a:custGeom>
              <a:avLst/>
              <a:gdLst/>
              <a:ahLst/>
              <a:cxnLst/>
              <a:rect l="l" t="t" r="r" b="b"/>
              <a:pathLst>
                <a:path w="25092" h="19857" extrusionOk="0">
                  <a:moveTo>
                    <a:pt x="24242" y="0"/>
                  </a:moveTo>
                  <a:cubicBezTo>
                    <a:pt x="23656" y="0"/>
                    <a:pt x="22776" y="419"/>
                    <a:pt x="21888" y="824"/>
                  </a:cubicBezTo>
                  <a:cubicBezTo>
                    <a:pt x="17744" y="2695"/>
                    <a:pt x="13848" y="5274"/>
                    <a:pt x="10369" y="8185"/>
                  </a:cubicBezTo>
                  <a:cubicBezTo>
                    <a:pt x="6363" y="11539"/>
                    <a:pt x="2870" y="15476"/>
                    <a:pt x="0" y="19856"/>
                  </a:cubicBezTo>
                  <a:cubicBezTo>
                    <a:pt x="416" y="19219"/>
                    <a:pt x="5088" y="18595"/>
                    <a:pt x="6030" y="18235"/>
                  </a:cubicBezTo>
                  <a:cubicBezTo>
                    <a:pt x="7985" y="17500"/>
                    <a:pt x="9870" y="16599"/>
                    <a:pt x="11658" y="15532"/>
                  </a:cubicBezTo>
                  <a:cubicBezTo>
                    <a:pt x="15359" y="13314"/>
                    <a:pt x="18617" y="10444"/>
                    <a:pt x="21292" y="7076"/>
                  </a:cubicBezTo>
                  <a:cubicBezTo>
                    <a:pt x="22429" y="5634"/>
                    <a:pt x="24508" y="3347"/>
                    <a:pt x="24869" y="1517"/>
                  </a:cubicBezTo>
                  <a:cubicBezTo>
                    <a:pt x="25092" y="381"/>
                    <a:pt x="24800" y="0"/>
                    <a:pt x="24242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7140562" y="781271"/>
              <a:ext cx="1312084" cy="320134"/>
            </a:xfrm>
            <a:custGeom>
              <a:avLst/>
              <a:gdLst/>
              <a:ahLst/>
              <a:cxnLst/>
              <a:rect l="l" t="t" r="r" b="b"/>
              <a:pathLst>
                <a:path w="28030" h="6839" extrusionOk="0">
                  <a:moveTo>
                    <a:pt x="24086" y="0"/>
                  </a:moveTo>
                  <a:cubicBezTo>
                    <a:pt x="20429" y="0"/>
                    <a:pt x="15390" y="1182"/>
                    <a:pt x="13945" y="1567"/>
                  </a:cubicBezTo>
                  <a:cubicBezTo>
                    <a:pt x="9135" y="2815"/>
                    <a:pt x="4547" y="4825"/>
                    <a:pt x="0" y="6835"/>
                  </a:cubicBezTo>
                  <a:cubicBezTo>
                    <a:pt x="665" y="6837"/>
                    <a:pt x="1330" y="6838"/>
                    <a:pt x="1995" y="6838"/>
                  </a:cubicBezTo>
                  <a:cubicBezTo>
                    <a:pt x="6395" y="6838"/>
                    <a:pt x="10804" y="6759"/>
                    <a:pt x="15151" y="6072"/>
                  </a:cubicBezTo>
                  <a:cubicBezTo>
                    <a:pt x="19421" y="5407"/>
                    <a:pt x="24633" y="4201"/>
                    <a:pt x="28029" y="1373"/>
                  </a:cubicBezTo>
                  <a:cubicBezTo>
                    <a:pt x="27662" y="351"/>
                    <a:pt x="26079" y="0"/>
                    <a:pt x="24086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7614888" y="203729"/>
              <a:ext cx="1593693" cy="341245"/>
            </a:xfrm>
            <a:custGeom>
              <a:avLst/>
              <a:gdLst/>
              <a:ahLst/>
              <a:cxnLst/>
              <a:rect l="l" t="t" r="r" b="b"/>
              <a:pathLst>
                <a:path w="34046" h="7290" extrusionOk="0">
                  <a:moveTo>
                    <a:pt x="7742" y="1"/>
                  </a:moveTo>
                  <a:cubicBezTo>
                    <a:pt x="5160" y="1"/>
                    <a:pt x="2576" y="131"/>
                    <a:pt x="0" y="390"/>
                  </a:cubicBezTo>
                  <a:cubicBezTo>
                    <a:pt x="5268" y="2455"/>
                    <a:pt x="10549" y="4521"/>
                    <a:pt x="16039" y="5810"/>
                  </a:cubicBezTo>
                  <a:cubicBezTo>
                    <a:pt x="18451" y="6378"/>
                    <a:pt x="20890" y="6753"/>
                    <a:pt x="23358" y="6947"/>
                  </a:cubicBezTo>
                  <a:cubicBezTo>
                    <a:pt x="24374" y="7019"/>
                    <a:pt x="26411" y="7289"/>
                    <a:pt x="28231" y="7289"/>
                  </a:cubicBezTo>
                  <a:cubicBezTo>
                    <a:pt x="29565" y="7289"/>
                    <a:pt x="30782" y="7144"/>
                    <a:pt x="31398" y="6669"/>
                  </a:cubicBezTo>
                  <a:cubicBezTo>
                    <a:pt x="34045" y="4618"/>
                    <a:pt x="23122" y="1540"/>
                    <a:pt x="21486" y="1249"/>
                  </a:cubicBezTo>
                  <a:cubicBezTo>
                    <a:pt x="16948" y="415"/>
                    <a:pt x="12347" y="1"/>
                    <a:pt x="7742" y="1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8758830" y="342006"/>
              <a:ext cx="944813" cy="1318544"/>
            </a:xfrm>
            <a:custGeom>
              <a:avLst/>
              <a:gdLst/>
              <a:ahLst/>
              <a:cxnLst/>
              <a:rect l="l" t="t" r="r" b="b"/>
              <a:pathLst>
                <a:path w="20184" h="28168" extrusionOk="0">
                  <a:moveTo>
                    <a:pt x="19477" y="0"/>
                  </a:moveTo>
                  <a:lnTo>
                    <a:pt x="19477" y="0"/>
                  </a:lnTo>
                  <a:cubicBezTo>
                    <a:pt x="14611" y="2149"/>
                    <a:pt x="10522" y="8110"/>
                    <a:pt x="7791" y="12490"/>
                  </a:cubicBezTo>
                  <a:cubicBezTo>
                    <a:pt x="4701" y="17437"/>
                    <a:pt x="2345" y="22813"/>
                    <a:pt x="3" y="28162"/>
                  </a:cubicBezTo>
                  <a:lnTo>
                    <a:pt x="3" y="28162"/>
                  </a:lnTo>
                  <a:cubicBezTo>
                    <a:pt x="307" y="27483"/>
                    <a:pt x="2983" y="26461"/>
                    <a:pt x="3674" y="25978"/>
                  </a:cubicBezTo>
                  <a:cubicBezTo>
                    <a:pt x="4908" y="25146"/>
                    <a:pt x="6086" y="24231"/>
                    <a:pt x="7209" y="23247"/>
                  </a:cubicBezTo>
                  <a:cubicBezTo>
                    <a:pt x="9496" y="21251"/>
                    <a:pt x="11534" y="18977"/>
                    <a:pt x="13267" y="16482"/>
                  </a:cubicBezTo>
                  <a:cubicBezTo>
                    <a:pt x="14986" y="14042"/>
                    <a:pt x="16399" y="11395"/>
                    <a:pt x="17508" y="8622"/>
                  </a:cubicBezTo>
                  <a:cubicBezTo>
                    <a:pt x="18382" y="6391"/>
                    <a:pt x="20184" y="2288"/>
                    <a:pt x="19477" y="0"/>
                  </a:cubicBezTo>
                  <a:close/>
                  <a:moveTo>
                    <a:pt x="3" y="28162"/>
                  </a:moveTo>
                  <a:cubicBezTo>
                    <a:pt x="3" y="28164"/>
                    <a:pt x="2" y="28166"/>
                    <a:pt x="1" y="28168"/>
                  </a:cubicBezTo>
                  <a:cubicBezTo>
                    <a:pt x="2" y="28166"/>
                    <a:pt x="3" y="28164"/>
                    <a:pt x="3" y="28162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8145666" y="688915"/>
              <a:ext cx="601696" cy="1218886"/>
            </a:xfrm>
            <a:custGeom>
              <a:avLst/>
              <a:gdLst/>
              <a:ahLst/>
              <a:cxnLst/>
              <a:rect l="l" t="t" r="r" b="b"/>
              <a:pathLst>
                <a:path w="12854" h="26039" extrusionOk="0">
                  <a:moveTo>
                    <a:pt x="12263" y="0"/>
                  </a:moveTo>
                  <a:cubicBezTo>
                    <a:pt x="11009" y="0"/>
                    <a:pt x="8007" y="3504"/>
                    <a:pt x="7472" y="4178"/>
                  </a:cubicBezTo>
                  <a:cubicBezTo>
                    <a:pt x="5712" y="6451"/>
                    <a:pt x="4270" y="8946"/>
                    <a:pt x="3216" y="11622"/>
                  </a:cubicBezTo>
                  <a:cubicBezTo>
                    <a:pt x="1373" y="16210"/>
                    <a:pt x="499" y="21131"/>
                    <a:pt x="0" y="26038"/>
                  </a:cubicBezTo>
                  <a:cubicBezTo>
                    <a:pt x="6626" y="19163"/>
                    <a:pt x="12268" y="10638"/>
                    <a:pt x="12809" y="1087"/>
                  </a:cubicBezTo>
                  <a:cubicBezTo>
                    <a:pt x="12853" y="308"/>
                    <a:pt x="12635" y="0"/>
                    <a:pt x="12263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1047;p39"/>
          <p:cNvSpPr txBox="1">
            <a:spLocks noGrp="1"/>
          </p:cNvSpPr>
          <p:nvPr>
            <p:ph type="title"/>
          </p:nvPr>
        </p:nvSpPr>
        <p:spPr>
          <a:xfrm>
            <a:off x="1138750" y="301245"/>
            <a:ext cx="6931127" cy="5912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INPUT OUTPUT MANIPULATOR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590" y="2720068"/>
            <a:ext cx="4655446" cy="8739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885" y="3677379"/>
            <a:ext cx="3617141" cy="64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5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3" name="Google Shape;1143;p41"/>
          <p:cNvGrpSpPr/>
          <p:nvPr/>
        </p:nvGrpSpPr>
        <p:grpSpPr>
          <a:xfrm>
            <a:off x="5819943" y="1804113"/>
            <a:ext cx="3810300" cy="3810300"/>
            <a:chOff x="457188" y="981150"/>
            <a:chExt cx="3810300" cy="3810300"/>
          </a:xfrm>
        </p:grpSpPr>
        <p:sp>
          <p:nvSpPr>
            <p:cNvPr id="1144" name="Google Shape;1144;p41"/>
            <p:cNvSpPr/>
            <p:nvPr/>
          </p:nvSpPr>
          <p:spPr>
            <a:xfrm>
              <a:off x="939731" y="1465589"/>
              <a:ext cx="2841300" cy="2841300"/>
            </a:xfrm>
            <a:prstGeom prst="donut">
              <a:avLst>
                <a:gd name="adj" fmla="val 4716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1208110" y="1733999"/>
              <a:ext cx="2303700" cy="2303700"/>
            </a:xfrm>
            <a:prstGeom prst="donut">
              <a:avLst>
                <a:gd name="adj" fmla="val 5814"/>
              </a:avLst>
            </a:prstGeom>
            <a:noFill/>
            <a:ln w="9525" cap="flat" cmpd="sng">
              <a:solidFill>
                <a:srgbClr val="828D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1484384" y="2010366"/>
              <a:ext cx="1752000" cy="1750800"/>
            </a:xfrm>
            <a:prstGeom prst="donut">
              <a:avLst>
                <a:gd name="adj" fmla="val 7648"/>
              </a:avLst>
            </a:prstGeom>
            <a:noFill/>
            <a:ln w="9525" cap="flat" cmpd="sng">
              <a:solidFill>
                <a:srgbClr val="FFD1B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1784159" y="2310202"/>
              <a:ext cx="1152300" cy="1152300"/>
            </a:xfrm>
            <a:prstGeom prst="donut">
              <a:avLst>
                <a:gd name="adj" fmla="val 10182"/>
              </a:avLst>
            </a:prstGeom>
            <a:noFill/>
            <a:ln w="9525" cap="flat" cmpd="sng">
              <a:solidFill>
                <a:srgbClr val="E89F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1"/>
            <p:cNvSpPr/>
            <p:nvPr/>
          </p:nvSpPr>
          <p:spPr>
            <a:xfrm rot="-3810318">
              <a:off x="941740" y="1465703"/>
              <a:ext cx="2841195" cy="2841195"/>
            </a:xfrm>
            <a:prstGeom prst="blockArc">
              <a:avLst>
                <a:gd name="adj1" fmla="val 5266439"/>
                <a:gd name="adj2" fmla="val 19995741"/>
                <a:gd name="adj3" fmla="val 4692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 rot="-3905960">
              <a:off x="1208174" y="1733414"/>
              <a:ext cx="2304972" cy="2304972"/>
            </a:xfrm>
            <a:prstGeom prst="blockArc">
              <a:avLst>
                <a:gd name="adj1" fmla="val 3085776"/>
                <a:gd name="adj2" fmla="val 20100839"/>
                <a:gd name="adj3" fmla="val 5564"/>
              </a:avLst>
            </a:prstGeom>
            <a:solidFill>
              <a:srgbClr val="828D87"/>
            </a:solidFill>
            <a:ln w="9525" cap="flat" cmpd="sng">
              <a:solidFill>
                <a:srgbClr val="828D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 rot="-4222828">
              <a:off x="1486510" y="2009434"/>
              <a:ext cx="1752972" cy="1752972"/>
            </a:xfrm>
            <a:prstGeom prst="blockArc">
              <a:avLst>
                <a:gd name="adj1" fmla="val 8884448"/>
                <a:gd name="adj2" fmla="val 20414899"/>
                <a:gd name="adj3" fmla="val 7688"/>
              </a:avLst>
            </a:pr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 rot="-4538495">
              <a:off x="1784334" y="2309289"/>
              <a:ext cx="1151674" cy="1151674"/>
            </a:xfrm>
            <a:prstGeom prst="blockArc">
              <a:avLst>
                <a:gd name="adj1" fmla="val 6490304"/>
                <a:gd name="adj2" fmla="val 20700625"/>
                <a:gd name="adj3" fmla="val 10156"/>
              </a:avLst>
            </a:pr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6" name="Google Shape;1156;p41"/>
          <p:cNvGrpSpPr/>
          <p:nvPr/>
        </p:nvGrpSpPr>
        <p:grpSpPr>
          <a:xfrm>
            <a:off x="8173502" y="2487990"/>
            <a:ext cx="701063" cy="503737"/>
            <a:chOff x="4303873" y="3017520"/>
            <a:chExt cx="701063" cy="503737"/>
          </a:xfrm>
        </p:grpSpPr>
        <p:sp>
          <p:nvSpPr>
            <p:cNvPr id="1157" name="Google Shape;1157;p41"/>
            <p:cNvSpPr/>
            <p:nvPr/>
          </p:nvSpPr>
          <p:spPr>
            <a:xfrm>
              <a:off x="4303873" y="3031902"/>
              <a:ext cx="701063" cy="489356"/>
            </a:xfrm>
            <a:custGeom>
              <a:avLst/>
              <a:gdLst/>
              <a:ahLst/>
              <a:cxnLst/>
              <a:rect l="l" t="t" r="r" b="b"/>
              <a:pathLst>
                <a:path w="8937" h="6238" extrusionOk="0">
                  <a:moveTo>
                    <a:pt x="4503" y="0"/>
                  </a:moveTo>
                  <a:cubicBezTo>
                    <a:pt x="3898" y="0"/>
                    <a:pt x="3285" y="84"/>
                    <a:pt x="2710" y="207"/>
                  </a:cubicBezTo>
                  <a:cubicBezTo>
                    <a:pt x="2694" y="239"/>
                    <a:pt x="2662" y="255"/>
                    <a:pt x="2614" y="271"/>
                  </a:cubicBezTo>
                  <a:cubicBezTo>
                    <a:pt x="888" y="868"/>
                    <a:pt x="1" y="2836"/>
                    <a:pt x="856" y="4497"/>
                  </a:cubicBezTo>
                  <a:cubicBezTo>
                    <a:pt x="1480" y="5725"/>
                    <a:pt x="2798" y="6237"/>
                    <a:pt x="4120" y="6237"/>
                  </a:cubicBezTo>
                  <a:cubicBezTo>
                    <a:pt x="4743" y="6237"/>
                    <a:pt x="5367" y="6123"/>
                    <a:pt x="5920" y="5917"/>
                  </a:cubicBezTo>
                  <a:cubicBezTo>
                    <a:pt x="7695" y="5255"/>
                    <a:pt x="8937" y="3110"/>
                    <a:pt x="7695" y="1416"/>
                  </a:cubicBezTo>
                  <a:cubicBezTo>
                    <a:pt x="6927" y="346"/>
                    <a:pt x="5732" y="0"/>
                    <a:pt x="4503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8" name="Google Shape;1158;p41"/>
            <p:cNvGrpSpPr/>
            <p:nvPr/>
          </p:nvGrpSpPr>
          <p:grpSpPr>
            <a:xfrm>
              <a:off x="4496251" y="3017520"/>
              <a:ext cx="316291" cy="471769"/>
              <a:chOff x="2645707" y="1574932"/>
              <a:chExt cx="408170" cy="575609"/>
            </a:xfrm>
          </p:grpSpPr>
          <p:sp>
            <p:nvSpPr>
              <p:cNvPr id="1159" name="Google Shape;1159;p41"/>
              <p:cNvSpPr/>
              <p:nvPr/>
            </p:nvSpPr>
            <p:spPr>
              <a:xfrm>
                <a:off x="2645707" y="1765400"/>
                <a:ext cx="282977" cy="385142"/>
              </a:xfrm>
              <a:custGeom>
                <a:avLst/>
                <a:gdLst/>
                <a:ahLst/>
                <a:cxnLst/>
                <a:rect l="l" t="t" r="r" b="b"/>
                <a:pathLst>
                  <a:path w="13644" h="18570" extrusionOk="0">
                    <a:moveTo>
                      <a:pt x="7670" y="866"/>
                    </a:moveTo>
                    <a:cubicBezTo>
                      <a:pt x="7711" y="866"/>
                      <a:pt x="7765" y="891"/>
                      <a:pt x="7839" y="957"/>
                    </a:cubicBezTo>
                    <a:cubicBezTo>
                      <a:pt x="8073" y="1057"/>
                      <a:pt x="8340" y="1090"/>
                      <a:pt x="8573" y="1090"/>
                    </a:cubicBezTo>
                    <a:cubicBezTo>
                      <a:pt x="9140" y="1124"/>
                      <a:pt x="9574" y="1591"/>
                      <a:pt x="9607" y="2158"/>
                    </a:cubicBezTo>
                    <a:cubicBezTo>
                      <a:pt x="9607" y="2358"/>
                      <a:pt x="9674" y="2558"/>
                      <a:pt x="9774" y="2758"/>
                    </a:cubicBezTo>
                    <a:cubicBezTo>
                      <a:pt x="9974" y="3058"/>
                      <a:pt x="9607" y="2925"/>
                      <a:pt x="9640" y="3058"/>
                    </a:cubicBezTo>
                    <a:cubicBezTo>
                      <a:pt x="8807" y="3192"/>
                      <a:pt x="7973" y="3359"/>
                      <a:pt x="7172" y="3559"/>
                    </a:cubicBezTo>
                    <a:cubicBezTo>
                      <a:pt x="7132" y="3575"/>
                      <a:pt x="7097" y="3583"/>
                      <a:pt x="7069" y="3583"/>
                    </a:cubicBezTo>
                    <a:cubicBezTo>
                      <a:pt x="6981" y="3583"/>
                      <a:pt x="6955" y="3502"/>
                      <a:pt x="7005" y="3325"/>
                    </a:cubicBezTo>
                    <a:cubicBezTo>
                      <a:pt x="7172" y="2725"/>
                      <a:pt x="6939" y="2124"/>
                      <a:pt x="6905" y="1524"/>
                    </a:cubicBezTo>
                    <a:cubicBezTo>
                      <a:pt x="6905" y="1457"/>
                      <a:pt x="6838" y="1391"/>
                      <a:pt x="6872" y="1357"/>
                    </a:cubicBezTo>
                    <a:cubicBezTo>
                      <a:pt x="7005" y="1124"/>
                      <a:pt x="7272" y="1157"/>
                      <a:pt x="7439" y="1124"/>
                    </a:cubicBezTo>
                    <a:cubicBezTo>
                      <a:pt x="7539" y="1099"/>
                      <a:pt x="7545" y="866"/>
                      <a:pt x="7670" y="866"/>
                    </a:cubicBezTo>
                    <a:close/>
                    <a:moveTo>
                      <a:pt x="5471" y="1682"/>
                    </a:moveTo>
                    <a:cubicBezTo>
                      <a:pt x="5654" y="1682"/>
                      <a:pt x="5838" y="1707"/>
                      <a:pt x="6005" y="1757"/>
                    </a:cubicBezTo>
                    <a:cubicBezTo>
                      <a:pt x="6171" y="1858"/>
                      <a:pt x="6205" y="1891"/>
                      <a:pt x="6138" y="2124"/>
                    </a:cubicBezTo>
                    <a:cubicBezTo>
                      <a:pt x="6371" y="2558"/>
                      <a:pt x="6138" y="3125"/>
                      <a:pt x="6371" y="3625"/>
                    </a:cubicBezTo>
                    <a:cubicBezTo>
                      <a:pt x="6438" y="3792"/>
                      <a:pt x="6371" y="3826"/>
                      <a:pt x="6271" y="3926"/>
                    </a:cubicBezTo>
                    <a:cubicBezTo>
                      <a:pt x="5771" y="4326"/>
                      <a:pt x="5571" y="4993"/>
                      <a:pt x="5738" y="5594"/>
                    </a:cubicBezTo>
                    <a:cubicBezTo>
                      <a:pt x="5771" y="5694"/>
                      <a:pt x="5804" y="5794"/>
                      <a:pt x="5904" y="5827"/>
                    </a:cubicBezTo>
                    <a:cubicBezTo>
                      <a:pt x="6238" y="5960"/>
                      <a:pt x="5904" y="6327"/>
                      <a:pt x="6171" y="6461"/>
                    </a:cubicBezTo>
                    <a:cubicBezTo>
                      <a:pt x="6138" y="6494"/>
                      <a:pt x="6105" y="6528"/>
                      <a:pt x="6105" y="6528"/>
                    </a:cubicBezTo>
                    <a:cubicBezTo>
                      <a:pt x="5904" y="6528"/>
                      <a:pt x="5738" y="6661"/>
                      <a:pt x="5671" y="6828"/>
                    </a:cubicBezTo>
                    <a:cubicBezTo>
                      <a:pt x="5571" y="7161"/>
                      <a:pt x="5171" y="6961"/>
                      <a:pt x="5004" y="7228"/>
                    </a:cubicBezTo>
                    <a:cubicBezTo>
                      <a:pt x="4998" y="7245"/>
                      <a:pt x="4988" y="7252"/>
                      <a:pt x="4974" y="7252"/>
                    </a:cubicBezTo>
                    <a:cubicBezTo>
                      <a:pt x="4908" y="7252"/>
                      <a:pt x="4770" y="7078"/>
                      <a:pt x="4770" y="6995"/>
                    </a:cubicBezTo>
                    <a:cubicBezTo>
                      <a:pt x="4637" y="6294"/>
                      <a:pt x="4370" y="5660"/>
                      <a:pt x="4237" y="5060"/>
                    </a:cubicBezTo>
                    <a:cubicBezTo>
                      <a:pt x="4070" y="4459"/>
                      <a:pt x="3670" y="3859"/>
                      <a:pt x="3770" y="3192"/>
                    </a:cubicBezTo>
                    <a:cubicBezTo>
                      <a:pt x="3836" y="2525"/>
                      <a:pt x="4303" y="1958"/>
                      <a:pt x="4937" y="1757"/>
                    </a:cubicBezTo>
                    <a:cubicBezTo>
                      <a:pt x="5104" y="1707"/>
                      <a:pt x="5287" y="1682"/>
                      <a:pt x="5471" y="1682"/>
                    </a:cubicBezTo>
                    <a:close/>
                    <a:moveTo>
                      <a:pt x="2536" y="3263"/>
                    </a:moveTo>
                    <a:cubicBezTo>
                      <a:pt x="2614" y="3263"/>
                      <a:pt x="2692" y="3273"/>
                      <a:pt x="2769" y="3292"/>
                    </a:cubicBezTo>
                    <a:cubicBezTo>
                      <a:pt x="3036" y="3459"/>
                      <a:pt x="3169" y="3726"/>
                      <a:pt x="3203" y="3992"/>
                    </a:cubicBezTo>
                    <a:cubicBezTo>
                      <a:pt x="3303" y="4660"/>
                      <a:pt x="3503" y="5260"/>
                      <a:pt x="3836" y="5860"/>
                    </a:cubicBezTo>
                    <a:cubicBezTo>
                      <a:pt x="4270" y="6528"/>
                      <a:pt x="4103" y="7828"/>
                      <a:pt x="3536" y="8429"/>
                    </a:cubicBezTo>
                    <a:cubicBezTo>
                      <a:pt x="3443" y="8522"/>
                      <a:pt x="3287" y="8567"/>
                      <a:pt x="3126" y="8567"/>
                    </a:cubicBezTo>
                    <a:cubicBezTo>
                      <a:pt x="2883" y="8567"/>
                      <a:pt x="2629" y="8463"/>
                      <a:pt x="2569" y="8262"/>
                    </a:cubicBezTo>
                    <a:cubicBezTo>
                      <a:pt x="2435" y="7662"/>
                      <a:pt x="1935" y="7261"/>
                      <a:pt x="1735" y="6694"/>
                    </a:cubicBezTo>
                    <a:cubicBezTo>
                      <a:pt x="1701" y="6594"/>
                      <a:pt x="1635" y="6494"/>
                      <a:pt x="1601" y="6394"/>
                    </a:cubicBezTo>
                    <a:cubicBezTo>
                      <a:pt x="1573" y="6250"/>
                      <a:pt x="1444" y="6081"/>
                      <a:pt x="1323" y="6081"/>
                    </a:cubicBezTo>
                    <a:cubicBezTo>
                      <a:pt x="1305" y="6081"/>
                      <a:pt x="1286" y="6085"/>
                      <a:pt x="1268" y="6094"/>
                    </a:cubicBezTo>
                    <a:cubicBezTo>
                      <a:pt x="1101" y="6194"/>
                      <a:pt x="1001" y="6394"/>
                      <a:pt x="1068" y="6594"/>
                    </a:cubicBezTo>
                    <a:cubicBezTo>
                      <a:pt x="1168" y="6928"/>
                      <a:pt x="1301" y="7261"/>
                      <a:pt x="1468" y="7562"/>
                    </a:cubicBezTo>
                    <a:cubicBezTo>
                      <a:pt x="1735" y="8062"/>
                      <a:pt x="2002" y="8562"/>
                      <a:pt x="2302" y="9063"/>
                    </a:cubicBezTo>
                    <a:cubicBezTo>
                      <a:pt x="2512" y="9342"/>
                      <a:pt x="2831" y="9485"/>
                      <a:pt x="3146" y="9485"/>
                    </a:cubicBezTo>
                    <a:cubicBezTo>
                      <a:pt x="3431" y="9485"/>
                      <a:pt x="3713" y="9368"/>
                      <a:pt x="3903" y="9129"/>
                    </a:cubicBezTo>
                    <a:cubicBezTo>
                      <a:pt x="4170" y="8829"/>
                      <a:pt x="4403" y="8529"/>
                      <a:pt x="4604" y="8195"/>
                    </a:cubicBezTo>
                    <a:cubicBezTo>
                      <a:pt x="4654" y="8045"/>
                      <a:pt x="4797" y="7970"/>
                      <a:pt x="4937" y="7970"/>
                    </a:cubicBezTo>
                    <a:cubicBezTo>
                      <a:pt x="4983" y="7970"/>
                      <a:pt x="5029" y="7979"/>
                      <a:pt x="5071" y="7995"/>
                    </a:cubicBezTo>
                    <a:cubicBezTo>
                      <a:pt x="5148" y="8021"/>
                      <a:pt x="5222" y="8032"/>
                      <a:pt x="5293" y="8032"/>
                    </a:cubicBezTo>
                    <a:cubicBezTo>
                      <a:pt x="5683" y="8032"/>
                      <a:pt x="5989" y="7687"/>
                      <a:pt x="6271" y="7462"/>
                    </a:cubicBezTo>
                    <a:cubicBezTo>
                      <a:pt x="6472" y="7295"/>
                      <a:pt x="6538" y="6961"/>
                      <a:pt x="6772" y="6794"/>
                    </a:cubicBezTo>
                    <a:cubicBezTo>
                      <a:pt x="6827" y="6746"/>
                      <a:pt x="6880" y="6728"/>
                      <a:pt x="6934" y="6728"/>
                    </a:cubicBezTo>
                    <a:cubicBezTo>
                      <a:pt x="7107" y="6728"/>
                      <a:pt x="7280" y="6919"/>
                      <a:pt x="7503" y="6919"/>
                    </a:cubicBezTo>
                    <a:cubicBezTo>
                      <a:pt x="7546" y="6919"/>
                      <a:pt x="7592" y="6912"/>
                      <a:pt x="7639" y="6894"/>
                    </a:cubicBezTo>
                    <a:lnTo>
                      <a:pt x="7639" y="6894"/>
                    </a:lnTo>
                    <a:cubicBezTo>
                      <a:pt x="7339" y="7295"/>
                      <a:pt x="6905" y="7462"/>
                      <a:pt x="6672" y="7828"/>
                    </a:cubicBezTo>
                    <a:cubicBezTo>
                      <a:pt x="6620" y="7957"/>
                      <a:pt x="6589" y="8106"/>
                      <a:pt x="6424" y="8106"/>
                    </a:cubicBezTo>
                    <a:cubicBezTo>
                      <a:pt x="6375" y="8106"/>
                      <a:pt x="6314" y="8093"/>
                      <a:pt x="6238" y="8062"/>
                    </a:cubicBezTo>
                    <a:cubicBezTo>
                      <a:pt x="6232" y="8061"/>
                      <a:pt x="6227" y="8060"/>
                      <a:pt x="6222" y="8060"/>
                    </a:cubicBezTo>
                    <a:cubicBezTo>
                      <a:pt x="6107" y="8060"/>
                      <a:pt x="6134" y="8401"/>
                      <a:pt x="6038" y="8529"/>
                    </a:cubicBezTo>
                    <a:cubicBezTo>
                      <a:pt x="5971" y="8662"/>
                      <a:pt x="6071" y="8829"/>
                      <a:pt x="5971" y="8863"/>
                    </a:cubicBezTo>
                    <a:cubicBezTo>
                      <a:pt x="5604" y="8996"/>
                      <a:pt x="5504" y="9330"/>
                      <a:pt x="5337" y="9630"/>
                    </a:cubicBezTo>
                    <a:cubicBezTo>
                      <a:pt x="5204" y="9830"/>
                      <a:pt x="5071" y="9997"/>
                      <a:pt x="4937" y="10163"/>
                    </a:cubicBezTo>
                    <a:cubicBezTo>
                      <a:pt x="4670" y="10564"/>
                      <a:pt x="4503" y="11031"/>
                      <a:pt x="4470" y="11531"/>
                    </a:cubicBezTo>
                    <a:cubicBezTo>
                      <a:pt x="4470" y="11631"/>
                      <a:pt x="4303" y="11798"/>
                      <a:pt x="4570" y="11831"/>
                    </a:cubicBezTo>
                    <a:cubicBezTo>
                      <a:pt x="4682" y="11850"/>
                      <a:pt x="4814" y="11900"/>
                      <a:pt x="4920" y="11900"/>
                    </a:cubicBezTo>
                    <a:cubicBezTo>
                      <a:pt x="5005" y="11900"/>
                      <a:pt x="5074" y="11868"/>
                      <a:pt x="5104" y="11765"/>
                    </a:cubicBezTo>
                    <a:cubicBezTo>
                      <a:pt x="5304" y="11298"/>
                      <a:pt x="5671" y="10897"/>
                      <a:pt x="5738" y="10397"/>
                    </a:cubicBezTo>
                    <a:cubicBezTo>
                      <a:pt x="5738" y="10364"/>
                      <a:pt x="5704" y="10330"/>
                      <a:pt x="5704" y="10330"/>
                    </a:cubicBezTo>
                    <a:cubicBezTo>
                      <a:pt x="6405" y="9863"/>
                      <a:pt x="6672" y="8996"/>
                      <a:pt x="7339" y="8496"/>
                    </a:cubicBezTo>
                    <a:cubicBezTo>
                      <a:pt x="7939" y="8095"/>
                      <a:pt x="8340" y="7462"/>
                      <a:pt x="9040" y="7161"/>
                    </a:cubicBezTo>
                    <a:cubicBezTo>
                      <a:pt x="9340" y="6928"/>
                      <a:pt x="9674" y="6761"/>
                      <a:pt x="10041" y="6594"/>
                    </a:cubicBezTo>
                    <a:cubicBezTo>
                      <a:pt x="10241" y="6528"/>
                      <a:pt x="10341" y="6327"/>
                      <a:pt x="10274" y="6127"/>
                    </a:cubicBezTo>
                    <a:cubicBezTo>
                      <a:pt x="10241" y="5860"/>
                      <a:pt x="10041" y="5694"/>
                      <a:pt x="9774" y="5694"/>
                    </a:cubicBezTo>
                    <a:cubicBezTo>
                      <a:pt x="9574" y="5727"/>
                      <a:pt x="9240" y="5694"/>
                      <a:pt x="9140" y="5994"/>
                    </a:cubicBezTo>
                    <a:cubicBezTo>
                      <a:pt x="9140" y="6061"/>
                      <a:pt x="9073" y="6094"/>
                      <a:pt x="9007" y="6094"/>
                    </a:cubicBezTo>
                    <a:cubicBezTo>
                      <a:pt x="8872" y="6151"/>
                      <a:pt x="8661" y="6181"/>
                      <a:pt x="8419" y="6181"/>
                    </a:cubicBezTo>
                    <a:cubicBezTo>
                      <a:pt x="7819" y="6181"/>
                      <a:pt x="7033" y="5998"/>
                      <a:pt x="6772" y="5594"/>
                    </a:cubicBezTo>
                    <a:cubicBezTo>
                      <a:pt x="6605" y="5393"/>
                      <a:pt x="6505" y="5160"/>
                      <a:pt x="6505" y="4893"/>
                    </a:cubicBezTo>
                    <a:cubicBezTo>
                      <a:pt x="6538" y="4426"/>
                      <a:pt x="6939" y="4393"/>
                      <a:pt x="7272" y="4326"/>
                    </a:cubicBezTo>
                    <a:cubicBezTo>
                      <a:pt x="8406" y="4059"/>
                      <a:pt x="9540" y="3826"/>
                      <a:pt x="10675" y="3592"/>
                    </a:cubicBezTo>
                    <a:cubicBezTo>
                      <a:pt x="11008" y="3559"/>
                      <a:pt x="11342" y="3525"/>
                      <a:pt x="11675" y="3425"/>
                    </a:cubicBezTo>
                    <a:cubicBezTo>
                      <a:pt x="11681" y="3421"/>
                      <a:pt x="11688" y="3420"/>
                      <a:pt x="11695" y="3420"/>
                    </a:cubicBezTo>
                    <a:cubicBezTo>
                      <a:pt x="11809" y="3420"/>
                      <a:pt x="12076" y="3904"/>
                      <a:pt x="12076" y="4092"/>
                    </a:cubicBezTo>
                    <a:cubicBezTo>
                      <a:pt x="12076" y="4593"/>
                      <a:pt x="12176" y="5127"/>
                      <a:pt x="12342" y="5627"/>
                    </a:cubicBezTo>
                    <a:cubicBezTo>
                      <a:pt x="12409" y="5860"/>
                      <a:pt x="12409" y="6094"/>
                      <a:pt x="12476" y="6361"/>
                    </a:cubicBezTo>
                    <a:cubicBezTo>
                      <a:pt x="12643" y="6828"/>
                      <a:pt x="12543" y="7361"/>
                      <a:pt x="12676" y="7862"/>
                    </a:cubicBezTo>
                    <a:cubicBezTo>
                      <a:pt x="12809" y="8229"/>
                      <a:pt x="12676" y="8662"/>
                      <a:pt x="12376" y="8896"/>
                    </a:cubicBezTo>
                    <a:cubicBezTo>
                      <a:pt x="11975" y="9163"/>
                      <a:pt x="11609" y="9496"/>
                      <a:pt x="11308" y="9897"/>
                    </a:cubicBezTo>
                    <a:cubicBezTo>
                      <a:pt x="11142" y="10197"/>
                      <a:pt x="10908" y="10430"/>
                      <a:pt x="10608" y="10630"/>
                    </a:cubicBezTo>
                    <a:lnTo>
                      <a:pt x="10208" y="11364"/>
                    </a:lnTo>
                    <a:cubicBezTo>
                      <a:pt x="10107" y="11531"/>
                      <a:pt x="9874" y="11498"/>
                      <a:pt x="9774" y="11698"/>
                    </a:cubicBezTo>
                    <a:cubicBezTo>
                      <a:pt x="9407" y="12332"/>
                      <a:pt x="9073" y="12999"/>
                      <a:pt x="8807" y="13699"/>
                    </a:cubicBezTo>
                    <a:cubicBezTo>
                      <a:pt x="8606" y="14467"/>
                      <a:pt x="8473" y="15267"/>
                      <a:pt x="8373" y="16068"/>
                    </a:cubicBezTo>
                    <a:cubicBezTo>
                      <a:pt x="8308" y="16558"/>
                      <a:pt x="8338" y="17048"/>
                      <a:pt x="8465" y="17538"/>
                    </a:cubicBezTo>
                    <a:lnTo>
                      <a:pt x="8465" y="17538"/>
                    </a:lnTo>
                    <a:cubicBezTo>
                      <a:pt x="8283" y="17600"/>
                      <a:pt x="8102" y="17709"/>
                      <a:pt x="7912" y="17709"/>
                    </a:cubicBezTo>
                    <a:cubicBezTo>
                      <a:pt x="7792" y="17709"/>
                      <a:pt x="7668" y="17664"/>
                      <a:pt x="7539" y="17535"/>
                    </a:cubicBezTo>
                    <a:lnTo>
                      <a:pt x="7439" y="17535"/>
                    </a:lnTo>
                    <a:cubicBezTo>
                      <a:pt x="7230" y="17661"/>
                      <a:pt x="7015" y="17693"/>
                      <a:pt x="6800" y="17693"/>
                    </a:cubicBezTo>
                    <a:cubicBezTo>
                      <a:pt x="6570" y="17693"/>
                      <a:pt x="6339" y="17656"/>
                      <a:pt x="6112" y="17656"/>
                    </a:cubicBezTo>
                    <a:cubicBezTo>
                      <a:pt x="6042" y="17656"/>
                      <a:pt x="5973" y="17660"/>
                      <a:pt x="5904" y="17669"/>
                    </a:cubicBezTo>
                    <a:cubicBezTo>
                      <a:pt x="5778" y="17690"/>
                      <a:pt x="5648" y="17701"/>
                      <a:pt x="5516" y="17701"/>
                    </a:cubicBezTo>
                    <a:cubicBezTo>
                      <a:pt x="5233" y="17701"/>
                      <a:pt x="4944" y="17649"/>
                      <a:pt x="4670" y="17535"/>
                    </a:cubicBezTo>
                    <a:cubicBezTo>
                      <a:pt x="4614" y="17517"/>
                      <a:pt x="4495" y="17446"/>
                      <a:pt x="4383" y="17446"/>
                    </a:cubicBezTo>
                    <a:cubicBezTo>
                      <a:pt x="4296" y="17446"/>
                      <a:pt x="4214" y="17489"/>
                      <a:pt x="4170" y="17636"/>
                    </a:cubicBezTo>
                    <a:cubicBezTo>
                      <a:pt x="4170" y="17669"/>
                      <a:pt x="4070" y="17669"/>
                      <a:pt x="4070" y="17669"/>
                    </a:cubicBezTo>
                    <a:cubicBezTo>
                      <a:pt x="3703" y="17269"/>
                      <a:pt x="3169" y="17535"/>
                      <a:pt x="2769" y="17302"/>
                    </a:cubicBezTo>
                    <a:cubicBezTo>
                      <a:pt x="2569" y="17135"/>
                      <a:pt x="2469" y="16935"/>
                      <a:pt x="2469" y="16668"/>
                    </a:cubicBezTo>
                    <a:cubicBezTo>
                      <a:pt x="2402" y="16401"/>
                      <a:pt x="2435" y="16101"/>
                      <a:pt x="2535" y="15834"/>
                    </a:cubicBezTo>
                    <a:cubicBezTo>
                      <a:pt x="2836" y="15267"/>
                      <a:pt x="2602" y="14667"/>
                      <a:pt x="2736" y="14100"/>
                    </a:cubicBezTo>
                    <a:cubicBezTo>
                      <a:pt x="2769" y="13933"/>
                      <a:pt x="2469" y="13666"/>
                      <a:pt x="2369" y="13433"/>
                    </a:cubicBezTo>
                    <a:cubicBezTo>
                      <a:pt x="2168" y="12999"/>
                      <a:pt x="2002" y="12565"/>
                      <a:pt x="1868" y="12132"/>
                    </a:cubicBezTo>
                    <a:cubicBezTo>
                      <a:pt x="1635" y="11464"/>
                      <a:pt x="1468" y="10797"/>
                      <a:pt x="1301" y="10097"/>
                    </a:cubicBezTo>
                    <a:cubicBezTo>
                      <a:pt x="1101" y="9330"/>
                      <a:pt x="1034" y="8562"/>
                      <a:pt x="1068" y="7762"/>
                    </a:cubicBezTo>
                    <a:cubicBezTo>
                      <a:pt x="1101" y="7695"/>
                      <a:pt x="1101" y="7595"/>
                      <a:pt x="1034" y="7495"/>
                    </a:cubicBezTo>
                    <a:cubicBezTo>
                      <a:pt x="534" y="6761"/>
                      <a:pt x="801" y="5960"/>
                      <a:pt x="1001" y="5193"/>
                    </a:cubicBezTo>
                    <a:cubicBezTo>
                      <a:pt x="1134" y="4693"/>
                      <a:pt x="1368" y="4193"/>
                      <a:pt x="1701" y="3726"/>
                    </a:cubicBezTo>
                    <a:cubicBezTo>
                      <a:pt x="1890" y="3429"/>
                      <a:pt x="2209" y="3263"/>
                      <a:pt x="2536" y="3263"/>
                    </a:cubicBezTo>
                    <a:close/>
                    <a:moveTo>
                      <a:pt x="8374" y="0"/>
                    </a:moveTo>
                    <a:cubicBezTo>
                      <a:pt x="8199" y="0"/>
                      <a:pt x="8010" y="101"/>
                      <a:pt x="7772" y="101"/>
                    </a:cubicBezTo>
                    <a:cubicBezTo>
                      <a:pt x="7730" y="101"/>
                      <a:pt x="7685" y="97"/>
                      <a:pt x="7639" y="90"/>
                    </a:cubicBezTo>
                    <a:cubicBezTo>
                      <a:pt x="7604" y="84"/>
                      <a:pt x="7569" y="81"/>
                      <a:pt x="7533" y="81"/>
                    </a:cubicBezTo>
                    <a:cubicBezTo>
                      <a:pt x="7158" y="81"/>
                      <a:pt x="6740" y="386"/>
                      <a:pt x="6405" y="690"/>
                    </a:cubicBezTo>
                    <a:cubicBezTo>
                      <a:pt x="6356" y="788"/>
                      <a:pt x="6253" y="850"/>
                      <a:pt x="6137" y="850"/>
                    </a:cubicBezTo>
                    <a:cubicBezTo>
                      <a:pt x="6094" y="850"/>
                      <a:pt x="6049" y="841"/>
                      <a:pt x="6005" y="823"/>
                    </a:cubicBezTo>
                    <a:cubicBezTo>
                      <a:pt x="5840" y="782"/>
                      <a:pt x="5675" y="754"/>
                      <a:pt x="5510" y="754"/>
                    </a:cubicBezTo>
                    <a:cubicBezTo>
                      <a:pt x="5408" y="754"/>
                      <a:pt x="5306" y="765"/>
                      <a:pt x="5204" y="790"/>
                    </a:cubicBezTo>
                    <a:cubicBezTo>
                      <a:pt x="4303" y="1024"/>
                      <a:pt x="3503" y="1457"/>
                      <a:pt x="3236" y="2458"/>
                    </a:cubicBezTo>
                    <a:cubicBezTo>
                      <a:pt x="3214" y="2547"/>
                      <a:pt x="3162" y="2591"/>
                      <a:pt x="3100" y="2591"/>
                    </a:cubicBezTo>
                    <a:cubicBezTo>
                      <a:pt x="3069" y="2591"/>
                      <a:pt x="3036" y="2580"/>
                      <a:pt x="3002" y="2558"/>
                    </a:cubicBezTo>
                    <a:cubicBezTo>
                      <a:pt x="2829" y="2416"/>
                      <a:pt x="2626" y="2349"/>
                      <a:pt x="2421" y="2349"/>
                    </a:cubicBezTo>
                    <a:cubicBezTo>
                      <a:pt x="2193" y="2349"/>
                      <a:pt x="1962" y="2433"/>
                      <a:pt x="1768" y="2591"/>
                    </a:cubicBezTo>
                    <a:cubicBezTo>
                      <a:pt x="1568" y="2758"/>
                      <a:pt x="1234" y="2725"/>
                      <a:pt x="1101" y="2958"/>
                    </a:cubicBezTo>
                    <a:cubicBezTo>
                      <a:pt x="834" y="3492"/>
                      <a:pt x="534" y="4026"/>
                      <a:pt x="300" y="4593"/>
                    </a:cubicBezTo>
                    <a:cubicBezTo>
                      <a:pt x="134" y="4960"/>
                      <a:pt x="334" y="5427"/>
                      <a:pt x="0" y="5727"/>
                    </a:cubicBezTo>
                    <a:cubicBezTo>
                      <a:pt x="0" y="6161"/>
                      <a:pt x="0" y="6594"/>
                      <a:pt x="0" y="7028"/>
                    </a:cubicBezTo>
                    <a:cubicBezTo>
                      <a:pt x="134" y="7328"/>
                      <a:pt x="200" y="7628"/>
                      <a:pt x="234" y="7962"/>
                    </a:cubicBezTo>
                    <a:cubicBezTo>
                      <a:pt x="267" y="8496"/>
                      <a:pt x="334" y="9029"/>
                      <a:pt x="434" y="9563"/>
                    </a:cubicBezTo>
                    <a:cubicBezTo>
                      <a:pt x="534" y="10364"/>
                      <a:pt x="734" y="11164"/>
                      <a:pt x="968" y="11931"/>
                    </a:cubicBezTo>
                    <a:cubicBezTo>
                      <a:pt x="1168" y="12565"/>
                      <a:pt x="1401" y="13232"/>
                      <a:pt x="1701" y="13833"/>
                    </a:cubicBezTo>
                    <a:cubicBezTo>
                      <a:pt x="1835" y="14066"/>
                      <a:pt x="1902" y="14300"/>
                      <a:pt x="1902" y="14533"/>
                    </a:cubicBezTo>
                    <a:cubicBezTo>
                      <a:pt x="1835" y="15334"/>
                      <a:pt x="1635" y="16101"/>
                      <a:pt x="1635" y="16902"/>
                    </a:cubicBezTo>
                    <a:cubicBezTo>
                      <a:pt x="1601" y="17302"/>
                      <a:pt x="1768" y="17669"/>
                      <a:pt x="2068" y="17936"/>
                    </a:cubicBezTo>
                    <a:cubicBezTo>
                      <a:pt x="2469" y="18136"/>
                      <a:pt x="2902" y="18269"/>
                      <a:pt x="3336" y="18336"/>
                    </a:cubicBezTo>
                    <a:cubicBezTo>
                      <a:pt x="3936" y="18436"/>
                      <a:pt x="4570" y="18469"/>
                      <a:pt x="5171" y="18536"/>
                    </a:cubicBezTo>
                    <a:cubicBezTo>
                      <a:pt x="5471" y="18558"/>
                      <a:pt x="5771" y="18570"/>
                      <a:pt x="6071" y="18570"/>
                    </a:cubicBezTo>
                    <a:cubicBezTo>
                      <a:pt x="6672" y="18570"/>
                      <a:pt x="7272" y="18525"/>
                      <a:pt x="7873" y="18436"/>
                    </a:cubicBezTo>
                    <a:cubicBezTo>
                      <a:pt x="8462" y="18371"/>
                      <a:pt x="8634" y="18144"/>
                      <a:pt x="8481" y="17567"/>
                    </a:cubicBezTo>
                    <a:lnTo>
                      <a:pt x="8481" y="17567"/>
                    </a:lnTo>
                    <a:cubicBezTo>
                      <a:pt x="8493" y="17565"/>
                      <a:pt x="8504" y="17564"/>
                      <a:pt x="8514" y="17564"/>
                    </a:cubicBezTo>
                    <a:cubicBezTo>
                      <a:pt x="8621" y="17564"/>
                      <a:pt x="8680" y="17676"/>
                      <a:pt x="8740" y="17736"/>
                    </a:cubicBezTo>
                    <a:cubicBezTo>
                      <a:pt x="8807" y="17836"/>
                      <a:pt x="8907" y="17902"/>
                      <a:pt x="9040" y="17936"/>
                    </a:cubicBezTo>
                    <a:cubicBezTo>
                      <a:pt x="9140" y="17902"/>
                      <a:pt x="9173" y="17736"/>
                      <a:pt x="9207" y="17636"/>
                    </a:cubicBezTo>
                    <a:cubicBezTo>
                      <a:pt x="9240" y="17369"/>
                      <a:pt x="9240" y="17135"/>
                      <a:pt x="9240" y="16868"/>
                    </a:cubicBezTo>
                    <a:cubicBezTo>
                      <a:pt x="9207" y="16134"/>
                      <a:pt x="9274" y="15367"/>
                      <a:pt x="9474" y="14633"/>
                    </a:cubicBezTo>
                    <a:cubicBezTo>
                      <a:pt x="9607" y="14133"/>
                      <a:pt x="9807" y="13599"/>
                      <a:pt x="10007" y="13132"/>
                    </a:cubicBezTo>
                    <a:cubicBezTo>
                      <a:pt x="10308" y="12465"/>
                      <a:pt x="10741" y="11831"/>
                      <a:pt x="11275" y="11331"/>
                    </a:cubicBezTo>
                    <a:cubicBezTo>
                      <a:pt x="11809" y="10731"/>
                      <a:pt x="12376" y="10163"/>
                      <a:pt x="13010" y="9630"/>
                    </a:cubicBezTo>
                    <a:cubicBezTo>
                      <a:pt x="13276" y="9396"/>
                      <a:pt x="13477" y="9063"/>
                      <a:pt x="13610" y="8729"/>
                    </a:cubicBezTo>
                    <a:cubicBezTo>
                      <a:pt x="13643" y="8429"/>
                      <a:pt x="13610" y="8129"/>
                      <a:pt x="13510" y="7828"/>
                    </a:cubicBezTo>
                    <a:cubicBezTo>
                      <a:pt x="13343" y="6995"/>
                      <a:pt x="13276" y="6161"/>
                      <a:pt x="13110" y="5327"/>
                    </a:cubicBezTo>
                    <a:cubicBezTo>
                      <a:pt x="12943" y="4593"/>
                      <a:pt x="12876" y="3859"/>
                      <a:pt x="12709" y="3125"/>
                    </a:cubicBezTo>
                    <a:cubicBezTo>
                      <a:pt x="12635" y="2680"/>
                      <a:pt x="12506" y="2492"/>
                      <a:pt x="12227" y="2492"/>
                    </a:cubicBezTo>
                    <a:cubicBezTo>
                      <a:pt x="12130" y="2492"/>
                      <a:pt x="12014" y="2515"/>
                      <a:pt x="11875" y="2558"/>
                    </a:cubicBezTo>
                    <a:cubicBezTo>
                      <a:pt x="11442" y="2625"/>
                      <a:pt x="11041" y="2725"/>
                      <a:pt x="10608" y="2825"/>
                    </a:cubicBezTo>
                    <a:cubicBezTo>
                      <a:pt x="10576" y="2846"/>
                      <a:pt x="10538" y="2857"/>
                      <a:pt x="10501" y="2857"/>
                    </a:cubicBezTo>
                    <a:cubicBezTo>
                      <a:pt x="10422" y="2857"/>
                      <a:pt x="10352" y="2805"/>
                      <a:pt x="10374" y="2691"/>
                    </a:cubicBezTo>
                    <a:cubicBezTo>
                      <a:pt x="10541" y="2024"/>
                      <a:pt x="10208" y="1524"/>
                      <a:pt x="10007" y="957"/>
                    </a:cubicBezTo>
                    <a:cubicBezTo>
                      <a:pt x="9941" y="757"/>
                      <a:pt x="9807" y="557"/>
                      <a:pt x="9640" y="457"/>
                    </a:cubicBezTo>
                    <a:cubicBezTo>
                      <a:pt x="9307" y="290"/>
                      <a:pt x="8873" y="223"/>
                      <a:pt x="8573" y="56"/>
                    </a:cubicBezTo>
                    <a:cubicBezTo>
                      <a:pt x="8507" y="15"/>
                      <a:pt x="8442" y="0"/>
                      <a:pt x="83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1"/>
              <p:cNvSpPr/>
              <p:nvPr/>
            </p:nvSpPr>
            <p:spPr>
              <a:xfrm>
                <a:off x="2676131" y="1574932"/>
                <a:ext cx="205098" cy="179899"/>
              </a:xfrm>
              <a:custGeom>
                <a:avLst/>
                <a:gdLst/>
                <a:ahLst/>
                <a:cxnLst/>
                <a:rect l="l" t="t" r="r" b="b"/>
                <a:pathLst>
                  <a:path w="9889" h="8674" extrusionOk="0">
                    <a:moveTo>
                      <a:pt x="6005" y="0"/>
                    </a:moveTo>
                    <a:cubicBezTo>
                      <a:pt x="5472" y="167"/>
                      <a:pt x="3503" y="4504"/>
                      <a:pt x="3670" y="5371"/>
                    </a:cubicBezTo>
                    <a:cubicBezTo>
                      <a:pt x="3170" y="4971"/>
                      <a:pt x="2736" y="4604"/>
                      <a:pt x="2303" y="4203"/>
                    </a:cubicBezTo>
                    <a:cubicBezTo>
                      <a:pt x="1702" y="3603"/>
                      <a:pt x="1068" y="2969"/>
                      <a:pt x="401" y="2435"/>
                    </a:cubicBezTo>
                    <a:cubicBezTo>
                      <a:pt x="355" y="2412"/>
                      <a:pt x="293" y="2373"/>
                      <a:pt x="237" y="2373"/>
                    </a:cubicBezTo>
                    <a:cubicBezTo>
                      <a:pt x="212" y="2373"/>
                      <a:pt x="188" y="2381"/>
                      <a:pt x="168" y="2402"/>
                    </a:cubicBezTo>
                    <a:cubicBezTo>
                      <a:pt x="101" y="2469"/>
                      <a:pt x="1" y="2602"/>
                      <a:pt x="1" y="2602"/>
                    </a:cubicBezTo>
                    <a:cubicBezTo>
                      <a:pt x="301" y="2969"/>
                      <a:pt x="168" y="3403"/>
                      <a:pt x="234" y="3803"/>
                    </a:cubicBezTo>
                    <a:cubicBezTo>
                      <a:pt x="435" y="4570"/>
                      <a:pt x="635" y="5337"/>
                      <a:pt x="768" y="6138"/>
                    </a:cubicBezTo>
                    <a:cubicBezTo>
                      <a:pt x="768" y="6572"/>
                      <a:pt x="935" y="7005"/>
                      <a:pt x="1202" y="7339"/>
                    </a:cubicBezTo>
                    <a:cubicBezTo>
                      <a:pt x="1335" y="7506"/>
                      <a:pt x="1302" y="7806"/>
                      <a:pt x="1302" y="8073"/>
                    </a:cubicBezTo>
                    <a:cubicBezTo>
                      <a:pt x="1302" y="8406"/>
                      <a:pt x="1369" y="8673"/>
                      <a:pt x="1769" y="8673"/>
                    </a:cubicBezTo>
                    <a:cubicBezTo>
                      <a:pt x="2002" y="8673"/>
                      <a:pt x="2303" y="8673"/>
                      <a:pt x="2102" y="8306"/>
                    </a:cubicBezTo>
                    <a:cubicBezTo>
                      <a:pt x="2036" y="8139"/>
                      <a:pt x="2236" y="8039"/>
                      <a:pt x="2169" y="7806"/>
                    </a:cubicBezTo>
                    <a:cubicBezTo>
                      <a:pt x="2002" y="7472"/>
                      <a:pt x="1869" y="7072"/>
                      <a:pt x="1802" y="6705"/>
                    </a:cubicBezTo>
                    <a:cubicBezTo>
                      <a:pt x="1769" y="6271"/>
                      <a:pt x="1669" y="5838"/>
                      <a:pt x="1502" y="5438"/>
                    </a:cubicBezTo>
                    <a:cubicBezTo>
                      <a:pt x="1269" y="5071"/>
                      <a:pt x="1102" y="4637"/>
                      <a:pt x="1035" y="4203"/>
                    </a:cubicBezTo>
                    <a:cubicBezTo>
                      <a:pt x="1002" y="4070"/>
                      <a:pt x="935" y="4003"/>
                      <a:pt x="1068" y="3936"/>
                    </a:cubicBezTo>
                    <a:cubicBezTo>
                      <a:pt x="1098" y="3921"/>
                      <a:pt x="1123" y="3915"/>
                      <a:pt x="1145" y="3915"/>
                    </a:cubicBezTo>
                    <a:cubicBezTo>
                      <a:pt x="1219" y="3915"/>
                      <a:pt x="1250" y="3992"/>
                      <a:pt x="1302" y="4070"/>
                    </a:cubicBezTo>
                    <a:cubicBezTo>
                      <a:pt x="1936" y="4737"/>
                      <a:pt x="2569" y="5404"/>
                      <a:pt x="3203" y="6071"/>
                    </a:cubicBezTo>
                    <a:cubicBezTo>
                      <a:pt x="3403" y="6205"/>
                      <a:pt x="3670" y="6305"/>
                      <a:pt x="3937" y="6338"/>
                    </a:cubicBezTo>
                    <a:cubicBezTo>
                      <a:pt x="3955" y="6343"/>
                      <a:pt x="3974" y="6345"/>
                      <a:pt x="3994" y="6345"/>
                    </a:cubicBezTo>
                    <a:cubicBezTo>
                      <a:pt x="4120" y="6345"/>
                      <a:pt x="4266" y="6258"/>
                      <a:pt x="4237" y="6171"/>
                    </a:cubicBezTo>
                    <a:cubicBezTo>
                      <a:pt x="4171" y="5771"/>
                      <a:pt x="4538" y="5538"/>
                      <a:pt x="4538" y="5171"/>
                    </a:cubicBezTo>
                    <a:cubicBezTo>
                      <a:pt x="4604" y="4770"/>
                      <a:pt x="4738" y="4370"/>
                      <a:pt x="4971" y="4037"/>
                    </a:cubicBezTo>
                    <a:cubicBezTo>
                      <a:pt x="5171" y="3603"/>
                      <a:pt x="5038" y="3036"/>
                      <a:pt x="5505" y="2702"/>
                    </a:cubicBezTo>
                    <a:cubicBezTo>
                      <a:pt x="5505" y="2702"/>
                      <a:pt x="5505" y="2636"/>
                      <a:pt x="5472" y="2636"/>
                    </a:cubicBezTo>
                    <a:cubicBezTo>
                      <a:pt x="5271" y="2502"/>
                      <a:pt x="5405" y="2435"/>
                      <a:pt x="5505" y="2335"/>
                    </a:cubicBezTo>
                    <a:cubicBezTo>
                      <a:pt x="5672" y="2169"/>
                      <a:pt x="5772" y="1902"/>
                      <a:pt x="5705" y="1668"/>
                    </a:cubicBezTo>
                    <a:cubicBezTo>
                      <a:pt x="5672" y="1568"/>
                      <a:pt x="5705" y="1468"/>
                      <a:pt x="5805" y="1468"/>
                    </a:cubicBezTo>
                    <a:cubicBezTo>
                      <a:pt x="5816" y="1464"/>
                      <a:pt x="5826" y="1463"/>
                      <a:pt x="5835" y="1463"/>
                    </a:cubicBezTo>
                    <a:cubicBezTo>
                      <a:pt x="5912" y="1463"/>
                      <a:pt x="5942" y="1575"/>
                      <a:pt x="5972" y="1635"/>
                    </a:cubicBezTo>
                    <a:cubicBezTo>
                      <a:pt x="6005" y="1835"/>
                      <a:pt x="6005" y="2035"/>
                      <a:pt x="6005" y="2235"/>
                    </a:cubicBezTo>
                    <a:cubicBezTo>
                      <a:pt x="6105" y="2636"/>
                      <a:pt x="6172" y="3036"/>
                      <a:pt x="6205" y="3469"/>
                    </a:cubicBezTo>
                    <a:cubicBezTo>
                      <a:pt x="6205" y="3870"/>
                      <a:pt x="6272" y="4270"/>
                      <a:pt x="6372" y="4637"/>
                    </a:cubicBezTo>
                    <a:cubicBezTo>
                      <a:pt x="6406" y="5204"/>
                      <a:pt x="6606" y="5738"/>
                      <a:pt x="7039" y="6138"/>
                    </a:cubicBezTo>
                    <a:cubicBezTo>
                      <a:pt x="7167" y="6250"/>
                      <a:pt x="7249" y="6293"/>
                      <a:pt x="7310" y="6293"/>
                    </a:cubicBezTo>
                    <a:cubicBezTo>
                      <a:pt x="7377" y="6293"/>
                      <a:pt x="7421" y="6241"/>
                      <a:pt x="7473" y="6171"/>
                    </a:cubicBezTo>
                    <a:cubicBezTo>
                      <a:pt x="8274" y="5037"/>
                      <a:pt x="9041" y="3903"/>
                      <a:pt x="9808" y="2802"/>
                    </a:cubicBezTo>
                    <a:cubicBezTo>
                      <a:pt x="9808" y="2736"/>
                      <a:pt x="9841" y="2669"/>
                      <a:pt x="9875" y="2636"/>
                    </a:cubicBezTo>
                    <a:cubicBezTo>
                      <a:pt x="9888" y="2419"/>
                      <a:pt x="9847" y="2350"/>
                      <a:pt x="9786" y="2350"/>
                    </a:cubicBezTo>
                    <a:cubicBezTo>
                      <a:pt x="9697" y="2350"/>
                      <a:pt x="9567" y="2496"/>
                      <a:pt x="9508" y="2535"/>
                    </a:cubicBezTo>
                    <a:cubicBezTo>
                      <a:pt x="8741" y="3169"/>
                      <a:pt x="8073" y="3970"/>
                      <a:pt x="7606" y="4870"/>
                    </a:cubicBezTo>
                    <a:cubicBezTo>
                      <a:pt x="7540" y="5004"/>
                      <a:pt x="7473" y="5137"/>
                      <a:pt x="7273" y="5137"/>
                    </a:cubicBezTo>
                    <a:cubicBezTo>
                      <a:pt x="7073" y="4270"/>
                      <a:pt x="6939" y="3436"/>
                      <a:pt x="6739" y="2569"/>
                    </a:cubicBezTo>
                    <a:cubicBezTo>
                      <a:pt x="6539" y="1702"/>
                      <a:pt x="6272" y="834"/>
                      <a:pt x="60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1"/>
              <p:cNvSpPr/>
              <p:nvPr/>
            </p:nvSpPr>
            <p:spPr>
              <a:xfrm>
                <a:off x="2942483" y="1770688"/>
                <a:ext cx="97561" cy="87336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4211" extrusionOk="0">
                    <a:moveTo>
                      <a:pt x="4645" y="0"/>
                    </a:moveTo>
                    <a:cubicBezTo>
                      <a:pt x="3782" y="0"/>
                      <a:pt x="3321" y="710"/>
                      <a:pt x="2669" y="1069"/>
                    </a:cubicBezTo>
                    <a:cubicBezTo>
                      <a:pt x="2169" y="1369"/>
                      <a:pt x="2035" y="2070"/>
                      <a:pt x="1335" y="2170"/>
                    </a:cubicBezTo>
                    <a:cubicBezTo>
                      <a:pt x="1301" y="2170"/>
                      <a:pt x="1268" y="2236"/>
                      <a:pt x="1235" y="2303"/>
                    </a:cubicBezTo>
                    <a:cubicBezTo>
                      <a:pt x="1035" y="2703"/>
                      <a:pt x="768" y="3070"/>
                      <a:pt x="401" y="3370"/>
                    </a:cubicBezTo>
                    <a:cubicBezTo>
                      <a:pt x="267" y="3537"/>
                      <a:pt x="0" y="3637"/>
                      <a:pt x="101" y="3938"/>
                    </a:cubicBezTo>
                    <a:cubicBezTo>
                      <a:pt x="134" y="4038"/>
                      <a:pt x="67" y="4204"/>
                      <a:pt x="301" y="4204"/>
                    </a:cubicBezTo>
                    <a:cubicBezTo>
                      <a:pt x="330" y="4209"/>
                      <a:pt x="360" y="4211"/>
                      <a:pt x="390" y="4211"/>
                    </a:cubicBezTo>
                    <a:cubicBezTo>
                      <a:pt x="592" y="4211"/>
                      <a:pt x="789" y="4112"/>
                      <a:pt x="934" y="3938"/>
                    </a:cubicBezTo>
                    <a:cubicBezTo>
                      <a:pt x="1468" y="3337"/>
                      <a:pt x="2069" y="2737"/>
                      <a:pt x="2669" y="2170"/>
                    </a:cubicBezTo>
                    <a:cubicBezTo>
                      <a:pt x="3370" y="1502"/>
                      <a:pt x="4203" y="935"/>
                      <a:pt x="4704" y="1"/>
                    </a:cubicBezTo>
                    <a:cubicBezTo>
                      <a:pt x="4684" y="1"/>
                      <a:pt x="4664" y="0"/>
                      <a:pt x="46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1"/>
              <p:cNvSpPr/>
              <p:nvPr/>
            </p:nvSpPr>
            <p:spPr>
              <a:xfrm>
                <a:off x="2963927" y="1847568"/>
                <a:ext cx="89949" cy="48905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358" extrusionOk="0">
                    <a:moveTo>
                      <a:pt x="4106" y="0"/>
                    </a:moveTo>
                    <a:cubicBezTo>
                      <a:pt x="4032" y="0"/>
                      <a:pt x="3942" y="24"/>
                      <a:pt x="3837" y="64"/>
                    </a:cubicBezTo>
                    <a:cubicBezTo>
                      <a:pt x="3336" y="264"/>
                      <a:pt x="2869" y="564"/>
                      <a:pt x="2369" y="764"/>
                    </a:cubicBezTo>
                    <a:cubicBezTo>
                      <a:pt x="1668" y="998"/>
                      <a:pt x="1035" y="1365"/>
                      <a:pt x="334" y="1598"/>
                    </a:cubicBezTo>
                    <a:cubicBezTo>
                      <a:pt x="234" y="1632"/>
                      <a:pt x="1" y="1898"/>
                      <a:pt x="101" y="1998"/>
                    </a:cubicBezTo>
                    <a:cubicBezTo>
                      <a:pt x="286" y="2104"/>
                      <a:pt x="429" y="2357"/>
                      <a:pt x="680" y="2357"/>
                    </a:cubicBezTo>
                    <a:cubicBezTo>
                      <a:pt x="746" y="2357"/>
                      <a:pt x="818" y="2340"/>
                      <a:pt x="901" y="2299"/>
                    </a:cubicBezTo>
                    <a:cubicBezTo>
                      <a:pt x="1201" y="2099"/>
                      <a:pt x="1502" y="1932"/>
                      <a:pt x="1835" y="1832"/>
                    </a:cubicBezTo>
                    <a:cubicBezTo>
                      <a:pt x="2602" y="1665"/>
                      <a:pt x="3169" y="1131"/>
                      <a:pt x="3903" y="898"/>
                    </a:cubicBezTo>
                    <a:cubicBezTo>
                      <a:pt x="4170" y="764"/>
                      <a:pt x="4337" y="497"/>
                      <a:pt x="4337" y="197"/>
                    </a:cubicBezTo>
                    <a:cubicBezTo>
                      <a:pt x="4297" y="56"/>
                      <a:pt x="4220" y="0"/>
                      <a:pt x="41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1"/>
              <p:cNvSpPr/>
              <p:nvPr/>
            </p:nvSpPr>
            <p:spPr>
              <a:xfrm>
                <a:off x="2964612" y="1918060"/>
                <a:ext cx="74747" cy="38763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869" extrusionOk="0">
                    <a:moveTo>
                      <a:pt x="535" y="0"/>
                    </a:moveTo>
                    <a:cubicBezTo>
                      <a:pt x="334" y="0"/>
                      <a:pt x="101" y="67"/>
                      <a:pt x="101" y="301"/>
                    </a:cubicBezTo>
                    <a:cubicBezTo>
                      <a:pt x="101" y="434"/>
                      <a:pt x="1" y="601"/>
                      <a:pt x="268" y="734"/>
                    </a:cubicBezTo>
                    <a:cubicBezTo>
                      <a:pt x="1335" y="1201"/>
                      <a:pt x="2336" y="1802"/>
                      <a:pt x="3603" y="1868"/>
                    </a:cubicBezTo>
                    <a:cubicBezTo>
                      <a:pt x="3503" y="1568"/>
                      <a:pt x="3303" y="1301"/>
                      <a:pt x="3036" y="1135"/>
                    </a:cubicBezTo>
                    <a:cubicBezTo>
                      <a:pt x="2336" y="734"/>
                      <a:pt x="1602" y="434"/>
                      <a:pt x="868" y="67"/>
                    </a:cubicBezTo>
                    <a:cubicBezTo>
                      <a:pt x="768" y="34"/>
                      <a:pt x="635" y="0"/>
                      <a:pt x="5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84" name="Google Shape;1184;p41"/>
          <p:cNvGrpSpPr/>
          <p:nvPr/>
        </p:nvGrpSpPr>
        <p:grpSpPr>
          <a:xfrm>
            <a:off x="850287" y="855390"/>
            <a:ext cx="701063" cy="503738"/>
            <a:chOff x="4275298" y="1100616"/>
            <a:chExt cx="701063" cy="503738"/>
          </a:xfrm>
        </p:grpSpPr>
        <p:sp>
          <p:nvSpPr>
            <p:cNvPr id="1185" name="Google Shape;1185;p41"/>
            <p:cNvSpPr/>
            <p:nvPr/>
          </p:nvSpPr>
          <p:spPr>
            <a:xfrm>
              <a:off x="4275298" y="1114998"/>
              <a:ext cx="701063" cy="489356"/>
            </a:xfrm>
            <a:custGeom>
              <a:avLst/>
              <a:gdLst/>
              <a:ahLst/>
              <a:cxnLst/>
              <a:rect l="l" t="t" r="r" b="b"/>
              <a:pathLst>
                <a:path w="8937" h="6238" extrusionOk="0">
                  <a:moveTo>
                    <a:pt x="4503" y="0"/>
                  </a:moveTo>
                  <a:cubicBezTo>
                    <a:pt x="3898" y="0"/>
                    <a:pt x="3285" y="84"/>
                    <a:pt x="2710" y="207"/>
                  </a:cubicBezTo>
                  <a:cubicBezTo>
                    <a:pt x="2694" y="239"/>
                    <a:pt x="2662" y="255"/>
                    <a:pt x="2614" y="271"/>
                  </a:cubicBezTo>
                  <a:cubicBezTo>
                    <a:pt x="888" y="868"/>
                    <a:pt x="1" y="2836"/>
                    <a:pt x="856" y="4497"/>
                  </a:cubicBezTo>
                  <a:cubicBezTo>
                    <a:pt x="1480" y="5725"/>
                    <a:pt x="2798" y="6237"/>
                    <a:pt x="4120" y="6237"/>
                  </a:cubicBezTo>
                  <a:cubicBezTo>
                    <a:pt x="4743" y="6237"/>
                    <a:pt x="5367" y="6123"/>
                    <a:pt x="5920" y="5917"/>
                  </a:cubicBezTo>
                  <a:cubicBezTo>
                    <a:pt x="7695" y="5255"/>
                    <a:pt x="8937" y="3110"/>
                    <a:pt x="7695" y="1416"/>
                  </a:cubicBezTo>
                  <a:cubicBezTo>
                    <a:pt x="6927" y="346"/>
                    <a:pt x="5732" y="0"/>
                    <a:pt x="4503" y="0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6" name="Google Shape;1186;p41"/>
            <p:cNvGrpSpPr/>
            <p:nvPr/>
          </p:nvGrpSpPr>
          <p:grpSpPr>
            <a:xfrm>
              <a:off x="4438183" y="1100616"/>
              <a:ext cx="343095" cy="489365"/>
              <a:chOff x="5096385" y="1574713"/>
              <a:chExt cx="442761" cy="597078"/>
            </a:xfrm>
          </p:grpSpPr>
          <p:sp>
            <p:nvSpPr>
              <p:cNvPr id="1187" name="Google Shape;1187;p41"/>
              <p:cNvSpPr/>
              <p:nvPr/>
            </p:nvSpPr>
            <p:spPr>
              <a:xfrm>
                <a:off x="5142032" y="1697177"/>
                <a:ext cx="319645" cy="474614"/>
              </a:xfrm>
              <a:custGeom>
                <a:avLst/>
                <a:gdLst/>
                <a:ahLst/>
                <a:cxnLst/>
                <a:rect l="l" t="t" r="r" b="b"/>
                <a:pathLst>
                  <a:path w="15412" h="22884" extrusionOk="0">
                    <a:moveTo>
                      <a:pt x="8573" y="8379"/>
                    </a:moveTo>
                    <a:cubicBezTo>
                      <a:pt x="8715" y="8379"/>
                      <a:pt x="8826" y="8506"/>
                      <a:pt x="8974" y="8506"/>
                    </a:cubicBezTo>
                    <a:cubicBezTo>
                      <a:pt x="8979" y="8504"/>
                      <a:pt x="8983" y="8503"/>
                      <a:pt x="8987" y="8503"/>
                    </a:cubicBezTo>
                    <a:cubicBezTo>
                      <a:pt x="9035" y="8503"/>
                      <a:pt x="9004" y="8673"/>
                      <a:pt x="8974" y="8673"/>
                    </a:cubicBezTo>
                    <a:cubicBezTo>
                      <a:pt x="8673" y="8673"/>
                      <a:pt x="8740" y="8907"/>
                      <a:pt x="8740" y="9040"/>
                    </a:cubicBezTo>
                    <a:cubicBezTo>
                      <a:pt x="8807" y="9540"/>
                      <a:pt x="8774" y="10007"/>
                      <a:pt x="8673" y="10474"/>
                    </a:cubicBezTo>
                    <a:cubicBezTo>
                      <a:pt x="8673" y="10608"/>
                      <a:pt x="8707" y="10741"/>
                      <a:pt x="8740" y="10875"/>
                    </a:cubicBezTo>
                    <a:cubicBezTo>
                      <a:pt x="8740" y="12042"/>
                      <a:pt x="8673" y="13276"/>
                      <a:pt x="8774" y="14511"/>
                    </a:cubicBezTo>
                    <a:cubicBezTo>
                      <a:pt x="8807" y="14878"/>
                      <a:pt x="8907" y="15311"/>
                      <a:pt x="8907" y="15711"/>
                    </a:cubicBezTo>
                    <a:cubicBezTo>
                      <a:pt x="8907" y="15878"/>
                      <a:pt x="8907" y="16078"/>
                      <a:pt x="8707" y="16112"/>
                    </a:cubicBezTo>
                    <a:cubicBezTo>
                      <a:pt x="8686" y="16116"/>
                      <a:pt x="8666" y="16118"/>
                      <a:pt x="8647" y="16118"/>
                    </a:cubicBezTo>
                    <a:cubicBezTo>
                      <a:pt x="8516" y="16118"/>
                      <a:pt x="8436" y="16020"/>
                      <a:pt x="8407" y="15845"/>
                    </a:cubicBezTo>
                    <a:cubicBezTo>
                      <a:pt x="8240" y="15211"/>
                      <a:pt x="8073" y="14577"/>
                      <a:pt x="7840" y="13977"/>
                    </a:cubicBezTo>
                    <a:cubicBezTo>
                      <a:pt x="7473" y="13110"/>
                      <a:pt x="7139" y="12242"/>
                      <a:pt x="6805" y="11408"/>
                    </a:cubicBezTo>
                    <a:cubicBezTo>
                      <a:pt x="6605" y="10875"/>
                      <a:pt x="6138" y="10474"/>
                      <a:pt x="6072" y="9874"/>
                    </a:cubicBezTo>
                    <a:cubicBezTo>
                      <a:pt x="6072" y="9841"/>
                      <a:pt x="6005" y="9774"/>
                      <a:pt x="5972" y="9740"/>
                    </a:cubicBezTo>
                    <a:cubicBezTo>
                      <a:pt x="5905" y="9540"/>
                      <a:pt x="5471" y="9507"/>
                      <a:pt x="5638" y="9340"/>
                    </a:cubicBezTo>
                    <a:cubicBezTo>
                      <a:pt x="5838" y="9140"/>
                      <a:pt x="6105" y="9040"/>
                      <a:pt x="6372" y="9007"/>
                    </a:cubicBezTo>
                    <a:cubicBezTo>
                      <a:pt x="7072" y="8940"/>
                      <a:pt x="7773" y="8773"/>
                      <a:pt x="8407" y="8440"/>
                    </a:cubicBezTo>
                    <a:cubicBezTo>
                      <a:pt x="8468" y="8396"/>
                      <a:pt x="8523" y="8379"/>
                      <a:pt x="8573" y="8379"/>
                    </a:cubicBezTo>
                    <a:close/>
                    <a:moveTo>
                      <a:pt x="7083" y="920"/>
                    </a:moveTo>
                    <a:cubicBezTo>
                      <a:pt x="7166" y="920"/>
                      <a:pt x="7251" y="924"/>
                      <a:pt x="7339" y="934"/>
                    </a:cubicBezTo>
                    <a:cubicBezTo>
                      <a:pt x="7588" y="934"/>
                      <a:pt x="7840" y="929"/>
                      <a:pt x="8092" y="929"/>
                    </a:cubicBezTo>
                    <a:cubicBezTo>
                      <a:pt x="8784" y="929"/>
                      <a:pt x="9481" y="965"/>
                      <a:pt x="10141" y="1234"/>
                    </a:cubicBezTo>
                    <a:cubicBezTo>
                      <a:pt x="11008" y="1501"/>
                      <a:pt x="11776" y="2102"/>
                      <a:pt x="12276" y="2869"/>
                    </a:cubicBezTo>
                    <a:cubicBezTo>
                      <a:pt x="12610" y="3403"/>
                      <a:pt x="13143" y="3870"/>
                      <a:pt x="13410" y="4437"/>
                    </a:cubicBezTo>
                    <a:cubicBezTo>
                      <a:pt x="13677" y="5004"/>
                      <a:pt x="14211" y="5537"/>
                      <a:pt x="14077" y="6271"/>
                    </a:cubicBezTo>
                    <a:cubicBezTo>
                      <a:pt x="14077" y="6271"/>
                      <a:pt x="14077" y="6305"/>
                      <a:pt x="14111" y="6338"/>
                    </a:cubicBezTo>
                    <a:cubicBezTo>
                      <a:pt x="14411" y="6705"/>
                      <a:pt x="14478" y="7205"/>
                      <a:pt x="14311" y="7672"/>
                    </a:cubicBezTo>
                    <a:cubicBezTo>
                      <a:pt x="14277" y="7739"/>
                      <a:pt x="14177" y="8106"/>
                      <a:pt x="14444" y="8273"/>
                    </a:cubicBezTo>
                    <a:cubicBezTo>
                      <a:pt x="14478" y="8284"/>
                      <a:pt x="14478" y="8284"/>
                      <a:pt x="14462" y="8284"/>
                    </a:cubicBezTo>
                    <a:cubicBezTo>
                      <a:pt x="14429" y="8284"/>
                      <a:pt x="14333" y="8284"/>
                      <a:pt x="14311" y="8373"/>
                    </a:cubicBezTo>
                    <a:cubicBezTo>
                      <a:pt x="14211" y="8706"/>
                      <a:pt x="14144" y="9040"/>
                      <a:pt x="14111" y="9374"/>
                    </a:cubicBezTo>
                    <a:cubicBezTo>
                      <a:pt x="14011" y="9640"/>
                      <a:pt x="14011" y="9941"/>
                      <a:pt x="14077" y="10207"/>
                    </a:cubicBezTo>
                    <a:cubicBezTo>
                      <a:pt x="14177" y="10574"/>
                      <a:pt x="13944" y="10875"/>
                      <a:pt x="13844" y="11208"/>
                    </a:cubicBezTo>
                    <a:cubicBezTo>
                      <a:pt x="13677" y="11508"/>
                      <a:pt x="13577" y="11875"/>
                      <a:pt x="13477" y="12209"/>
                    </a:cubicBezTo>
                    <a:cubicBezTo>
                      <a:pt x="13343" y="12876"/>
                      <a:pt x="13010" y="13443"/>
                      <a:pt x="12776" y="14044"/>
                    </a:cubicBezTo>
                    <a:cubicBezTo>
                      <a:pt x="12743" y="14210"/>
                      <a:pt x="12643" y="14310"/>
                      <a:pt x="12510" y="14344"/>
                    </a:cubicBezTo>
                    <a:cubicBezTo>
                      <a:pt x="12376" y="14410"/>
                      <a:pt x="12276" y="14511"/>
                      <a:pt x="12276" y="14677"/>
                    </a:cubicBezTo>
                    <a:cubicBezTo>
                      <a:pt x="12309" y="15244"/>
                      <a:pt x="11842" y="15445"/>
                      <a:pt x="11442" y="15545"/>
                    </a:cubicBezTo>
                    <a:cubicBezTo>
                      <a:pt x="11075" y="15645"/>
                      <a:pt x="10608" y="15578"/>
                      <a:pt x="10241" y="15745"/>
                    </a:cubicBezTo>
                    <a:cubicBezTo>
                      <a:pt x="10185" y="15775"/>
                      <a:pt x="10138" y="15789"/>
                      <a:pt x="10097" y="15789"/>
                    </a:cubicBezTo>
                    <a:cubicBezTo>
                      <a:pt x="9873" y="15789"/>
                      <a:pt x="9864" y="15376"/>
                      <a:pt x="9808" y="15178"/>
                    </a:cubicBezTo>
                    <a:cubicBezTo>
                      <a:pt x="9607" y="14544"/>
                      <a:pt x="9774" y="13843"/>
                      <a:pt x="9607" y="13176"/>
                    </a:cubicBezTo>
                    <a:cubicBezTo>
                      <a:pt x="9574" y="13076"/>
                      <a:pt x="9641" y="12809"/>
                      <a:pt x="9641" y="12609"/>
                    </a:cubicBezTo>
                    <a:cubicBezTo>
                      <a:pt x="9607" y="11909"/>
                      <a:pt x="9641" y="11208"/>
                      <a:pt x="9708" y="10508"/>
                    </a:cubicBezTo>
                    <a:cubicBezTo>
                      <a:pt x="9708" y="9974"/>
                      <a:pt x="9774" y="9440"/>
                      <a:pt x="9874" y="8907"/>
                    </a:cubicBezTo>
                    <a:cubicBezTo>
                      <a:pt x="9974" y="8440"/>
                      <a:pt x="9908" y="7973"/>
                      <a:pt x="9741" y="7539"/>
                    </a:cubicBezTo>
                    <a:cubicBezTo>
                      <a:pt x="9674" y="7439"/>
                      <a:pt x="9574" y="7372"/>
                      <a:pt x="9474" y="7372"/>
                    </a:cubicBezTo>
                    <a:cubicBezTo>
                      <a:pt x="9412" y="7368"/>
                      <a:pt x="9349" y="7366"/>
                      <a:pt x="9287" y="7366"/>
                    </a:cubicBezTo>
                    <a:cubicBezTo>
                      <a:pt x="8850" y="7366"/>
                      <a:pt x="8419" y="7468"/>
                      <a:pt x="8040" y="7672"/>
                    </a:cubicBezTo>
                    <a:cubicBezTo>
                      <a:pt x="7739" y="7872"/>
                      <a:pt x="7406" y="7973"/>
                      <a:pt x="7072" y="7973"/>
                    </a:cubicBezTo>
                    <a:cubicBezTo>
                      <a:pt x="7039" y="7971"/>
                      <a:pt x="7007" y="7970"/>
                      <a:pt x="6974" y="7970"/>
                    </a:cubicBezTo>
                    <a:cubicBezTo>
                      <a:pt x="6376" y="7970"/>
                      <a:pt x="5807" y="8248"/>
                      <a:pt x="5238" y="8406"/>
                    </a:cubicBezTo>
                    <a:cubicBezTo>
                      <a:pt x="4404" y="8573"/>
                      <a:pt x="4304" y="9307"/>
                      <a:pt x="5004" y="9907"/>
                    </a:cubicBezTo>
                    <a:cubicBezTo>
                      <a:pt x="5404" y="10374"/>
                      <a:pt x="5705" y="10875"/>
                      <a:pt x="5938" y="11475"/>
                    </a:cubicBezTo>
                    <a:cubicBezTo>
                      <a:pt x="6238" y="12109"/>
                      <a:pt x="6572" y="12776"/>
                      <a:pt x="6839" y="13476"/>
                    </a:cubicBezTo>
                    <a:cubicBezTo>
                      <a:pt x="7139" y="14244"/>
                      <a:pt x="7373" y="15078"/>
                      <a:pt x="7606" y="15912"/>
                    </a:cubicBezTo>
                    <a:cubicBezTo>
                      <a:pt x="7661" y="16132"/>
                      <a:pt x="7693" y="16420"/>
                      <a:pt x="7421" y="16420"/>
                    </a:cubicBezTo>
                    <a:cubicBezTo>
                      <a:pt x="7364" y="16420"/>
                      <a:pt x="7293" y="16408"/>
                      <a:pt x="7206" y="16379"/>
                    </a:cubicBezTo>
                    <a:lnTo>
                      <a:pt x="7172" y="16379"/>
                    </a:lnTo>
                    <a:cubicBezTo>
                      <a:pt x="6839" y="16512"/>
                      <a:pt x="6338" y="16445"/>
                      <a:pt x="6038" y="16879"/>
                    </a:cubicBezTo>
                    <a:cubicBezTo>
                      <a:pt x="6010" y="16935"/>
                      <a:pt x="5982" y="16956"/>
                      <a:pt x="5954" y="16956"/>
                    </a:cubicBezTo>
                    <a:cubicBezTo>
                      <a:pt x="5915" y="16956"/>
                      <a:pt x="5877" y="16917"/>
                      <a:pt x="5838" y="16879"/>
                    </a:cubicBezTo>
                    <a:cubicBezTo>
                      <a:pt x="5238" y="16112"/>
                      <a:pt x="4437" y="15611"/>
                      <a:pt x="3770" y="14944"/>
                    </a:cubicBezTo>
                    <a:cubicBezTo>
                      <a:pt x="3170" y="14344"/>
                      <a:pt x="2602" y="13677"/>
                      <a:pt x="2102" y="13043"/>
                    </a:cubicBezTo>
                    <a:cubicBezTo>
                      <a:pt x="1668" y="12409"/>
                      <a:pt x="1368" y="11775"/>
                      <a:pt x="1168" y="11075"/>
                    </a:cubicBezTo>
                    <a:cubicBezTo>
                      <a:pt x="734" y="9707"/>
                      <a:pt x="601" y="8273"/>
                      <a:pt x="835" y="6905"/>
                    </a:cubicBezTo>
                    <a:cubicBezTo>
                      <a:pt x="968" y="5904"/>
                      <a:pt x="1302" y="4937"/>
                      <a:pt x="1869" y="4103"/>
                    </a:cubicBezTo>
                    <a:cubicBezTo>
                      <a:pt x="2269" y="3536"/>
                      <a:pt x="2703" y="3036"/>
                      <a:pt x="3170" y="2569"/>
                    </a:cubicBezTo>
                    <a:cubicBezTo>
                      <a:pt x="3603" y="2135"/>
                      <a:pt x="4137" y="1801"/>
                      <a:pt x="4737" y="1568"/>
                    </a:cubicBezTo>
                    <a:cubicBezTo>
                      <a:pt x="5304" y="1334"/>
                      <a:pt x="5871" y="1134"/>
                      <a:pt x="6505" y="968"/>
                    </a:cubicBezTo>
                    <a:cubicBezTo>
                      <a:pt x="6694" y="944"/>
                      <a:pt x="6883" y="920"/>
                      <a:pt x="7083" y="920"/>
                    </a:cubicBezTo>
                    <a:close/>
                    <a:moveTo>
                      <a:pt x="11565" y="16193"/>
                    </a:moveTo>
                    <a:cubicBezTo>
                      <a:pt x="11774" y="16193"/>
                      <a:pt x="11902" y="16324"/>
                      <a:pt x="11976" y="16545"/>
                    </a:cubicBezTo>
                    <a:cubicBezTo>
                      <a:pt x="12043" y="16746"/>
                      <a:pt x="12043" y="17012"/>
                      <a:pt x="11976" y="17213"/>
                    </a:cubicBezTo>
                    <a:cubicBezTo>
                      <a:pt x="12276" y="17780"/>
                      <a:pt x="12243" y="18380"/>
                      <a:pt x="12376" y="19014"/>
                    </a:cubicBezTo>
                    <a:cubicBezTo>
                      <a:pt x="12409" y="19181"/>
                      <a:pt x="12209" y="19181"/>
                      <a:pt x="12109" y="19181"/>
                    </a:cubicBezTo>
                    <a:cubicBezTo>
                      <a:pt x="11409" y="19214"/>
                      <a:pt x="10708" y="19347"/>
                      <a:pt x="10041" y="19581"/>
                    </a:cubicBezTo>
                    <a:cubicBezTo>
                      <a:pt x="9274" y="19814"/>
                      <a:pt x="8473" y="19948"/>
                      <a:pt x="7706" y="20215"/>
                    </a:cubicBezTo>
                    <a:cubicBezTo>
                      <a:pt x="7402" y="20320"/>
                      <a:pt x="7177" y="20378"/>
                      <a:pt x="7008" y="20378"/>
                    </a:cubicBezTo>
                    <a:cubicBezTo>
                      <a:pt x="6640" y="20378"/>
                      <a:pt x="6540" y="20100"/>
                      <a:pt x="6472" y="19414"/>
                    </a:cubicBezTo>
                    <a:cubicBezTo>
                      <a:pt x="6439" y="19181"/>
                      <a:pt x="6572" y="18980"/>
                      <a:pt x="6805" y="18980"/>
                    </a:cubicBezTo>
                    <a:cubicBezTo>
                      <a:pt x="7439" y="18880"/>
                      <a:pt x="8040" y="18747"/>
                      <a:pt x="8673" y="18580"/>
                    </a:cubicBezTo>
                    <a:cubicBezTo>
                      <a:pt x="9407" y="18380"/>
                      <a:pt x="10141" y="18180"/>
                      <a:pt x="10842" y="17913"/>
                    </a:cubicBezTo>
                    <a:cubicBezTo>
                      <a:pt x="11008" y="17813"/>
                      <a:pt x="11175" y="17746"/>
                      <a:pt x="11342" y="17713"/>
                    </a:cubicBezTo>
                    <a:cubicBezTo>
                      <a:pt x="11609" y="17680"/>
                      <a:pt x="11842" y="17513"/>
                      <a:pt x="11942" y="17279"/>
                    </a:cubicBezTo>
                    <a:cubicBezTo>
                      <a:pt x="11576" y="17279"/>
                      <a:pt x="11242" y="17346"/>
                      <a:pt x="10875" y="17413"/>
                    </a:cubicBezTo>
                    <a:cubicBezTo>
                      <a:pt x="9808" y="17613"/>
                      <a:pt x="8740" y="17880"/>
                      <a:pt x="7739" y="18247"/>
                    </a:cubicBezTo>
                    <a:cubicBezTo>
                      <a:pt x="7306" y="18380"/>
                      <a:pt x="6805" y="18180"/>
                      <a:pt x="6472" y="18580"/>
                    </a:cubicBezTo>
                    <a:cubicBezTo>
                      <a:pt x="6272" y="18247"/>
                      <a:pt x="6205" y="17880"/>
                      <a:pt x="6205" y="17513"/>
                    </a:cubicBezTo>
                    <a:cubicBezTo>
                      <a:pt x="6205" y="17279"/>
                      <a:pt x="6338" y="17246"/>
                      <a:pt x="6472" y="17246"/>
                    </a:cubicBezTo>
                    <a:cubicBezTo>
                      <a:pt x="7373" y="17179"/>
                      <a:pt x="8273" y="17046"/>
                      <a:pt x="9174" y="16812"/>
                    </a:cubicBezTo>
                    <a:cubicBezTo>
                      <a:pt x="9908" y="16679"/>
                      <a:pt x="10608" y="16479"/>
                      <a:pt x="11309" y="16245"/>
                    </a:cubicBezTo>
                    <a:cubicBezTo>
                      <a:pt x="11405" y="16210"/>
                      <a:pt x="11490" y="16193"/>
                      <a:pt x="11565" y="16193"/>
                    </a:cubicBezTo>
                    <a:close/>
                    <a:moveTo>
                      <a:pt x="12379" y="19588"/>
                    </a:moveTo>
                    <a:cubicBezTo>
                      <a:pt x="12537" y="19588"/>
                      <a:pt x="12659" y="19828"/>
                      <a:pt x="12843" y="19881"/>
                    </a:cubicBezTo>
                    <a:cubicBezTo>
                      <a:pt x="12977" y="19881"/>
                      <a:pt x="12810" y="20148"/>
                      <a:pt x="12676" y="20215"/>
                    </a:cubicBezTo>
                    <a:cubicBezTo>
                      <a:pt x="12209" y="20415"/>
                      <a:pt x="12009" y="20848"/>
                      <a:pt x="11676" y="21182"/>
                    </a:cubicBezTo>
                    <a:cubicBezTo>
                      <a:pt x="11175" y="21616"/>
                      <a:pt x="10608" y="21916"/>
                      <a:pt x="9974" y="22083"/>
                    </a:cubicBezTo>
                    <a:lnTo>
                      <a:pt x="9941" y="22083"/>
                    </a:lnTo>
                    <a:cubicBezTo>
                      <a:pt x="9586" y="22098"/>
                      <a:pt x="9274" y="22121"/>
                      <a:pt x="8992" y="22121"/>
                    </a:cubicBezTo>
                    <a:cubicBezTo>
                      <a:pt x="8664" y="22121"/>
                      <a:pt x="8375" y="22090"/>
                      <a:pt x="8106" y="21983"/>
                    </a:cubicBezTo>
                    <a:cubicBezTo>
                      <a:pt x="7673" y="21782"/>
                      <a:pt x="7139" y="21749"/>
                      <a:pt x="6906" y="21249"/>
                    </a:cubicBezTo>
                    <a:cubicBezTo>
                      <a:pt x="6872" y="21149"/>
                      <a:pt x="6772" y="21149"/>
                      <a:pt x="6839" y="21015"/>
                    </a:cubicBezTo>
                    <a:cubicBezTo>
                      <a:pt x="6875" y="20967"/>
                      <a:pt x="6906" y="20949"/>
                      <a:pt x="6935" y="20949"/>
                    </a:cubicBezTo>
                    <a:cubicBezTo>
                      <a:pt x="6987" y="20949"/>
                      <a:pt x="7030" y="21006"/>
                      <a:pt x="7072" y="21049"/>
                    </a:cubicBezTo>
                    <a:cubicBezTo>
                      <a:pt x="7118" y="21071"/>
                      <a:pt x="7161" y="21080"/>
                      <a:pt x="7203" y="21080"/>
                    </a:cubicBezTo>
                    <a:cubicBezTo>
                      <a:pt x="7348" y="21080"/>
                      <a:pt x="7477" y="20974"/>
                      <a:pt x="7606" y="20949"/>
                    </a:cubicBezTo>
                    <a:cubicBezTo>
                      <a:pt x="8473" y="20848"/>
                      <a:pt x="9341" y="20682"/>
                      <a:pt x="10208" y="20448"/>
                    </a:cubicBezTo>
                    <a:cubicBezTo>
                      <a:pt x="10875" y="20248"/>
                      <a:pt x="11642" y="20148"/>
                      <a:pt x="12243" y="19648"/>
                    </a:cubicBezTo>
                    <a:cubicBezTo>
                      <a:pt x="12292" y="19605"/>
                      <a:pt x="12336" y="19588"/>
                      <a:pt x="12379" y="19588"/>
                    </a:cubicBezTo>
                    <a:close/>
                    <a:moveTo>
                      <a:pt x="7906" y="0"/>
                    </a:moveTo>
                    <a:cubicBezTo>
                      <a:pt x="7439" y="0"/>
                      <a:pt x="6972" y="45"/>
                      <a:pt x="6505" y="134"/>
                    </a:cubicBezTo>
                    <a:cubicBezTo>
                      <a:pt x="5838" y="267"/>
                      <a:pt x="5104" y="200"/>
                      <a:pt x="4537" y="767"/>
                    </a:cubicBezTo>
                    <a:cubicBezTo>
                      <a:pt x="4470" y="801"/>
                      <a:pt x="4404" y="801"/>
                      <a:pt x="4370" y="801"/>
                    </a:cubicBezTo>
                    <a:cubicBezTo>
                      <a:pt x="3737" y="968"/>
                      <a:pt x="3303" y="1401"/>
                      <a:pt x="2803" y="1768"/>
                    </a:cubicBezTo>
                    <a:cubicBezTo>
                      <a:pt x="2469" y="2102"/>
                      <a:pt x="2169" y="2469"/>
                      <a:pt x="1869" y="2836"/>
                    </a:cubicBezTo>
                    <a:cubicBezTo>
                      <a:pt x="1502" y="3202"/>
                      <a:pt x="1201" y="3636"/>
                      <a:pt x="968" y="4136"/>
                    </a:cubicBezTo>
                    <a:cubicBezTo>
                      <a:pt x="768" y="4603"/>
                      <a:pt x="601" y="5070"/>
                      <a:pt x="468" y="5537"/>
                    </a:cubicBezTo>
                    <a:cubicBezTo>
                      <a:pt x="167" y="6405"/>
                      <a:pt x="1" y="7305"/>
                      <a:pt x="1" y="8206"/>
                    </a:cubicBezTo>
                    <a:cubicBezTo>
                      <a:pt x="1" y="8773"/>
                      <a:pt x="201" y="9307"/>
                      <a:pt x="67" y="9874"/>
                    </a:cubicBezTo>
                    <a:cubicBezTo>
                      <a:pt x="67" y="9941"/>
                      <a:pt x="134" y="10041"/>
                      <a:pt x="167" y="10107"/>
                    </a:cubicBezTo>
                    <a:cubicBezTo>
                      <a:pt x="267" y="10274"/>
                      <a:pt x="334" y="10441"/>
                      <a:pt x="334" y="10608"/>
                    </a:cubicBezTo>
                    <a:cubicBezTo>
                      <a:pt x="334" y="11475"/>
                      <a:pt x="768" y="12209"/>
                      <a:pt x="1101" y="12943"/>
                    </a:cubicBezTo>
                    <a:cubicBezTo>
                      <a:pt x="1535" y="13943"/>
                      <a:pt x="2369" y="14711"/>
                      <a:pt x="3170" y="15511"/>
                    </a:cubicBezTo>
                    <a:cubicBezTo>
                      <a:pt x="3503" y="15812"/>
                      <a:pt x="3937" y="15978"/>
                      <a:pt x="4170" y="16412"/>
                    </a:cubicBezTo>
                    <a:cubicBezTo>
                      <a:pt x="4337" y="16712"/>
                      <a:pt x="4571" y="16946"/>
                      <a:pt x="4871" y="17079"/>
                    </a:cubicBezTo>
                    <a:cubicBezTo>
                      <a:pt x="5104" y="17213"/>
                      <a:pt x="5271" y="17413"/>
                      <a:pt x="5371" y="17646"/>
                    </a:cubicBezTo>
                    <a:cubicBezTo>
                      <a:pt x="5505" y="18180"/>
                      <a:pt x="5605" y="18714"/>
                      <a:pt x="5605" y="19247"/>
                    </a:cubicBezTo>
                    <a:cubicBezTo>
                      <a:pt x="5404" y="19481"/>
                      <a:pt x="5871" y="19447"/>
                      <a:pt x="5805" y="19514"/>
                    </a:cubicBezTo>
                    <a:cubicBezTo>
                      <a:pt x="5571" y="19848"/>
                      <a:pt x="5838" y="20148"/>
                      <a:pt x="5838" y="20448"/>
                    </a:cubicBezTo>
                    <a:cubicBezTo>
                      <a:pt x="5771" y="21015"/>
                      <a:pt x="6038" y="21582"/>
                      <a:pt x="6472" y="21983"/>
                    </a:cubicBezTo>
                    <a:cubicBezTo>
                      <a:pt x="7373" y="22716"/>
                      <a:pt x="8507" y="22883"/>
                      <a:pt x="9607" y="22883"/>
                    </a:cubicBezTo>
                    <a:cubicBezTo>
                      <a:pt x="10308" y="22817"/>
                      <a:pt x="10975" y="22650"/>
                      <a:pt x="11609" y="22350"/>
                    </a:cubicBezTo>
                    <a:cubicBezTo>
                      <a:pt x="11742" y="22283"/>
                      <a:pt x="11842" y="22183"/>
                      <a:pt x="11942" y="22049"/>
                    </a:cubicBezTo>
                    <a:cubicBezTo>
                      <a:pt x="12176" y="21782"/>
                      <a:pt x="12443" y="21516"/>
                      <a:pt x="12710" y="21315"/>
                    </a:cubicBezTo>
                    <a:cubicBezTo>
                      <a:pt x="12977" y="21082"/>
                      <a:pt x="13310" y="20782"/>
                      <a:pt x="13310" y="20415"/>
                    </a:cubicBezTo>
                    <a:cubicBezTo>
                      <a:pt x="13277" y="19748"/>
                      <a:pt x="13210" y="19114"/>
                      <a:pt x="13110" y="18447"/>
                    </a:cubicBezTo>
                    <a:cubicBezTo>
                      <a:pt x="13077" y="18280"/>
                      <a:pt x="13210" y="18147"/>
                      <a:pt x="13043" y="17946"/>
                    </a:cubicBezTo>
                    <a:cubicBezTo>
                      <a:pt x="12843" y="17746"/>
                      <a:pt x="13110" y="17313"/>
                      <a:pt x="12743" y="17112"/>
                    </a:cubicBezTo>
                    <a:cubicBezTo>
                      <a:pt x="12943" y="16846"/>
                      <a:pt x="12776" y="16512"/>
                      <a:pt x="12710" y="16345"/>
                    </a:cubicBezTo>
                    <a:cubicBezTo>
                      <a:pt x="12476" y="16012"/>
                      <a:pt x="12543" y="15578"/>
                      <a:pt x="12876" y="15345"/>
                    </a:cubicBezTo>
                    <a:cubicBezTo>
                      <a:pt x="13343" y="14844"/>
                      <a:pt x="13677" y="14277"/>
                      <a:pt x="13911" y="13610"/>
                    </a:cubicBezTo>
                    <a:cubicBezTo>
                      <a:pt x="14344" y="12743"/>
                      <a:pt x="14678" y="11775"/>
                      <a:pt x="14878" y="10808"/>
                    </a:cubicBezTo>
                    <a:cubicBezTo>
                      <a:pt x="15078" y="9740"/>
                      <a:pt x="15412" y="8673"/>
                      <a:pt x="15345" y="7539"/>
                    </a:cubicBezTo>
                    <a:cubicBezTo>
                      <a:pt x="15345" y="6972"/>
                      <a:pt x="15245" y="6438"/>
                      <a:pt x="15211" y="5871"/>
                    </a:cubicBezTo>
                    <a:cubicBezTo>
                      <a:pt x="15111" y="5404"/>
                      <a:pt x="14911" y="4937"/>
                      <a:pt x="14644" y="4537"/>
                    </a:cubicBezTo>
                    <a:cubicBezTo>
                      <a:pt x="14444" y="4070"/>
                      <a:pt x="14277" y="3536"/>
                      <a:pt x="13810" y="3169"/>
                    </a:cubicBezTo>
                    <a:cubicBezTo>
                      <a:pt x="13343" y="2836"/>
                      <a:pt x="13143" y="2202"/>
                      <a:pt x="12676" y="1768"/>
                    </a:cubicBezTo>
                    <a:cubicBezTo>
                      <a:pt x="12343" y="1501"/>
                      <a:pt x="11976" y="1201"/>
                      <a:pt x="11642" y="934"/>
                    </a:cubicBezTo>
                    <a:cubicBezTo>
                      <a:pt x="10742" y="200"/>
                      <a:pt x="9641" y="100"/>
                      <a:pt x="8607" y="34"/>
                    </a:cubicBezTo>
                    <a:cubicBezTo>
                      <a:pt x="8373" y="11"/>
                      <a:pt x="8140" y="0"/>
                      <a:pt x="79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1"/>
              <p:cNvSpPr/>
              <p:nvPr/>
            </p:nvSpPr>
            <p:spPr>
              <a:xfrm>
                <a:off x="5258938" y="1574713"/>
                <a:ext cx="26319" cy="93454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4506" extrusionOk="0">
                    <a:moveTo>
                      <a:pt x="268" y="1"/>
                    </a:moveTo>
                    <a:cubicBezTo>
                      <a:pt x="168" y="134"/>
                      <a:pt x="1" y="234"/>
                      <a:pt x="34" y="368"/>
                    </a:cubicBezTo>
                    <a:cubicBezTo>
                      <a:pt x="101" y="535"/>
                      <a:pt x="34" y="668"/>
                      <a:pt x="34" y="835"/>
                    </a:cubicBezTo>
                    <a:cubicBezTo>
                      <a:pt x="134" y="1435"/>
                      <a:pt x="168" y="2069"/>
                      <a:pt x="201" y="2636"/>
                    </a:cubicBezTo>
                    <a:cubicBezTo>
                      <a:pt x="201" y="3237"/>
                      <a:pt x="368" y="3870"/>
                      <a:pt x="701" y="4404"/>
                    </a:cubicBezTo>
                    <a:cubicBezTo>
                      <a:pt x="745" y="4469"/>
                      <a:pt x="843" y="4506"/>
                      <a:pt x="908" y="4506"/>
                    </a:cubicBezTo>
                    <a:cubicBezTo>
                      <a:pt x="943" y="4506"/>
                      <a:pt x="968" y="4494"/>
                      <a:pt x="968" y="4471"/>
                    </a:cubicBezTo>
                    <a:cubicBezTo>
                      <a:pt x="1002" y="4237"/>
                      <a:pt x="1269" y="4104"/>
                      <a:pt x="1202" y="3804"/>
                    </a:cubicBezTo>
                    <a:cubicBezTo>
                      <a:pt x="935" y="2703"/>
                      <a:pt x="968" y="1535"/>
                      <a:pt x="701" y="401"/>
                    </a:cubicBezTo>
                    <a:cubicBezTo>
                      <a:pt x="635" y="134"/>
                      <a:pt x="301" y="234"/>
                      <a:pt x="2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1"/>
              <p:cNvSpPr/>
              <p:nvPr/>
            </p:nvSpPr>
            <p:spPr>
              <a:xfrm>
                <a:off x="5131662" y="2014007"/>
                <a:ext cx="47059" cy="83976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4049" extrusionOk="0">
                    <a:moveTo>
                      <a:pt x="1802" y="1"/>
                    </a:moveTo>
                    <a:cubicBezTo>
                      <a:pt x="1401" y="168"/>
                      <a:pt x="1101" y="535"/>
                      <a:pt x="934" y="968"/>
                    </a:cubicBezTo>
                    <a:cubicBezTo>
                      <a:pt x="734" y="1368"/>
                      <a:pt x="567" y="1769"/>
                      <a:pt x="401" y="2202"/>
                    </a:cubicBezTo>
                    <a:cubicBezTo>
                      <a:pt x="267" y="2636"/>
                      <a:pt x="167" y="3070"/>
                      <a:pt x="67" y="3537"/>
                    </a:cubicBezTo>
                    <a:cubicBezTo>
                      <a:pt x="0" y="3737"/>
                      <a:pt x="100" y="3937"/>
                      <a:pt x="267" y="4037"/>
                    </a:cubicBezTo>
                    <a:cubicBezTo>
                      <a:pt x="287" y="4045"/>
                      <a:pt x="308" y="4049"/>
                      <a:pt x="328" y="4049"/>
                    </a:cubicBezTo>
                    <a:cubicBezTo>
                      <a:pt x="472" y="4049"/>
                      <a:pt x="601" y="3858"/>
                      <a:pt x="601" y="3770"/>
                    </a:cubicBezTo>
                    <a:cubicBezTo>
                      <a:pt x="701" y="3470"/>
                      <a:pt x="968" y="3270"/>
                      <a:pt x="1034" y="2936"/>
                    </a:cubicBezTo>
                    <a:cubicBezTo>
                      <a:pt x="1101" y="2569"/>
                      <a:pt x="1234" y="2236"/>
                      <a:pt x="1435" y="1936"/>
                    </a:cubicBezTo>
                    <a:cubicBezTo>
                      <a:pt x="1802" y="1302"/>
                      <a:pt x="2269" y="735"/>
                      <a:pt x="18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1"/>
              <p:cNvSpPr/>
              <p:nvPr/>
            </p:nvSpPr>
            <p:spPr>
              <a:xfrm>
                <a:off x="5449882" y="1981489"/>
                <a:ext cx="56060" cy="72403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3491" extrusionOk="0">
                    <a:moveTo>
                      <a:pt x="601" y="1"/>
                    </a:moveTo>
                    <a:cubicBezTo>
                      <a:pt x="434" y="1"/>
                      <a:pt x="301" y="34"/>
                      <a:pt x="201" y="168"/>
                    </a:cubicBezTo>
                    <a:cubicBezTo>
                      <a:pt x="1" y="368"/>
                      <a:pt x="201" y="501"/>
                      <a:pt x="267" y="701"/>
                    </a:cubicBezTo>
                    <a:cubicBezTo>
                      <a:pt x="701" y="1769"/>
                      <a:pt x="1568" y="2503"/>
                      <a:pt x="2235" y="3403"/>
                    </a:cubicBezTo>
                    <a:cubicBezTo>
                      <a:pt x="2278" y="3467"/>
                      <a:pt x="2323" y="3490"/>
                      <a:pt x="2367" y="3490"/>
                    </a:cubicBezTo>
                    <a:cubicBezTo>
                      <a:pt x="2461" y="3490"/>
                      <a:pt x="2546" y="3382"/>
                      <a:pt x="2569" y="3337"/>
                    </a:cubicBezTo>
                    <a:cubicBezTo>
                      <a:pt x="2702" y="3137"/>
                      <a:pt x="2436" y="2903"/>
                      <a:pt x="2536" y="2703"/>
                    </a:cubicBezTo>
                    <a:cubicBezTo>
                      <a:pt x="2269" y="2603"/>
                      <a:pt x="2269" y="2303"/>
                      <a:pt x="2169" y="2103"/>
                    </a:cubicBezTo>
                    <a:cubicBezTo>
                      <a:pt x="2069" y="1902"/>
                      <a:pt x="1969" y="1669"/>
                      <a:pt x="1835" y="1502"/>
                    </a:cubicBezTo>
                    <a:cubicBezTo>
                      <a:pt x="1735" y="1269"/>
                      <a:pt x="1402" y="1169"/>
                      <a:pt x="1301" y="835"/>
                    </a:cubicBezTo>
                    <a:cubicBezTo>
                      <a:pt x="1268" y="635"/>
                      <a:pt x="1168" y="435"/>
                      <a:pt x="1035" y="268"/>
                    </a:cubicBezTo>
                    <a:cubicBezTo>
                      <a:pt x="968" y="368"/>
                      <a:pt x="1035" y="501"/>
                      <a:pt x="868" y="568"/>
                    </a:cubicBezTo>
                    <a:cubicBezTo>
                      <a:pt x="834" y="335"/>
                      <a:pt x="834" y="101"/>
                      <a:pt x="6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1"/>
              <p:cNvSpPr/>
              <p:nvPr/>
            </p:nvSpPr>
            <p:spPr>
              <a:xfrm>
                <a:off x="5193237" y="1624797"/>
                <a:ext cx="44985" cy="60644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924" extrusionOk="0">
                    <a:moveTo>
                      <a:pt x="366" y="1"/>
                    </a:moveTo>
                    <a:cubicBezTo>
                      <a:pt x="330" y="1"/>
                      <a:pt x="287" y="16"/>
                      <a:pt x="234" y="54"/>
                    </a:cubicBezTo>
                    <a:cubicBezTo>
                      <a:pt x="0" y="188"/>
                      <a:pt x="167" y="388"/>
                      <a:pt x="200" y="621"/>
                    </a:cubicBezTo>
                    <a:cubicBezTo>
                      <a:pt x="367" y="1222"/>
                      <a:pt x="667" y="1789"/>
                      <a:pt x="1034" y="2323"/>
                    </a:cubicBezTo>
                    <a:cubicBezTo>
                      <a:pt x="1201" y="2590"/>
                      <a:pt x="1401" y="2890"/>
                      <a:pt x="1668" y="2923"/>
                    </a:cubicBezTo>
                    <a:cubicBezTo>
                      <a:pt x="2102" y="2923"/>
                      <a:pt x="2168" y="2790"/>
                      <a:pt x="2035" y="2523"/>
                    </a:cubicBezTo>
                    <a:cubicBezTo>
                      <a:pt x="1901" y="2289"/>
                      <a:pt x="1768" y="1922"/>
                      <a:pt x="1668" y="1722"/>
                    </a:cubicBezTo>
                    <a:cubicBezTo>
                      <a:pt x="1568" y="1522"/>
                      <a:pt x="1368" y="1522"/>
                      <a:pt x="1301" y="1355"/>
                    </a:cubicBezTo>
                    <a:cubicBezTo>
                      <a:pt x="1168" y="955"/>
                      <a:pt x="934" y="588"/>
                      <a:pt x="634" y="255"/>
                    </a:cubicBezTo>
                    <a:cubicBezTo>
                      <a:pt x="531" y="177"/>
                      <a:pt x="488" y="1"/>
                      <a:pt x="3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1"/>
              <p:cNvSpPr/>
              <p:nvPr/>
            </p:nvSpPr>
            <p:spPr>
              <a:xfrm>
                <a:off x="5317049" y="1602399"/>
                <a:ext cx="23561" cy="67115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3236" extrusionOk="0">
                    <a:moveTo>
                      <a:pt x="802" y="0"/>
                    </a:moveTo>
                    <a:cubicBezTo>
                      <a:pt x="535" y="34"/>
                      <a:pt x="435" y="234"/>
                      <a:pt x="368" y="401"/>
                    </a:cubicBezTo>
                    <a:cubicBezTo>
                      <a:pt x="168" y="1101"/>
                      <a:pt x="34" y="1802"/>
                      <a:pt x="1" y="2535"/>
                    </a:cubicBezTo>
                    <a:cubicBezTo>
                      <a:pt x="34" y="2669"/>
                      <a:pt x="68" y="2802"/>
                      <a:pt x="134" y="2936"/>
                    </a:cubicBezTo>
                    <a:cubicBezTo>
                      <a:pt x="168" y="3036"/>
                      <a:pt x="134" y="3236"/>
                      <a:pt x="301" y="3236"/>
                    </a:cubicBezTo>
                    <a:cubicBezTo>
                      <a:pt x="435" y="3236"/>
                      <a:pt x="435" y="3102"/>
                      <a:pt x="501" y="3002"/>
                    </a:cubicBezTo>
                    <a:cubicBezTo>
                      <a:pt x="768" y="2736"/>
                      <a:pt x="735" y="2335"/>
                      <a:pt x="835" y="2035"/>
                    </a:cubicBezTo>
                    <a:cubicBezTo>
                      <a:pt x="1035" y="1468"/>
                      <a:pt x="1135" y="868"/>
                      <a:pt x="1102" y="267"/>
                    </a:cubicBezTo>
                    <a:cubicBezTo>
                      <a:pt x="1102" y="0"/>
                      <a:pt x="1068" y="0"/>
                      <a:pt x="8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1"/>
              <p:cNvSpPr/>
              <p:nvPr/>
            </p:nvSpPr>
            <p:spPr>
              <a:xfrm>
                <a:off x="5480327" y="1950359"/>
                <a:ext cx="58819" cy="36710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770" extrusionOk="0">
                    <a:moveTo>
                      <a:pt x="401" y="1"/>
                    </a:moveTo>
                    <a:cubicBezTo>
                      <a:pt x="234" y="1"/>
                      <a:pt x="67" y="101"/>
                      <a:pt x="34" y="268"/>
                    </a:cubicBezTo>
                    <a:cubicBezTo>
                      <a:pt x="0" y="468"/>
                      <a:pt x="100" y="701"/>
                      <a:pt x="267" y="768"/>
                    </a:cubicBezTo>
                    <a:cubicBezTo>
                      <a:pt x="434" y="868"/>
                      <a:pt x="634" y="968"/>
                      <a:pt x="801" y="1035"/>
                    </a:cubicBezTo>
                    <a:cubicBezTo>
                      <a:pt x="1268" y="1302"/>
                      <a:pt x="1768" y="1535"/>
                      <a:pt x="2269" y="1735"/>
                    </a:cubicBezTo>
                    <a:cubicBezTo>
                      <a:pt x="2345" y="1758"/>
                      <a:pt x="2413" y="1769"/>
                      <a:pt x="2472" y="1769"/>
                    </a:cubicBezTo>
                    <a:cubicBezTo>
                      <a:pt x="2672" y="1769"/>
                      <a:pt x="2777" y="1649"/>
                      <a:pt x="2802" y="1469"/>
                    </a:cubicBezTo>
                    <a:cubicBezTo>
                      <a:pt x="2836" y="1235"/>
                      <a:pt x="2602" y="1068"/>
                      <a:pt x="2369" y="1002"/>
                    </a:cubicBezTo>
                    <a:cubicBezTo>
                      <a:pt x="2102" y="902"/>
                      <a:pt x="1868" y="768"/>
                      <a:pt x="1635" y="601"/>
                    </a:cubicBezTo>
                    <a:cubicBezTo>
                      <a:pt x="1234" y="368"/>
                      <a:pt x="801" y="201"/>
                      <a:pt x="4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1"/>
              <p:cNvSpPr/>
              <p:nvPr/>
            </p:nvSpPr>
            <p:spPr>
              <a:xfrm>
                <a:off x="5476180" y="1906579"/>
                <a:ext cx="58134" cy="19081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920" extrusionOk="0">
                    <a:moveTo>
                      <a:pt x="1383" y="1"/>
                    </a:moveTo>
                    <a:cubicBezTo>
                      <a:pt x="1075" y="1"/>
                      <a:pt x="768" y="35"/>
                      <a:pt x="467" y="110"/>
                    </a:cubicBezTo>
                    <a:cubicBezTo>
                      <a:pt x="300" y="110"/>
                      <a:pt x="0" y="211"/>
                      <a:pt x="67" y="311"/>
                    </a:cubicBezTo>
                    <a:cubicBezTo>
                      <a:pt x="200" y="511"/>
                      <a:pt x="134" y="911"/>
                      <a:pt x="567" y="911"/>
                    </a:cubicBezTo>
                    <a:cubicBezTo>
                      <a:pt x="650" y="917"/>
                      <a:pt x="734" y="920"/>
                      <a:pt x="818" y="920"/>
                    </a:cubicBezTo>
                    <a:cubicBezTo>
                      <a:pt x="1210" y="920"/>
                      <a:pt x="1617" y="860"/>
                      <a:pt x="2002" y="778"/>
                    </a:cubicBezTo>
                    <a:cubicBezTo>
                      <a:pt x="2062" y="823"/>
                      <a:pt x="2115" y="841"/>
                      <a:pt x="2161" y="841"/>
                    </a:cubicBezTo>
                    <a:cubicBezTo>
                      <a:pt x="2319" y="841"/>
                      <a:pt x="2414" y="637"/>
                      <a:pt x="2569" y="611"/>
                    </a:cubicBezTo>
                    <a:cubicBezTo>
                      <a:pt x="2735" y="611"/>
                      <a:pt x="2802" y="444"/>
                      <a:pt x="2802" y="311"/>
                    </a:cubicBezTo>
                    <a:cubicBezTo>
                      <a:pt x="2769" y="144"/>
                      <a:pt x="2602" y="177"/>
                      <a:pt x="2502" y="144"/>
                    </a:cubicBezTo>
                    <a:cubicBezTo>
                      <a:pt x="2135" y="52"/>
                      <a:pt x="1759" y="1"/>
                      <a:pt x="13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1"/>
              <p:cNvSpPr/>
              <p:nvPr/>
            </p:nvSpPr>
            <p:spPr>
              <a:xfrm>
                <a:off x="5096385" y="1989929"/>
                <a:ext cx="48449" cy="42953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2071" extrusionOk="0">
                    <a:moveTo>
                      <a:pt x="1686" y="1"/>
                    </a:moveTo>
                    <a:cubicBezTo>
                      <a:pt x="1612" y="1"/>
                      <a:pt x="1540" y="36"/>
                      <a:pt x="1501" y="94"/>
                    </a:cubicBezTo>
                    <a:cubicBezTo>
                      <a:pt x="1034" y="595"/>
                      <a:pt x="467" y="1028"/>
                      <a:pt x="133" y="1629"/>
                    </a:cubicBezTo>
                    <a:cubicBezTo>
                      <a:pt x="0" y="1862"/>
                      <a:pt x="300" y="1829"/>
                      <a:pt x="267" y="1996"/>
                    </a:cubicBezTo>
                    <a:cubicBezTo>
                      <a:pt x="267" y="2046"/>
                      <a:pt x="309" y="2071"/>
                      <a:pt x="359" y="2071"/>
                    </a:cubicBezTo>
                    <a:cubicBezTo>
                      <a:pt x="409" y="2071"/>
                      <a:pt x="467" y="2046"/>
                      <a:pt x="500" y="1996"/>
                    </a:cubicBezTo>
                    <a:cubicBezTo>
                      <a:pt x="701" y="1662"/>
                      <a:pt x="1134" y="1629"/>
                      <a:pt x="1401" y="1295"/>
                    </a:cubicBezTo>
                    <a:cubicBezTo>
                      <a:pt x="1568" y="1062"/>
                      <a:pt x="1701" y="628"/>
                      <a:pt x="2168" y="595"/>
                    </a:cubicBezTo>
                    <a:cubicBezTo>
                      <a:pt x="2235" y="595"/>
                      <a:pt x="2335" y="261"/>
                      <a:pt x="2302" y="94"/>
                    </a:cubicBezTo>
                    <a:cubicBezTo>
                      <a:pt x="2290" y="26"/>
                      <a:pt x="2259" y="4"/>
                      <a:pt x="2219" y="4"/>
                    </a:cubicBezTo>
                    <a:cubicBezTo>
                      <a:pt x="2152" y="4"/>
                      <a:pt x="2060" y="65"/>
                      <a:pt x="1994" y="65"/>
                    </a:cubicBezTo>
                    <a:cubicBezTo>
                      <a:pt x="1985" y="65"/>
                      <a:pt x="1976" y="64"/>
                      <a:pt x="1968" y="61"/>
                    </a:cubicBezTo>
                    <a:lnTo>
                      <a:pt x="1835" y="61"/>
                    </a:lnTo>
                    <a:cubicBezTo>
                      <a:pt x="1793" y="19"/>
                      <a:pt x="1739" y="1"/>
                      <a:pt x="16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7" name="Google Shape;1197;p41"/>
          <p:cNvSpPr txBox="1"/>
          <p:nvPr/>
        </p:nvSpPr>
        <p:spPr>
          <a:xfrm>
            <a:off x="1546200" y="680903"/>
            <a:ext cx="6485383" cy="395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b="1" dirty="0" smtClean="0"/>
              <a:t>Generating Left-Justified Value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Specifies character for blank space in field</a:t>
            </a:r>
            <a:endParaRPr lang="en-US" sz="2000" dirty="0"/>
          </a:p>
          <a:p>
            <a:endParaRPr lang="en-US" sz="2000" dirty="0"/>
          </a:p>
          <a:p>
            <a:r>
              <a:rPr lang="en-US" sz="2000" b="1" i="1" dirty="0" err="1"/>
              <a:t>cout.setf</a:t>
            </a:r>
            <a:r>
              <a:rPr lang="en-US" sz="2000" b="1" i="1" dirty="0"/>
              <a:t>(</a:t>
            </a:r>
            <a:r>
              <a:rPr lang="en-US" sz="2000" b="1" i="1" dirty="0" err="1"/>
              <a:t>ios</a:t>
            </a:r>
            <a:r>
              <a:rPr lang="en-US" sz="2000" b="1" i="1" dirty="0"/>
              <a:t>::left</a:t>
            </a:r>
            <a:r>
              <a:rPr lang="en-US" sz="2000" b="1" i="1" dirty="0" smtClean="0"/>
              <a:t>);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By default, when we use </a:t>
            </a:r>
            <a:r>
              <a:rPr lang="en-US" sz="2000" dirty="0" err="1" smtClean="0"/>
              <a:t>setw</a:t>
            </a:r>
            <a:r>
              <a:rPr lang="en-US" sz="2000" dirty="0" smtClean="0"/>
              <a:t>(n) to print values or information, the values are right justified.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So to put as left justify we must write the above statement</a:t>
            </a:r>
            <a:r>
              <a:rPr lang="en-US" sz="2000" dirty="0"/>
              <a:t>.</a:t>
            </a:r>
          </a:p>
        </p:txBody>
      </p:sp>
      <p:grpSp>
        <p:nvGrpSpPr>
          <p:cNvPr id="1200" name="Google Shape;1200;p41"/>
          <p:cNvGrpSpPr/>
          <p:nvPr/>
        </p:nvGrpSpPr>
        <p:grpSpPr>
          <a:xfrm>
            <a:off x="7101477" y="164441"/>
            <a:ext cx="701063" cy="489356"/>
            <a:chOff x="6599398" y="1114998"/>
            <a:chExt cx="701063" cy="489356"/>
          </a:xfrm>
        </p:grpSpPr>
        <p:sp>
          <p:nvSpPr>
            <p:cNvPr id="1201" name="Google Shape;1201;p41"/>
            <p:cNvSpPr/>
            <p:nvPr/>
          </p:nvSpPr>
          <p:spPr>
            <a:xfrm>
              <a:off x="6599398" y="1114998"/>
              <a:ext cx="701063" cy="489356"/>
            </a:xfrm>
            <a:custGeom>
              <a:avLst/>
              <a:gdLst/>
              <a:ahLst/>
              <a:cxnLst/>
              <a:rect l="l" t="t" r="r" b="b"/>
              <a:pathLst>
                <a:path w="8937" h="6238" extrusionOk="0">
                  <a:moveTo>
                    <a:pt x="4503" y="0"/>
                  </a:moveTo>
                  <a:cubicBezTo>
                    <a:pt x="3898" y="0"/>
                    <a:pt x="3285" y="84"/>
                    <a:pt x="2710" y="207"/>
                  </a:cubicBezTo>
                  <a:cubicBezTo>
                    <a:pt x="2694" y="239"/>
                    <a:pt x="2662" y="255"/>
                    <a:pt x="2614" y="271"/>
                  </a:cubicBezTo>
                  <a:cubicBezTo>
                    <a:pt x="888" y="868"/>
                    <a:pt x="1" y="2836"/>
                    <a:pt x="856" y="4497"/>
                  </a:cubicBezTo>
                  <a:cubicBezTo>
                    <a:pt x="1480" y="5725"/>
                    <a:pt x="2798" y="6237"/>
                    <a:pt x="4120" y="6237"/>
                  </a:cubicBezTo>
                  <a:cubicBezTo>
                    <a:pt x="4743" y="6237"/>
                    <a:pt x="5367" y="6123"/>
                    <a:pt x="5920" y="5917"/>
                  </a:cubicBezTo>
                  <a:cubicBezTo>
                    <a:pt x="7695" y="5255"/>
                    <a:pt x="8937" y="3110"/>
                    <a:pt x="7695" y="1416"/>
                  </a:cubicBezTo>
                  <a:cubicBezTo>
                    <a:pt x="6927" y="346"/>
                    <a:pt x="5732" y="0"/>
                    <a:pt x="4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2" name="Google Shape;1202;p41"/>
            <p:cNvGrpSpPr/>
            <p:nvPr/>
          </p:nvGrpSpPr>
          <p:grpSpPr>
            <a:xfrm>
              <a:off x="6735749" y="1144782"/>
              <a:ext cx="380090" cy="401047"/>
              <a:chOff x="6360102" y="1650825"/>
              <a:chExt cx="490503" cy="517547"/>
            </a:xfrm>
          </p:grpSpPr>
          <p:sp>
            <p:nvSpPr>
              <p:cNvPr id="1203" name="Google Shape;1203;p41"/>
              <p:cNvSpPr/>
              <p:nvPr/>
            </p:nvSpPr>
            <p:spPr>
              <a:xfrm>
                <a:off x="6409917" y="1653542"/>
                <a:ext cx="425502" cy="386884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18654" extrusionOk="0">
                    <a:moveTo>
                      <a:pt x="10607" y="857"/>
                    </a:moveTo>
                    <a:cubicBezTo>
                      <a:pt x="10732" y="857"/>
                      <a:pt x="10855" y="916"/>
                      <a:pt x="10942" y="1037"/>
                    </a:cubicBezTo>
                    <a:cubicBezTo>
                      <a:pt x="11609" y="1504"/>
                      <a:pt x="12176" y="2104"/>
                      <a:pt x="12609" y="2771"/>
                    </a:cubicBezTo>
                    <a:cubicBezTo>
                      <a:pt x="12843" y="3238"/>
                      <a:pt x="13143" y="3672"/>
                      <a:pt x="13477" y="4072"/>
                    </a:cubicBezTo>
                    <a:cubicBezTo>
                      <a:pt x="13644" y="4239"/>
                      <a:pt x="13744" y="4439"/>
                      <a:pt x="13777" y="4673"/>
                    </a:cubicBezTo>
                    <a:cubicBezTo>
                      <a:pt x="13877" y="4973"/>
                      <a:pt x="14144" y="5140"/>
                      <a:pt x="14311" y="5407"/>
                    </a:cubicBezTo>
                    <a:cubicBezTo>
                      <a:pt x="14711" y="6207"/>
                      <a:pt x="15211" y="7041"/>
                      <a:pt x="15645" y="7775"/>
                    </a:cubicBezTo>
                    <a:cubicBezTo>
                      <a:pt x="16079" y="8509"/>
                      <a:pt x="16512" y="9209"/>
                      <a:pt x="16879" y="9976"/>
                    </a:cubicBezTo>
                    <a:cubicBezTo>
                      <a:pt x="17380" y="10910"/>
                      <a:pt x="17980" y="11778"/>
                      <a:pt x="18380" y="12745"/>
                    </a:cubicBezTo>
                    <a:cubicBezTo>
                      <a:pt x="18680" y="13346"/>
                      <a:pt x="18947" y="14013"/>
                      <a:pt x="19114" y="14680"/>
                    </a:cubicBezTo>
                    <a:cubicBezTo>
                      <a:pt x="19181" y="15013"/>
                      <a:pt x="19314" y="15280"/>
                      <a:pt x="19414" y="15681"/>
                    </a:cubicBezTo>
                    <a:cubicBezTo>
                      <a:pt x="19514" y="16047"/>
                      <a:pt x="19614" y="16414"/>
                      <a:pt x="19681" y="16815"/>
                    </a:cubicBezTo>
                    <a:cubicBezTo>
                      <a:pt x="19781" y="17148"/>
                      <a:pt x="19548" y="17115"/>
                      <a:pt x="19314" y="17215"/>
                    </a:cubicBezTo>
                    <a:cubicBezTo>
                      <a:pt x="19127" y="17322"/>
                      <a:pt x="18930" y="17332"/>
                      <a:pt x="18733" y="17332"/>
                    </a:cubicBezTo>
                    <a:cubicBezTo>
                      <a:pt x="18683" y="17332"/>
                      <a:pt x="18634" y="17332"/>
                      <a:pt x="18585" y="17332"/>
                    </a:cubicBezTo>
                    <a:cubicBezTo>
                      <a:pt x="18339" y="17332"/>
                      <a:pt x="18097" y="17348"/>
                      <a:pt x="17880" y="17549"/>
                    </a:cubicBezTo>
                    <a:cubicBezTo>
                      <a:pt x="17847" y="17571"/>
                      <a:pt x="17802" y="17578"/>
                      <a:pt x="17751" y="17578"/>
                    </a:cubicBezTo>
                    <a:cubicBezTo>
                      <a:pt x="17650" y="17578"/>
                      <a:pt x="17524" y="17549"/>
                      <a:pt x="17413" y="17549"/>
                    </a:cubicBezTo>
                    <a:cubicBezTo>
                      <a:pt x="17336" y="17546"/>
                      <a:pt x="17259" y="17545"/>
                      <a:pt x="17182" y="17545"/>
                    </a:cubicBezTo>
                    <a:cubicBezTo>
                      <a:pt x="16324" y="17545"/>
                      <a:pt x="15449" y="17674"/>
                      <a:pt x="14570" y="17674"/>
                    </a:cubicBezTo>
                    <a:cubicBezTo>
                      <a:pt x="14361" y="17674"/>
                      <a:pt x="14152" y="17667"/>
                      <a:pt x="13944" y="17649"/>
                    </a:cubicBezTo>
                    <a:cubicBezTo>
                      <a:pt x="13851" y="17644"/>
                      <a:pt x="13758" y="17642"/>
                      <a:pt x="13665" y="17642"/>
                    </a:cubicBezTo>
                    <a:cubicBezTo>
                      <a:pt x="13217" y="17642"/>
                      <a:pt x="12769" y="17689"/>
                      <a:pt x="12321" y="17689"/>
                    </a:cubicBezTo>
                    <a:cubicBezTo>
                      <a:pt x="12228" y="17689"/>
                      <a:pt x="12135" y="17687"/>
                      <a:pt x="12042" y="17682"/>
                    </a:cubicBezTo>
                    <a:cubicBezTo>
                      <a:pt x="11809" y="17715"/>
                      <a:pt x="11575" y="17715"/>
                      <a:pt x="11342" y="17782"/>
                    </a:cubicBezTo>
                    <a:cubicBezTo>
                      <a:pt x="11213" y="17801"/>
                      <a:pt x="11084" y="17806"/>
                      <a:pt x="10954" y="17806"/>
                    </a:cubicBezTo>
                    <a:cubicBezTo>
                      <a:pt x="10744" y="17806"/>
                      <a:pt x="10532" y="17791"/>
                      <a:pt x="10316" y="17791"/>
                    </a:cubicBezTo>
                    <a:cubicBezTo>
                      <a:pt x="10182" y="17791"/>
                      <a:pt x="10046" y="17797"/>
                      <a:pt x="9908" y="17815"/>
                    </a:cubicBezTo>
                    <a:cubicBezTo>
                      <a:pt x="9854" y="17820"/>
                      <a:pt x="9799" y="17822"/>
                      <a:pt x="9744" y="17822"/>
                    </a:cubicBezTo>
                    <a:cubicBezTo>
                      <a:pt x="9478" y="17822"/>
                      <a:pt x="9198" y="17775"/>
                      <a:pt x="8916" y="17775"/>
                    </a:cubicBezTo>
                    <a:cubicBezTo>
                      <a:pt x="8857" y="17775"/>
                      <a:pt x="8799" y="17777"/>
                      <a:pt x="8740" y="17782"/>
                    </a:cubicBezTo>
                    <a:cubicBezTo>
                      <a:pt x="8356" y="17799"/>
                      <a:pt x="7973" y="17807"/>
                      <a:pt x="7593" y="17807"/>
                    </a:cubicBezTo>
                    <a:cubicBezTo>
                      <a:pt x="7214" y="17807"/>
                      <a:pt x="6839" y="17799"/>
                      <a:pt x="6472" y="17782"/>
                    </a:cubicBezTo>
                    <a:cubicBezTo>
                      <a:pt x="6334" y="17788"/>
                      <a:pt x="6198" y="17791"/>
                      <a:pt x="6062" y="17791"/>
                    </a:cubicBezTo>
                    <a:cubicBezTo>
                      <a:pt x="5407" y="17791"/>
                      <a:pt x="4767" y="17726"/>
                      <a:pt x="4103" y="17615"/>
                    </a:cubicBezTo>
                    <a:cubicBezTo>
                      <a:pt x="3837" y="17549"/>
                      <a:pt x="3570" y="17482"/>
                      <a:pt x="3303" y="17449"/>
                    </a:cubicBezTo>
                    <a:cubicBezTo>
                      <a:pt x="2869" y="17415"/>
                      <a:pt x="2436" y="17282"/>
                      <a:pt x="2002" y="17215"/>
                    </a:cubicBezTo>
                    <a:cubicBezTo>
                      <a:pt x="968" y="17048"/>
                      <a:pt x="734" y="16148"/>
                      <a:pt x="1001" y="15314"/>
                    </a:cubicBezTo>
                    <a:cubicBezTo>
                      <a:pt x="1235" y="14646"/>
                      <a:pt x="1602" y="13946"/>
                      <a:pt x="1868" y="13346"/>
                    </a:cubicBezTo>
                    <a:cubicBezTo>
                      <a:pt x="2135" y="12712"/>
                      <a:pt x="2502" y="12145"/>
                      <a:pt x="2736" y="11544"/>
                    </a:cubicBezTo>
                    <a:cubicBezTo>
                      <a:pt x="2969" y="11044"/>
                      <a:pt x="3336" y="10610"/>
                      <a:pt x="3470" y="10077"/>
                    </a:cubicBezTo>
                    <a:cubicBezTo>
                      <a:pt x="3536" y="9743"/>
                      <a:pt x="3903" y="9576"/>
                      <a:pt x="4003" y="9243"/>
                    </a:cubicBezTo>
                    <a:cubicBezTo>
                      <a:pt x="4470" y="7942"/>
                      <a:pt x="5338" y="6841"/>
                      <a:pt x="5938" y="5640"/>
                    </a:cubicBezTo>
                    <a:cubicBezTo>
                      <a:pt x="6205" y="5173"/>
                      <a:pt x="6672" y="4806"/>
                      <a:pt x="7005" y="4339"/>
                    </a:cubicBezTo>
                    <a:cubicBezTo>
                      <a:pt x="7472" y="3705"/>
                      <a:pt x="8006" y="3105"/>
                      <a:pt x="8573" y="2571"/>
                    </a:cubicBezTo>
                    <a:cubicBezTo>
                      <a:pt x="9074" y="2004"/>
                      <a:pt x="9674" y="1470"/>
                      <a:pt x="10274" y="1003"/>
                    </a:cubicBezTo>
                    <a:cubicBezTo>
                      <a:pt x="10371" y="907"/>
                      <a:pt x="10490" y="857"/>
                      <a:pt x="10607" y="857"/>
                    </a:cubicBezTo>
                    <a:close/>
                    <a:moveTo>
                      <a:pt x="10467" y="0"/>
                    </a:moveTo>
                    <a:cubicBezTo>
                      <a:pt x="10181" y="0"/>
                      <a:pt x="9892" y="118"/>
                      <a:pt x="9674" y="336"/>
                    </a:cubicBezTo>
                    <a:cubicBezTo>
                      <a:pt x="9507" y="570"/>
                      <a:pt x="9140" y="603"/>
                      <a:pt x="9074" y="937"/>
                    </a:cubicBezTo>
                    <a:cubicBezTo>
                      <a:pt x="8974" y="1304"/>
                      <a:pt x="8507" y="1237"/>
                      <a:pt x="8373" y="1637"/>
                    </a:cubicBezTo>
                    <a:cubicBezTo>
                      <a:pt x="8273" y="1837"/>
                      <a:pt x="7639" y="1771"/>
                      <a:pt x="7806" y="2338"/>
                    </a:cubicBezTo>
                    <a:cubicBezTo>
                      <a:pt x="7791" y="2337"/>
                      <a:pt x="7777" y="2336"/>
                      <a:pt x="7763" y="2336"/>
                    </a:cubicBezTo>
                    <a:cubicBezTo>
                      <a:pt x="7370" y="2336"/>
                      <a:pt x="7328" y="2777"/>
                      <a:pt x="7005" y="2938"/>
                    </a:cubicBezTo>
                    <a:cubicBezTo>
                      <a:pt x="6705" y="3138"/>
                      <a:pt x="6438" y="3405"/>
                      <a:pt x="6305" y="3772"/>
                    </a:cubicBezTo>
                    <a:cubicBezTo>
                      <a:pt x="6105" y="4339"/>
                      <a:pt x="5638" y="4706"/>
                      <a:pt x="5371" y="5206"/>
                    </a:cubicBezTo>
                    <a:cubicBezTo>
                      <a:pt x="4937" y="5940"/>
                      <a:pt x="4504" y="6641"/>
                      <a:pt x="4070" y="7375"/>
                    </a:cubicBezTo>
                    <a:cubicBezTo>
                      <a:pt x="3636" y="8175"/>
                      <a:pt x="3336" y="9076"/>
                      <a:pt x="2802" y="9810"/>
                    </a:cubicBezTo>
                    <a:cubicBezTo>
                      <a:pt x="2669" y="9943"/>
                      <a:pt x="2602" y="10110"/>
                      <a:pt x="2569" y="10277"/>
                    </a:cubicBezTo>
                    <a:cubicBezTo>
                      <a:pt x="2502" y="10877"/>
                      <a:pt x="1902" y="11211"/>
                      <a:pt x="1802" y="11811"/>
                    </a:cubicBezTo>
                    <a:cubicBezTo>
                      <a:pt x="1668" y="12145"/>
                      <a:pt x="1502" y="12445"/>
                      <a:pt x="1301" y="12712"/>
                    </a:cubicBezTo>
                    <a:cubicBezTo>
                      <a:pt x="934" y="13512"/>
                      <a:pt x="601" y="14313"/>
                      <a:pt x="334" y="15147"/>
                    </a:cubicBezTo>
                    <a:cubicBezTo>
                      <a:pt x="201" y="15714"/>
                      <a:pt x="0" y="16348"/>
                      <a:pt x="401" y="16948"/>
                    </a:cubicBezTo>
                    <a:cubicBezTo>
                      <a:pt x="834" y="17582"/>
                      <a:pt x="1502" y="17982"/>
                      <a:pt x="2269" y="18082"/>
                    </a:cubicBezTo>
                    <a:cubicBezTo>
                      <a:pt x="3103" y="18282"/>
                      <a:pt x="3970" y="18416"/>
                      <a:pt x="4837" y="18483"/>
                    </a:cubicBezTo>
                    <a:cubicBezTo>
                      <a:pt x="5535" y="18513"/>
                      <a:pt x="6261" y="18654"/>
                      <a:pt x="6964" y="18654"/>
                    </a:cubicBezTo>
                    <a:cubicBezTo>
                      <a:pt x="7034" y="18654"/>
                      <a:pt x="7103" y="18652"/>
                      <a:pt x="7172" y="18649"/>
                    </a:cubicBezTo>
                    <a:cubicBezTo>
                      <a:pt x="7519" y="18630"/>
                      <a:pt x="7866" y="18624"/>
                      <a:pt x="8213" y="18624"/>
                    </a:cubicBezTo>
                    <a:cubicBezTo>
                      <a:pt x="8580" y="18624"/>
                      <a:pt x="8948" y="18630"/>
                      <a:pt x="9316" y="18630"/>
                    </a:cubicBezTo>
                    <a:cubicBezTo>
                      <a:pt x="9769" y="18630"/>
                      <a:pt x="10222" y="18621"/>
                      <a:pt x="10675" y="18583"/>
                    </a:cubicBezTo>
                    <a:cubicBezTo>
                      <a:pt x="12009" y="18483"/>
                      <a:pt x="13343" y="18516"/>
                      <a:pt x="14678" y="18483"/>
                    </a:cubicBezTo>
                    <a:cubicBezTo>
                      <a:pt x="15311" y="18483"/>
                      <a:pt x="15912" y="18383"/>
                      <a:pt x="16512" y="18383"/>
                    </a:cubicBezTo>
                    <a:cubicBezTo>
                      <a:pt x="16599" y="18389"/>
                      <a:pt x="16684" y="18392"/>
                      <a:pt x="16769" y="18392"/>
                    </a:cubicBezTo>
                    <a:cubicBezTo>
                      <a:pt x="17107" y="18392"/>
                      <a:pt x="17433" y="18349"/>
                      <a:pt x="17780" y="18349"/>
                    </a:cubicBezTo>
                    <a:lnTo>
                      <a:pt x="17913" y="18349"/>
                    </a:lnTo>
                    <a:cubicBezTo>
                      <a:pt x="18547" y="18249"/>
                      <a:pt x="19147" y="18116"/>
                      <a:pt x="19748" y="17949"/>
                    </a:cubicBezTo>
                    <a:cubicBezTo>
                      <a:pt x="20048" y="17815"/>
                      <a:pt x="20515" y="17682"/>
                      <a:pt x="20515" y="17248"/>
                    </a:cubicBezTo>
                    <a:cubicBezTo>
                      <a:pt x="20415" y="16481"/>
                      <a:pt x="20248" y="15714"/>
                      <a:pt x="19981" y="14980"/>
                    </a:cubicBezTo>
                    <a:cubicBezTo>
                      <a:pt x="19848" y="14446"/>
                      <a:pt x="19648" y="13913"/>
                      <a:pt x="19414" y="13446"/>
                    </a:cubicBezTo>
                    <a:cubicBezTo>
                      <a:pt x="19314" y="13212"/>
                      <a:pt x="19248" y="12845"/>
                      <a:pt x="19147" y="12612"/>
                    </a:cubicBezTo>
                    <a:cubicBezTo>
                      <a:pt x="18914" y="12011"/>
                      <a:pt x="18514" y="11444"/>
                      <a:pt x="18247" y="10844"/>
                    </a:cubicBezTo>
                    <a:cubicBezTo>
                      <a:pt x="18047" y="10343"/>
                      <a:pt x="17680" y="9943"/>
                      <a:pt x="17446" y="9443"/>
                    </a:cubicBezTo>
                    <a:cubicBezTo>
                      <a:pt x="17146" y="8742"/>
                      <a:pt x="16712" y="8142"/>
                      <a:pt x="16379" y="7508"/>
                    </a:cubicBezTo>
                    <a:cubicBezTo>
                      <a:pt x="16079" y="6974"/>
                      <a:pt x="15778" y="6441"/>
                      <a:pt x="15445" y="5940"/>
                    </a:cubicBezTo>
                    <a:cubicBezTo>
                      <a:pt x="15078" y="5240"/>
                      <a:pt x="14678" y="4573"/>
                      <a:pt x="14211" y="3905"/>
                    </a:cubicBezTo>
                    <a:cubicBezTo>
                      <a:pt x="13777" y="3372"/>
                      <a:pt x="13443" y="2705"/>
                      <a:pt x="13043" y="2104"/>
                    </a:cubicBezTo>
                    <a:cubicBezTo>
                      <a:pt x="12509" y="1270"/>
                      <a:pt x="11776" y="603"/>
                      <a:pt x="10908" y="103"/>
                    </a:cubicBezTo>
                    <a:cubicBezTo>
                      <a:pt x="10770" y="33"/>
                      <a:pt x="10619" y="0"/>
                      <a:pt x="104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1"/>
              <p:cNvSpPr/>
              <p:nvPr/>
            </p:nvSpPr>
            <p:spPr>
              <a:xfrm>
                <a:off x="6437583" y="1650825"/>
                <a:ext cx="45690" cy="86403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166" extrusionOk="0">
                    <a:moveTo>
                      <a:pt x="268" y="0"/>
                    </a:moveTo>
                    <a:cubicBezTo>
                      <a:pt x="301" y="167"/>
                      <a:pt x="34" y="134"/>
                      <a:pt x="101" y="367"/>
                    </a:cubicBezTo>
                    <a:cubicBezTo>
                      <a:pt x="168" y="667"/>
                      <a:pt x="1" y="1034"/>
                      <a:pt x="401" y="1268"/>
                    </a:cubicBezTo>
                    <a:cubicBezTo>
                      <a:pt x="434" y="1301"/>
                      <a:pt x="501" y="1368"/>
                      <a:pt x="401" y="1501"/>
                    </a:cubicBezTo>
                    <a:cubicBezTo>
                      <a:pt x="334" y="1701"/>
                      <a:pt x="635" y="1768"/>
                      <a:pt x="635" y="1935"/>
                    </a:cubicBezTo>
                    <a:cubicBezTo>
                      <a:pt x="635" y="2702"/>
                      <a:pt x="1135" y="3269"/>
                      <a:pt x="1402" y="3936"/>
                    </a:cubicBezTo>
                    <a:cubicBezTo>
                      <a:pt x="1461" y="4114"/>
                      <a:pt x="1541" y="4166"/>
                      <a:pt x="1629" y="4166"/>
                    </a:cubicBezTo>
                    <a:cubicBezTo>
                      <a:pt x="1750" y="4166"/>
                      <a:pt x="1886" y="4068"/>
                      <a:pt x="2001" y="4068"/>
                    </a:cubicBezTo>
                    <a:cubicBezTo>
                      <a:pt x="2037" y="4068"/>
                      <a:pt x="2071" y="4077"/>
                      <a:pt x="2102" y="4103"/>
                    </a:cubicBezTo>
                    <a:cubicBezTo>
                      <a:pt x="2202" y="3970"/>
                      <a:pt x="2202" y="3770"/>
                      <a:pt x="2136" y="3603"/>
                    </a:cubicBezTo>
                    <a:cubicBezTo>
                      <a:pt x="1935" y="2769"/>
                      <a:pt x="1468" y="2035"/>
                      <a:pt x="1335" y="1201"/>
                    </a:cubicBezTo>
                    <a:cubicBezTo>
                      <a:pt x="1235" y="767"/>
                      <a:pt x="1035" y="367"/>
                      <a:pt x="735" y="67"/>
                    </a:cubicBezTo>
                    <a:cubicBezTo>
                      <a:pt x="700" y="24"/>
                      <a:pt x="661" y="10"/>
                      <a:pt x="619" y="10"/>
                    </a:cubicBezTo>
                    <a:cubicBezTo>
                      <a:pt x="543" y="10"/>
                      <a:pt x="459" y="58"/>
                      <a:pt x="383" y="58"/>
                    </a:cubicBezTo>
                    <a:cubicBezTo>
                      <a:pt x="341" y="58"/>
                      <a:pt x="302" y="44"/>
                      <a:pt x="2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1"/>
              <p:cNvSpPr/>
              <p:nvPr/>
            </p:nvSpPr>
            <p:spPr>
              <a:xfrm>
                <a:off x="6543435" y="2084271"/>
                <a:ext cx="52597" cy="84101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4055" extrusionOk="0">
                    <a:moveTo>
                      <a:pt x="2080" y="0"/>
                    </a:moveTo>
                    <a:cubicBezTo>
                      <a:pt x="1967" y="0"/>
                      <a:pt x="1791" y="141"/>
                      <a:pt x="1735" y="282"/>
                    </a:cubicBezTo>
                    <a:cubicBezTo>
                      <a:pt x="1668" y="382"/>
                      <a:pt x="1568" y="482"/>
                      <a:pt x="1568" y="582"/>
                    </a:cubicBezTo>
                    <a:cubicBezTo>
                      <a:pt x="1602" y="782"/>
                      <a:pt x="1501" y="983"/>
                      <a:pt x="1301" y="1083"/>
                    </a:cubicBezTo>
                    <a:cubicBezTo>
                      <a:pt x="1034" y="1316"/>
                      <a:pt x="868" y="1650"/>
                      <a:pt x="834" y="2017"/>
                    </a:cubicBezTo>
                    <a:cubicBezTo>
                      <a:pt x="768" y="2183"/>
                      <a:pt x="701" y="2350"/>
                      <a:pt x="601" y="2484"/>
                    </a:cubicBezTo>
                    <a:cubicBezTo>
                      <a:pt x="334" y="2884"/>
                      <a:pt x="0" y="3218"/>
                      <a:pt x="401" y="3718"/>
                    </a:cubicBezTo>
                    <a:cubicBezTo>
                      <a:pt x="501" y="3818"/>
                      <a:pt x="434" y="4018"/>
                      <a:pt x="668" y="4051"/>
                    </a:cubicBezTo>
                    <a:cubicBezTo>
                      <a:pt x="683" y="4054"/>
                      <a:pt x="697" y="4055"/>
                      <a:pt x="711" y="4055"/>
                    </a:cubicBezTo>
                    <a:cubicBezTo>
                      <a:pt x="910" y="4055"/>
                      <a:pt x="974" y="3843"/>
                      <a:pt x="1068" y="3718"/>
                    </a:cubicBezTo>
                    <a:cubicBezTo>
                      <a:pt x="1468" y="3084"/>
                      <a:pt x="1768" y="2417"/>
                      <a:pt x="2035" y="1716"/>
                    </a:cubicBezTo>
                    <a:cubicBezTo>
                      <a:pt x="2169" y="1350"/>
                      <a:pt x="2536" y="1016"/>
                      <a:pt x="2435" y="549"/>
                    </a:cubicBezTo>
                    <a:cubicBezTo>
                      <a:pt x="2536" y="249"/>
                      <a:pt x="2302" y="82"/>
                      <a:pt x="2135" y="15"/>
                    </a:cubicBezTo>
                    <a:cubicBezTo>
                      <a:pt x="2120" y="5"/>
                      <a:pt x="2101" y="0"/>
                      <a:pt x="20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1"/>
              <p:cNvSpPr/>
              <p:nvPr/>
            </p:nvSpPr>
            <p:spPr>
              <a:xfrm>
                <a:off x="6360102" y="1721006"/>
                <a:ext cx="80969" cy="52638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2538" extrusionOk="0">
                    <a:moveTo>
                      <a:pt x="671" y="1"/>
                    </a:moveTo>
                    <a:cubicBezTo>
                      <a:pt x="574" y="1"/>
                      <a:pt x="473" y="65"/>
                      <a:pt x="368" y="252"/>
                    </a:cubicBezTo>
                    <a:cubicBezTo>
                      <a:pt x="301" y="352"/>
                      <a:pt x="168" y="319"/>
                      <a:pt x="1" y="386"/>
                    </a:cubicBezTo>
                    <a:cubicBezTo>
                      <a:pt x="268" y="552"/>
                      <a:pt x="134" y="1019"/>
                      <a:pt x="534" y="1053"/>
                    </a:cubicBezTo>
                    <a:cubicBezTo>
                      <a:pt x="1068" y="1186"/>
                      <a:pt x="1602" y="1453"/>
                      <a:pt x="2069" y="1787"/>
                    </a:cubicBezTo>
                    <a:cubicBezTo>
                      <a:pt x="2469" y="2087"/>
                      <a:pt x="2936" y="2320"/>
                      <a:pt x="3437" y="2487"/>
                    </a:cubicBezTo>
                    <a:cubicBezTo>
                      <a:pt x="3470" y="2520"/>
                      <a:pt x="3528" y="2537"/>
                      <a:pt x="3574" y="2537"/>
                    </a:cubicBezTo>
                    <a:cubicBezTo>
                      <a:pt x="3620" y="2537"/>
                      <a:pt x="3653" y="2520"/>
                      <a:pt x="3637" y="2487"/>
                    </a:cubicBezTo>
                    <a:cubicBezTo>
                      <a:pt x="3570" y="2320"/>
                      <a:pt x="3904" y="2254"/>
                      <a:pt x="3737" y="2087"/>
                    </a:cubicBezTo>
                    <a:cubicBezTo>
                      <a:pt x="3437" y="1787"/>
                      <a:pt x="3336" y="1320"/>
                      <a:pt x="2836" y="1186"/>
                    </a:cubicBezTo>
                    <a:cubicBezTo>
                      <a:pt x="2569" y="1086"/>
                      <a:pt x="2336" y="919"/>
                      <a:pt x="2169" y="719"/>
                    </a:cubicBezTo>
                    <a:cubicBezTo>
                      <a:pt x="2002" y="486"/>
                      <a:pt x="1735" y="352"/>
                      <a:pt x="1468" y="352"/>
                    </a:cubicBezTo>
                    <a:cubicBezTo>
                      <a:pt x="1424" y="361"/>
                      <a:pt x="1389" y="365"/>
                      <a:pt x="1359" y="365"/>
                    </a:cubicBezTo>
                    <a:cubicBezTo>
                      <a:pt x="1279" y="365"/>
                      <a:pt x="1242" y="334"/>
                      <a:pt x="1168" y="286"/>
                    </a:cubicBezTo>
                    <a:cubicBezTo>
                      <a:pt x="1017" y="221"/>
                      <a:pt x="851" y="1"/>
                      <a:pt x="6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1"/>
              <p:cNvSpPr/>
              <p:nvPr/>
            </p:nvSpPr>
            <p:spPr>
              <a:xfrm>
                <a:off x="6752360" y="1699064"/>
                <a:ext cx="58819" cy="62469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3012" extrusionOk="0">
                    <a:moveTo>
                      <a:pt x="2352" y="1"/>
                    </a:moveTo>
                    <a:cubicBezTo>
                      <a:pt x="2252" y="1"/>
                      <a:pt x="2152" y="26"/>
                      <a:pt x="2068" y="76"/>
                    </a:cubicBezTo>
                    <a:cubicBezTo>
                      <a:pt x="1735" y="276"/>
                      <a:pt x="1601" y="610"/>
                      <a:pt x="1335" y="843"/>
                    </a:cubicBezTo>
                    <a:cubicBezTo>
                      <a:pt x="1234" y="910"/>
                      <a:pt x="1201" y="1210"/>
                      <a:pt x="1068" y="1310"/>
                    </a:cubicBezTo>
                    <a:cubicBezTo>
                      <a:pt x="734" y="1610"/>
                      <a:pt x="434" y="1944"/>
                      <a:pt x="167" y="2311"/>
                    </a:cubicBezTo>
                    <a:cubicBezTo>
                      <a:pt x="0" y="2511"/>
                      <a:pt x="234" y="3011"/>
                      <a:pt x="601" y="3011"/>
                    </a:cubicBezTo>
                    <a:cubicBezTo>
                      <a:pt x="968" y="3011"/>
                      <a:pt x="1101" y="2678"/>
                      <a:pt x="1335" y="2378"/>
                    </a:cubicBezTo>
                    <a:cubicBezTo>
                      <a:pt x="1802" y="1811"/>
                      <a:pt x="2269" y="1210"/>
                      <a:pt x="2702" y="610"/>
                    </a:cubicBezTo>
                    <a:cubicBezTo>
                      <a:pt x="2836" y="376"/>
                      <a:pt x="2802" y="209"/>
                      <a:pt x="2635" y="76"/>
                    </a:cubicBezTo>
                    <a:cubicBezTo>
                      <a:pt x="2552" y="26"/>
                      <a:pt x="2452" y="1"/>
                      <a:pt x="23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1"/>
              <p:cNvSpPr/>
              <p:nvPr/>
            </p:nvSpPr>
            <p:spPr>
              <a:xfrm>
                <a:off x="6622306" y="2082778"/>
                <a:ext cx="35984" cy="75162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3624" extrusionOk="0">
                    <a:moveTo>
                      <a:pt x="589" y="0"/>
                    </a:moveTo>
                    <a:cubicBezTo>
                      <a:pt x="545" y="0"/>
                      <a:pt x="495" y="16"/>
                      <a:pt x="434" y="54"/>
                    </a:cubicBezTo>
                    <a:cubicBezTo>
                      <a:pt x="300" y="154"/>
                      <a:pt x="200" y="321"/>
                      <a:pt x="167" y="488"/>
                    </a:cubicBezTo>
                    <a:cubicBezTo>
                      <a:pt x="0" y="1121"/>
                      <a:pt x="500" y="1622"/>
                      <a:pt x="434" y="2222"/>
                    </a:cubicBezTo>
                    <a:cubicBezTo>
                      <a:pt x="434" y="2489"/>
                      <a:pt x="734" y="2556"/>
                      <a:pt x="734" y="2789"/>
                    </a:cubicBezTo>
                    <a:cubicBezTo>
                      <a:pt x="734" y="3123"/>
                      <a:pt x="901" y="3423"/>
                      <a:pt x="1201" y="3623"/>
                    </a:cubicBezTo>
                    <a:cubicBezTo>
                      <a:pt x="1234" y="3356"/>
                      <a:pt x="1401" y="3156"/>
                      <a:pt x="1601" y="3023"/>
                    </a:cubicBezTo>
                    <a:cubicBezTo>
                      <a:pt x="1701" y="2989"/>
                      <a:pt x="1735" y="3023"/>
                      <a:pt x="1701" y="2889"/>
                    </a:cubicBezTo>
                    <a:cubicBezTo>
                      <a:pt x="1501" y="2322"/>
                      <a:pt x="1368" y="1722"/>
                      <a:pt x="1301" y="1121"/>
                    </a:cubicBezTo>
                    <a:cubicBezTo>
                      <a:pt x="1301" y="788"/>
                      <a:pt x="1134" y="454"/>
                      <a:pt x="901" y="254"/>
                    </a:cubicBezTo>
                    <a:cubicBezTo>
                      <a:pt x="798" y="177"/>
                      <a:pt x="735" y="0"/>
                      <a:pt x="5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41"/>
              <p:cNvSpPr/>
              <p:nvPr/>
            </p:nvSpPr>
            <p:spPr>
              <a:xfrm>
                <a:off x="6360807" y="1811470"/>
                <a:ext cx="83727" cy="20450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986" extrusionOk="0">
                    <a:moveTo>
                      <a:pt x="860" y="0"/>
                    </a:moveTo>
                    <a:cubicBezTo>
                      <a:pt x="676" y="0"/>
                      <a:pt x="505" y="62"/>
                      <a:pt x="334" y="160"/>
                    </a:cubicBezTo>
                    <a:cubicBezTo>
                      <a:pt x="234" y="260"/>
                      <a:pt x="0" y="327"/>
                      <a:pt x="67" y="527"/>
                    </a:cubicBezTo>
                    <a:cubicBezTo>
                      <a:pt x="134" y="694"/>
                      <a:pt x="300" y="794"/>
                      <a:pt x="467" y="794"/>
                    </a:cubicBezTo>
                    <a:cubicBezTo>
                      <a:pt x="1168" y="894"/>
                      <a:pt x="1868" y="960"/>
                      <a:pt x="2635" y="960"/>
                    </a:cubicBezTo>
                    <a:cubicBezTo>
                      <a:pt x="2688" y="978"/>
                      <a:pt x="2744" y="985"/>
                      <a:pt x="2803" y="985"/>
                    </a:cubicBezTo>
                    <a:cubicBezTo>
                      <a:pt x="3074" y="985"/>
                      <a:pt x="3389" y="827"/>
                      <a:pt x="3636" y="827"/>
                    </a:cubicBezTo>
                    <a:cubicBezTo>
                      <a:pt x="3970" y="827"/>
                      <a:pt x="3836" y="527"/>
                      <a:pt x="4036" y="427"/>
                    </a:cubicBezTo>
                    <a:cubicBezTo>
                      <a:pt x="3944" y="272"/>
                      <a:pt x="3851" y="90"/>
                      <a:pt x="3653" y="90"/>
                    </a:cubicBezTo>
                    <a:cubicBezTo>
                      <a:pt x="3637" y="90"/>
                      <a:pt x="3620" y="91"/>
                      <a:pt x="3603" y="93"/>
                    </a:cubicBezTo>
                    <a:cubicBezTo>
                      <a:pt x="3436" y="110"/>
                      <a:pt x="3261" y="118"/>
                      <a:pt x="3086" y="118"/>
                    </a:cubicBezTo>
                    <a:cubicBezTo>
                      <a:pt x="2911" y="118"/>
                      <a:pt x="2735" y="110"/>
                      <a:pt x="2569" y="93"/>
                    </a:cubicBezTo>
                    <a:cubicBezTo>
                      <a:pt x="2455" y="78"/>
                      <a:pt x="2342" y="73"/>
                      <a:pt x="2229" y="73"/>
                    </a:cubicBezTo>
                    <a:cubicBezTo>
                      <a:pt x="2026" y="73"/>
                      <a:pt x="1824" y="89"/>
                      <a:pt x="1622" y="89"/>
                    </a:cubicBezTo>
                    <a:cubicBezTo>
                      <a:pt x="1437" y="89"/>
                      <a:pt x="1252" y="76"/>
                      <a:pt x="1068" y="26"/>
                    </a:cubicBezTo>
                    <a:cubicBezTo>
                      <a:pt x="996" y="9"/>
                      <a:pt x="927" y="0"/>
                      <a:pt x="8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41"/>
              <p:cNvSpPr/>
              <p:nvPr/>
            </p:nvSpPr>
            <p:spPr>
              <a:xfrm>
                <a:off x="6785273" y="1753960"/>
                <a:ext cx="65331" cy="42081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2029" extrusionOk="0">
                    <a:moveTo>
                      <a:pt x="2660" y="1"/>
                    </a:moveTo>
                    <a:cubicBezTo>
                      <a:pt x="2600" y="1"/>
                      <a:pt x="2531" y="19"/>
                      <a:pt x="2449" y="64"/>
                    </a:cubicBezTo>
                    <a:cubicBezTo>
                      <a:pt x="1882" y="398"/>
                      <a:pt x="1282" y="665"/>
                      <a:pt x="682" y="965"/>
                    </a:cubicBezTo>
                    <a:cubicBezTo>
                      <a:pt x="348" y="1132"/>
                      <a:pt x="114" y="1198"/>
                      <a:pt x="48" y="1665"/>
                    </a:cubicBezTo>
                    <a:cubicBezTo>
                      <a:pt x="48" y="1919"/>
                      <a:pt x="0" y="2029"/>
                      <a:pt x="91" y="2029"/>
                    </a:cubicBezTo>
                    <a:cubicBezTo>
                      <a:pt x="132" y="2029"/>
                      <a:pt x="201" y="2007"/>
                      <a:pt x="315" y="1966"/>
                    </a:cubicBezTo>
                    <a:cubicBezTo>
                      <a:pt x="359" y="1992"/>
                      <a:pt x="403" y="2002"/>
                      <a:pt x="446" y="2002"/>
                    </a:cubicBezTo>
                    <a:cubicBezTo>
                      <a:pt x="567" y="2002"/>
                      <a:pt x="683" y="1923"/>
                      <a:pt x="782" y="1899"/>
                    </a:cubicBezTo>
                    <a:cubicBezTo>
                      <a:pt x="1115" y="1865"/>
                      <a:pt x="1249" y="1499"/>
                      <a:pt x="1482" y="1465"/>
                    </a:cubicBezTo>
                    <a:cubicBezTo>
                      <a:pt x="2049" y="1365"/>
                      <a:pt x="2416" y="965"/>
                      <a:pt x="2883" y="731"/>
                    </a:cubicBezTo>
                    <a:cubicBezTo>
                      <a:pt x="3017" y="665"/>
                      <a:pt x="3150" y="364"/>
                      <a:pt x="3017" y="231"/>
                    </a:cubicBezTo>
                    <a:cubicBezTo>
                      <a:pt x="2919" y="134"/>
                      <a:pt x="2822" y="1"/>
                      <a:pt x="26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41"/>
              <p:cNvSpPr/>
              <p:nvPr/>
            </p:nvSpPr>
            <p:spPr>
              <a:xfrm>
                <a:off x="6575249" y="1751721"/>
                <a:ext cx="84433" cy="154223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436" extrusionOk="0">
                    <a:moveTo>
                      <a:pt x="2221" y="754"/>
                    </a:moveTo>
                    <a:cubicBezTo>
                      <a:pt x="2478" y="754"/>
                      <a:pt x="2774" y="839"/>
                      <a:pt x="3036" y="839"/>
                    </a:cubicBezTo>
                    <a:cubicBezTo>
                      <a:pt x="3337" y="839"/>
                      <a:pt x="3270" y="1206"/>
                      <a:pt x="3203" y="1306"/>
                    </a:cubicBezTo>
                    <a:cubicBezTo>
                      <a:pt x="3070" y="1740"/>
                      <a:pt x="3103" y="2207"/>
                      <a:pt x="3003" y="2607"/>
                    </a:cubicBezTo>
                    <a:cubicBezTo>
                      <a:pt x="2836" y="3108"/>
                      <a:pt x="2903" y="3641"/>
                      <a:pt x="2769" y="4142"/>
                    </a:cubicBezTo>
                    <a:cubicBezTo>
                      <a:pt x="2703" y="4342"/>
                      <a:pt x="2803" y="4575"/>
                      <a:pt x="2736" y="4842"/>
                    </a:cubicBezTo>
                    <a:cubicBezTo>
                      <a:pt x="2569" y="5276"/>
                      <a:pt x="2469" y="5709"/>
                      <a:pt x="2436" y="6176"/>
                    </a:cubicBezTo>
                    <a:cubicBezTo>
                      <a:pt x="2403" y="6443"/>
                      <a:pt x="2336" y="6543"/>
                      <a:pt x="2102" y="6543"/>
                    </a:cubicBezTo>
                    <a:cubicBezTo>
                      <a:pt x="1802" y="6510"/>
                      <a:pt x="1569" y="6277"/>
                      <a:pt x="1569" y="6010"/>
                    </a:cubicBezTo>
                    <a:cubicBezTo>
                      <a:pt x="1368" y="4675"/>
                      <a:pt x="1335" y="3341"/>
                      <a:pt x="1068" y="2040"/>
                    </a:cubicBezTo>
                    <a:cubicBezTo>
                      <a:pt x="968" y="1673"/>
                      <a:pt x="935" y="1273"/>
                      <a:pt x="835" y="773"/>
                    </a:cubicBezTo>
                    <a:lnTo>
                      <a:pt x="835" y="773"/>
                    </a:lnTo>
                    <a:cubicBezTo>
                      <a:pt x="1011" y="861"/>
                      <a:pt x="1215" y="902"/>
                      <a:pt x="1417" y="902"/>
                    </a:cubicBezTo>
                    <a:cubicBezTo>
                      <a:pt x="1598" y="902"/>
                      <a:pt x="1778" y="869"/>
                      <a:pt x="1936" y="806"/>
                    </a:cubicBezTo>
                    <a:cubicBezTo>
                      <a:pt x="2021" y="768"/>
                      <a:pt x="2118" y="754"/>
                      <a:pt x="2221" y="754"/>
                    </a:cubicBezTo>
                    <a:close/>
                    <a:moveTo>
                      <a:pt x="2083" y="0"/>
                    </a:moveTo>
                    <a:cubicBezTo>
                      <a:pt x="1633" y="0"/>
                      <a:pt x="1168" y="12"/>
                      <a:pt x="668" y="72"/>
                    </a:cubicBezTo>
                    <a:cubicBezTo>
                      <a:pt x="268" y="105"/>
                      <a:pt x="1" y="472"/>
                      <a:pt x="134" y="873"/>
                    </a:cubicBezTo>
                    <a:cubicBezTo>
                      <a:pt x="468" y="2107"/>
                      <a:pt x="434" y="3441"/>
                      <a:pt x="668" y="4709"/>
                    </a:cubicBezTo>
                    <a:cubicBezTo>
                      <a:pt x="735" y="5443"/>
                      <a:pt x="868" y="6176"/>
                      <a:pt x="1068" y="6910"/>
                    </a:cubicBezTo>
                    <a:cubicBezTo>
                      <a:pt x="1178" y="7239"/>
                      <a:pt x="1316" y="7323"/>
                      <a:pt x="1493" y="7323"/>
                    </a:cubicBezTo>
                    <a:cubicBezTo>
                      <a:pt x="1585" y="7323"/>
                      <a:pt x="1688" y="7300"/>
                      <a:pt x="1802" y="7277"/>
                    </a:cubicBezTo>
                    <a:cubicBezTo>
                      <a:pt x="1929" y="7256"/>
                      <a:pt x="2055" y="7195"/>
                      <a:pt x="2173" y="7195"/>
                    </a:cubicBezTo>
                    <a:cubicBezTo>
                      <a:pt x="2242" y="7195"/>
                      <a:pt x="2308" y="7216"/>
                      <a:pt x="2369" y="7277"/>
                    </a:cubicBezTo>
                    <a:cubicBezTo>
                      <a:pt x="2472" y="7392"/>
                      <a:pt x="2556" y="7436"/>
                      <a:pt x="2626" y="7436"/>
                    </a:cubicBezTo>
                    <a:cubicBezTo>
                      <a:pt x="2761" y="7436"/>
                      <a:pt x="2849" y="7275"/>
                      <a:pt x="2936" y="7144"/>
                    </a:cubicBezTo>
                    <a:cubicBezTo>
                      <a:pt x="3070" y="6910"/>
                      <a:pt x="3136" y="6610"/>
                      <a:pt x="3136" y="6310"/>
                    </a:cubicBezTo>
                    <a:cubicBezTo>
                      <a:pt x="3337" y="5176"/>
                      <a:pt x="3537" y="4008"/>
                      <a:pt x="3703" y="2841"/>
                    </a:cubicBezTo>
                    <a:cubicBezTo>
                      <a:pt x="3770" y="2140"/>
                      <a:pt x="3870" y="1440"/>
                      <a:pt x="4004" y="773"/>
                    </a:cubicBezTo>
                    <a:cubicBezTo>
                      <a:pt x="4070" y="572"/>
                      <a:pt x="3904" y="139"/>
                      <a:pt x="3837" y="139"/>
                    </a:cubicBezTo>
                    <a:cubicBezTo>
                      <a:pt x="3770" y="166"/>
                      <a:pt x="3709" y="176"/>
                      <a:pt x="3651" y="176"/>
                    </a:cubicBezTo>
                    <a:cubicBezTo>
                      <a:pt x="3418" y="176"/>
                      <a:pt x="3236" y="5"/>
                      <a:pt x="2970" y="5"/>
                    </a:cubicBezTo>
                    <a:cubicBezTo>
                      <a:pt x="2676" y="5"/>
                      <a:pt x="2383" y="0"/>
                      <a:pt x="20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41"/>
              <p:cNvSpPr/>
              <p:nvPr/>
            </p:nvSpPr>
            <p:spPr>
              <a:xfrm>
                <a:off x="6588397" y="1915082"/>
                <a:ext cx="67135" cy="56164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2708" extrusionOk="0">
                    <a:moveTo>
                      <a:pt x="1268" y="634"/>
                    </a:moveTo>
                    <a:cubicBezTo>
                      <a:pt x="1702" y="701"/>
                      <a:pt x="2069" y="1068"/>
                      <a:pt x="2102" y="1502"/>
                    </a:cubicBezTo>
                    <a:cubicBezTo>
                      <a:pt x="2102" y="1769"/>
                      <a:pt x="1702" y="2102"/>
                      <a:pt x="1402" y="2102"/>
                    </a:cubicBezTo>
                    <a:cubicBezTo>
                      <a:pt x="1235" y="2102"/>
                      <a:pt x="734" y="1602"/>
                      <a:pt x="701" y="1435"/>
                    </a:cubicBezTo>
                    <a:cubicBezTo>
                      <a:pt x="701" y="1235"/>
                      <a:pt x="1135" y="634"/>
                      <a:pt x="1268" y="634"/>
                    </a:cubicBezTo>
                    <a:close/>
                    <a:moveTo>
                      <a:pt x="1568" y="1"/>
                    </a:moveTo>
                    <a:cubicBezTo>
                      <a:pt x="701" y="34"/>
                      <a:pt x="1" y="801"/>
                      <a:pt x="67" y="1702"/>
                    </a:cubicBezTo>
                    <a:cubicBezTo>
                      <a:pt x="67" y="2052"/>
                      <a:pt x="828" y="2707"/>
                      <a:pt x="1303" y="2707"/>
                    </a:cubicBezTo>
                    <a:cubicBezTo>
                      <a:pt x="1326" y="2707"/>
                      <a:pt x="1347" y="2706"/>
                      <a:pt x="1368" y="2703"/>
                    </a:cubicBezTo>
                    <a:cubicBezTo>
                      <a:pt x="1869" y="2703"/>
                      <a:pt x="2336" y="2502"/>
                      <a:pt x="2636" y="2102"/>
                    </a:cubicBezTo>
                    <a:cubicBezTo>
                      <a:pt x="2803" y="1869"/>
                      <a:pt x="3236" y="1568"/>
                      <a:pt x="2869" y="1202"/>
                    </a:cubicBezTo>
                    <a:cubicBezTo>
                      <a:pt x="2869" y="668"/>
                      <a:pt x="2102" y="1"/>
                      <a:pt x="15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8" name="Google Shape;1228;p41"/>
          <p:cNvGrpSpPr/>
          <p:nvPr/>
        </p:nvGrpSpPr>
        <p:grpSpPr>
          <a:xfrm rot="2213250">
            <a:off x="-86676" y="4197289"/>
            <a:ext cx="1748535" cy="1517775"/>
            <a:chOff x="972034" y="4038077"/>
            <a:chExt cx="1579697" cy="1371393"/>
          </a:xfrm>
        </p:grpSpPr>
        <p:sp>
          <p:nvSpPr>
            <p:cNvPr id="1229" name="Google Shape;1229;p41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1" name="Google Shape;1231;p41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1232" name="Google Shape;1232;p41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41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41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41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6" name="Google Shape;1236;p41"/>
          <p:cNvGrpSpPr/>
          <p:nvPr/>
        </p:nvGrpSpPr>
        <p:grpSpPr>
          <a:xfrm rot="4785860">
            <a:off x="7235207" y="806311"/>
            <a:ext cx="3774581" cy="1979859"/>
            <a:chOff x="6797960" y="203729"/>
            <a:chExt cx="3774524" cy="1979829"/>
          </a:xfrm>
        </p:grpSpPr>
        <p:sp>
          <p:nvSpPr>
            <p:cNvPr id="1237" name="Google Shape;1237;p41"/>
            <p:cNvSpPr/>
            <p:nvPr/>
          </p:nvSpPr>
          <p:spPr>
            <a:xfrm>
              <a:off x="7296299" y="282183"/>
              <a:ext cx="3276185" cy="1482192"/>
            </a:xfrm>
            <a:custGeom>
              <a:avLst/>
              <a:gdLst/>
              <a:ahLst/>
              <a:cxnLst/>
              <a:rect l="l" t="t" r="r" b="b"/>
              <a:pathLst>
                <a:path w="69989" h="31664" extrusionOk="0">
                  <a:moveTo>
                    <a:pt x="63720" y="0"/>
                  </a:moveTo>
                  <a:cubicBezTo>
                    <a:pt x="56473" y="0"/>
                    <a:pt x="49100" y="1157"/>
                    <a:pt x="42085" y="3413"/>
                  </a:cubicBezTo>
                  <a:cubicBezTo>
                    <a:pt x="33047" y="6338"/>
                    <a:pt x="24591" y="11093"/>
                    <a:pt x="17605" y="17178"/>
                  </a:cubicBezTo>
                  <a:cubicBezTo>
                    <a:pt x="16108" y="18481"/>
                    <a:pt x="14638" y="19881"/>
                    <a:pt x="13211" y="21240"/>
                  </a:cubicBezTo>
                  <a:cubicBezTo>
                    <a:pt x="9205" y="25052"/>
                    <a:pt x="5060" y="28974"/>
                    <a:pt x="0" y="31248"/>
                  </a:cubicBezTo>
                  <a:lnTo>
                    <a:pt x="180" y="31664"/>
                  </a:lnTo>
                  <a:cubicBezTo>
                    <a:pt x="5323" y="29363"/>
                    <a:pt x="9496" y="25398"/>
                    <a:pt x="13529" y="21572"/>
                  </a:cubicBezTo>
                  <a:cubicBezTo>
                    <a:pt x="14943" y="20228"/>
                    <a:pt x="16427" y="18828"/>
                    <a:pt x="17910" y="17525"/>
                  </a:cubicBezTo>
                  <a:cubicBezTo>
                    <a:pt x="30400" y="6625"/>
                    <a:pt x="47167" y="463"/>
                    <a:pt x="63772" y="463"/>
                  </a:cubicBezTo>
                  <a:cubicBezTo>
                    <a:pt x="65836" y="463"/>
                    <a:pt x="67897" y="559"/>
                    <a:pt x="69947" y="752"/>
                  </a:cubicBezTo>
                  <a:lnTo>
                    <a:pt x="69989" y="294"/>
                  </a:lnTo>
                  <a:cubicBezTo>
                    <a:pt x="67918" y="98"/>
                    <a:pt x="65824" y="0"/>
                    <a:pt x="63720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1"/>
            <p:cNvSpPr/>
            <p:nvPr/>
          </p:nvSpPr>
          <p:spPr>
            <a:xfrm>
              <a:off x="6797960" y="1254052"/>
              <a:ext cx="1174557" cy="929506"/>
            </a:xfrm>
            <a:custGeom>
              <a:avLst/>
              <a:gdLst/>
              <a:ahLst/>
              <a:cxnLst/>
              <a:rect l="l" t="t" r="r" b="b"/>
              <a:pathLst>
                <a:path w="25092" h="19857" extrusionOk="0">
                  <a:moveTo>
                    <a:pt x="24242" y="0"/>
                  </a:moveTo>
                  <a:cubicBezTo>
                    <a:pt x="23656" y="0"/>
                    <a:pt x="22776" y="419"/>
                    <a:pt x="21888" y="824"/>
                  </a:cubicBezTo>
                  <a:cubicBezTo>
                    <a:pt x="17744" y="2695"/>
                    <a:pt x="13848" y="5274"/>
                    <a:pt x="10369" y="8185"/>
                  </a:cubicBezTo>
                  <a:cubicBezTo>
                    <a:pt x="6363" y="11539"/>
                    <a:pt x="2870" y="15476"/>
                    <a:pt x="0" y="19856"/>
                  </a:cubicBezTo>
                  <a:cubicBezTo>
                    <a:pt x="416" y="19219"/>
                    <a:pt x="5088" y="18595"/>
                    <a:pt x="6030" y="18235"/>
                  </a:cubicBezTo>
                  <a:cubicBezTo>
                    <a:pt x="7985" y="17500"/>
                    <a:pt x="9870" y="16599"/>
                    <a:pt x="11658" y="15532"/>
                  </a:cubicBezTo>
                  <a:cubicBezTo>
                    <a:pt x="15359" y="13314"/>
                    <a:pt x="18617" y="10444"/>
                    <a:pt x="21292" y="7076"/>
                  </a:cubicBezTo>
                  <a:cubicBezTo>
                    <a:pt x="22429" y="5634"/>
                    <a:pt x="24508" y="3347"/>
                    <a:pt x="24869" y="1517"/>
                  </a:cubicBezTo>
                  <a:cubicBezTo>
                    <a:pt x="25092" y="381"/>
                    <a:pt x="24800" y="0"/>
                    <a:pt x="24242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1"/>
            <p:cNvSpPr/>
            <p:nvPr/>
          </p:nvSpPr>
          <p:spPr>
            <a:xfrm>
              <a:off x="7140562" y="781271"/>
              <a:ext cx="1312084" cy="320134"/>
            </a:xfrm>
            <a:custGeom>
              <a:avLst/>
              <a:gdLst/>
              <a:ahLst/>
              <a:cxnLst/>
              <a:rect l="l" t="t" r="r" b="b"/>
              <a:pathLst>
                <a:path w="28030" h="6839" extrusionOk="0">
                  <a:moveTo>
                    <a:pt x="24086" y="0"/>
                  </a:moveTo>
                  <a:cubicBezTo>
                    <a:pt x="20429" y="0"/>
                    <a:pt x="15390" y="1182"/>
                    <a:pt x="13945" y="1567"/>
                  </a:cubicBezTo>
                  <a:cubicBezTo>
                    <a:pt x="9135" y="2815"/>
                    <a:pt x="4547" y="4825"/>
                    <a:pt x="0" y="6835"/>
                  </a:cubicBezTo>
                  <a:cubicBezTo>
                    <a:pt x="665" y="6837"/>
                    <a:pt x="1330" y="6838"/>
                    <a:pt x="1995" y="6838"/>
                  </a:cubicBezTo>
                  <a:cubicBezTo>
                    <a:pt x="6395" y="6838"/>
                    <a:pt x="10804" y="6759"/>
                    <a:pt x="15151" y="6072"/>
                  </a:cubicBezTo>
                  <a:cubicBezTo>
                    <a:pt x="19421" y="5407"/>
                    <a:pt x="24633" y="4201"/>
                    <a:pt x="28029" y="1373"/>
                  </a:cubicBezTo>
                  <a:cubicBezTo>
                    <a:pt x="27662" y="351"/>
                    <a:pt x="26079" y="0"/>
                    <a:pt x="24086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7614888" y="203729"/>
              <a:ext cx="1593693" cy="341245"/>
            </a:xfrm>
            <a:custGeom>
              <a:avLst/>
              <a:gdLst/>
              <a:ahLst/>
              <a:cxnLst/>
              <a:rect l="l" t="t" r="r" b="b"/>
              <a:pathLst>
                <a:path w="34046" h="7290" extrusionOk="0">
                  <a:moveTo>
                    <a:pt x="7742" y="1"/>
                  </a:moveTo>
                  <a:cubicBezTo>
                    <a:pt x="5160" y="1"/>
                    <a:pt x="2576" y="131"/>
                    <a:pt x="0" y="390"/>
                  </a:cubicBezTo>
                  <a:cubicBezTo>
                    <a:pt x="5268" y="2455"/>
                    <a:pt x="10549" y="4521"/>
                    <a:pt x="16039" y="5810"/>
                  </a:cubicBezTo>
                  <a:cubicBezTo>
                    <a:pt x="18451" y="6378"/>
                    <a:pt x="20890" y="6753"/>
                    <a:pt x="23358" y="6947"/>
                  </a:cubicBezTo>
                  <a:cubicBezTo>
                    <a:pt x="24374" y="7019"/>
                    <a:pt x="26411" y="7289"/>
                    <a:pt x="28231" y="7289"/>
                  </a:cubicBezTo>
                  <a:cubicBezTo>
                    <a:pt x="29565" y="7289"/>
                    <a:pt x="30782" y="7144"/>
                    <a:pt x="31398" y="6669"/>
                  </a:cubicBezTo>
                  <a:cubicBezTo>
                    <a:pt x="34045" y="4618"/>
                    <a:pt x="23122" y="1540"/>
                    <a:pt x="21486" y="1249"/>
                  </a:cubicBezTo>
                  <a:cubicBezTo>
                    <a:pt x="16948" y="415"/>
                    <a:pt x="12347" y="1"/>
                    <a:pt x="7742" y="1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8758830" y="342006"/>
              <a:ext cx="944813" cy="1318544"/>
            </a:xfrm>
            <a:custGeom>
              <a:avLst/>
              <a:gdLst/>
              <a:ahLst/>
              <a:cxnLst/>
              <a:rect l="l" t="t" r="r" b="b"/>
              <a:pathLst>
                <a:path w="20184" h="28168" extrusionOk="0">
                  <a:moveTo>
                    <a:pt x="19477" y="0"/>
                  </a:moveTo>
                  <a:lnTo>
                    <a:pt x="19477" y="0"/>
                  </a:lnTo>
                  <a:cubicBezTo>
                    <a:pt x="14611" y="2149"/>
                    <a:pt x="10522" y="8110"/>
                    <a:pt x="7791" y="12490"/>
                  </a:cubicBezTo>
                  <a:cubicBezTo>
                    <a:pt x="4701" y="17437"/>
                    <a:pt x="2345" y="22813"/>
                    <a:pt x="3" y="28162"/>
                  </a:cubicBezTo>
                  <a:lnTo>
                    <a:pt x="3" y="28162"/>
                  </a:lnTo>
                  <a:cubicBezTo>
                    <a:pt x="307" y="27483"/>
                    <a:pt x="2983" y="26461"/>
                    <a:pt x="3674" y="25978"/>
                  </a:cubicBezTo>
                  <a:cubicBezTo>
                    <a:pt x="4908" y="25146"/>
                    <a:pt x="6086" y="24231"/>
                    <a:pt x="7209" y="23247"/>
                  </a:cubicBezTo>
                  <a:cubicBezTo>
                    <a:pt x="9496" y="21251"/>
                    <a:pt x="11534" y="18977"/>
                    <a:pt x="13267" y="16482"/>
                  </a:cubicBezTo>
                  <a:cubicBezTo>
                    <a:pt x="14986" y="14042"/>
                    <a:pt x="16399" y="11395"/>
                    <a:pt x="17508" y="8622"/>
                  </a:cubicBezTo>
                  <a:cubicBezTo>
                    <a:pt x="18382" y="6391"/>
                    <a:pt x="20184" y="2288"/>
                    <a:pt x="19477" y="0"/>
                  </a:cubicBezTo>
                  <a:close/>
                  <a:moveTo>
                    <a:pt x="3" y="28162"/>
                  </a:moveTo>
                  <a:cubicBezTo>
                    <a:pt x="3" y="28164"/>
                    <a:pt x="2" y="28166"/>
                    <a:pt x="1" y="28168"/>
                  </a:cubicBezTo>
                  <a:cubicBezTo>
                    <a:pt x="2" y="28166"/>
                    <a:pt x="3" y="28164"/>
                    <a:pt x="3" y="28162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1"/>
            <p:cNvSpPr/>
            <p:nvPr/>
          </p:nvSpPr>
          <p:spPr>
            <a:xfrm>
              <a:off x="8145666" y="688915"/>
              <a:ext cx="601696" cy="1218886"/>
            </a:xfrm>
            <a:custGeom>
              <a:avLst/>
              <a:gdLst/>
              <a:ahLst/>
              <a:cxnLst/>
              <a:rect l="l" t="t" r="r" b="b"/>
              <a:pathLst>
                <a:path w="12854" h="26039" extrusionOk="0">
                  <a:moveTo>
                    <a:pt x="12263" y="0"/>
                  </a:moveTo>
                  <a:cubicBezTo>
                    <a:pt x="11009" y="0"/>
                    <a:pt x="8007" y="3504"/>
                    <a:pt x="7472" y="4178"/>
                  </a:cubicBezTo>
                  <a:cubicBezTo>
                    <a:pt x="5712" y="6451"/>
                    <a:pt x="4270" y="8946"/>
                    <a:pt x="3216" y="11622"/>
                  </a:cubicBezTo>
                  <a:cubicBezTo>
                    <a:pt x="1373" y="16210"/>
                    <a:pt x="499" y="21131"/>
                    <a:pt x="0" y="26038"/>
                  </a:cubicBezTo>
                  <a:cubicBezTo>
                    <a:pt x="6626" y="19163"/>
                    <a:pt x="12268" y="10638"/>
                    <a:pt x="12809" y="1087"/>
                  </a:cubicBezTo>
                  <a:cubicBezTo>
                    <a:pt x="12853" y="308"/>
                    <a:pt x="12635" y="0"/>
                    <a:pt x="12263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1047;p39"/>
          <p:cNvSpPr txBox="1">
            <a:spLocks noGrp="1"/>
          </p:cNvSpPr>
          <p:nvPr>
            <p:ph type="title"/>
          </p:nvPr>
        </p:nvSpPr>
        <p:spPr>
          <a:xfrm>
            <a:off x="864075" y="141511"/>
            <a:ext cx="6931127" cy="5912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INPUT OUTPUT MANIPULATOR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963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41"/>
          <p:cNvSpPr txBox="1">
            <a:spLocks noGrp="1"/>
          </p:cNvSpPr>
          <p:nvPr>
            <p:ph type="title"/>
          </p:nvPr>
        </p:nvSpPr>
        <p:spPr>
          <a:xfrm>
            <a:off x="486163" y="331067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</a:t>
            </a:r>
            <a:endParaRPr dirty="0"/>
          </a:p>
        </p:txBody>
      </p:sp>
      <p:grpSp>
        <p:nvGrpSpPr>
          <p:cNvPr id="1143" name="Google Shape;1143;p41"/>
          <p:cNvGrpSpPr/>
          <p:nvPr/>
        </p:nvGrpSpPr>
        <p:grpSpPr>
          <a:xfrm>
            <a:off x="-33251" y="830737"/>
            <a:ext cx="3810300" cy="3810300"/>
            <a:chOff x="457188" y="981150"/>
            <a:chExt cx="3810300" cy="3810300"/>
          </a:xfrm>
        </p:grpSpPr>
        <p:sp>
          <p:nvSpPr>
            <p:cNvPr id="1144" name="Google Shape;1144;p41"/>
            <p:cNvSpPr/>
            <p:nvPr/>
          </p:nvSpPr>
          <p:spPr>
            <a:xfrm>
              <a:off x="939731" y="1465589"/>
              <a:ext cx="2841300" cy="2841300"/>
            </a:xfrm>
            <a:prstGeom prst="donut">
              <a:avLst>
                <a:gd name="adj" fmla="val 4716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1208110" y="1733999"/>
              <a:ext cx="2303700" cy="2303700"/>
            </a:xfrm>
            <a:prstGeom prst="donut">
              <a:avLst>
                <a:gd name="adj" fmla="val 5814"/>
              </a:avLst>
            </a:prstGeom>
            <a:noFill/>
            <a:ln w="9525" cap="flat" cmpd="sng">
              <a:solidFill>
                <a:srgbClr val="828D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1484384" y="2010366"/>
              <a:ext cx="1752000" cy="1750800"/>
            </a:xfrm>
            <a:prstGeom prst="donut">
              <a:avLst>
                <a:gd name="adj" fmla="val 7648"/>
              </a:avLst>
            </a:prstGeom>
            <a:noFill/>
            <a:ln w="9525" cap="flat" cmpd="sng">
              <a:solidFill>
                <a:srgbClr val="FFD1B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1784159" y="2310202"/>
              <a:ext cx="1152300" cy="1152300"/>
            </a:xfrm>
            <a:prstGeom prst="donut">
              <a:avLst>
                <a:gd name="adj" fmla="val 10182"/>
              </a:avLst>
            </a:prstGeom>
            <a:noFill/>
            <a:ln w="9525" cap="flat" cmpd="sng">
              <a:solidFill>
                <a:srgbClr val="E89F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1"/>
            <p:cNvSpPr/>
            <p:nvPr/>
          </p:nvSpPr>
          <p:spPr>
            <a:xfrm rot="-3810318">
              <a:off x="941740" y="1465703"/>
              <a:ext cx="2841195" cy="2841195"/>
            </a:xfrm>
            <a:prstGeom prst="blockArc">
              <a:avLst>
                <a:gd name="adj1" fmla="val 5266439"/>
                <a:gd name="adj2" fmla="val 19995741"/>
                <a:gd name="adj3" fmla="val 4692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 rot="-3905960">
              <a:off x="1208174" y="1733414"/>
              <a:ext cx="2304972" cy="2304972"/>
            </a:xfrm>
            <a:prstGeom prst="blockArc">
              <a:avLst>
                <a:gd name="adj1" fmla="val 3085776"/>
                <a:gd name="adj2" fmla="val 20100839"/>
                <a:gd name="adj3" fmla="val 5564"/>
              </a:avLst>
            </a:prstGeom>
            <a:solidFill>
              <a:srgbClr val="828D87"/>
            </a:solidFill>
            <a:ln w="9525" cap="flat" cmpd="sng">
              <a:solidFill>
                <a:srgbClr val="828D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 rot="-4222828">
              <a:off x="1486510" y="2009434"/>
              <a:ext cx="1752972" cy="1752972"/>
            </a:xfrm>
            <a:prstGeom prst="blockArc">
              <a:avLst>
                <a:gd name="adj1" fmla="val 8884448"/>
                <a:gd name="adj2" fmla="val 20414899"/>
                <a:gd name="adj3" fmla="val 7688"/>
              </a:avLst>
            </a:pr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 rot="-4538495">
              <a:off x="1784334" y="2309289"/>
              <a:ext cx="1151674" cy="1151674"/>
            </a:xfrm>
            <a:prstGeom prst="blockArc">
              <a:avLst>
                <a:gd name="adj1" fmla="val 6490304"/>
                <a:gd name="adj2" fmla="val 20700625"/>
                <a:gd name="adj3" fmla="val 10156"/>
              </a:avLst>
            </a:pr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41"/>
          <p:cNvGrpSpPr/>
          <p:nvPr/>
        </p:nvGrpSpPr>
        <p:grpSpPr>
          <a:xfrm flipH="1">
            <a:off x="5380321" y="-745335"/>
            <a:ext cx="3393304" cy="1796989"/>
            <a:chOff x="-1085827" y="927365"/>
            <a:chExt cx="3393304" cy="1796989"/>
          </a:xfrm>
        </p:grpSpPr>
        <p:sp>
          <p:nvSpPr>
            <p:cNvPr id="1214" name="Google Shape;1214;p41"/>
            <p:cNvSpPr/>
            <p:nvPr/>
          </p:nvSpPr>
          <p:spPr>
            <a:xfrm>
              <a:off x="1640153" y="2041303"/>
              <a:ext cx="667323" cy="530732"/>
            </a:xfrm>
            <a:custGeom>
              <a:avLst/>
              <a:gdLst/>
              <a:ahLst/>
              <a:cxnLst/>
              <a:rect l="l" t="t" r="r" b="b"/>
              <a:pathLst>
                <a:path w="14256" h="11338" extrusionOk="0">
                  <a:moveTo>
                    <a:pt x="1603" y="911"/>
                  </a:moveTo>
                  <a:cubicBezTo>
                    <a:pt x="6724" y="2124"/>
                    <a:pt x="11045" y="5533"/>
                    <a:pt x="13436" y="10223"/>
                  </a:cubicBezTo>
                  <a:lnTo>
                    <a:pt x="13436" y="10223"/>
                  </a:lnTo>
                  <a:cubicBezTo>
                    <a:pt x="8967" y="7650"/>
                    <a:pt x="3720" y="5802"/>
                    <a:pt x="916" y="1316"/>
                  </a:cubicBezTo>
                  <a:lnTo>
                    <a:pt x="916" y="1316"/>
                  </a:lnTo>
                  <a:cubicBezTo>
                    <a:pt x="3180" y="2506"/>
                    <a:pt x="5235" y="4056"/>
                    <a:pt x="7012" y="5908"/>
                  </a:cubicBezTo>
                  <a:cubicBezTo>
                    <a:pt x="7028" y="5924"/>
                    <a:pt x="7045" y="5931"/>
                    <a:pt x="7062" y="5931"/>
                  </a:cubicBezTo>
                  <a:cubicBezTo>
                    <a:pt x="7210" y="5931"/>
                    <a:pt x="7383" y="5405"/>
                    <a:pt x="7234" y="5256"/>
                  </a:cubicBezTo>
                  <a:cubicBezTo>
                    <a:pt x="5583" y="3536"/>
                    <a:pt x="3685" y="2072"/>
                    <a:pt x="1603" y="911"/>
                  </a:cubicBezTo>
                  <a:close/>
                  <a:moveTo>
                    <a:pt x="685" y="1"/>
                  </a:moveTo>
                  <a:cubicBezTo>
                    <a:pt x="578" y="1"/>
                    <a:pt x="493" y="151"/>
                    <a:pt x="457" y="312"/>
                  </a:cubicBezTo>
                  <a:lnTo>
                    <a:pt x="457" y="312"/>
                  </a:lnTo>
                  <a:cubicBezTo>
                    <a:pt x="396" y="283"/>
                    <a:pt x="336" y="253"/>
                    <a:pt x="275" y="224"/>
                  </a:cubicBezTo>
                  <a:cubicBezTo>
                    <a:pt x="260" y="217"/>
                    <a:pt x="246" y="214"/>
                    <a:pt x="233" y="214"/>
                  </a:cubicBezTo>
                  <a:cubicBezTo>
                    <a:pt x="58" y="214"/>
                    <a:pt x="1" y="759"/>
                    <a:pt x="39" y="862"/>
                  </a:cubicBezTo>
                  <a:cubicBezTo>
                    <a:pt x="2812" y="6421"/>
                    <a:pt x="8967" y="8292"/>
                    <a:pt x="13943" y="11314"/>
                  </a:cubicBezTo>
                  <a:cubicBezTo>
                    <a:pt x="13968" y="11330"/>
                    <a:pt x="13992" y="11338"/>
                    <a:pt x="14014" y="11338"/>
                  </a:cubicBezTo>
                  <a:cubicBezTo>
                    <a:pt x="14195" y="11338"/>
                    <a:pt x="14256" y="10829"/>
                    <a:pt x="14206" y="10718"/>
                  </a:cubicBezTo>
                  <a:cubicBezTo>
                    <a:pt x="11794" y="5090"/>
                    <a:pt x="6721" y="1070"/>
                    <a:pt x="705" y="3"/>
                  </a:cubicBezTo>
                  <a:cubicBezTo>
                    <a:pt x="698" y="1"/>
                    <a:pt x="691" y="1"/>
                    <a:pt x="68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1638983" y="1763579"/>
              <a:ext cx="393391" cy="313159"/>
            </a:xfrm>
            <a:custGeom>
              <a:avLst/>
              <a:gdLst/>
              <a:ahLst/>
              <a:cxnLst/>
              <a:rect l="l" t="t" r="r" b="b"/>
              <a:pathLst>
                <a:path w="8404" h="6690" extrusionOk="0">
                  <a:moveTo>
                    <a:pt x="7516" y="771"/>
                  </a:moveTo>
                  <a:cubicBezTo>
                    <a:pt x="5923" y="3064"/>
                    <a:pt x="3563" y="5032"/>
                    <a:pt x="875" y="5846"/>
                  </a:cubicBezTo>
                  <a:lnTo>
                    <a:pt x="875" y="5846"/>
                  </a:lnTo>
                  <a:cubicBezTo>
                    <a:pt x="1056" y="3841"/>
                    <a:pt x="1631" y="1930"/>
                    <a:pt x="3863" y="1375"/>
                  </a:cubicBezTo>
                  <a:cubicBezTo>
                    <a:pt x="5039" y="1075"/>
                    <a:pt x="6299" y="952"/>
                    <a:pt x="7516" y="771"/>
                  </a:cubicBezTo>
                  <a:close/>
                  <a:moveTo>
                    <a:pt x="8153" y="0"/>
                  </a:moveTo>
                  <a:cubicBezTo>
                    <a:pt x="8142" y="0"/>
                    <a:pt x="8130" y="1"/>
                    <a:pt x="8118" y="3"/>
                  </a:cubicBezTo>
                  <a:cubicBezTo>
                    <a:pt x="6191" y="308"/>
                    <a:pt x="3544" y="238"/>
                    <a:pt x="2005" y="1611"/>
                  </a:cubicBezTo>
                  <a:cubicBezTo>
                    <a:pt x="753" y="2723"/>
                    <a:pt x="514" y="4388"/>
                    <a:pt x="397" y="5978"/>
                  </a:cubicBezTo>
                  <a:lnTo>
                    <a:pt x="397" y="5978"/>
                  </a:lnTo>
                  <a:cubicBezTo>
                    <a:pt x="379" y="5982"/>
                    <a:pt x="360" y="5987"/>
                    <a:pt x="342" y="5991"/>
                  </a:cubicBezTo>
                  <a:cubicBezTo>
                    <a:pt x="64" y="6057"/>
                    <a:pt x="1" y="6689"/>
                    <a:pt x="259" y="6689"/>
                  </a:cubicBezTo>
                  <a:cubicBezTo>
                    <a:pt x="272" y="6689"/>
                    <a:pt x="286" y="6687"/>
                    <a:pt x="300" y="6684"/>
                  </a:cubicBezTo>
                  <a:cubicBezTo>
                    <a:pt x="354" y="6671"/>
                    <a:pt x="408" y="6658"/>
                    <a:pt x="461" y="6644"/>
                  </a:cubicBezTo>
                  <a:lnTo>
                    <a:pt x="461" y="6644"/>
                  </a:lnTo>
                  <a:cubicBezTo>
                    <a:pt x="483" y="6657"/>
                    <a:pt x="507" y="6662"/>
                    <a:pt x="532" y="6662"/>
                  </a:cubicBezTo>
                  <a:cubicBezTo>
                    <a:pt x="591" y="6662"/>
                    <a:pt x="657" y="6631"/>
                    <a:pt x="713" y="6577"/>
                  </a:cubicBezTo>
                  <a:lnTo>
                    <a:pt x="713" y="6577"/>
                  </a:lnTo>
                  <a:cubicBezTo>
                    <a:pt x="3863" y="5688"/>
                    <a:pt x="6556" y="3308"/>
                    <a:pt x="8257" y="571"/>
                  </a:cubicBezTo>
                  <a:cubicBezTo>
                    <a:pt x="8337" y="438"/>
                    <a:pt x="8403" y="0"/>
                    <a:pt x="8153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1178419" y="1874097"/>
              <a:ext cx="399008" cy="850257"/>
            </a:xfrm>
            <a:custGeom>
              <a:avLst/>
              <a:gdLst/>
              <a:ahLst/>
              <a:cxnLst/>
              <a:rect l="l" t="t" r="r" b="b"/>
              <a:pathLst>
                <a:path w="8524" h="18164" extrusionOk="0">
                  <a:moveTo>
                    <a:pt x="1697" y="1483"/>
                  </a:moveTo>
                  <a:cubicBezTo>
                    <a:pt x="3308" y="3226"/>
                    <a:pt x="4699" y="5173"/>
                    <a:pt x="5592" y="7401"/>
                  </a:cubicBezTo>
                  <a:cubicBezTo>
                    <a:pt x="6133" y="8745"/>
                    <a:pt x="6480" y="10173"/>
                    <a:pt x="6604" y="11628"/>
                  </a:cubicBezTo>
                  <a:cubicBezTo>
                    <a:pt x="6646" y="12252"/>
                    <a:pt x="6577" y="16854"/>
                    <a:pt x="5745" y="16951"/>
                  </a:cubicBezTo>
                  <a:cubicBezTo>
                    <a:pt x="5720" y="16954"/>
                    <a:pt x="5696" y="16956"/>
                    <a:pt x="5672" y="16956"/>
                  </a:cubicBezTo>
                  <a:cubicBezTo>
                    <a:pt x="5014" y="16956"/>
                    <a:pt x="4683" y="15882"/>
                    <a:pt x="4442" y="15440"/>
                  </a:cubicBezTo>
                  <a:cubicBezTo>
                    <a:pt x="2876" y="12668"/>
                    <a:pt x="921" y="9965"/>
                    <a:pt x="921" y="6707"/>
                  </a:cubicBezTo>
                  <a:cubicBezTo>
                    <a:pt x="921" y="4915"/>
                    <a:pt x="1558" y="3236"/>
                    <a:pt x="1697" y="1483"/>
                  </a:cubicBezTo>
                  <a:close/>
                  <a:moveTo>
                    <a:pt x="1637" y="1"/>
                  </a:moveTo>
                  <a:cubicBezTo>
                    <a:pt x="1581" y="1"/>
                    <a:pt x="1494" y="189"/>
                    <a:pt x="1449" y="352"/>
                  </a:cubicBezTo>
                  <a:lnTo>
                    <a:pt x="1449" y="352"/>
                  </a:lnTo>
                  <a:cubicBezTo>
                    <a:pt x="1384" y="285"/>
                    <a:pt x="1319" y="217"/>
                    <a:pt x="1254" y="151"/>
                  </a:cubicBezTo>
                  <a:cubicBezTo>
                    <a:pt x="1247" y="144"/>
                    <a:pt x="1239" y="140"/>
                    <a:pt x="1230" y="140"/>
                  </a:cubicBezTo>
                  <a:cubicBezTo>
                    <a:pt x="1124" y="140"/>
                    <a:pt x="930" y="674"/>
                    <a:pt x="1046" y="802"/>
                  </a:cubicBezTo>
                  <a:cubicBezTo>
                    <a:pt x="1186" y="945"/>
                    <a:pt x="1326" y="1089"/>
                    <a:pt x="1463" y="1235"/>
                  </a:cubicBezTo>
                  <a:lnTo>
                    <a:pt x="1463" y="1235"/>
                  </a:lnTo>
                  <a:cubicBezTo>
                    <a:pt x="1504" y="3964"/>
                    <a:pt x="0" y="6342"/>
                    <a:pt x="769" y="9147"/>
                  </a:cubicBezTo>
                  <a:cubicBezTo>
                    <a:pt x="1628" y="12335"/>
                    <a:pt x="3777" y="15288"/>
                    <a:pt x="5371" y="18143"/>
                  </a:cubicBezTo>
                  <a:cubicBezTo>
                    <a:pt x="5380" y="18157"/>
                    <a:pt x="5390" y="18163"/>
                    <a:pt x="5401" y="18163"/>
                  </a:cubicBezTo>
                  <a:cubicBezTo>
                    <a:pt x="5456" y="18163"/>
                    <a:pt x="5525" y="18016"/>
                    <a:pt x="5537" y="18005"/>
                  </a:cubicBezTo>
                  <a:cubicBezTo>
                    <a:pt x="8524" y="11857"/>
                    <a:pt x="6101" y="5373"/>
                    <a:pt x="1720" y="641"/>
                  </a:cubicBezTo>
                  <a:lnTo>
                    <a:pt x="1720" y="641"/>
                  </a:lnTo>
                  <a:cubicBezTo>
                    <a:pt x="1715" y="460"/>
                    <a:pt x="1704" y="278"/>
                    <a:pt x="1683" y="95"/>
                  </a:cubicBezTo>
                  <a:cubicBezTo>
                    <a:pt x="1675" y="28"/>
                    <a:pt x="1658" y="1"/>
                    <a:pt x="163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1224995" y="1859446"/>
              <a:ext cx="125544" cy="461500"/>
            </a:xfrm>
            <a:custGeom>
              <a:avLst/>
              <a:gdLst/>
              <a:ahLst/>
              <a:cxnLst/>
              <a:rect l="l" t="t" r="r" b="b"/>
              <a:pathLst>
                <a:path w="2682" h="9859" extrusionOk="0">
                  <a:moveTo>
                    <a:pt x="291" y="1"/>
                  </a:moveTo>
                  <a:cubicBezTo>
                    <a:pt x="230" y="1"/>
                    <a:pt x="1" y="515"/>
                    <a:pt x="92" y="672"/>
                  </a:cubicBezTo>
                  <a:cubicBezTo>
                    <a:pt x="1825" y="3402"/>
                    <a:pt x="2158" y="6605"/>
                    <a:pt x="2421" y="9765"/>
                  </a:cubicBezTo>
                  <a:cubicBezTo>
                    <a:pt x="2427" y="9831"/>
                    <a:pt x="2440" y="9859"/>
                    <a:pt x="2459" y="9859"/>
                  </a:cubicBezTo>
                  <a:cubicBezTo>
                    <a:pt x="2533" y="9859"/>
                    <a:pt x="2682" y="9419"/>
                    <a:pt x="2671" y="9308"/>
                  </a:cubicBezTo>
                  <a:cubicBezTo>
                    <a:pt x="2407" y="6092"/>
                    <a:pt x="2075" y="2806"/>
                    <a:pt x="300" y="6"/>
                  </a:cubicBezTo>
                  <a:cubicBezTo>
                    <a:pt x="298" y="2"/>
                    <a:pt x="295" y="1"/>
                    <a:pt x="29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898589" y="1543853"/>
              <a:ext cx="978329" cy="243646"/>
            </a:xfrm>
            <a:custGeom>
              <a:avLst/>
              <a:gdLst/>
              <a:ahLst/>
              <a:cxnLst/>
              <a:rect l="l" t="t" r="r" b="b"/>
              <a:pathLst>
                <a:path w="20900" h="5205" extrusionOk="0">
                  <a:moveTo>
                    <a:pt x="6191" y="711"/>
                  </a:moveTo>
                  <a:cubicBezTo>
                    <a:pt x="7201" y="711"/>
                    <a:pt x="8213" y="885"/>
                    <a:pt x="9200" y="1079"/>
                  </a:cubicBezTo>
                  <a:cubicBezTo>
                    <a:pt x="12508" y="1723"/>
                    <a:pt x="15816" y="2464"/>
                    <a:pt x="19114" y="3169"/>
                  </a:cubicBezTo>
                  <a:lnTo>
                    <a:pt x="19114" y="3169"/>
                  </a:lnTo>
                  <a:cubicBezTo>
                    <a:pt x="16821" y="3798"/>
                    <a:pt x="14548" y="4445"/>
                    <a:pt x="12204" y="4445"/>
                  </a:cubicBezTo>
                  <a:cubicBezTo>
                    <a:pt x="11478" y="4445"/>
                    <a:pt x="10746" y="4383"/>
                    <a:pt x="10004" y="4239"/>
                  </a:cubicBezTo>
                  <a:cubicBezTo>
                    <a:pt x="7316" y="3709"/>
                    <a:pt x="4685" y="2899"/>
                    <a:pt x="2160" y="1836"/>
                  </a:cubicBezTo>
                  <a:lnTo>
                    <a:pt x="2160" y="1836"/>
                  </a:lnTo>
                  <a:cubicBezTo>
                    <a:pt x="2841" y="1540"/>
                    <a:pt x="3502" y="1190"/>
                    <a:pt x="4251" y="968"/>
                  </a:cubicBezTo>
                  <a:cubicBezTo>
                    <a:pt x="4892" y="783"/>
                    <a:pt x="5541" y="711"/>
                    <a:pt x="6191" y="711"/>
                  </a:cubicBezTo>
                  <a:close/>
                  <a:moveTo>
                    <a:pt x="6257" y="1"/>
                  </a:moveTo>
                  <a:cubicBezTo>
                    <a:pt x="5713" y="1"/>
                    <a:pt x="5171" y="51"/>
                    <a:pt x="4640" y="178"/>
                  </a:cubicBezTo>
                  <a:cubicBezTo>
                    <a:pt x="3459" y="459"/>
                    <a:pt x="2465" y="1130"/>
                    <a:pt x="1333" y="1476"/>
                  </a:cubicBezTo>
                  <a:lnTo>
                    <a:pt x="1333" y="1476"/>
                  </a:lnTo>
                  <a:cubicBezTo>
                    <a:pt x="1103" y="1374"/>
                    <a:pt x="875" y="1269"/>
                    <a:pt x="647" y="1162"/>
                  </a:cubicBezTo>
                  <a:cubicBezTo>
                    <a:pt x="634" y="1156"/>
                    <a:pt x="622" y="1153"/>
                    <a:pt x="609" y="1153"/>
                  </a:cubicBezTo>
                  <a:cubicBezTo>
                    <a:pt x="479" y="1153"/>
                    <a:pt x="357" y="1459"/>
                    <a:pt x="379" y="1672"/>
                  </a:cubicBezTo>
                  <a:lnTo>
                    <a:pt x="379" y="1672"/>
                  </a:lnTo>
                  <a:cubicBezTo>
                    <a:pt x="366" y="1673"/>
                    <a:pt x="354" y="1674"/>
                    <a:pt x="342" y="1675"/>
                  </a:cubicBezTo>
                  <a:cubicBezTo>
                    <a:pt x="125" y="1702"/>
                    <a:pt x="1" y="2369"/>
                    <a:pt x="257" y="2369"/>
                  </a:cubicBezTo>
                  <a:cubicBezTo>
                    <a:pt x="262" y="2369"/>
                    <a:pt x="268" y="2369"/>
                    <a:pt x="273" y="2368"/>
                  </a:cubicBezTo>
                  <a:cubicBezTo>
                    <a:pt x="604" y="2340"/>
                    <a:pt x="916" y="2276"/>
                    <a:pt x="1216" y="2188"/>
                  </a:cubicBezTo>
                  <a:lnTo>
                    <a:pt x="1216" y="2188"/>
                  </a:lnTo>
                  <a:cubicBezTo>
                    <a:pt x="4242" y="3528"/>
                    <a:pt x="7428" y="4585"/>
                    <a:pt x="10697" y="5085"/>
                  </a:cubicBezTo>
                  <a:cubicBezTo>
                    <a:pt x="11224" y="5168"/>
                    <a:pt x="11750" y="5205"/>
                    <a:pt x="12275" y="5205"/>
                  </a:cubicBezTo>
                  <a:cubicBezTo>
                    <a:pt x="15080" y="5205"/>
                    <a:pt x="17856" y="4152"/>
                    <a:pt x="20553" y="3463"/>
                  </a:cubicBezTo>
                  <a:cubicBezTo>
                    <a:pt x="20747" y="3421"/>
                    <a:pt x="20899" y="2825"/>
                    <a:pt x="20664" y="2770"/>
                  </a:cubicBezTo>
                  <a:cubicBezTo>
                    <a:pt x="16685" y="1924"/>
                    <a:pt x="12707" y="940"/>
                    <a:pt x="8701" y="247"/>
                  </a:cubicBezTo>
                  <a:cubicBezTo>
                    <a:pt x="7901" y="114"/>
                    <a:pt x="7077" y="1"/>
                    <a:pt x="625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892223" y="1600072"/>
              <a:ext cx="542153" cy="81637"/>
            </a:xfrm>
            <a:custGeom>
              <a:avLst/>
              <a:gdLst/>
              <a:ahLst/>
              <a:cxnLst/>
              <a:rect l="l" t="t" r="r" b="b"/>
              <a:pathLst>
                <a:path w="11582" h="1744" extrusionOk="0">
                  <a:moveTo>
                    <a:pt x="362" y="1"/>
                  </a:moveTo>
                  <a:cubicBezTo>
                    <a:pt x="150" y="1"/>
                    <a:pt x="0" y="642"/>
                    <a:pt x="229" y="696"/>
                  </a:cubicBezTo>
                  <a:cubicBezTo>
                    <a:pt x="3268" y="1397"/>
                    <a:pt x="6376" y="1743"/>
                    <a:pt x="9486" y="1743"/>
                  </a:cubicBezTo>
                  <a:cubicBezTo>
                    <a:pt x="10065" y="1743"/>
                    <a:pt x="10643" y="1732"/>
                    <a:pt x="11221" y="1708"/>
                  </a:cubicBezTo>
                  <a:cubicBezTo>
                    <a:pt x="11471" y="1694"/>
                    <a:pt x="11582" y="1015"/>
                    <a:pt x="11374" y="1015"/>
                  </a:cubicBezTo>
                  <a:cubicBezTo>
                    <a:pt x="10796" y="1038"/>
                    <a:pt x="10217" y="1050"/>
                    <a:pt x="9639" y="1050"/>
                  </a:cubicBezTo>
                  <a:cubicBezTo>
                    <a:pt x="6528" y="1050"/>
                    <a:pt x="3420" y="704"/>
                    <a:pt x="381" y="3"/>
                  </a:cubicBezTo>
                  <a:cubicBezTo>
                    <a:pt x="375" y="1"/>
                    <a:pt x="368" y="1"/>
                    <a:pt x="36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-1085827" y="1164177"/>
              <a:ext cx="2764833" cy="894773"/>
            </a:xfrm>
            <a:custGeom>
              <a:avLst/>
              <a:gdLst/>
              <a:ahLst/>
              <a:cxnLst/>
              <a:rect l="l" t="t" r="r" b="b"/>
              <a:pathLst>
                <a:path w="59065" h="19115" extrusionOk="0">
                  <a:moveTo>
                    <a:pt x="5289" y="0"/>
                  </a:moveTo>
                  <a:cubicBezTo>
                    <a:pt x="3658" y="0"/>
                    <a:pt x="2027" y="34"/>
                    <a:pt x="401" y="69"/>
                  </a:cubicBezTo>
                  <a:cubicBezTo>
                    <a:pt x="72" y="69"/>
                    <a:pt x="1" y="762"/>
                    <a:pt x="363" y="762"/>
                  </a:cubicBezTo>
                  <a:cubicBezTo>
                    <a:pt x="366" y="762"/>
                    <a:pt x="370" y="762"/>
                    <a:pt x="374" y="762"/>
                  </a:cubicBezTo>
                  <a:cubicBezTo>
                    <a:pt x="1869" y="729"/>
                    <a:pt x="3364" y="701"/>
                    <a:pt x="4857" y="701"/>
                  </a:cubicBezTo>
                  <a:cubicBezTo>
                    <a:pt x="9062" y="701"/>
                    <a:pt x="13245" y="923"/>
                    <a:pt x="17368" y="1885"/>
                  </a:cubicBezTo>
                  <a:cubicBezTo>
                    <a:pt x="22650" y="3104"/>
                    <a:pt x="27917" y="4588"/>
                    <a:pt x="33101" y="6112"/>
                  </a:cubicBezTo>
                  <a:cubicBezTo>
                    <a:pt x="38078" y="7568"/>
                    <a:pt x="44163" y="10049"/>
                    <a:pt x="47837" y="13834"/>
                  </a:cubicBezTo>
                  <a:cubicBezTo>
                    <a:pt x="50942" y="17036"/>
                    <a:pt x="54047" y="19115"/>
                    <a:pt x="58676" y="19115"/>
                  </a:cubicBezTo>
                  <a:cubicBezTo>
                    <a:pt x="58995" y="19115"/>
                    <a:pt x="59065" y="18422"/>
                    <a:pt x="58690" y="18422"/>
                  </a:cubicBezTo>
                  <a:lnTo>
                    <a:pt x="58704" y="18408"/>
                  </a:lnTo>
                  <a:cubicBezTo>
                    <a:pt x="55863" y="18408"/>
                    <a:pt x="53104" y="17618"/>
                    <a:pt x="50831" y="15871"/>
                  </a:cubicBezTo>
                  <a:cubicBezTo>
                    <a:pt x="48876" y="14374"/>
                    <a:pt x="47545" y="12364"/>
                    <a:pt x="45452" y="11020"/>
                  </a:cubicBezTo>
                  <a:cubicBezTo>
                    <a:pt x="41238" y="8303"/>
                    <a:pt x="36525" y="6320"/>
                    <a:pt x="31715" y="4990"/>
                  </a:cubicBezTo>
                  <a:cubicBezTo>
                    <a:pt x="26572" y="3576"/>
                    <a:pt x="21416" y="1954"/>
                    <a:pt x="16190" y="900"/>
                  </a:cubicBezTo>
                  <a:cubicBezTo>
                    <a:pt x="12596" y="172"/>
                    <a:pt x="8942" y="0"/>
                    <a:pt x="528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430302" y="1419947"/>
              <a:ext cx="671162" cy="794927"/>
            </a:xfrm>
            <a:custGeom>
              <a:avLst/>
              <a:gdLst/>
              <a:ahLst/>
              <a:cxnLst/>
              <a:rect l="l" t="t" r="r" b="b"/>
              <a:pathLst>
                <a:path w="14338" h="16982" extrusionOk="0">
                  <a:moveTo>
                    <a:pt x="1344" y="1589"/>
                  </a:moveTo>
                  <a:lnTo>
                    <a:pt x="1344" y="1589"/>
                  </a:lnTo>
                  <a:cubicBezTo>
                    <a:pt x="4008" y="3433"/>
                    <a:pt x="7021" y="4478"/>
                    <a:pt x="9348" y="6997"/>
                  </a:cubicBezTo>
                  <a:cubicBezTo>
                    <a:pt x="11696" y="9564"/>
                    <a:pt x="13299" y="12731"/>
                    <a:pt x="13957" y="16152"/>
                  </a:cubicBezTo>
                  <a:lnTo>
                    <a:pt x="13957" y="16152"/>
                  </a:lnTo>
                  <a:cubicBezTo>
                    <a:pt x="7694" y="13533"/>
                    <a:pt x="3031" y="8136"/>
                    <a:pt x="1344" y="1589"/>
                  </a:cubicBezTo>
                  <a:close/>
                  <a:moveTo>
                    <a:pt x="302" y="1"/>
                  </a:moveTo>
                  <a:cubicBezTo>
                    <a:pt x="196" y="1"/>
                    <a:pt x="0" y="559"/>
                    <a:pt x="116" y="662"/>
                  </a:cubicBezTo>
                  <a:lnTo>
                    <a:pt x="130" y="662"/>
                  </a:lnTo>
                  <a:cubicBezTo>
                    <a:pt x="382" y="876"/>
                    <a:pt x="639" y="1078"/>
                    <a:pt x="900" y="1271"/>
                  </a:cubicBezTo>
                  <a:lnTo>
                    <a:pt x="900" y="1271"/>
                  </a:lnTo>
                  <a:cubicBezTo>
                    <a:pt x="2419" y="8385"/>
                    <a:pt x="7365" y="14272"/>
                    <a:pt x="14131" y="16978"/>
                  </a:cubicBezTo>
                  <a:cubicBezTo>
                    <a:pt x="14137" y="16980"/>
                    <a:pt x="14143" y="16981"/>
                    <a:pt x="14148" y="16981"/>
                  </a:cubicBezTo>
                  <a:cubicBezTo>
                    <a:pt x="14275" y="16981"/>
                    <a:pt x="14338" y="16420"/>
                    <a:pt x="14325" y="16340"/>
                  </a:cubicBezTo>
                  <a:cubicBezTo>
                    <a:pt x="13798" y="12847"/>
                    <a:pt x="12301" y="9576"/>
                    <a:pt x="10028" y="6886"/>
                  </a:cubicBezTo>
                  <a:cubicBezTo>
                    <a:pt x="9002" y="5680"/>
                    <a:pt x="7837" y="4613"/>
                    <a:pt x="6534" y="3712"/>
                  </a:cubicBezTo>
                  <a:cubicBezTo>
                    <a:pt x="4823" y="2515"/>
                    <a:pt x="2833" y="1804"/>
                    <a:pt x="1117" y="615"/>
                  </a:cubicBezTo>
                  <a:lnTo>
                    <a:pt x="1117" y="615"/>
                  </a:lnTo>
                  <a:cubicBezTo>
                    <a:pt x="1102" y="543"/>
                    <a:pt x="1087" y="471"/>
                    <a:pt x="1073" y="399"/>
                  </a:cubicBezTo>
                  <a:cubicBezTo>
                    <a:pt x="1069" y="379"/>
                    <a:pt x="1063" y="369"/>
                    <a:pt x="1054" y="369"/>
                  </a:cubicBezTo>
                  <a:cubicBezTo>
                    <a:pt x="1032" y="369"/>
                    <a:pt x="996" y="426"/>
                    <a:pt x="960" y="505"/>
                  </a:cubicBezTo>
                  <a:lnTo>
                    <a:pt x="960" y="505"/>
                  </a:lnTo>
                  <a:cubicBezTo>
                    <a:pt x="743" y="349"/>
                    <a:pt x="531" y="185"/>
                    <a:pt x="324" y="11"/>
                  </a:cubicBezTo>
                  <a:cubicBezTo>
                    <a:pt x="317" y="4"/>
                    <a:pt x="310" y="1"/>
                    <a:pt x="30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433017" y="1422381"/>
              <a:ext cx="394983" cy="490428"/>
            </a:xfrm>
            <a:custGeom>
              <a:avLst/>
              <a:gdLst/>
              <a:ahLst/>
              <a:cxnLst/>
              <a:rect l="l" t="t" r="r" b="b"/>
              <a:pathLst>
                <a:path w="8438" h="10477" extrusionOk="0">
                  <a:moveTo>
                    <a:pt x="309" y="1"/>
                  </a:moveTo>
                  <a:cubicBezTo>
                    <a:pt x="200" y="1"/>
                    <a:pt x="0" y="526"/>
                    <a:pt x="128" y="666"/>
                  </a:cubicBezTo>
                  <a:cubicBezTo>
                    <a:pt x="2872" y="3812"/>
                    <a:pt x="5936" y="6890"/>
                    <a:pt x="8126" y="10466"/>
                  </a:cubicBezTo>
                  <a:cubicBezTo>
                    <a:pt x="8131" y="10474"/>
                    <a:pt x="8137" y="10477"/>
                    <a:pt x="8145" y="10477"/>
                  </a:cubicBezTo>
                  <a:cubicBezTo>
                    <a:pt x="8231" y="10477"/>
                    <a:pt x="8437" y="9968"/>
                    <a:pt x="8348" y="9815"/>
                  </a:cubicBezTo>
                  <a:cubicBezTo>
                    <a:pt x="6144" y="6238"/>
                    <a:pt x="3080" y="3161"/>
                    <a:pt x="336" y="14"/>
                  </a:cubicBezTo>
                  <a:cubicBezTo>
                    <a:pt x="328" y="5"/>
                    <a:pt x="318" y="1"/>
                    <a:pt x="309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112462" y="1082306"/>
              <a:ext cx="984133" cy="314095"/>
            </a:xfrm>
            <a:custGeom>
              <a:avLst/>
              <a:gdLst/>
              <a:ahLst/>
              <a:cxnLst/>
              <a:rect l="l" t="t" r="r" b="b"/>
              <a:pathLst>
                <a:path w="21024" h="6710" extrusionOk="0">
                  <a:moveTo>
                    <a:pt x="9837" y="700"/>
                  </a:moveTo>
                  <a:cubicBezTo>
                    <a:pt x="10284" y="700"/>
                    <a:pt x="10735" y="725"/>
                    <a:pt x="11190" y="778"/>
                  </a:cubicBezTo>
                  <a:cubicBezTo>
                    <a:pt x="13676" y="1066"/>
                    <a:pt x="16031" y="1888"/>
                    <a:pt x="18482" y="1992"/>
                  </a:cubicBezTo>
                  <a:lnTo>
                    <a:pt x="18482" y="1992"/>
                  </a:lnTo>
                  <a:cubicBezTo>
                    <a:pt x="14164" y="3682"/>
                    <a:pt x="9737" y="6016"/>
                    <a:pt x="5215" y="6016"/>
                  </a:cubicBezTo>
                  <a:cubicBezTo>
                    <a:pt x="3745" y="6016"/>
                    <a:pt x="2264" y="5769"/>
                    <a:pt x="774" y="5173"/>
                  </a:cubicBezTo>
                  <a:lnTo>
                    <a:pt x="774" y="5173"/>
                  </a:lnTo>
                  <a:cubicBezTo>
                    <a:pt x="3008" y="2343"/>
                    <a:pt x="6277" y="700"/>
                    <a:pt x="9837" y="700"/>
                  </a:cubicBezTo>
                  <a:close/>
                  <a:moveTo>
                    <a:pt x="9808" y="0"/>
                  </a:moveTo>
                  <a:cubicBezTo>
                    <a:pt x="9489" y="0"/>
                    <a:pt x="9169" y="14"/>
                    <a:pt x="8847" y="43"/>
                  </a:cubicBezTo>
                  <a:cubicBezTo>
                    <a:pt x="5451" y="348"/>
                    <a:pt x="2484" y="2192"/>
                    <a:pt x="461" y="4895"/>
                  </a:cubicBezTo>
                  <a:cubicBezTo>
                    <a:pt x="438" y="4922"/>
                    <a:pt x="420" y="4966"/>
                    <a:pt x="406" y="5019"/>
                  </a:cubicBezTo>
                  <a:lnTo>
                    <a:pt x="406" y="5019"/>
                  </a:lnTo>
                  <a:cubicBezTo>
                    <a:pt x="397" y="5014"/>
                    <a:pt x="387" y="5010"/>
                    <a:pt x="377" y="5006"/>
                  </a:cubicBezTo>
                  <a:cubicBezTo>
                    <a:pt x="368" y="5003"/>
                    <a:pt x="360" y="5001"/>
                    <a:pt x="351" y="5001"/>
                  </a:cubicBezTo>
                  <a:cubicBezTo>
                    <a:pt x="178" y="5001"/>
                    <a:pt x="0" y="5607"/>
                    <a:pt x="211" y="5699"/>
                  </a:cubicBezTo>
                  <a:cubicBezTo>
                    <a:pt x="1842" y="6417"/>
                    <a:pt x="3462" y="6709"/>
                    <a:pt x="5072" y="6709"/>
                  </a:cubicBezTo>
                  <a:cubicBezTo>
                    <a:pt x="10424" y="6709"/>
                    <a:pt x="15650" y="3472"/>
                    <a:pt x="20713" y="1873"/>
                  </a:cubicBezTo>
                  <a:cubicBezTo>
                    <a:pt x="20901" y="1806"/>
                    <a:pt x="21024" y="1178"/>
                    <a:pt x="20804" y="1178"/>
                  </a:cubicBezTo>
                  <a:cubicBezTo>
                    <a:pt x="20797" y="1178"/>
                    <a:pt x="20790" y="1179"/>
                    <a:pt x="20782" y="1180"/>
                  </a:cubicBezTo>
                  <a:cubicBezTo>
                    <a:pt x="20782" y="1180"/>
                    <a:pt x="20781" y="1180"/>
                    <a:pt x="20781" y="1180"/>
                  </a:cubicBezTo>
                  <a:lnTo>
                    <a:pt x="20781" y="1180"/>
                  </a:lnTo>
                  <a:lnTo>
                    <a:pt x="20782" y="1166"/>
                  </a:lnTo>
                  <a:lnTo>
                    <a:pt x="20782" y="1166"/>
                  </a:lnTo>
                  <a:cubicBezTo>
                    <a:pt x="20752" y="1176"/>
                    <a:pt x="20723" y="1185"/>
                    <a:pt x="20693" y="1195"/>
                  </a:cubicBezTo>
                  <a:lnTo>
                    <a:pt x="20693" y="1195"/>
                  </a:lnTo>
                  <a:cubicBezTo>
                    <a:pt x="20163" y="1280"/>
                    <a:pt x="19638" y="1316"/>
                    <a:pt x="19116" y="1316"/>
                  </a:cubicBezTo>
                  <a:cubicBezTo>
                    <a:pt x="15975" y="1316"/>
                    <a:pt x="12959" y="0"/>
                    <a:pt x="980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128377" y="1216604"/>
              <a:ext cx="577776" cy="132191"/>
            </a:xfrm>
            <a:custGeom>
              <a:avLst/>
              <a:gdLst/>
              <a:ahLst/>
              <a:cxnLst/>
              <a:rect l="l" t="t" r="r" b="b"/>
              <a:pathLst>
                <a:path w="12343" h="2824" extrusionOk="0">
                  <a:moveTo>
                    <a:pt x="12207" y="0"/>
                  </a:moveTo>
                  <a:cubicBezTo>
                    <a:pt x="12203" y="0"/>
                    <a:pt x="12199" y="1"/>
                    <a:pt x="12194" y="2"/>
                  </a:cubicBezTo>
                  <a:cubicBezTo>
                    <a:pt x="10337" y="557"/>
                    <a:pt x="8465" y="1042"/>
                    <a:pt x="6552" y="1430"/>
                  </a:cubicBezTo>
                  <a:cubicBezTo>
                    <a:pt x="5120" y="1714"/>
                    <a:pt x="3502" y="2140"/>
                    <a:pt x="1959" y="2140"/>
                  </a:cubicBezTo>
                  <a:cubicBezTo>
                    <a:pt x="1397" y="2140"/>
                    <a:pt x="844" y="2084"/>
                    <a:pt x="315" y="1943"/>
                  </a:cubicBezTo>
                  <a:cubicBezTo>
                    <a:pt x="310" y="1942"/>
                    <a:pt x="306" y="1941"/>
                    <a:pt x="301" y="1941"/>
                  </a:cubicBezTo>
                  <a:cubicBezTo>
                    <a:pt x="153" y="1941"/>
                    <a:pt x="1" y="2596"/>
                    <a:pt x="162" y="2636"/>
                  </a:cubicBezTo>
                  <a:cubicBezTo>
                    <a:pt x="677" y="2770"/>
                    <a:pt x="1207" y="2823"/>
                    <a:pt x="1742" y="2823"/>
                  </a:cubicBezTo>
                  <a:cubicBezTo>
                    <a:pt x="3096" y="2823"/>
                    <a:pt x="4489" y="2482"/>
                    <a:pt x="5790" y="2234"/>
                  </a:cubicBezTo>
                  <a:cubicBezTo>
                    <a:pt x="7925" y="1832"/>
                    <a:pt x="10032" y="1305"/>
                    <a:pt x="12097" y="681"/>
                  </a:cubicBezTo>
                  <a:cubicBezTo>
                    <a:pt x="12272" y="628"/>
                    <a:pt x="12342" y="0"/>
                    <a:pt x="1220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1"/>
            <p:cNvSpPr/>
            <p:nvPr/>
          </p:nvSpPr>
          <p:spPr>
            <a:xfrm>
              <a:off x="-392618" y="1193246"/>
              <a:ext cx="695503" cy="993729"/>
            </a:xfrm>
            <a:custGeom>
              <a:avLst/>
              <a:gdLst/>
              <a:ahLst/>
              <a:cxnLst/>
              <a:rect l="l" t="t" r="r" b="b"/>
              <a:pathLst>
                <a:path w="14858" h="21229" extrusionOk="0">
                  <a:moveTo>
                    <a:pt x="3271" y="2718"/>
                  </a:moveTo>
                  <a:lnTo>
                    <a:pt x="3271" y="2718"/>
                  </a:lnTo>
                  <a:cubicBezTo>
                    <a:pt x="5790" y="4492"/>
                    <a:pt x="8127" y="6523"/>
                    <a:pt x="9948" y="9026"/>
                  </a:cubicBezTo>
                  <a:cubicBezTo>
                    <a:pt x="11237" y="10759"/>
                    <a:pt x="12193" y="12714"/>
                    <a:pt x="12789" y="14793"/>
                  </a:cubicBezTo>
                  <a:cubicBezTo>
                    <a:pt x="13053" y="15694"/>
                    <a:pt x="13219" y="16623"/>
                    <a:pt x="13302" y="17551"/>
                  </a:cubicBezTo>
                  <a:cubicBezTo>
                    <a:pt x="13385" y="18452"/>
                    <a:pt x="13358" y="19353"/>
                    <a:pt x="13247" y="20254"/>
                  </a:cubicBezTo>
                  <a:cubicBezTo>
                    <a:pt x="12817" y="20130"/>
                    <a:pt x="12443" y="19880"/>
                    <a:pt x="12165" y="19534"/>
                  </a:cubicBezTo>
                  <a:cubicBezTo>
                    <a:pt x="8852" y="17011"/>
                    <a:pt x="6205" y="13407"/>
                    <a:pt x="5110" y="9387"/>
                  </a:cubicBezTo>
                  <a:cubicBezTo>
                    <a:pt x="4597" y="7492"/>
                    <a:pt x="4220" y="5540"/>
                    <a:pt x="3455" y="3801"/>
                  </a:cubicBezTo>
                  <a:lnTo>
                    <a:pt x="3455" y="3801"/>
                  </a:lnTo>
                  <a:cubicBezTo>
                    <a:pt x="6279" y="6979"/>
                    <a:pt x="8426" y="10717"/>
                    <a:pt x="9753" y="14793"/>
                  </a:cubicBezTo>
                  <a:cubicBezTo>
                    <a:pt x="9761" y="14819"/>
                    <a:pt x="9772" y="14831"/>
                    <a:pt x="9785" y="14831"/>
                  </a:cubicBezTo>
                  <a:cubicBezTo>
                    <a:pt x="9867" y="14831"/>
                    <a:pt x="10037" y="14355"/>
                    <a:pt x="9989" y="14211"/>
                  </a:cubicBezTo>
                  <a:cubicBezTo>
                    <a:pt x="8600" y="9933"/>
                    <a:pt x="6303" y="6009"/>
                    <a:pt x="3271" y="2718"/>
                  </a:cubicBezTo>
                  <a:close/>
                  <a:moveTo>
                    <a:pt x="319" y="0"/>
                  </a:moveTo>
                  <a:cubicBezTo>
                    <a:pt x="229" y="0"/>
                    <a:pt x="0" y="601"/>
                    <a:pt x="175" y="695"/>
                  </a:cubicBezTo>
                  <a:cubicBezTo>
                    <a:pt x="277" y="758"/>
                    <a:pt x="379" y="821"/>
                    <a:pt x="481" y="884"/>
                  </a:cubicBezTo>
                  <a:lnTo>
                    <a:pt x="481" y="884"/>
                  </a:lnTo>
                  <a:lnTo>
                    <a:pt x="480" y="889"/>
                  </a:lnTo>
                  <a:cubicBezTo>
                    <a:pt x="519" y="918"/>
                    <a:pt x="557" y="946"/>
                    <a:pt x="595" y="975"/>
                  </a:cubicBezTo>
                  <a:lnTo>
                    <a:pt x="595" y="975"/>
                  </a:lnTo>
                  <a:cubicBezTo>
                    <a:pt x="947" y="1280"/>
                    <a:pt x="1292" y="1593"/>
                    <a:pt x="1629" y="1913"/>
                  </a:cubicBezTo>
                  <a:lnTo>
                    <a:pt x="1629" y="1913"/>
                  </a:lnTo>
                  <a:cubicBezTo>
                    <a:pt x="4185" y="4693"/>
                    <a:pt x="4188" y="8787"/>
                    <a:pt x="5609" y="12242"/>
                  </a:cubicBezTo>
                  <a:cubicBezTo>
                    <a:pt x="7120" y="15957"/>
                    <a:pt x="10169" y="18674"/>
                    <a:pt x="13163" y="21211"/>
                  </a:cubicBezTo>
                  <a:cubicBezTo>
                    <a:pt x="13177" y="21223"/>
                    <a:pt x="13191" y="21229"/>
                    <a:pt x="13204" y="21229"/>
                  </a:cubicBezTo>
                  <a:cubicBezTo>
                    <a:pt x="13308" y="21229"/>
                    <a:pt x="13385" y="20872"/>
                    <a:pt x="13385" y="20823"/>
                  </a:cubicBezTo>
                  <a:cubicBezTo>
                    <a:pt x="14858" y="11579"/>
                    <a:pt x="7922" y="4721"/>
                    <a:pt x="689" y="225"/>
                  </a:cubicBezTo>
                  <a:lnTo>
                    <a:pt x="689" y="225"/>
                  </a:lnTo>
                  <a:cubicBezTo>
                    <a:pt x="689" y="225"/>
                    <a:pt x="688" y="224"/>
                    <a:pt x="688" y="224"/>
                  </a:cubicBezTo>
                  <a:lnTo>
                    <a:pt x="688" y="224"/>
                  </a:lnTo>
                  <a:cubicBezTo>
                    <a:pt x="688" y="224"/>
                    <a:pt x="688" y="224"/>
                    <a:pt x="688" y="224"/>
                  </a:cubicBezTo>
                  <a:cubicBezTo>
                    <a:pt x="685" y="222"/>
                    <a:pt x="683" y="221"/>
                    <a:pt x="680" y="219"/>
                  </a:cubicBezTo>
                  <a:lnTo>
                    <a:pt x="680" y="219"/>
                  </a:lnTo>
                  <a:cubicBezTo>
                    <a:pt x="563" y="146"/>
                    <a:pt x="445" y="74"/>
                    <a:pt x="327" y="2"/>
                  </a:cubicBezTo>
                  <a:cubicBezTo>
                    <a:pt x="325" y="1"/>
                    <a:pt x="322" y="0"/>
                    <a:pt x="31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1"/>
            <p:cNvSpPr/>
            <p:nvPr/>
          </p:nvSpPr>
          <p:spPr>
            <a:xfrm>
              <a:off x="-375345" y="927365"/>
              <a:ext cx="800077" cy="322755"/>
            </a:xfrm>
            <a:custGeom>
              <a:avLst/>
              <a:gdLst/>
              <a:ahLst/>
              <a:cxnLst/>
              <a:rect l="l" t="t" r="r" b="b"/>
              <a:pathLst>
                <a:path w="17092" h="6895" extrusionOk="0">
                  <a:moveTo>
                    <a:pt x="10899" y="713"/>
                  </a:moveTo>
                  <a:cubicBezTo>
                    <a:pt x="12571" y="713"/>
                    <a:pt x="14206" y="1103"/>
                    <a:pt x="15870" y="1613"/>
                  </a:cubicBezTo>
                  <a:lnTo>
                    <a:pt x="15870" y="1613"/>
                  </a:lnTo>
                  <a:cubicBezTo>
                    <a:pt x="13537" y="2591"/>
                    <a:pt x="11401" y="3829"/>
                    <a:pt x="9149" y="5003"/>
                  </a:cubicBezTo>
                  <a:cubicBezTo>
                    <a:pt x="7502" y="5863"/>
                    <a:pt x="5802" y="6186"/>
                    <a:pt x="4067" y="6186"/>
                  </a:cubicBezTo>
                  <a:cubicBezTo>
                    <a:pt x="2889" y="6186"/>
                    <a:pt x="1695" y="6037"/>
                    <a:pt x="490" y="5807"/>
                  </a:cubicBezTo>
                  <a:lnTo>
                    <a:pt x="490" y="5807"/>
                  </a:lnTo>
                  <a:cubicBezTo>
                    <a:pt x="2711" y="3967"/>
                    <a:pt x="5020" y="2116"/>
                    <a:pt x="7804" y="1205"/>
                  </a:cubicBezTo>
                  <a:cubicBezTo>
                    <a:pt x="8858" y="857"/>
                    <a:pt x="9885" y="713"/>
                    <a:pt x="10899" y="713"/>
                  </a:cubicBezTo>
                  <a:close/>
                  <a:moveTo>
                    <a:pt x="11018" y="0"/>
                  </a:moveTo>
                  <a:cubicBezTo>
                    <a:pt x="10233" y="0"/>
                    <a:pt x="9440" y="87"/>
                    <a:pt x="8636" y="290"/>
                  </a:cubicBezTo>
                  <a:cubicBezTo>
                    <a:pt x="5365" y="1135"/>
                    <a:pt x="2689" y="3367"/>
                    <a:pt x="152" y="5488"/>
                  </a:cubicBezTo>
                  <a:cubicBezTo>
                    <a:pt x="7" y="5621"/>
                    <a:pt x="0" y="6171"/>
                    <a:pt x="48" y="6171"/>
                  </a:cubicBezTo>
                  <a:cubicBezTo>
                    <a:pt x="51" y="6171"/>
                    <a:pt x="53" y="6170"/>
                    <a:pt x="55" y="6167"/>
                  </a:cubicBezTo>
                  <a:cubicBezTo>
                    <a:pt x="123" y="6111"/>
                    <a:pt x="191" y="6055"/>
                    <a:pt x="258" y="5999"/>
                  </a:cubicBezTo>
                  <a:lnTo>
                    <a:pt x="258" y="5999"/>
                  </a:lnTo>
                  <a:cubicBezTo>
                    <a:pt x="191" y="6197"/>
                    <a:pt x="169" y="6469"/>
                    <a:pt x="263" y="6486"/>
                  </a:cubicBezTo>
                  <a:cubicBezTo>
                    <a:pt x="1505" y="6730"/>
                    <a:pt x="2756" y="6894"/>
                    <a:pt x="3995" y="6894"/>
                  </a:cubicBezTo>
                  <a:cubicBezTo>
                    <a:pt x="5507" y="6894"/>
                    <a:pt x="7002" y="6649"/>
                    <a:pt x="8442" y="6001"/>
                  </a:cubicBezTo>
                  <a:cubicBezTo>
                    <a:pt x="11297" y="4698"/>
                    <a:pt x="13834" y="2979"/>
                    <a:pt x="16814" y="1884"/>
                  </a:cubicBezTo>
                  <a:cubicBezTo>
                    <a:pt x="16939" y="1842"/>
                    <a:pt x="17092" y="1246"/>
                    <a:pt x="16939" y="1191"/>
                  </a:cubicBezTo>
                  <a:cubicBezTo>
                    <a:pt x="14977" y="564"/>
                    <a:pt x="13022" y="0"/>
                    <a:pt x="1101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-378388" y="1027117"/>
              <a:ext cx="465011" cy="201283"/>
            </a:xfrm>
            <a:custGeom>
              <a:avLst/>
              <a:gdLst/>
              <a:ahLst/>
              <a:cxnLst/>
              <a:rect l="l" t="t" r="r" b="b"/>
              <a:pathLst>
                <a:path w="9934" h="4300" extrusionOk="0">
                  <a:moveTo>
                    <a:pt x="9846" y="1"/>
                  </a:moveTo>
                  <a:cubicBezTo>
                    <a:pt x="9844" y="1"/>
                    <a:pt x="9841" y="1"/>
                    <a:pt x="9838" y="3"/>
                  </a:cubicBezTo>
                  <a:cubicBezTo>
                    <a:pt x="8285" y="848"/>
                    <a:pt x="6677" y="1638"/>
                    <a:pt x="5055" y="2359"/>
                  </a:cubicBezTo>
                  <a:cubicBezTo>
                    <a:pt x="3917" y="2856"/>
                    <a:pt x="2576" y="3601"/>
                    <a:pt x="1285" y="3601"/>
                  </a:cubicBezTo>
                  <a:cubicBezTo>
                    <a:pt x="957" y="3601"/>
                    <a:pt x="632" y="3553"/>
                    <a:pt x="314" y="3440"/>
                  </a:cubicBezTo>
                  <a:cubicBezTo>
                    <a:pt x="311" y="3439"/>
                    <a:pt x="307" y="3438"/>
                    <a:pt x="303" y="3438"/>
                  </a:cubicBezTo>
                  <a:cubicBezTo>
                    <a:pt x="179" y="3438"/>
                    <a:pt x="0" y="4080"/>
                    <a:pt x="148" y="4133"/>
                  </a:cubicBezTo>
                  <a:cubicBezTo>
                    <a:pt x="476" y="4250"/>
                    <a:pt x="806" y="4299"/>
                    <a:pt x="1133" y="4299"/>
                  </a:cubicBezTo>
                  <a:cubicBezTo>
                    <a:pt x="2286" y="4299"/>
                    <a:pt x="3423" y="3689"/>
                    <a:pt x="4459" y="3246"/>
                  </a:cubicBezTo>
                  <a:cubicBezTo>
                    <a:pt x="6261" y="2484"/>
                    <a:pt x="8022" y="1611"/>
                    <a:pt x="9741" y="682"/>
                  </a:cubicBezTo>
                  <a:cubicBezTo>
                    <a:pt x="9915" y="601"/>
                    <a:pt x="9934" y="1"/>
                    <a:pt x="98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8" name="Google Shape;1228;p41"/>
          <p:cNvGrpSpPr/>
          <p:nvPr/>
        </p:nvGrpSpPr>
        <p:grpSpPr>
          <a:xfrm rot="2213250">
            <a:off x="-86676" y="4197289"/>
            <a:ext cx="1748535" cy="1517775"/>
            <a:chOff x="972034" y="4038077"/>
            <a:chExt cx="1579697" cy="1371393"/>
          </a:xfrm>
        </p:grpSpPr>
        <p:sp>
          <p:nvSpPr>
            <p:cNvPr id="1229" name="Google Shape;1229;p41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1" name="Google Shape;1231;p41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1232" name="Google Shape;1232;p41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41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41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41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6" name="Google Shape;1236;p41"/>
          <p:cNvGrpSpPr/>
          <p:nvPr/>
        </p:nvGrpSpPr>
        <p:grpSpPr>
          <a:xfrm rot="4785860">
            <a:off x="7235207" y="806311"/>
            <a:ext cx="3774581" cy="1979859"/>
            <a:chOff x="6797960" y="203729"/>
            <a:chExt cx="3774524" cy="1979829"/>
          </a:xfrm>
        </p:grpSpPr>
        <p:sp>
          <p:nvSpPr>
            <p:cNvPr id="1237" name="Google Shape;1237;p41"/>
            <p:cNvSpPr/>
            <p:nvPr/>
          </p:nvSpPr>
          <p:spPr>
            <a:xfrm>
              <a:off x="7296299" y="282183"/>
              <a:ext cx="3276185" cy="1482192"/>
            </a:xfrm>
            <a:custGeom>
              <a:avLst/>
              <a:gdLst/>
              <a:ahLst/>
              <a:cxnLst/>
              <a:rect l="l" t="t" r="r" b="b"/>
              <a:pathLst>
                <a:path w="69989" h="31664" extrusionOk="0">
                  <a:moveTo>
                    <a:pt x="63720" y="0"/>
                  </a:moveTo>
                  <a:cubicBezTo>
                    <a:pt x="56473" y="0"/>
                    <a:pt x="49100" y="1157"/>
                    <a:pt x="42085" y="3413"/>
                  </a:cubicBezTo>
                  <a:cubicBezTo>
                    <a:pt x="33047" y="6338"/>
                    <a:pt x="24591" y="11093"/>
                    <a:pt x="17605" y="17178"/>
                  </a:cubicBezTo>
                  <a:cubicBezTo>
                    <a:pt x="16108" y="18481"/>
                    <a:pt x="14638" y="19881"/>
                    <a:pt x="13211" y="21240"/>
                  </a:cubicBezTo>
                  <a:cubicBezTo>
                    <a:pt x="9205" y="25052"/>
                    <a:pt x="5060" y="28974"/>
                    <a:pt x="0" y="31248"/>
                  </a:cubicBezTo>
                  <a:lnTo>
                    <a:pt x="180" y="31664"/>
                  </a:lnTo>
                  <a:cubicBezTo>
                    <a:pt x="5323" y="29363"/>
                    <a:pt x="9496" y="25398"/>
                    <a:pt x="13529" y="21572"/>
                  </a:cubicBezTo>
                  <a:cubicBezTo>
                    <a:pt x="14943" y="20228"/>
                    <a:pt x="16427" y="18828"/>
                    <a:pt x="17910" y="17525"/>
                  </a:cubicBezTo>
                  <a:cubicBezTo>
                    <a:pt x="30400" y="6625"/>
                    <a:pt x="47167" y="463"/>
                    <a:pt x="63772" y="463"/>
                  </a:cubicBezTo>
                  <a:cubicBezTo>
                    <a:pt x="65836" y="463"/>
                    <a:pt x="67897" y="559"/>
                    <a:pt x="69947" y="752"/>
                  </a:cubicBezTo>
                  <a:lnTo>
                    <a:pt x="69989" y="294"/>
                  </a:lnTo>
                  <a:cubicBezTo>
                    <a:pt x="67918" y="98"/>
                    <a:pt x="65824" y="0"/>
                    <a:pt x="63720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1"/>
            <p:cNvSpPr/>
            <p:nvPr/>
          </p:nvSpPr>
          <p:spPr>
            <a:xfrm>
              <a:off x="6797960" y="1254052"/>
              <a:ext cx="1174557" cy="929506"/>
            </a:xfrm>
            <a:custGeom>
              <a:avLst/>
              <a:gdLst/>
              <a:ahLst/>
              <a:cxnLst/>
              <a:rect l="l" t="t" r="r" b="b"/>
              <a:pathLst>
                <a:path w="25092" h="19857" extrusionOk="0">
                  <a:moveTo>
                    <a:pt x="24242" y="0"/>
                  </a:moveTo>
                  <a:cubicBezTo>
                    <a:pt x="23656" y="0"/>
                    <a:pt x="22776" y="419"/>
                    <a:pt x="21888" y="824"/>
                  </a:cubicBezTo>
                  <a:cubicBezTo>
                    <a:pt x="17744" y="2695"/>
                    <a:pt x="13848" y="5274"/>
                    <a:pt x="10369" y="8185"/>
                  </a:cubicBezTo>
                  <a:cubicBezTo>
                    <a:pt x="6363" y="11539"/>
                    <a:pt x="2870" y="15476"/>
                    <a:pt x="0" y="19856"/>
                  </a:cubicBezTo>
                  <a:cubicBezTo>
                    <a:pt x="416" y="19219"/>
                    <a:pt x="5088" y="18595"/>
                    <a:pt x="6030" y="18235"/>
                  </a:cubicBezTo>
                  <a:cubicBezTo>
                    <a:pt x="7985" y="17500"/>
                    <a:pt x="9870" y="16599"/>
                    <a:pt x="11658" y="15532"/>
                  </a:cubicBezTo>
                  <a:cubicBezTo>
                    <a:pt x="15359" y="13314"/>
                    <a:pt x="18617" y="10444"/>
                    <a:pt x="21292" y="7076"/>
                  </a:cubicBezTo>
                  <a:cubicBezTo>
                    <a:pt x="22429" y="5634"/>
                    <a:pt x="24508" y="3347"/>
                    <a:pt x="24869" y="1517"/>
                  </a:cubicBezTo>
                  <a:cubicBezTo>
                    <a:pt x="25092" y="381"/>
                    <a:pt x="24800" y="0"/>
                    <a:pt x="24242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1"/>
            <p:cNvSpPr/>
            <p:nvPr/>
          </p:nvSpPr>
          <p:spPr>
            <a:xfrm>
              <a:off x="7140562" y="781271"/>
              <a:ext cx="1312084" cy="320134"/>
            </a:xfrm>
            <a:custGeom>
              <a:avLst/>
              <a:gdLst/>
              <a:ahLst/>
              <a:cxnLst/>
              <a:rect l="l" t="t" r="r" b="b"/>
              <a:pathLst>
                <a:path w="28030" h="6839" extrusionOk="0">
                  <a:moveTo>
                    <a:pt x="24086" y="0"/>
                  </a:moveTo>
                  <a:cubicBezTo>
                    <a:pt x="20429" y="0"/>
                    <a:pt x="15390" y="1182"/>
                    <a:pt x="13945" y="1567"/>
                  </a:cubicBezTo>
                  <a:cubicBezTo>
                    <a:pt x="9135" y="2815"/>
                    <a:pt x="4547" y="4825"/>
                    <a:pt x="0" y="6835"/>
                  </a:cubicBezTo>
                  <a:cubicBezTo>
                    <a:pt x="665" y="6837"/>
                    <a:pt x="1330" y="6838"/>
                    <a:pt x="1995" y="6838"/>
                  </a:cubicBezTo>
                  <a:cubicBezTo>
                    <a:pt x="6395" y="6838"/>
                    <a:pt x="10804" y="6759"/>
                    <a:pt x="15151" y="6072"/>
                  </a:cubicBezTo>
                  <a:cubicBezTo>
                    <a:pt x="19421" y="5407"/>
                    <a:pt x="24633" y="4201"/>
                    <a:pt x="28029" y="1373"/>
                  </a:cubicBezTo>
                  <a:cubicBezTo>
                    <a:pt x="27662" y="351"/>
                    <a:pt x="26079" y="0"/>
                    <a:pt x="24086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7614888" y="203729"/>
              <a:ext cx="1593693" cy="341245"/>
            </a:xfrm>
            <a:custGeom>
              <a:avLst/>
              <a:gdLst/>
              <a:ahLst/>
              <a:cxnLst/>
              <a:rect l="l" t="t" r="r" b="b"/>
              <a:pathLst>
                <a:path w="34046" h="7290" extrusionOk="0">
                  <a:moveTo>
                    <a:pt x="7742" y="1"/>
                  </a:moveTo>
                  <a:cubicBezTo>
                    <a:pt x="5160" y="1"/>
                    <a:pt x="2576" y="131"/>
                    <a:pt x="0" y="390"/>
                  </a:cubicBezTo>
                  <a:cubicBezTo>
                    <a:pt x="5268" y="2455"/>
                    <a:pt x="10549" y="4521"/>
                    <a:pt x="16039" y="5810"/>
                  </a:cubicBezTo>
                  <a:cubicBezTo>
                    <a:pt x="18451" y="6378"/>
                    <a:pt x="20890" y="6753"/>
                    <a:pt x="23358" y="6947"/>
                  </a:cubicBezTo>
                  <a:cubicBezTo>
                    <a:pt x="24374" y="7019"/>
                    <a:pt x="26411" y="7289"/>
                    <a:pt x="28231" y="7289"/>
                  </a:cubicBezTo>
                  <a:cubicBezTo>
                    <a:pt x="29565" y="7289"/>
                    <a:pt x="30782" y="7144"/>
                    <a:pt x="31398" y="6669"/>
                  </a:cubicBezTo>
                  <a:cubicBezTo>
                    <a:pt x="34045" y="4618"/>
                    <a:pt x="23122" y="1540"/>
                    <a:pt x="21486" y="1249"/>
                  </a:cubicBezTo>
                  <a:cubicBezTo>
                    <a:pt x="16948" y="415"/>
                    <a:pt x="12347" y="1"/>
                    <a:pt x="7742" y="1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8758830" y="342006"/>
              <a:ext cx="944813" cy="1318544"/>
            </a:xfrm>
            <a:custGeom>
              <a:avLst/>
              <a:gdLst/>
              <a:ahLst/>
              <a:cxnLst/>
              <a:rect l="l" t="t" r="r" b="b"/>
              <a:pathLst>
                <a:path w="20184" h="28168" extrusionOk="0">
                  <a:moveTo>
                    <a:pt x="19477" y="0"/>
                  </a:moveTo>
                  <a:lnTo>
                    <a:pt x="19477" y="0"/>
                  </a:lnTo>
                  <a:cubicBezTo>
                    <a:pt x="14611" y="2149"/>
                    <a:pt x="10522" y="8110"/>
                    <a:pt x="7791" y="12490"/>
                  </a:cubicBezTo>
                  <a:cubicBezTo>
                    <a:pt x="4701" y="17437"/>
                    <a:pt x="2345" y="22813"/>
                    <a:pt x="3" y="28162"/>
                  </a:cubicBezTo>
                  <a:lnTo>
                    <a:pt x="3" y="28162"/>
                  </a:lnTo>
                  <a:cubicBezTo>
                    <a:pt x="307" y="27483"/>
                    <a:pt x="2983" y="26461"/>
                    <a:pt x="3674" y="25978"/>
                  </a:cubicBezTo>
                  <a:cubicBezTo>
                    <a:pt x="4908" y="25146"/>
                    <a:pt x="6086" y="24231"/>
                    <a:pt x="7209" y="23247"/>
                  </a:cubicBezTo>
                  <a:cubicBezTo>
                    <a:pt x="9496" y="21251"/>
                    <a:pt x="11534" y="18977"/>
                    <a:pt x="13267" y="16482"/>
                  </a:cubicBezTo>
                  <a:cubicBezTo>
                    <a:pt x="14986" y="14042"/>
                    <a:pt x="16399" y="11395"/>
                    <a:pt x="17508" y="8622"/>
                  </a:cubicBezTo>
                  <a:cubicBezTo>
                    <a:pt x="18382" y="6391"/>
                    <a:pt x="20184" y="2288"/>
                    <a:pt x="19477" y="0"/>
                  </a:cubicBezTo>
                  <a:close/>
                  <a:moveTo>
                    <a:pt x="3" y="28162"/>
                  </a:moveTo>
                  <a:cubicBezTo>
                    <a:pt x="3" y="28164"/>
                    <a:pt x="2" y="28166"/>
                    <a:pt x="1" y="28168"/>
                  </a:cubicBezTo>
                  <a:cubicBezTo>
                    <a:pt x="2" y="28166"/>
                    <a:pt x="3" y="28164"/>
                    <a:pt x="3" y="28162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1"/>
            <p:cNvSpPr/>
            <p:nvPr/>
          </p:nvSpPr>
          <p:spPr>
            <a:xfrm>
              <a:off x="8145666" y="688915"/>
              <a:ext cx="601696" cy="1218886"/>
            </a:xfrm>
            <a:custGeom>
              <a:avLst/>
              <a:gdLst/>
              <a:ahLst/>
              <a:cxnLst/>
              <a:rect l="l" t="t" r="r" b="b"/>
              <a:pathLst>
                <a:path w="12854" h="26039" extrusionOk="0">
                  <a:moveTo>
                    <a:pt x="12263" y="0"/>
                  </a:moveTo>
                  <a:cubicBezTo>
                    <a:pt x="11009" y="0"/>
                    <a:pt x="8007" y="3504"/>
                    <a:pt x="7472" y="4178"/>
                  </a:cubicBezTo>
                  <a:cubicBezTo>
                    <a:pt x="5712" y="6451"/>
                    <a:pt x="4270" y="8946"/>
                    <a:pt x="3216" y="11622"/>
                  </a:cubicBezTo>
                  <a:cubicBezTo>
                    <a:pt x="1373" y="16210"/>
                    <a:pt x="499" y="21131"/>
                    <a:pt x="0" y="26038"/>
                  </a:cubicBezTo>
                  <a:cubicBezTo>
                    <a:pt x="6626" y="19163"/>
                    <a:pt x="12268" y="10638"/>
                    <a:pt x="12809" y="1087"/>
                  </a:cubicBezTo>
                  <a:cubicBezTo>
                    <a:pt x="12853" y="308"/>
                    <a:pt x="12635" y="0"/>
                    <a:pt x="12263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183;p41"/>
          <p:cNvSpPr txBox="1"/>
          <p:nvPr/>
        </p:nvSpPr>
        <p:spPr>
          <a:xfrm>
            <a:off x="2090211" y="856409"/>
            <a:ext cx="1920957" cy="546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bg2"/>
                </a:solidFill>
                <a:latin typeface="Handlee"/>
                <a:ea typeface="Handlee"/>
                <a:cs typeface="Handlee"/>
                <a:sym typeface="Handlee"/>
              </a:rPr>
              <a:t>Source Code:</a:t>
            </a:r>
            <a:endParaRPr sz="1800" b="1" dirty="0">
              <a:solidFill>
                <a:schemeClr val="bg2"/>
              </a:solidFill>
              <a:latin typeface="Handlee"/>
              <a:ea typeface="Handlee"/>
              <a:cs typeface="Handlee"/>
              <a:sym typeface="Handle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524" y="1422413"/>
            <a:ext cx="4978064" cy="1015263"/>
          </a:xfrm>
          <a:prstGeom prst="rect">
            <a:avLst/>
          </a:prstGeom>
        </p:spPr>
      </p:pic>
      <p:sp>
        <p:nvSpPr>
          <p:cNvPr id="85" name="Google Shape;1183;p41"/>
          <p:cNvSpPr txBox="1"/>
          <p:nvPr/>
        </p:nvSpPr>
        <p:spPr>
          <a:xfrm>
            <a:off x="3289750" y="2687358"/>
            <a:ext cx="1920957" cy="546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bg2"/>
                </a:solidFill>
                <a:latin typeface="Handlee"/>
                <a:ea typeface="Handlee"/>
                <a:cs typeface="Handlee"/>
                <a:sym typeface="Handlee"/>
              </a:rPr>
              <a:t>Output:</a:t>
            </a:r>
            <a:endParaRPr sz="1800" b="1" dirty="0">
              <a:solidFill>
                <a:schemeClr val="bg2"/>
              </a:solidFill>
              <a:latin typeface="Handlee"/>
              <a:ea typeface="Handlee"/>
              <a:cs typeface="Handlee"/>
              <a:sym typeface="Handle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b="15292"/>
          <a:stretch/>
        </p:blipFill>
        <p:spPr>
          <a:xfrm>
            <a:off x="3702837" y="3391685"/>
            <a:ext cx="4383636" cy="5143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38"/>
          <p:cNvSpPr txBox="1">
            <a:spLocks noGrp="1"/>
          </p:cNvSpPr>
          <p:nvPr>
            <p:ph type="body" idx="3"/>
          </p:nvPr>
        </p:nvSpPr>
        <p:spPr>
          <a:xfrm>
            <a:off x="5075963" y="1997268"/>
            <a:ext cx="2259616" cy="2263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cout.setf</a:t>
            </a:r>
            <a:r>
              <a:rPr lang="en-US" dirty="0"/>
              <a:t>(</a:t>
            </a:r>
            <a:r>
              <a:rPr lang="en-US" dirty="0" err="1"/>
              <a:t>ios</a:t>
            </a:r>
            <a:r>
              <a:rPr lang="en-US" dirty="0"/>
              <a:t>::fixed);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smtClean="0"/>
              <a:t>Input: 12.34567</a:t>
            </a:r>
          </a:p>
          <a:p>
            <a:pPr marL="0" lvl="0" indent="0">
              <a:buNone/>
            </a:pPr>
            <a:r>
              <a:rPr lang="en-US" dirty="0" smtClean="0"/>
              <a:t>Output: 12.34567</a:t>
            </a: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 smtClean="0"/>
              <a:t>c</a:t>
            </a:r>
            <a:r>
              <a:rPr lang="en-US" dirty="0" err="1" smtClean="0"/>
              <a:t>out.precision</a:t>
            </a:r>
            <a:r>
              <a:rPr lang="en-US" dirty="0" smtClean="0"/>
              <a:t>(3);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smtClean="0"/>
              <a:t>Input: 12.34567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smtClean="0"/>
              <a:t>Output: 12.346</a:t>
            </a:r>
            <a:endParaRPr dirty="0"/>
          </a:p>
        </p:txBody>
      </p:sp>
      <p:sp>
        <p:nvSpPr>
          <p:cNvPr id="980" name="Google Shape;980;p38"/>
          <p:cNvSpPr txBox="1">
            <a:spLocks noGrp="1"/>
          </p:cNvSpPr>
          <p:nvPr>
            <p:ph type="title"/>
          </p:nvPr>
        </p:nvSpPr>
        <p:spPr>
          <a:xfrm>
            <a:off x="1473458" y="1615172"/>
            <a:ext cx="2714492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Generating Decimal Point Value</a:t>
            </a:r>
            <a:endParaRPr dirty="0"/>
          </a:p>
        </p:txBody>
      </p:sp>
      <p:sp>
        <p:nvSpPr>
          <p:cNvPr id="981" name="Google Shape;981;p38"/>
          <p:cNvSpPr txBox="1">
            <a:spLocks noGrp="1"/>
          </p:cNvSpPr>
          <p:nvPr>
            <p:ph type="title" idx="4"/>
          </p:nvPr>
        </p:nvSpPr>
        <p:spPr>
          <a:xfrm>
            <a:off x="5075963" y="1515300"/>
            <a:ext cx="2459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Example:</a:t>
            </a:r>
            <a:endParaRPr dirty="0"/>
          </a:p>
        </p:txBody>
      </p:sp>
      <p:sp>
        <p:nvSpPr>
          <p:cNvPr id="982" name="Google Shape;982;p38"/>
          <p:cNvSpPr txBox="1">
            <a:spLocks noGrp="1"/>
          </p:cNvSpPr>
          <p:nvPr>
            <p:ph type="title" idx="2"/>
          </p:nvPr>
        </p:nvSpPr>
        <p:spPr>
          <a:xfrm>
            <a:off x="793505" y="510024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FORMATTING OUTPUT VALUE</a:t>
            </a:r>
            <a:endParaRPr dirty="0"/>
          </a:p>
        </p:txBody>
      </p:sp>
      <p:grpSp>
        <p:nvGrpSpPr>
          <p:cNvPr id="983" name="Google Shape;983;p38"/>
          <p:cNvGrpSpPr/>
          <p:nvPr/>
        </p:nvGrpSpPr>
        <p:grpSpPr>
          <a:xfrm>
            <a:off x="-1251352" y="-236922"/>
            <a:ext cx="3393304" cy="1796989"/>
            <a:chOff x="-1085827" y="927365"/>
            <a:chExt cx="3393304" cy="1796989"/>
          </a:xfrm>
        </p:grpSpPr>
        <p:sp>
          <p:nvSpPr>
            <p:cNvPr id="984" name="Google Shape;984;p38"/>
            <p:cNvSpPr/>
            <p:nvPr/>
          </p:nvSpPr>
          <p:spPr>
            <a:xfrm>
              <a:off x="1640153" y="2041303"/>
              <a:ext cx="667323" cy="530732"/>
            </a:xfrm>
            <a:custGeom>
              <a:avLst/>
              <a:gdLst/>
              <a:ahLst/>
              <a:cxnLst/>
              <a:rect l="l" t="t" r="r" b="b"/>
              <a:pathLst>
                <a:path w="14256" h="11338" extrusionOk="0">
                  <a:moveTo>
                    <a:pt x="1603" y="911"/>
                  </a:moveTo>
                  <a:cubicBezTo>
                    <a:pt x="6724" y="2124"/>
                    <a:pt x="11045" y="5533"/>
                    <a:pt x="13436" y="10223"/>
                  </a:cubicBezTo>
                  <a:lnTo>
                    <a:pt x="13436" y="10223"/>
                  </a:lnTo>
                  <a:cubicBezTo>
                    <a:pt x="8967" y="7650"/>
                    <a:pt x="3720" y="5802"/>
                    <a:pt x="916" y="1316"/>
                  </a:cubicBezTo>
                  <a:lnTo>
                    <a:pt x="916" y="1316"/>
                  </a:lnTo>
                  <a:cubicBezTo>
                    <a:pt x="3180" y="2506"/>
                    <a:pt x="5235" y="4056"/>
                    <a:pt x="7012" y="5908"/>
                  </a:cubicBezTo>
                  <a:cubicBezTo>
                    <a:pt x="7028" y="5924"/>
                    <a:pt x="7045" y="5931"/>
                    <a:pt x="7062" y="5931"/>
                  </a:cubicBezTo>
                  <a:cubicBezTo>
                    <a:pt x="7210" y="5931"/>
                    <a:pt x="7383" y="5405"/>
                    <a:pt x="7234" y="5256"/>
                  </a:cubicBezTo>
                  <a:cubicBezTo>
                    <a:pt x="5583" y="3536"/>
                    <a:pt x="3685" y="2072"/>
                    <a:pt x="1603" y="911"/>
                  </a:cubicBezTo>
                  <a:close/>
                  <a:moveTo>
                    <a:pt x="685" y="1"/>
                  </a:moveTo>
                  <a:cubicBezTo>
                    <a:pt x="578" y="1"/>
                    <a:pt x="493" y="151"/>
                    <a:pt x="457" y="312"/>
                  </a:cubicBezTo>
                  <a:lnTo>
                    <a:pt x="457" y="312"/>
                  </a:lnTo>
                  <a:cubicBezTo>
                    <a:pt x="396" y="283"/>
                    <a:pt x="336" y="253"/>
                    <a:pt x="275" y="224"/>
                  </a:cubicBezTo>
                  <a:cubicBezTo>
                    <a:pt x="260" y="217"/>
                    <a:pt x="246" y="214"/>
                    <a:pt x="233" y="214"/>
                  </a:cubicBezTo>
                  <a:cubicBezTo>
                    <a:pt x="58" y="214"/>
                    <a:pt x="1" y="759"/>
                    <a:pt x="39" y="862"/>
                  </a:cubicBezTo>
                  <a:cubicBezTo>
                    <a:pt x="2812" y="6421"/>
                    <a:pt x="8967" y="8292"/>
                    <a:pt x="13943" y="11314"/>
                  </a:cubicBezTo>
                  <a:cubicBezTo>
                    <a:pt x="13968" y="11330"/>
                    <a:pt x="13992" y="11338"/>
                    <a:pt x="14014" y="11338"/>
                  </a:cubicBezTo>
                  <a:cubicBezTo>
                    <a:pt x="14195" y="11338"/>
                    <a:pt x="14256" y="10829"/>
                    <a:pt x="14206" y="10718"/>
                  </a:cubicBezTo>
                  <a:cubicBezTo>
                    <a:pt x="11794" y="5090"/>
                    <a:pt x="6721" y="1070"/>
                    <a:pt x="705" y="3"/>
                  </a:cubicBezTo>
                  <a:cubicBezTo>
                    <a:pt x="698" y="1"/>
                    <a:pt x="691" y="1"/>
                    <a:pt x="68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8"/>
            <p:cNvSpPr/>
            <p:nvPr/>
          </p:nvSpPr>
          <p:spPr>
            <a:xfrm>
              <a:off x="1638983" y="1763579"/>
              <a:ext cx="393391" cy="313159"/>
            </a:xfrm>
            <a:custGeom>
              <a:avLst/>
              <a:gdLst/>
              <a:ahLst/>
              <a:cxnLst/>
              <a:rect l="l" t="t" r="r" b="b"/>
              <a:pathLst>
                <a:path w="8404" h="6690" extrusionOk="0">
                  <a:moveTo>
                    <a:pt x="7516" y="771"/>
                  </a:moveTo>
                  <a:cubicBezTo>
                    <a:pt x="5923" y="3064"/>
                    <a:pt x="3563" y="5032"/>
                    <a:pt x="875" y="5846"/>
                  </a:cubicBezTo>
                  <a:lnTo>
                    <a:pt x="875" y="5846"/>
                  </a:lnTo>
                  <a:cubicBezTo>
                    <a:pt x="1056" y="3841"/>
                    <a:pt x="1631" y="1930"/>
                    <a:pt x="3863" y="1375"/>
                  </a:cubicBezTo>
                  <a:cubicBezTo>
                    <a:pt x="5039" y="1075"/>
                    <a:pt x="6299" y="952"/>
                    <a:pt x="7516" y="771"/>
                  </a:cubicBezTo>
                  <a:close/>
                  <a:moveTo>
                    <a:pt x="8153" y="0"/>
                  </a:moveTo>
                  <a:cubicBezTo>
                    <a:pt x="8142" y="0"/>
                    <a:pt x="8130" y="1"/>
                    <a:pt x="8118" y="3"/>
                  </a:cubicBezTo>
                  <a:cubicBezTo>
                    <a:pt x="6191" y="308"/>
                    <a:pt x="3544" y="238"/>
                    <a:pt x="2005" y="1611"/>
                  </a:cubicBezTo>
                  <a:cubicBezTo>
                    <a:pt x="753" y="2723"/>
                    <a:pt x="514" y="4388"/>
                    <a:pt x="397" y="5978"/>
                  </a:cubicBezTo>
                  <a:lnTo>
                    <a:pt x="397" y="5978"/>
                  </a:lnTo>
                  <a:cubicBezTo>
                    <a:pt x="379" y="5982"/>
                    <a:pt x="360" y="5987"/>
                    <a:pt x="342" y="5991"/>
                  </a:cubicBezTo>
                  <a:cubicBezTo>
                    <a:pt x="64" y="6057"/>
                    <a:pt x="1" y="6689"/>
                    <a:pt x="259" y="6689"/>
                  </a:cubicBezTo>
                  <a:cubicBezTo>
                    <a:pt x="272" y="6689"/>
                    <a:pt x="286" y="6687"/>
                    <a:pt x="300" y="6684"/>
                  </a:cubicBezTo>
                  <a:cubicBezTo>
                    <a:pt x="354" y="6671"/>
                    <a:pt x="408" y="6658"/>
                    <a:pt x="461" y="6644"/>
                  </a:cubicBezTo>
                  <a:lnTo>
                    <a:pt x="461" y="6644"/>
                  </a:lnTo>
                  <a:cubicBezTo>
                    <a:pt x="483" y="6657"/>
                    <a:pt x="507" y="6662"/>
                    <a:pt x="532" y="6662"/>
                  </a:cubicBezTo>
                  <a:cubicBezTo>
                    <a:pt x="591" y="6662"/>
                    <a:pt x="657" y="6631"/>
                    <a:pt x="713" y="6577"/>
                  </a:cubicBezTo>
                  <a:lnTo>
                    <a:pt x="713" y="6577"/>
                  </a:lnTo>
                  <a:cubicBezTo>
                    <a:pt x="3863" y="5688"/>
                    <a:pt x="6556" y="3308"/>
                    <a:pt x="8257" y="571"/>
                  </a:cubicBezTo>
                  <a:cubicBezTo>
                    <a:pt x="8337" y="438"/>
                    <a:pt x="8403" y="0"/>
                    <a:pt x="8153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8"/>
            <p:cNvSpPr/>
            <p:nvPr/>
          </p:nvSpPr>
          <p:spPr>
            <a:xfrm>
              <a:off x="1178419" y="1874097"/>
              <a:ext cx="399008" cy="850257"/>
            </a:xfrm>
            <a:custGeom>
              <a:avLst/>
              <a:gdLst/>
              <a:ahLst/>
              <a:cxnLst/>
              <a:rect l="l" t="t" r="r" b="b"/>
              <a:pathLst>
                <a:path w="8524" h="18164" extrusionOk="0">
                  <a:moveTo>
                    <a:pt x="1697" y="1483"/>
                  </a:moveTo>
                  <a:cubicBezTo>
                    <a:pt x="3308" y="3226"/>
                    <a:pt x="4699" y="5173"/>
                    <a:pt x="5592" y="7401"/>
                  </a:cubicBezTo>
                  <a:cubicBezTo>
                    <a:pt x="6133" y="8745"/>
                    <a:pt x="6480" y="10173"/>
                    <a:pt x="6604" y="11628"/>
                  </a:cubicBezTo>
                  <a:cubicBezTo>
                    <a:pt x="6646" y="12252"/>
                    <a:pt x="6577" y="16854"/>
                    <a:pt x="5745" y="16951"/>
                  </a:cubicBezTo>
                  <a:cubicBezTo>
                    <a:pt x="5720" y="16954"/>
                    <a:pt x="5696" y="16956"/>
                    <a:pt x="5672" y="16956"/>
                  </a:cubicBezTo>
                  <a:cubicBezTo>
                    <a:pt x="5014" y="16956"/>
                    <a:pt x="4683" y="15882"/>
                    <a:pt x="4442" y="15440"/>
                  </a:cubicBezTo>
                  <a:cubicBezTo>
                    <a:pt x="2876" y="12668"/>
                    <a:pt x="921" y="9965"/>
                    <a:pt x="921" y="6707"/>
                  </a:cubicBezTo>
                  <a:cubicBezTo>
                    <a:pt x="921" y="4915"/>
                    <a:pt x="1558" y="3236"/>
                    <a:pt x="1697" y="1483"/>
                  </a:cubicBezTo>
                  <a:close/>
                  <a:moveTo>
                    <a:pt x="1637" y="1"/>
                  </a:moveTo>
                  <a:cubicBezTo>
                    <a:pt x="1581" y="1"/>
                    <a:pt x="1494" y="189"/>
                    <a:pt x="1449" y="352"/>
                  </a:cubicBezTo>
                  <a:lnTo>
                    <a:pt x="1449" y="352"/>
                  </a:lnTo>
                  <a:cubicBezTo>
                    <a:pt x="1384" y="285"/>
                    <a:pt x="1319" y="217"/>
                    <a:pt x="1254" y="151"/>
                  </a:cubicBezTo>
                  <a:cubicBezTo>
                    <a:pt x="1247" y="144"/>
                    <a:pt x="1239" y="140"/>
                    <a:pt x="1230" y="140"/>
                  </a:cubicBezTo>
                  <a:cubicBezTo>
                    <a:pt x="1124" y="140"/>
                    <a:pt x="930" y="674"/>
                    <a:pt x="1046" y="802"/>
                  </a:cubicBezTo>
                  <a:cubicBezTo>
                    <a:pt x="1186" y="945"/>
                    <a:pt x="1326" y="1089"/>
                    <a:pt x="1463" y="1235"/>
                  </a:cubicBezTo>
                  <a:lnTo>
                    <a:pt x="1463" y="1235"/>
                  </a:lnTo>
                  <a:cubicBezTo>
                    <a:pt x="1504" y="3964"/>
                    <a:pt x="0" y="6342"/>
                    <a:pt x="769" y="9147"/>
                  </a:cubicBezTo>
                  <a:cubicBezTo>
                    <a:pt x="1628" y="12335"/>
                    <a:pt x="3777" y="15288"/>
                    <a:pt x="5371" y="18143"/>
                  </a:cubicBezTo>
                  <a:cubicBezTo>
                    <a:pt x="5380" y="18157"/>
                    <a:pt x="5390" y="18163"/>
                    <a:pt x="5401" y="18163"/>
                  </a:cubicBezTo>
                  <a:cubicBezTo>
                    <a:pt x="5456" y="18163"/>
                    <a:pt x="5525" y="18016"/>
                    <a:pt x="5537" y="18005"/>
                  </a:cubicBezTo>
                  <a:cubicBezTo>
                    <a:pt x="8524" y="11857"/>
                    <a:pt x="6101" y="5373"/>
                    <a:pt x="1720" y="641"/>
                  </a:cubicBezTo>
                  <a:lnTo>
                    <a:pt x="1720" y="641"/>
                  </a:lnTo>
                  <a:cubicBezTo>
                    <a:pt x="1715" y="460"/>
                    <a:pt x="1704" y="278"/>
                    <a:pt x="1683" y="95"/>
                  </a:cubicBezTo>
                  <a:cubicBezTo>
                    <a:pt x="1675" y="28"/>
                    <a:pt x="1658" y="1"/>
                    <a:pt x="163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8"/>
            <p:cNvSpPr/>
            <p:nvPr/>
          </p:nvSpPr>
          <p:spPr>
            <a:xfrm>
              <a:off x="1224995" y="1859446"/>
              <a:ext cx="125544" cy="461500"/>
            </a:xfrm>
            <a:custGeom>
              <a:avLst/>
              <a:gdLst/>
              <a:ahLst/>
              <a:cxnLst/>
              <a:rect l="l" t="t" r="r" b="b"/>
              <a:pathLst>
                <a:path w="2682" h="9859" extrusionOk="0">
                  <a:moveTo>
                    <a:pt x="291" y="1"/>
                  </a:moveTo>
                  <a:cubicBezTo>
                    <a:pt x="230" y="1"/>
                    <a:pt x="1" y="515"/>
                    <a:pt x="92" y="672"/>
                  </a:cubicBezTo>
                  <a:cubicBezTo>
                    <a:pt x="1825" y="3402"/>
                    <a:pt x="2158" y="6605"/>
                    <a:pt x="2421" y="9765"/>
                  </a:cubicBezTo>
                  <a:cubicBezTo>
                    <a:pt x="2427" y="9831"/>
                    <a:pt x="2440" y="9859"/>
                    <a:pt x="2459" y="9859"/>
                  </a:cubicBezTo>
                  <a:cubicBezTo>
                    <a:pt x="2533" y="9859"/>
                    <a:pt x="2682" y="9419"/>
                    <a:pt x="2671" y="9308"/>
                  </a:cubicBezTo>
                  <a:cubicBezTo>
                    <a:pt x="2407" y="6092"/>
                    <a:pt x="2075" y="2806"/>
                    <a:pt x="300" y="6"/>
                  </a:cubicBezTo>
                  <a:cubicBezTo>
                    <a:pt x="298" y="2"/>
                    <a:pt x="295" y="1"/>
                    <a:pt x="29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8"/>
            <p:cNvSpPr/>
            <p:nvPr/>
          </p:nvSpPr>
          <p:spPr>
            <a:xfrm>
              <a:off x="898589" y="1543853"/>
              <a:ext cx="978329" cy="243646"/>
            </a:xfrm>
            <a:custGeom>
              <a:avLst/>
              <a:gdLst/>
              <a:ahLst/>
              <a:cxnLst/>
              <a:rect l="l" t="t" r="r" b="b"/>
              <a:pathLst>
                <a:path w="20900" h="5205" extrusionOk="0">
                  <a:moveTo>
                    <a:pt x="6191" y="711"/>
                  </a:moveTo>
                  <a:cubicBezTo>
                    <a:pt x="7201" y="711"/>
                    <a:pt x="8213" y="885"/>
                    <a:pt x="9200" y="1079"/>
                  </a:cubicBezTo>
                  <a:cubicBezTo>
                    <a:pt x="12508" y="1723"/>
                    <a:pt x="15816" y="2464"/>
                    <a:pt x="19114" y="3169"/>
                  </a:cubicBezTo>
                  <a:lnTo>
                    <a:pt x="19114" y="3169"/>
                  </a:lnTo>
                  <a:cubicBezTo>
                    <a:pt x="16821" y="3798"/>
                    <a:pt x="14548" y="4445"/>
                    <a:pt x="12204" y="4445"/>
                  </a:cubicBezTo>
                  <a:cubicBezTo>
                    <a:pt x="11478" y="4445"/>
                    <a:pt x="10746" y="4383"/>
                    <a:pt x="10004" y="4239"/>
                  </a:cubicBezTo>
                  <a:cubicBezTo>
                    <a:pt x="7316" y="3709"/>
                    <a:pt x="4685" y="2899"/>
                    <a:pt x="2160" y="1836"/>
                  </a:cubicBezTo>
                  <a:lnTo>
                    <a:pt x="2160" y="1836"/>
                  </a:lnTo>
                  <a:cubicBezTo>
                    <a:pt x="2841" y="1540"/>
                    <a:pt x="3502" y="1190"/>
                    <a:pt x="4251" y="968"/>
                  </a:cubicBezTo>
                  <a:cubicBezTo>
                    <a:pt x="4892" y="783"/>
                    <a:pt x="5541" y="711"/>
                    <a:pt x="6191" y="711"/>
                  </a:cubicBezTo>
                  <a:close/>
                  <a:moveTo>
                    <a:pt x="6257" y="1"/>
                  </a:moveTo>
                  <a:cubicBezTo>
                    <a:pt x="5713" y="1"/>
                    <a:pt x="5171" y="51"/>
                    <a:pt x="4640" y="178"/>
                  </a:cubicBezTo>
                  <a:cubicBezTo>
                    <a:pt x="3459" y="459"/>
                    <a:pt x="2465" y="1130"/>
                    <a:pt x="1333" y="1476"/>
                  </a:cubicBezTo>
                  <a:lnTo>
                    <a:pt x="1333" y="1476"/>
                  </a:lnTo>
                  <a:cubicBezTo>
                    <a:pt x="1103" y="1374"/>
                    <a:pt x="875" y="1269"/>
                    <a:pt x="647" y="1162"/>
                  </a:cubicBezTo>
                  <a:cubicBezTo>
                    <a:pt x="634" y="1156"/>
                    <a:pt x="622" y="1153"/>
                    <a:pt x="609" y="1153"/>
                  </a:cubicBezTo>
                  <a:cubicBezTo>
                    <a:pt x="479" y="1153"/>
                    <a:pt x="357" y="1459"/>
                    <a:pt x="379" y="1672"/>
                  </a:cubicBezTo>
                  <a:lnTo>
                    <a:pt x="379" y="1672"/>
                  </a:lnTo>
                  <a:cubicBezTo>
                    <a:pt x="366" y="1673"/>
                    <a:pt x="354" y="1674"/>
                    <a:pt x="342" y="1675"/>
                  </a:cubicBezTo>
                  <a:cubicBezTo>
                    <a:pt x="125" y="1702"/>
                    <a:pt x="1" y="2369"/>
                    <a:pt x="257" y="2369"/>
                  </a:cubicBezTo>
                  <a:cubicBezTo>
                    <a:pt x="262" y="2369"/>
                    <a:pt x="268" y="2369"/>
                    <a:pt x="273" y="2368"/>
                  </a:cubicBezTo>
                  <a:cubicBezTo>
                    <a:pt x="604" y="2340"/>
                    <a:pt x="916" y="2276"/>
                    <a:pt x="1216" y="2188"/>
                  </a:cubicBezTo>
                  <a:lnTo>
                    <a:pt x="1216" y="2188"/>
                  </a:lnTo>
                  <a:cubicBezTo>
                    <a:pt x="4242" y="3528"/>
                    <a:pt x="7428" y="4585"/>
                    <a:pt x="10697" y="5085"/>
                  </a:cubicBezTo>
                  <a:cubicBezTo>
                    <a:pt x="11224" y="5168"/>
                    <a:pt x="11750" y="5205"/>
                    <a:pt x="12275" y="5205"/>
                  </a:cubicBezTo>
                  <a:cubicBezTo>
                    <a:pt x="15080" y="5205"/>
                    <a:pt x="17856" y="4152"/>
                    <a:pt x="20553" y="3463"/>
                  </a:cubicBezTo>
                  <a:cubicBezTo>
                    <a:pt x="20747" y="3421"/>
                    <a:pt x="20899" y="2825"/>
                    <a:pt x="20664" y="2770"/>
                  </a:cubicBezTo>
                  <a:cubicBezTo>
                    <a:pt x="16685" y="1924"/>
                    <a:pt x="12707" y="940"/>
                    <a:pt x="8701" y="247"/>
                  </a:cubicBezTo>
                  <a:cubicBezTo>
                    <a:pt x="7901" y="114"/>
                    <a:pt x="7077" y="1"/>
                    <a:pt x="625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892223" y="1600072"/>
              <a:ext cx="542153" cy="81637"/>
            </a:xfrm>
            <a:custGeom>
              <a:avLst/>
              <a:gdLst/>
              <a:ahLst/>
              <a:cxnLst/>
              <a:rect l="l" t="t" r="r" b="b"/>
              <a:pathLst>
                <a:path w="11582" h="1744" extrusionOk="0">
                  <a:moveTo>
                    <a:pt x="362" y="1"/>
                  </a:moveTo>
                  <a:cubicBezTo>
                    <a:pt x="150" y="1"/>
                    <a:pt x="0" y="642"/>
                    <a:pt x="229" y="696"/>
                  </a:cubicBezTo>
                  <a:cubicBezTo>
                    <a:pt x="3268" y="1397"/>
                    <a:pt x="6376" y="1743"/>
                    <a:pt x="9486" y="1743"/>
                  </a:cubicBezTo>
                  <a:cubicBezTo>
                    <a:pt x="10065" y="1743"/>
                    <a:pt x="10643" y="1732"/>
                    <a:pt x="11221" y="1708"/>
                  </a:cubicBezTo>
                  <a:cubicBezTo>
                    <a:pt x="11471" y="1694"/>
                    <a:pt x="11582" y="1015"/>
                    <a:pt x="11374" y="1015"/>
                  </a:cubicBezTo>
                  <a:cubicBezTo>
                    <a:pt x="10796" y="1038"/>
                    <a:pt x="10217" y="1050"/>
                    <a:pt x="9639" y="1050"/>
                  </a:cubicBezTo>
                  <a:cubicBezTo>
                    <a:pt x="6528" y="1050"/>
                    <a:pt x="3420" y="704"/>
                    <a:pt x="381" y="3"/>
                  </a:cubicBezTo>
                  <a:cubicBezTo>
                    <a:pt x="375" y="1"/>
                    <a:pt x="368" y="1"/>
                    <a:pt x="36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-1085827" y="1164177"/>
              <a:ext cx="2764833" cy="894773"/>
            </a:xfrm>
            <a:custGeom>
              <a:avLst/>
              <a:gdLst/>
              <a:ahLst/>
              <a:cxnLst/>
              <a:rect l="l" t="t" r="r" b="b"/>
              <a:pathLst>
                <a:path w="59065" h="19115" extrusionOk="0">
                  <a:moveTo>
                    <a:pt x="5289" y="0"/>
                  </a:moveTo>
                  <a:cubicBezTo>
                    <a:pt x="3658" y="0"/>
                    <a:pt x="2027" y="34"/>
                    <a:pt x="401" y="69"/>
                  </a:cubicBezTo>
                  <a:cubicBezTo>
                    <a:pt x="72" y="69"/>
                    <a:pt x="1" y="762"/>
                    <a:pt x="363" y="762"/>
                  </a:cubicBezTo>
                  <a:cubicBezTo>
                    <a:pt x="366" y="762"/>
                    <a:pt x="370" y="762"/>
                    <a:pt x="374" y="762"/>
                  </a:cubicBezTo>
                  <a:cubicBezTo>
                    <a:pt x="1869" y="729"/>
                    <a:pt x="3364" y="701"/>
                    <a:pt x="4857" y="701"/>
                  </a:cubicBezTo>
                  <a:cubicBezTo>
                    <a:pt x="9062" y="701"/>
                    <a:pt x="13245" y="923"/>
                    <a:pt x="17368" y="1885"/>
                  </a:cubicBezTo>
                  <a:cubicBezTo>
                    <a:pt x="22650" y="3104"/>
                    <a:pt x="27917" y="4588"/>
                    <a:pt x="33101" y="6112"/>
                  </a:cubicBezTo>
                  <a:cubicBezTo>
                    <a:pt x="38078" y="7568"/>
                    <a:pt x="44163" y="10049"/>
                    <a:pt x="47837" y="13834"/>
                  </a:cubicBezTo>
                  <a:cubicBezTo>
                    <a:pt x="50942" y="17036"/>
                    <a:pt x="54047" y="19115"/>
                    <a:pt x="58676" y="19115"/>
                  </a:cubicBezTo>
                  <a:cubicBezTo>
                    <a:pt x="58995" y="19115"/>
                    <a:pt x="59065" y="18422"/>
                    <a:pt x="58690" y="18422"/>
                  </a:cubicBezTo>
                  <a:lnTo>
                    <a:pt x="58704" y="18408"/>
                  </a:lnTo>
                  <a:cubicBezTo>
                    <a:pt x="55863" y="18408"/>
                    <a:pt x="53104" y="17618"/>
                    <a:pt x="50831" y="15871"/>
                  </a:cubicBezTo>
                  <a:cubicBezTo>
                    <a:pt x="48876" y="14374"/>
                    <a:pt x="47545" y="12364"/>
                    <a:pt x="45452" y="11020"/>
                  </a:cubicBezTo>
                  <a:cubicBezTo>
                    <a:pt x="41238" y="8303"/>
                    <a:pt x="36525" y="6320"/>
                    <a:pt x="31715" y="4990"/>
                  </a:cubicBezTo>
                  <a:cubicBezTo>
                    <a:pt x="26572" y="3576"/>
                    <a:pt x="21416" y="1954"/>
                    <a:pt x="16190" y="900"/>
                  </a:cubicBezTo>
                  <a:cubicBezTo>
                    <a:pt x="12596" y="172"/>
                    <a:pt x="8942" y="0"/>
                    <a:pt x="528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430302" y="1419947"/>
              <a:ext cx="671162" cy="794927"/>
            </a:xfrm>
            <a:custGeom>
              <a:avLst/>
              <a:gdLst/>
              <a:ahLst/>
              <a:cxnLst/>
              <a:rect l="l" t="t" r="r" b="b"/>
              <a:pathLst>
                <a:path w="14338" h="16982" extrusionOk="0">
                  <a:moveTo>
                    <a:pt x="1344" y="1589"/>
                  </a:moveTo>
                  <a:lnTo>
                    <a:pt x="1344" y="1589"/>
                  </a:lnTo>
                  <a:cubicBezTo>
                    <a:pt x="4008" y="3433"/>
                    <a:pt x="7021" y="4478"/>
                    <a:pt x="9348" y="6997"/>
                  </a:cubicBezTo>
                  <a:cubicBezTo>
                    <a:pt x="11696" y="9564"/>
                    <a:pt x="13299" y="12731"/>
                    <a:pt x="13957" y="16152"/>
                  </a:cubicBezTo>
                  <a:lnTo>
                    <a:pt x="13957" y="16152"/>
                  </a:lnTo>
                  <a:cubicBezTo>
                    <a:pt x="7694" y="13533"/>
                    <a:pt x="3031" y="8136"/>
                    <a:pt x="1344" y="1589"/>
                  </a:cubicBezTo>
                  <a:close/>
                  <a:moveTo>
                    <a:pt x="302" y="1"/>
                  </a:moveTo>
                  <a:cubicBezTo>
                    <a:pt x="196" y="1"/>
                    <a:pt x="0" y="559"/>
                    <a:pt x="116" y="662"/>
                  </a:cubicBezTo>
                  <a:lnTo>
                    <a:pt x="130" y="662"/>
                  </a:lnTo>
                  <a:cubicBezTo>
                    <a:pt x="382" y="876"/>
                    <a:pt x="639" y="1078"/>
                    <a:pt x="900" y="1271"/>
                  </a:cubicBezTo>
                  <a:lnTo>
                    <a:pt x="900" y="1271"/>
                  </a:lnTo>
                  <a:cubicBezTo>
                    <a:pt x="2419" y="8385"/>
                    <a:pt x="7365" y="14272"/>
                    <a:pt x="14131" y="16978"/>
                  </a:cubicBezTo>
                  <a:cubicBezTo>
                    <a:pt x="14137" y="16980"/>
                    <a:pt x="14143" y="16981"/>
                    <a:pt x="14148" y="16981"/>
                  </a:cubicBezTo>
                  <a:cubicBezTo>
                    <a:pt x="14275" y="16981"/>
                    <a:pt x="14338" y="16420"/>
                    <a:pt x="14325" y="16340"/>
                  </a:cubicBezTo>
                  <a:cubicBezTo>
                    <a:pt x="13798" y="12847"/>
                    <a:pt x="12301" y="9576"/>
                    <a:pt x="10028" y="6886"/>
                  </a:cubicBezTo>
                  <a:cubicBezTo>
                    <a:pt x="9002" y="5680"/>
                    <a:pt x="7837" y="4613"/>
                    <a:pt x="6534" y="3712"/>
                  </a:cubicBezTo>
                  <a:cubicBezTo>
                    <a:pt x="4823" y="2515"/>
                    <a:pt x="2833" y="1804"/>
                    <a:pt x="1117" y="615"/>
                  </a:cubicBezTo>
                  <a:lnTo>
                    <a:pt x="1117" y="615"/>
                  </a:lnTo>
                  <a:cubicBezTo>
                    <a:pt x="1102" y="543"/>
                    <a:pt x="1087" y="471"/>
                    <a:pt x="1073" y="399"/>
                  </a:cubicBezTo>
                  <a:cubicBezTo>
                    <a:pt x="1069" y="379"/>
                    <a:pt x="1063" y="369"/>
                    <a:pt x="1054" y="369"/>
                  </a:cubicBezTo>
                  <a:cubicBezTo>
                    <a:pt x="1032" y="369"/>
                    <a:pt x="996" y="426"/>
                    <a:pt x="960" y="505"/>
                  </a:cubicBezTo>
                  <a:lnTo>
                    <a:pt x="960" y="505"/>
                  </a:lnTo>
                  <a:cubicBezTo>
                    <a:pt x="743" y="349"/>
                    <a:pt x="531" y="185"/>
                    <a:pt x="324" y="11"/>
                  </a:cubicBezTo>
                  <a:cubicBezTo>
                    <a:pt x="317" y="4"/>
                    <a:pt x="310" y="1"/>
                    <a:pt x="30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433017" y="1422381"/>
              <a:ext cx="394983" cy="490428"/>
            </a:xfrm>
            <a:custGeom>
              <a:avLst/>
              <a:gdLst/>
              <a:ahLst/>
              <a:cxnLst/>
              <a:rect l="l" t="t" r="r" b="b"/>
              <a:pathLst>
                <a:path w="8438" h="10477" extrusionOk="0">
                  <a:moveTo>
                    <a:pt x="309" y="1"/>
                  </a:moveTo>
                  <a:cubicBezTo>
                    <a:pt x="200" y="1"/>
                    <a:pt x="0" y="526"/>
                    <a:pt x="128" y="666"/>
                  </a:cubicBezTo>
                  <a:cubicBezTo>
                    <a:pt x="2872" y="3812"/>
                    <a:pt x="5936" y="6890"/>
                    <a:pt x="8126" y="10466"/>
                  </a:cubicBezTo>
                  <a:cubicBezTo>
                    <a:pt x="8131" y="10474"/>
                    <a:pt x="8137" y="10477"/>
                    <a:pt x="8145" y="10477"/>
                  </a:cubicBezTo>
                  <a:cubicBezTo>
                    <a:pt x="8231" y="10477"/>
                    <a:pt x="8437" y="9968"/>
                    <a:pt x="8348" y="9815"/>
                  </a:cubicBezTo>
                  <a:cubicBezTo>
                    <a:pt x="6144" y="6238"/>
                    <a:pt x="3080" y="3161"/>
                    <a:pt x="336" y="14"/>
                  </a:cubicBezTo>
                  <a:cubicBezTo>
                    <a:pt x="328" y="5"/>
                    <a:pt x="318" y="1"/>
                    <a:pt x="309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112462" y="1082306"/>
              <a:ext cx="984133" cy="314095"/>
            </a:xfrm>
            <a:custGeom>
              <a:avLst/>
              <a:gdLst/>
              <a:ahLst/>
              <a:cxnLst/>
              <a:rect l="l" t="t" r="r" b="b"/>
              <a:pathLst>
                <a:path w="21024" h="6710" extrusionOk="0">
                  <a:moveTo>
                    <a:pt x="9837" y="700"/>
                  </a:moveTo>
                  <a:cubicBezTo>
                    <a:pt x="10284" y="700"/>
                    <a:pt x="10735" y="725"/>
                    <a:pt x="11190" y="778"/>
                  </a:cubicBezTo>
                  <a:cubicBezTo>
                    <a:pt x="13676" y="1066"/>
                    <a:pt x="16031" y="1888"/>
                    <a:pt x="18482" y="1992"/>
                  </a:cubicBezTo>
                  <a:lnTo>
                    <a:pt x="18482" y="1992"/>
                  </a:lnTo>
                  <a:cubicBezTo>
                    <a:pt x="14164" y="3682"/>
                    <a:pt x="9737" y="6016"/>
                    <a:pt x="5215" y="6016"/>
                  </a:cubicBezTo>
                  <a:cubicBezTo>
                    <a:pt x="3745" y="6016"/>
                    <a:pt x="2264" y="5769"/>
                    <a:pt x="774" y="5173"/>
                  </a:cubicBezTo>
                  <a:lnTo>
                    <a:pt x="774" y="5173"/>
                  </a:lnTo>
                  <a:cubicBezTo>
                    <a:pt x="3008" y="2343"/>
                    <a:pt x="6277" y="700"/>
                    <a:pt x="9837" y="700"/>
                  </a:cubicBezTo>
                  <a:close/>
                  <a:moveTo>
                    <a:pt x="9808" y="0"/>
                  </a:moveTo>
                  <a:cubicBezTo>
                    <a:pt x="9489" y="0"/>
                    <a:pt x="9169" y="14"/>
                    <a:pt x="8847" y="43"/>
                  </a:cubicBezTo>
                  <a:cubicBezTo>
                    <a:pt x="5451" y="348"/>
                    <a:pt x="2484" y="2192"/>
                    <a:pt x="461" y="4895"/>
                  </a:cubicBezTo>
                  <a:cubicBezTo>
                    <a:pt x="438" y="4922"/>
                    <a:pt x="420" y="4966"/>
                    <a:pt x="406" y="5019"/>
                  </a:cubicBezTo>
                  <a:lnTo>
                    <a:pt x="406" y="5019"/>
                  </a:lnTo>
                  <a:cubicBezTo>
                    <a:pt x="397" y="5014"/>
                    <a:pt x="387" y="5010"/>
                    <a:pt x="377" y="5006"/>
                  </a:cubicBezTo>
                  <a:cubicBezTo>
                    <a:pt x="368" y="5003"/>
                    <a:pt x="360" y="5001"/>
                    <a:pt x="351" y="5001"/>
                  </a:cubicBezTo>
                  <a:cubicBezTo>
                    <a:pt x="178" y="5001"/>
                    <a:pt x="0" y="5607"/>
                    <a:pt x="211" y="5699"/>
                  </a:cubicBezTo>
                  <a:cubicBezTo>
                    <a:pt x="1842" y="6417"/>
                    <a:pt x="3462" y="6709"/>
                    <a:pt x="5072" y="6709"/>
                  </a:cubicBezTo>
                  <a:cubicBezTo>
                    <a:pt x="10424" y="6709"/>
                    <a:pt x="15650" y="3472"/>
                    <a:pt x="20713" y="1873"/>
                  </a:cubicBezTo>
                  <a:cubicBezTo>
                    <a:pt x="20901" y="1806"/>
                    <a:pt x="21024" y="1178"/>
                    <a:pt x="20804" y="1178"/>
                  </a:cubicBezTo>
                  <a:cubicBezTo>
                    <a:pt x="20797" y="1178"/>
                    <a:pt x="20790" y="1179"/>
                    <a:pt x="20782" y="1180"/>
                  </a:cubicBezTo>
                  <a:cubicBezTo>
                    <a:pt x="20782" y="1180"/>
                    <a:pt x="20781" y="1180"/>
                    <a:pt x="20781" y="1180"/>
                  </a:cubicBezTo>
                  <a:lnTo>
                    <a:pt x="20781" y="1180"/>
                  </a:lnTo>
                  <a:lnTo>
                    <a:pt x="20782" y="1166"/>
                  </a:lnTo>
                  <a:lnTo>
                    <a:pt x="20782" y="1166"/>
                  </a:lnTo>
                  <a:cubicBezTo>
                    <a:pt x="20752" y="1176"/>
                    <a:pt x="20723" y="1185"/>
                    <a:pt x="20693" y="1195"/>
                  </a:cubicBezTo>
                  <a:lnTo>
                    <a:pt x="20693" y="1195"/>
                  </a:lnTo>
                  <a:cubicBezTo>
                    <a:pt x="20163" y="1280"/>
                    <a:pt x="19638" y="1316"/>
                    <a:pt x="19116" y="1316"/>
                  </a:cubicBezTo>
                  <a:cubicBezTo>
                    <a:pt x="15975" y="1316"/>
                    <a:pt x="12959" y="0"/>
                    <a:pt x="980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128377" y="1216604"/>
              <a:ext cx="577776" cy="132191"/>
            </a:xfrm>
            <a:custGeom>
              <a:avLst/>
              <a:gdLst/>
              <a:ahLst/>
              <a:cxnLst/>
              <a:rect l="l" t="t" r="r" b="b"/>
              <a:pathLst>
                <a:path w="12343" h="2824" extrusionOk="0">
                  <a:moveTo>
                    <a:pt x="12207" y="0"/>
                  </a:moveTo>
                  <a:cubicBezTo>
                    <a:pt x="12203" y="0"/>
                    <a:pt x="12199" y="1"/>
                    <a:pt x="12194" y="2"/>
                  </a:cubicBezTo>
                  <a:cubicBezTo>
                    <a:pt x="10337" y="557"/>
                    <a:pt x="8465" y="1042"/>
                    <a:pt x="6552" y="1430"/>
                  </a:cubicBezTo>
                  <a:cubicBezTo>
                    <a:pt x="5120" y="1714"/>
                    <a:pt x="3502" y="2140"/>
                    <a:pt x="1959" y="2140"/>
                  </a:cubicBezTo>
                  <a:cubicBezTo>
                    <a:pt x="1397" y="2140"/>
                    <a:pt x="844" y="2084"/>
                    <a:pt x="315" y="1943"/>
                  </a:cubicBezTo>
                  <a:cubicBezTo>
                    <a:pt x="310" y="1942"/>
                    <a:pt x="306" y="1941"/>
                    <a:pt x="301" y="1941"/>
                  </a:cubicBezTo>
                  <a:cubicBezTo>
                    <a:pt x="153" y="1941"/>
                    <a:pt x="1" y="2596"/>
                    <a:pt x="162" y="2636"/>
                  </a:cubicBezTo>
                  <a:cubicBezTo>
                    <a:pt x="677" y="2770"/>
                    <a:pt x="1207" y="2823"/>
                    <a:pt x="1742" y="2823"/>
                  </a:cubicBezTo>
                  <a:cubicBezTo>
                    <a:pt x="3096" y="2823"/>
                    <a:pt x="4489" y="2482"/>
                    <a:pt x="5790" y="2234"/>
                  </a:cubicBezTo>
                  <a:cubicBezTo>
                    <a:pt x="7925" y="1832"/>
                    <a:pt x="10032" y="1305"/>
                    <a:pt x="12097" y="681"/>
                  </a:cubicBezTo>
                  <a:cubicBezTo>
                    <a:pt x="12272" y="628"/>
                    <a:pt x="12342" y="0"/>
                    <a:pt x="1220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-392618" y="1193246"/>
              <a:ext cx="695503" cy="993729"/>
            </a:xfrm>
            <a:custGeom>
              <a:avLst/>
              <a:gdLst/>
              <a:ahLst/>
              <a:cxnLst/>
              <a:rect l="l" t="t" r="r" b="b"/>
              <a:pathLst>
                <a:path w="14858" h="21229" extrusionOk="0">
                  <a:moveTo>
                    <a:pt x="3271" y="2718"/>
                  </a:moveTo>
                  <a:lnTo>
                    <a:pt x="3271" y="2718"/>
                  </a:lnTo>
                  <a:cubicBezTo>
                    <a:pt x="5790" y="4492"/>
                    <a:pt x="8127" y="6523"/>
                    <a:pt x="9948" y="9026"/>
                  </a:cubicBezTo>
                  <a:cubicBezTo>
                    <a:pt x="11237" y="10759"/>
                    <a:pt x="12193" y="12714"/>
                    <a:pt x="12789" y="14793"/>
                  </a:cubicBezTo>
                  <a:cubicBezTo>
                    <a:pt x="13053" y="15694"/>
                    <a:pt x="13219" y="16623"/>
                    <a:pt x="13302" y="17551"/>
                  </a:cubicBezTo>
                  <a:cubicBezTo>
                    <a:pt x="13385" y="18452"/>
                    <a:pt x="13358" y="19353"/>
                    <a:pt x="13247" y="20254"/>
                  </a:cubicBezTo>
                  <a:cubicBezTo>
                    <a:pt x="12817" y="20130"/>
                    <a:pt x="12443" y="19880"/>
                    <a:pt x="12165" y="19534"/>
                  </a:cubicBezTo>
                  <a:cubicBezTo>
                    <a:pt x="8852" y="17011"/>
                    <a:pt x="6205" y="13407"/>
                    <a:pt x="5110" y="9387"/>
                  </a:cubicBezTo>
                  <a:cubicBezTo>
                    <a:pt x="4597" y="7492"/>
                    <a:pt x="4220" y="5540"/>
                    <a:pt x="3455" y="3801"/>
                  </a:cubicBezTo>
                  <a:lnTo>
                    <a:pt x="3455" y="3801"/>
                  </a:lnTo>
                  <a:cubicBezTo>
                    <a:pt x="6279" y="6979"/>
                    <a:pt x="8426" y="10717"/>
                    <a:pt x="9753" y="14793"/>
                  </a:cubicBezTo>
                  <a:cubicBezTo>
                    <a:pt x="9761" y="14819"/>
                    <a:pt x="9772" y="14831"/>
                    <a:pt x="9785" y="14831"/>
                  </a:cubicBezTo>
                  <a:cubicBezTo>
                    <a:pt x="9867" y="14831"/>
                    <a:pt x="10037" y="14355"/>
                    <a:pt x="9989" y="14211"/>
                  </a:cubicBezTo>
                  <a:cubicBezTo>
                    <a:pt x="8600" y="9933"/>
                    <a:pt x="6303" y="6009"/>
                    <a:pt x="3271" y="2718"/>
                  </a:cubicBezTo>
                  <a:close/>
                  <a:moveTo>
                    <a:pt x="319" y="0"/>
                  </a:moveTo>
                  <a:cubicBezTo>
                    <a:pt x="229" y="0"/>
                    <a:pt x="0" y="601"/>
                    <a:pt x="175" y="695"/>
                  </a:cubicBezTo>
                  <a:cubicBezTo>
                    <a:pt x="277" y="758"/>
                    <a:pt x="379" y="821"/>
                    <a:pt x="481" y="884"/>
                  </a:cubicBezTo>
                  <a:lnTo>
                    <a:pt x="481" y="884"/>
                  </a:lnTo>
                  <a:lnTo>
                    <a:pt x="480" y="889"/>
                  </a:lnTo>
                  <a:cubicBezTo>
                    <a:pt x="519" y="918"/>
                    <a:pt x="557" y="946"/>
                    <a:pt x="595" y="975"/>
                  </a:cubicBezTo>
                  <a:lnTo>
                    <a:pt x="595" y="975"/>
                  </a:lnTo>
                  <a:cubicBezTo>
                    <a:pt x="947" y="1280"/>
                    <a:pt x="1292" y="1593"/>
                    <a:pt x="1629" y="1913"/>
                  </a:cubicBezTo>
                  <a:lnTo>
                    <a:pt x="1629" y="1913"/>
                  </a:lnTo>
                  <a:cubicBezTo>
                    <a:pt x="4185" y="4693"/>
                    <a:pt x="4188" y="8787"/>
                    <a:pt x="5609" y="12242"/>
                  </a:cubicBezTo>
                  <a:cubicBezTo>
                    <a:pt x="7120" y="15957"/>
                    <a:pt x="10169" y="18674"/>
                    <a:pt x="13163" y="21211"/>
                  </a:cubicBezTo>
                  <a:cubicBezTo>
                    <a:pt x="13177" y="21223"/>
                    <a:pt x="13191" y="21229"/>
                    <a:pt x="13204" y="21229"/>
                  </a:cubicBezTo>
                  <a:cubicBezTo>
                    <a:pt x="13308" y="21229"/>
                    <a:pt x="13385" y="20872"/>
                    <a:pt x="13385" y="20823"/>
                  </a:cubicBezTo>
                  <a:cubicBezTo>
                    <a:pt x="14858" y="11579"/>
                    <a:pt x="7922" y="4721"/>
                    <a:pt x="689" y="225"/>
                  </a:cubicBezTo>
                  <a:lnTo>
                    <a:pt x="689" y="225"/>
                  </a:lnTo>
                  <a:cubicBezTo>
                    <a:pt x="689" y="225"/>
                    <a:pt x="688" y="224"/>
                    <a:pt x="688" y="224"/>
                  </a:cubicBezTo>
                  <a:lnTo>
                    <a:pt x="688" y="224"/>
                  </a:lnTo>
                  <a:cubicBezTo>
                    <a:pt x="688" y="224"/>
                    <a:pt x="688" y="224"/>
                    <a:pt x="688" y="224"/>
                  </a:cubicBezTo>
                  <a:cubicBezTo>
                    <a:pt x="685" y="222"/>
                    <a:pt x="683" y="221"/>
                    <a:pt x="680" y="219"/>
                  </a:cubicBezTo>
                  <a:lnTo>
                    <a:pt x="680" y="219"/>
                  </a:lnTo>
                  <a:cubicBezTo>
                    <a:pt x="563" y="146"/>
                    <a:pt x="445" y="74"/>
                    <a:pt x="327" y="2"/>
                  </a:cubicBezTo>
                  <a:cubicBezTo>
                    <a:pt x="325" y="1"/>
                    <a:pt x="322" y="0"/>
                    <a:pt x="31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-375345" y="927365"/>
              <a:ext cx="800077" cy="322755"/>
            </a:xfrm>
            <a:custGeom>
              <a:avLst/>
              <a:gdLst/>
              <a:ahLst/>
              <a:cxnLst/>
              <a:rect l="l" t="t" r="r" b="b"/>
              <a:pathLst>
                <a:path w="17092" h="6895" extrusionOk="0">
                  <a:moveTo>
                    <a:pt x="10899" y="713"/>
                  </a:moveTo>
                  <a:cubicBezTo>
                    <a:pt x="12571" y="713"/>
                    <a:pt x="14206" y="1103"/>
                    <a:pt x="15870" y="1613"/>
                  </a:cubicBezTo>
                  <a:lnTo>
                    <a:pt x="15870" y="1613"/>
                  </a:lnTo>
                  <a:cubicBezTo>
                    <a:pt x="13537" y="2591"/>
                    <a:pt x="11401" y="3829"/>
                    <a:pt x="9149" y="5003"/>
                  </a:cubicBezTo>
                  <a:cubicBezTo>
                    <a:pt x="7502" y="5863"/>
                    <a:pt x="5802" y="6186"/>
                    <a:pt x="4067" y="6186"/>
                  </a:cubicBezTo>
                  <a:cubicBezTo>
                    <a:pt x="2889" y="6186"/>
                    <a:pt x="1695" y="6037"/>
                    <a:pt x="490" y="5807"/>
                  </a:cubicBezTo>
                  <a:lnTo>
                    <a:pt x="490" y="5807"/>
                  </a:lnTo>
                  <a:cubicBezTo>
                    <a:pt x="2711" y="3967"/>
                    <a:pt x="5020" y="2116"/>
                    <a:pt x="7804" y="1205"/>
                  </a:cubicBezTo>
                  <a:cubicBezTo>
                    <a:pt x="8858" y="857"/>
                    <a:pt x="9885" y="713"/>
                    <a:pt x="10899" y="713"/>
                  </a:cubicBezTo>
                  <a:close/>
                  <a:moveTo>
                    <a:pt x="11018" y="0"/>
                  </a:moveTo>
                  <a:cubicBezTo>
                    <a:pt x="10233" y="0"/>
                    <a:pt x="9440" y="87"/>
                    <a:pt x="8636" y="290"/>
                  </a:cubicBezTo>
                  <a:cubicBezTo>
                    <a:pt x="5365" y="1135"/>
                    <a:pt x="2689" y="3367"/>
                    <a:pt x="152" y="5488"/>
                  </a:cubicBezTo>
                  <a:cubicBezTo>
                    <a:pt x="7" y="5621"/>
                    <a:pt x="0" y="6171"/>
                    <a:pt x="48" y="6171"/>
                  </a:cubicBezTo>
                  <a:cubicBezTo>
                    <a:pt x="51" y="6171"/>
                    <a:pt x="53" y="6170"/>
                    <a:pt x="55" y="6167"/>
                  </a:cubicBezTo>
                  <a:cubicBezTo>
                    <a:pt x="123" y="6111"/>
                    <a:pt x="191" y="6055"/>
                    <a:pt x="258" y="5999"/>
                  </a:cubicBezTo>
                  <a:lnTo>
                    <a:pt x="258" y="5999"/>
                  </a:lnTo>
                  <a:cubicBezTo>
                    <a:pt x="191" y="6197"/>
                    <a:pt x="169" y="6469"/>
                    <a:pt x="263" y="6486"/>
                  </a:cubicBezTo>
                  <a:cubicBezTo>
                    <a:pt x="1505" y="6730"/>
                    <a:pt x="2756" y="6894"/>
                    <a:pt x="3995" y="6894"/>
                  </a:cubicBezTo>
                  <a:cubicBezTo>
                    <a:pt x="5507" y="6894"/>
                    <a:pt x="7002" y="6649"/>
                    <a:pt x="8442" y="6001"/>
                  </a:cubicBezTo>
                  <a:cubicBezTo>
                    <a:pt x="11297" y="4698"/>
                    <a:pt x="13834" y="2979"/>
                    <a:pt x="16814" y="1884"/>
                  </a:cubicBezTo>
                  <a:cubicBezTo>
                    <a:pt x="16939" y="1842"/>
                    <a:pt x="17092" y="1246"/>
                    <a:pt x="16939" y="1191"/>
                  </a:cubicBezTo>
                  <a:cubicBezTo>
                    <a:pt x="14977" y="564"/>
                    <a:pt x="13022" y="0"/>
                    <a:pt x="1101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8"/>
            <p:cNvSpPr/>
            <p:nvPr/>
          </p:nvSpPr>
          <p:spPr>
            <a:xfrm>
              <a:off x="-378388" y="1027117"/>
              <a:ext cx="465011" cy="201283"/>
            </a:xfrm>
            <a:custGeom>
              <a:avLst/>
              <a:gdLst/>
              <a:ahLst/>
              <a:cxnLst/>
              <a:rect l="l" t="t" r="r" b="b"/>
              <a:pathLst>
                <a:path w="9934" h="4300" extrusionOk="0">
                  <a:moveTo>
                    <a:pt x="9846" y="1"/>
                  </a:moveTo>
                  <a:cubicBezTo>
                    <a:pt x="9844" y="1"/>
                    <a:pt x="9841" y="1"/>
                    <a:pt x="9838" y="3"/>
                  </a:cubicBezTo>
                  <a:cubicBezTo>
                    <a:pt x="8285" y="848"/>
                    <a:pt x="6677" y="1638"/>
                    <a:pt x="5055" y="2359"/>
                  </a:cubicBezTo>
                  <a:cubicBezTo>
                    <a:pt x="3917" y="2856"/>
                    <a:pt x="2576" y="3601"/>
                    <a:pt x="1285" y="3601"/>
                  </a:cubicBezTo>
                  <a:cubicBezTo>
                    <a:pt x="957" y="3601"/>
                    <a:pt x="632" y="3553"/>
                    <a:pt x="314" y="3440"/>
                  </a:cubicBezTo>
                  <a:cubicBezTo>
                    <a:pt x="311" y="3439"/>
                    <a:pt x="307" y="3438"/>
                    <a:pt x="303" y="3438"/>
                  </a:cubicBezTo>
                  <a:cubicBezTo>
                    <a:pt x="179" y="3438"/>
                    <a:pt x="0" y="4080"/>
                    <a:pt x="148" y="4133"/>
                  </a:cubicBezTo>
                  <a:cubicBezTo>
                    <a:pt x="476" y="4250"/>
                    <a:pt x="806" y="4299"/>
                    <a:pt x="1133" y="4299"/>
                  </a:cubicBezTo>
                  <a:cubicBezTo>
                    <a:pt x="2286" y="4299"/>
                    <a:pt x="3423" y="3689"/>
                    <a:pt x="4459" y="3246"/>
                  </a:cubicBezTo>
                  <a:cubicBezTo>
                    <a:pt x="6261" y="2484"/>
                    <a:pt x="8022" y="1611"/>
                    <a:pt x="9741" y="682"/>
                  </a:cubicBezTo>
                  <a:cubicBezTo>
                    <a:pt x="9915" y="601"/>
                    <a:pt x="9934" y="1"/>
                    <a:pt x="98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8" name="Google Shape;998;p38"/>
          <p:cNvGrpSpPr/>
          <p:nvPr/>
        </p:nvGrpSpPr>
        <p:grpSpPr>
          <a:xfrm>
            <a:off x="7350497" y="4286679"/>
            <a:ext cx="3081549" cy="1994761"/>
            <a:chOff x="3476322" y="3871854"/>
            <a:chExt cx="3081549" cy="1994761"/>
          </a:xfrm>
        </p:grpSpPr>
        <p:sp>
          <p:nvSpPr>
            <p:cNvPr id="999" name="Google Shape;999;p38"/>
            <p:cNvSpPr/>
            <p:nvPr/>
          </p:nvSpPr>
          <p:spPr>
            <a:xfrm>
              <a:off x="3476322" y="4434043"/>
              <a:ext cx="929647" cy="290128"/>
            </a:xfrm>
            <a:custGeom>
              <a:avLst/>
              <a:gdLst/>
              <a:ahLst/>
              <a:cxnLst/>
              <a:rect l="l" t="t" r="r" b="b"/>
              <a:pathLst>
                <a:path w="19860" h="6198" extrusionOk="0">
                  <a:moveTo>
                    <a:pt x="6608" y="1035"/>
                  </a:moveTo>
                  <a:cubicBezTo>
                    <a:pt x="7486" y="1035"/>
                    <a:pt x="8379" y="1187"/>
                    <a:pt x="9261" y="1326"/>
                  </a:cubicBezTo>
                  <a:cubicBezTo>
                    <a:pt x="12072" y="1780"/>
                    <a:pt x="14828" y="2557"/>
                    <a:pt x="17467" y="3645"/>
                  </a:cubicBezTo>
                  <a:lnTo>
                    <a:pt x="17467" y="3645"/>
                  </a:lnTo>
                  <a:cubicBezTo>
                    <a:pt x="14865" y="4468"/>
                    <a:pt x="11720" y="5184"/>
                    <a:pt x="8737" y="5184"/>
                  </a:cubicBezTo>
                  <a:cubicBezTo>
                    <a:pt x="5937" y="5184"/>
                    <a:pt x="3279" y="4553"/>
                    <a:pt x="1344" y="2789"/>
                  </a:cubicBezTo>
                  <a:lnTo>
                    <a:pt x="1344" y="2789"/>
                  </a:lnTo>
                  <a:cubicBezTo>
                    <a:pt x="2403" y="2486"/>
                    <a:pt x="3279" y="1996"/>
                    <a:pt x="4326" y="1506"/>
                  </a:cubicBezTo>
                  <a:cubicBezTo>
                    <a:pt x="5062" y="1154"/>
                    <a:pt x="5829" y="1035"/>
                    <a:pt x="6608" y="1035"/>
                  </a:cubicBezTo>
                  <a:close/>
                  <a:moveTo>
                    <a:pt x="6415" y="0"/>
                  </a:moveTo>
                  <a:cubicBezTo>
                    <a:pt x="5956" y="0"/>
                    <a:pt x="5504" y="42"/>
                    <a:pt x="5074" y="148"/>
                  </a:cubicBezTo>
                  <a:cubicBezTo>
                    <a:pt x="3425" y="550"/>
                    <a:pt x="2136" y="1673"/>
                    <a:pt x="403" y="1978"/>
                  </a:cubicBezTo>
                  <a:cubicBezTo>
                    <a:pt x="1" y="2047"/>
                    <a:pt x="70" y="2657"/>
                    <a:pt x="264" y="2879"/>
                  </a:cubicBezTo>
                  <a:cubicBezTo>
                    <a:pt x="2368" y="5345"/>
                    <a:pt x="5497" y="6197"/>
                    <a:pt x="8802" y="6197"/>
                  </a:cubicBezTo>
                  <a:cubicBezTo>
                    <a:pt x="12288" y="6197"/>
                    <a:pt x="15970" y="5250"/>
                    <a:pt x="18853" y="4249"/>
                  </a:cubicBezTo>
                  <a:lnTo>
                    <a:pt x="18853" y="4249"/>
                  </a:lnTo>
                  <a:cubicBezTo>
                    <a:pt x="18973" y="4304"/>
                    <a:pt x="19093" y="4360"/>
                    <a:pt x="19214" y="4417"/>
                  </a:cubicBezTo>
                  <a:cubicBezTo>
                    <a:pt x="19268" y="4443"/>
                    <a:pt x="19319" y="4454"/>
                    <a:pt x="19364" y="4454"/>
                  </a:cubicBezTo>
                  <a:cubicBezTo>
                    <a:pt x="19595" y="4454"/>
                    <a:pt x="19704" y="4164"/>
                    <a:pt x="19678" y="3896"/>
                  </a:cubicBezTo>
                  <a:lnTo>
                    <a:pt x="19678" y="3896"/>
                  </a:lnTo>
                  <a:cubicBezTo>
                    <a:pt x="19860" y="3628"/>
                    <a:pt x="19684" y="3026"/>
                    <a:pt x="19337" y="3026"/>
                  </a:cubicBezTo>
                  <a:cubicBezTo>
                    <a:pt x="19302" y="3026"/>
                    <a:pt x="19265" y="3032"/>
                    <a:pt x="19227" y="3045"/>
                  </a:cubicBezTo>
                  <a:cubicBezTo>
                    <a:pt x="19092" y="3095"/>
                    <a:pt x="18953" y="3144"/>
                    <a:pt x="18813" y="3194"/>
                  </a:cubicBezTo>
                  <a:lnTo>
                    <a:pt x="18813" y="3194"/>
                  </a:lnTo>
                  <a:cubicBezTo>
                    <a:pt x="15785" y="1826"/>
                    <a:pt x="12593" y="859"/>
                    <a:pt x="9316" y="328"/>
                  </a:cubicBezTo>
                  <a:cubicBezTo>
                    <a:pt x="8402" y="187"/>
                    <a:pt x="7391" y="0"/>
                    <a:pt x="6415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4004947" y="3918711"/>
              <a:ext cx="455087" cy="710295"/>
            </a:xfrm>
            <a:custGeom>
              <a:avLst/>
              <a:gdLst/>
              <a:ahLst/>
              <a:cxnLst/>
              <a:rect l="l" t="t" r="r" b="b"/>
              <a:pathLst>
                <a:path w="9722" h="15174" extrusionOk="0">
                  <a:moveTo>
                    <a:pt x="874" y="1348"/>
                  </a:moveTo>
                  <a:cubicBezTo>
                    <a:pt x="5425" y="4019"/>
                    <a:pt x="8499" y="8812"/>
                    <a:pt x="8729" y="14137"/>
                  </a:cubicBezTo>
                  <a:lnTo>
                    <a:pt x="8729" y="14137"/>
                  </a:lnTo>
                  <a:cubicBezTo>
                    <a:pt x="5366" y="13902"/>
                    <a:pt x="2812" y="10016"/>
                    <a:pt x="2015" y="7040"/>
                  </a:cubicBezTo>
                  <a:cubicBezTo>
                    <a:pt x="1512" y="5116"/>
                    <a:pt x="1532" y="3166"/>
                    <a:pt x="874" y="1348"/>
                  </a:cubicBezTo>
                  <a:close/>
                  <a:moveTo>
                    <a:pt x="187" y="1"/>
                  </a:moveTo>
                  <a:cubicBezTo>
                    <a:pt x="1" y="1"/>
                    <a:pt x="175" y="863"/>
                    <a:pt x="227" y="955"/>
                  </a:cubicBezTo>
                  <a:cubicBezTo>
                    <a:pt x="1239" y="2632"/>
                    <a:pt x="1211" y="4559"/>
                    <a:pt x="1558" y="6430"/>
                  </a:cubicBezTo>
                  <a:cubicBezTo>
                    <a:pt x="1794" y="7705"/>
                    <a:pt x="2237" y="8939"/>
                    <a:pt x="2875" y="10076"/>
                  </a:cubicBezTo>
                  <a:cubicBezTo>
                    <a:pt x="4238" y="12509"/>
                    <a:pt x="6144" y="15174"/>
                    <a:pt x="9162" y="15174"/>
                  </a:cubicBezTo>
                  <a:cubicBezTo>
                    <a:pt x="9274" y="15174"/>
                    <a:pt x="9386" y="15170"/>
                    <a:pt x="9501" y="15163"/>
                  </a:cubicBezTo>
                  <a:cubicBezTo>
                    <a:pt x="9721" y="15149"/>
                    <a:pt x="9613" y="14137"/>
                    <a:pt x="9381" y="14137"/>
                  </a:cubicBezTo>
                  <a:cubicBezTo>
                    <a:pt x="9379" y="14137"/>
                    <a:pt x="9378" y="14137"/>
                    <a:pt x="9376" y="14137"/>
                  </a:cubicBezTo>
                  <a:lnTo>
                    <a:pt x="9362" y="14137"/>
                  </a:lnTo>
                  <a:cubicBezTo>
                    <a:pt x="9263" y="14144"/>
                    <a:pt x="9164" y="14147"/>
                    <a:pt x="9065" y="14148"/>
                  </a:cubicBezTo>
                  <a:lnTo>
                    <a:pt x="9065" y="14148"/>
                  </a:lnTo>
                  <a:cubicBezTo>
                    <a:pt x="8749" y="8254"/>
                    <a:pt x="5484" y="2816"/>
                    <a:pt x="227" y="12"/>
                  </a:cubicBezTo>
                  <a:cubicBezTo>
                    <a:pt x="212" y="4"/>
                    <a:pt x="199" y="1"/>
                    <a:pt x="1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4030506" y="4569183"/>
              <a:ext cx="505314" cy="499510"/>
            </a:xfrm>
            <a:custGeom>
              <a:avLst/>
              <a:gdLst/>
              <a:ahLst/>
              <a:cxnLst/>
              <a:rect l="l" t="t" r="r" b="b"/>
              <a:pathLst>
                <a:path w="10795" h="10671" extrusionOk="0">
                  <a:moveTo>
                    <a:pt x="8981" y="1117"/>
                  </a:moveTo>
                  <a:lnTo>
                    <a:pt x="8981" y="1117"/>
                  </a:lnTo>
                  <a:cubicBezTo>
                    <a:pt x="10794" y="3933"/>
                    <a:pt x="6112" y="5715"/>
                    <a:pt x="4394" y="6479"/>
                  </a:cubicBezTo>
                  <a:cubicBezTo>
                    <a:pt x="3107" y="7051"/>
                    <a:pt x="1960" y="7754"/>
                    <a:pt x="1195" y="8872"/>
                  </a:cubicBezTo>
                  <a:lnTo>
                    <a:pt x="1195" y="8872"/>
                  </a:lnTo>
                  <a:cubicBezTo>
                    <a:pt x="1602" y="5274"/>
                    <a:pt x="5680" y="2100"/>
                    <a:pt x="8981" y="1117"/>
                  </a:cubicBezTo>
                  <a:close/>
                  <a:moveTo>
                    <a:pt x="9246" y="1"/>
                  </a:moveTo>
                  <a:cubicBezTo>
                    <a:pt x="9233" y="1"/>
                    <a:pt x="9219" y="2"/>
                    <a:pt x="9204" y="6"/>
                  </a:cubicBezTo>
                  <a:cubicBezTo>
                    <a:pt x="4879" y="1101"/>
                    <a:pt x="0" y="5384"/>
                    <a:pt x="638" y="10194"/>
                  </a:cubicBezTo>
                  <a:cubicBezTo>
                    <a:pt x="667" y="10372"/>
                    <a:pt x="831" y="10670"/>
                    <a:pt x="988" y="10670"/>
                  </a:cubicBezTo>
                  <a:cubicBezTo>
                    <a:pt x="1051" y="10670"/>
                    <a:pt x="1113" y="10622"/>
                    <a:pt x="1164" y="10499"/>
                  </a:cubicBezTo>
                  <a:cubicBezTo>
                    <a:pt x="2481" y="7228"/>
                    <a:pt x="6612" y="7491"/>
                    <a:pt x="8761" y="5079"/>
                  </a:cubicBezTo>
                  <a:cubicBezTo>
                    <a:pt x="9811" y="3896"/>
                    <a:pt x="10178" y="2229"/>
                    <a:pt x="9531" y="820"/>
                  </a:cubicBezTo>
                  <a:lnTo>
                    <a:pt x="9531" y="820"/>
                  </a:lnTo>
                  <a:cubicBezTo>
                    <a:pt x="9634" y="521"/>
                    <a:pt x="9495" y="1"/>
                    <a:pt x="92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4372453" y="3871854"/>
              <a:ext cx="492909" cy="779948"/>
            </a:xfrm>
            <a:custGeom>
              <a:avLst/>
              <a:gdLst/>
              <a:ahLst/>
              <a:cxnLst/>
              <a:rect l="l" t="t" r="r" b="b"/>
              <a:pathLst>
                <a:path w="10530" h="16662" extrusionOk="0">
                  <a:moveTo>
                    <a:pt x="544" y="1158"/>
                  </a:moveTo>
                  <a:cubicBezTo>
                    <a:pt x="3120" y="2433"/>
                    <a:pt x="5658" y="3812"/>
                    <a:pt x="7181" y="6336"/>
                  </a:cubicBezTo>
                  <a:cubicBezTo>
                    <a:pt x="8807" y="9012"/>
                    <a:pt x="9569" y="12196"/>
                    <a:pt x="9665" y="15320"/>
                  </a:cubicBezTo>
                  <a:lnTo>
                    <a:pt x="9665" y="15320"/>
                  </a:lnTo>
                  <a:cubicBezTo>
                    <a:pt x="6997" y="14430"/>
                    <a:pt x="5201" y="12193"/>
                    <a:pt x="3687" y="9871"/>
                  </a:cubicBezTo>
                  <a:cubicBezTo>
                    <a:pt x="1869" y="7078"/>
                    <a:pt x="939" y="4383"/>
                    <a:pt x="544" y="1158"/>
                  </a:cubicBezTo>
                  <a:close/>
                  <a:moveTo>
                    <a:pt x="178" y="0"/>
                  </a:moveTo>
                  <a:cubicBezTo>
                    <a:pt x="0" y="0"/>
                    <a:pt x="1" y="466"/>
                    <a:pt x="14" y="542"/>
                  </a:cubicBezTo>
                  <a:cubicBezTo>
                    <a:pt x="374" y="4146"/>
                    <a:pt x="1206" y="7084"/>
                    <a:pt x="3175" y="10162"/>
                  </a:cubicBezTo>
                  <a:cubicBezTo>
                    <a:pt x="4807" y="12729"/>
                    <a:pt x="6740" y="15334"/>
                    <a:pt x="9710" y="16314"/>
                  </a:cubicBezTo>
                  <a:lnTo>
                    <a:pt x="9710" y="16314"/>
                  </a:lnTo>
                  <a:cubicBezTo>
                    <a:pt x="9769" y="16509"/>
                    <a:pt x="9897" y="16662"/>
                    <a:pt x="9999" y="16662"/>
                  </a:cubicBezTo>
                  <a:cubicBezTo>
                    <a:pt x="10064" y="16662"/>
                    <a:pt x="10119" y="16599"/>
                    <a:pt x="10139" y="16442"/>
                  </a:cubicBezTo>
                  <a:lnTo>
                    <a:pt x="10139" y="16442"/>
                  </a:lnTo>
                  <a:cubicBezTo>
                    <a:pt x="10156" y="16446"/>
                    <a:pt x="10172" y="16451"/>
                    <a:pt x="10189" y="16455"/>
                  </a:cubicBezTo>
                  <a:cubicBezTo>
                    <a:pt x="10203" y="16458"/>
                    <a:pt x="10216" y="16460"/>
                    <a:pt x="10228" y="16460"/>
                  </a:cubicBezTo>
                  <a:cubicBezTo>
                    <a:pt x="10529" y="16460"/>
                    <a:pt x="10455" y="15537"/>
                    <a:pt x="10189" y="15457"/>
                  </a:cubicBezTo>
                  <a:lnTo>
                    <a:pt x="10175" y="15471"/>
                  </a:lnTo>
                  <a:cubicBezTo>
                    <a:pt x="10161" y="15467"/>
                    <a:pt x="10147" y="15464"/>
                    <a:pt x="10133" y="15460"/>
                  </a:cubicBezTo>
                  <a:lnTo>
                    <a:pt x="10133" y="15460"/>
                  </a:lnTo>
                  <a:cubicBezTo>
                    <a:pt x="10025" y="12335"/>
                    <a:pt x="9312" y="9245"/>
                    <a:pt x="7888" y="6447"/>
                  </a:cubicBezTo>
                  <a:cubicBezTo>
                    <a:pt x="6238" y="3231"/>
                    <a:pt x="3382" y="1567"/>
                    <a:pt x="236" y="15"/>
                  </a:cubicBezTo>
                  <a:cubicBezTo>
                    <a:pt x="215" y="5"/>
                    <a:pt x="195" y="0"/>
                    <a:pt x="17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8"/>
            <p:cNvSpPr/>
            <p:nvPr/>
          </p:nvSpPr>
          <p:spPr>
            <a:xfrm>
              <a:off x="4457506" y="4634436"/>
              <a:ext cx="618454" cy="527502"/>
            </a:xfrm>
            <a:custGeom>
              <a:avLst/>
              <a:gdLst/>
              <a:ahLst/>
              <a:cxnLst/>
              <a:rect l="l" t="t" r="r" b="b"/>
              <a:pathLst>
                <a:path w="13212" h="11269" extrusionOk="0">
                  <a:moveTo>
                    <a:pt x="12024" y="1585"/>
                  </a:moveTo>
                  <a:cubicBezTo>
                    <a:pt x="11178" y="4141"/>
                    <a:pt x="9966" y="6447"/>
                    <a:pt x="7235" y="7483"/>
                  </a:cubicBezTo>
                  <a:cubicBezTo>
                    <a:pt x="5987" y="7941"/>
                    <a:pt x="4671" y="8176"/>
                    <a:pt x="3451" y="8675"/>
                  </a:cubicBezTo>
                  <a:cubicBezTo>
                    <a:pt x="2565" y="9039"/>
                    <a:pt x="1744" y="9783"/>
                    <a:pt x="836" y="10109"/>
                  </a:cubicBezTo>
                  <a:lnTo>
                    <a:pt x="836" y="10109"/>
                  </a:lnTo>
                  <a:cubicBezTo>
                    <a:pt x="1925" y="7923"/>
                    <a:pt x="5278" y="6758"/>
                    <a:pt x="7124" y="5626"/>
                  </a:cubicBezTo>
                  <a:cubicBezTo>
                    <a:pt x="8122" y="5016"/>
                    <a:pt x="8815" y="4032"/>
                    <a:pt x="9702" y="3269"/>
                  </a:cubicBezTo>
                  <a:cubicBezTo>
                    <a:pt x="10425" y="2647"/>
                    <a:pt x="11220" y="2105"/>
                    <a:pt x="12024" y="1585"/>
                  </a:cubicBezTo>
                  <a:close/>
                  <a:moveTo>
                    <a:pt x="12779" y="0"/>
                  </a:moveTo>
                  <a:cubicBezTo>
                    <a:pt x="12753" y="0"/>
                    <a:pt x="12725" y="8"/>
                    <a:pt x="12697" y="25"/>
                  </a:cubicBezTo>
                  <a:lnTo>
                    <a:pt x="12697" y="39"/>
                  </a:lnTo>
                  <a:cubicBezTo>
                    <a:pt x="12680" y="49"/>
                    <a:pt x="12664" y="60"/>
                    <a:pt x="12648" y="70"/>
                  </a:cubicBezTo>
                  <a:lnTo>
                    <a:pt x="12648" y="70"/>
                  </a:lnTo>
                  <a:cubicBezTo>
                    <a:pt x="12623" y="49"/>
                    <a:pt x="12598" y="36"/>
                    <a:pt x="12574" y="36"/>
                  </a:cubicBezTo>
                  <a:cubicBezTo>
                    <a:pt x="12527" y="36"/>
                    <a:pt x="12483" y="83"/>
                    <a:pt x="12449" y="198"/>
                  </a:cubicBezTo>
                  <a:lnTo>
                    <a:pt x="12449" y="198"/>
                  </a:lnTo>
                  <a:cubicBezTo>
                    <a:pt x="9948" y="1836"/>
                    <a:pt x="7966" y="4062"/>
                    <a:pt x="5322" y="5432"/>
                  </a:cubicBezTo>
                  <a:cubicBezTo>
                    <a:pt x="3284" y="6471"/>
                    <a:pt x="484" y="8107"/>
                    <a:pt x="41" y="10533"/>
                  </a:cubicBezTo>
                  <a:cubicBezTo>
                    <a:pt x="0" y="10709"/>
                    <a:pt x="52" y="11268"/>
                    <a:pt x="326" y="11268"/>
                  </a:cubicBezTo>
                  <a:cubicBezTo>
                    <a:pt x="332" y="11268"/>
                    <a:pt x="339" y="11268"/>
                    <a:pt x="346" y="11267"/>
                  </a:cubicBezTo>
                  <a:cubicBezTo>
                    <a:pt x="1760" y="11129"/>
                    <a:pt x="2952" y="9895"/>
                    <a:pt x="4282" y="9438"/>
                  </a:cubicBezTo>
                  <a:cubicBezTo>
                    <a:pt x="5613" y="8980"/>
                    <a:pt x="7055" y="8731"/>
                    <a:pt x="8330" y="8079"/>
                  </a:cubicBezTo>
                  <a:cubicBezTo>
                    <a:pt x="11037" y="6726"/>
                    <a:pt x="12040" y="3799"/>
                    <a:pt x="12834" y="1067"/>
                  </a:cubicBezTo>
                  <a:lnTo>
                    <a:pt x="12834" y="1067"/>
                  </a:lnTo>
                  <a:cubicBezTo>
                    <a:pt x="12871" y="1043"/>
                    <a:pt x="12909" y="1020"/>
                    <a:pt x="12946" y="996"/>
                  </a:cubicBezTo>
                  <a:cubicBezTo>
                    <a:pt x="13211" y="832"/>
                    <a:pt x="13051" y="0"/>
                    <a:pt x="1277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8"/>
            <p:cNvSpPr/>
            <p:nvPr/>
          </p:nvSpPr>
          <p:spPr>
            <a:xfrm>
              <a:off x="4909223" y="4048609"/>
              <a:ext cx="492769" cy="773769"/>
            </a:xfrm>
            <a:custGeom>
              <a:avLst/>
              <a:gdLst/>
              <a:ahLst/>
              <a:cxnLst/>
              <a:rect l="l" t="t" r="r" b="b"/>
              <a:pathLst>
                <a:path w="10527" h="16530" extrusionOk="0">
                  <a:moveTo>
                    <a:pt x="998" y="2026"/>
                  </a:moveTo>
                  <a:cubicBezTo>
                    <a:pt x="2422" y="3663"/>
                    <a:pt x="4410" y="4787"/>
                    <a:pt x="5639" y="6635"/>
                  </a:cubicBezTo>
                  <a:cubicBezTo>
                    <a:pt x="7250" y="9064"/>
                    <a:pt x="8314" y="11806"/>
                    <a:pt x="8893" y="14646"/>
                  </a:cubicBezTo>
                  <a:lnTo>
                    <a:pt x="8893" y="14646"/>
                  </a:lnTo>
                  <a:cubicBezTo>
                    <a:pt x="6728" y="13121"/>
                    <a:pt x="5485" y="11122"/>
                    <a:pt x="4045" y="8756"/>
                  </a:cubicBezTo>
                  <a:cubicBezTo>
                    <a:pt x="3268" y="7495"/>
                    <a:pt x="2312" y="6441"/>
                    <a:pt x="1771" y="5027"/>
                  </a:cubicBezTo>
                  <a:cubicBezTo>
                    <a:pt x="1405" y="4057"/>
                    <a:pt x="1178" y="3045"/>
                    <a:pt x="998" y="2026"/>
                  </a:cubicBezTo>
                  <a:close/>
                  <a:moveTo>
                    <a:pt x="387" y="0"/>
                  </a:moveTo>
                  <a:cubicBezTo>
                    <a:pt x="183" y="0"/>
                    <a:pt x="1" y="275"/>
                    <a:pt x="39" y="550"/>
                  </a:cubicBezTo>
                  <a:cubicBezTo>
                    <a:pt x="288" y="2186"/>
                    <a:pt x="551" y="3849"/>
                    <a:pt x="1120" y="5388"/>
                  </a:cubicBezTo>
                  <a:cubicBezTo>
                    <a:pt x="1688" y="6899"/>
                    <a:pt x="2672" y="8008"/>
                    <a:pt x="3504" y="9352"/>
                  </a:cubicBezTo>
                  <a:cubicBezTo>
                    <a:pt x="5129" y="12022"/>
                    <a:pt x="6513" y="14246"/>
                    <a:pt x="9112" y="15878"/>
                  </a:cubicBezTo>
                  <a:lnTo>
                    <a:pt x="9112" y="15878"/>
                  </a:lnTo>
                  <a:cubicBezTo>
                    <a:pt x="9124" y="15953"/>
                    <a:pt x="9135" y="16028"/>
                    <a:pt x="9146" y="16103"/>
                  </a:cubicBezTo>
                  <a:cubicBezTo>
                    <a:pt x="9184" y="16393"/>
                    <a:pt x="9358" y="16530"/>
                    <a:pt x="9522" y="16530"/>
                  </a:cubicBezTo>
                  <a:cubicBezTo>
                    <a:pt x="9649" y="16530"/>
                    <a:pt x="9771" y="16448"/>
                    <a:pt x="9823" y="16292"/>
                  </a:cubicBezTo>
                  <a:lnTo>
                    <a:pt x="9823" y="16292"/>
                  </a:lnTo>
                  <a:cubicBezTo>
                    <a:pt x="9860" y="16312"/>
                    <a:pt x="9898" y="16332"/>
                    <a:pt x="9936" y="16352"/>
                  </a:cubicBezTo>
                  <a:cubicBezTo>
                    <a:pt x="9998" y="16386"/>
                    <a:pt x="10055" y="16401"/>
                    <a:pt x="10106" y="16401"/>
                  </a:cubicBezTo>
                  <a:cubicBezTo>
                    <a:pt x="10472" y="16401"/>
                    <a:pt x="10526" y="15620"/>
                    <a:pt x="10185" y="15438"/>
                  </a:cubicBezTo>
                  <a:cubicBezTo>
                    <a:pt x="10023" y="15352"/>
                    <a:pt x="9865" y="15263"/>
                    <a:pt x="9712" y="15173"/>
                  </a:cubicBezTo>
                  <a:lnTo>
                    <a:pt x="9712" y="15173"/>
                  </a:lnTo>
                  <a:cubicBezTo>
                    <a:pt x="9222" y="12298"/>
                    <a:pt x="8230" y="9537"/>
                    <a:pt x="6775" y="6996"/>
                  </a:cubicBezTo>
                  <a:cubicBezTo>
                    <a:pt x="6068" y="5790"/>
                    <a:pt x="5264" y="4667"/>
                    <a:pt x="4225" y="3724"/>
                  </a:cubicBezTo>
                  <a:cubicBezTo>
                    <a:pt x="2963" y="2601"/>
                    <a:pt x="1508" y="1714"/>
                    <a:pt x="662" y="203"/>
                  </a:cubicBezTo>
                  <a:cubicBezTo>
                    <a:pt x="579" y="59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5240638" y="4745142"/>
              <a:ext cx="283669" cy="702244"/>
            </a:xfrm>
            <a:custGeom>
              <a:avLst/>
              <a:gdLst/>
              <a:ahLst/>
              <a:cxnLst/>
              <a:rect l="l" t="t" r="r" b="b"/>
              <a:pathLst>
                <a:path w="6060" h="15002" extrusionOk="0">
                  <a:moveTo>
                    <a:pt x="3267" y="2027"/>
                  </a:moveTo>
                  <a:cubicBezTo>
                    <a:pt x="6059" y="5201"/>
                    <a:pt x="2295" y="9735"/>
                    <a:pt x="3139" y="13734"/>
                  </a:cubicBezTo>
                  <a:lnTo>
                    <a:pt x="3139" y="13734"/>
                  </a:lnTo>
                  <a:cubicBezTo>
                    <a:pt x="2071" y="13222"/>
                    <a:pt x="1249" y="12274"/>
                    <a:pt x="888" y="11120"/>
                  </a:cubicBezTo>
                  <a:cubicBezTo>
                    <a:pt x="430" y="9568"/>
                    <a:pt x="1179" y="8209"/>
                    <a:pt x="1941" y="6892"/>
                  </a:cubicBezTo>
                  <a:cubicBezTo>
                    <a:pt x="2949" y="5159"/>
                    <a:pt x="3085" y="3840"/>
                    <a:pt x="3267" y="2027"/>
                  </a:cubicBezTo>
                  <a:close/>
                  <a:moveTo>
                    <a:pt x="2090" y="1"/>
                  </a:moveTo>
                  <a:cubicBezTo>
                    <a:pt x="1758" y="1"/>
                    <a:pt x="1687" y="771"/>
                    <a:pt x="2024" y="987"/>
                  </a:cubicBezTo>
                  <a:cubicBezTo>
                    <a:pt x="2231" y="1119"/>
                    <a:pt x="2421" y="1254"/>
                    <a:pt x="2595" y="1392"/>
                  </a:cubicBezTo>
                  <a:lnTo>
                    <a:pt x="2595" y="1392"/>
                  </a:lnTo>
                  <a:cubicBezTo>
                    <a:pt x="2517" y="2325"/>
                    <a:pt x="2542" y="3236"/>
                    <a:pt x="2301" y="4148"/>
                  </a:cubicBezTo>
                  <a:cubicBezTo>
                    <a:pt x="2038" y="5104"/>
                    <a:pt x="1553" y="5853"/>
                    <a:pt x="1068" y="6712"/>
                  </a:cubicBezTo>
                  <a:cubicBezTo>
                    <a:pt x="486" y="7724"/>
                    <a:pt x="0" y="8764"/>
                    <a:pt x="14" y="9956"/>
                  </a:cubicBezTo>
                  <a:cubicBezTo>
                    <a:pt x="28" y="12257"/>
                    <a:pt x="1525" y="14281"/>
                    <a:pt x="3715" y="14988"/>
                  </a:cubicBezTo>
                  <a:cubicBezTo>
                    <a:pt x="3745" y="14997"/>
                    <a:pt x="3773" y="15002"/>
                    <a:pt x="3799" y="15002"/>
                  </a:cubicBezTo>
                  <a:cubicBezTo>
                    <a:pt x="4077" y="15002"/>
                    <a:pt x="4152" y="14498"/>
                    <a:pt x="4076" y="14295"/>
                  </a:cubicBezTo>
                  <a:cubicBezTo>
                    <a:pt x="2828" y="11287"/>
                    <a:pt x="4991" y="8306"/>
                    <a:pt x="5143" y="5284"/>
                  </a:cubicBezTo>
                  <a:cubicBezTo>
                    <a:pt x="5254" y="2956"/>
                    <a:pt x="4187" y="1278"/>
                    <a:pt x="2260" y="59"/>
                  </a:cubicBezTo>
                  <a:cubicBezTo>
                    <a:pt x="2198" y="18"/>
                    <a:pt x="2141" y="1"/>
                    <a:pt x="2090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8"/>
            <p:cNvSpPr/>
            <p:nvPr/>
          </p:nvSpPr>
          <p:spPr>
            <a:xfrm>
              <a:off x="5079705" y="4761057"/>
              <a:ext cx="316389" cy="256940"/>
            </a:xfrm>
            <a:custGeom>
              <a:avLst/>
              <a:gdLst/>
              <a:ahLst/>
              <a:cxnLst/>
              <a:rect l="l" t="t" r="r" b="b"/>
              <a:pathLst>
                <a:path w="6759" h="5489" extrusionOk="0">
                  <a:moveTo>
                    <a:pt x="5210" y="1481"/>
                  </a:moveTo>
                  <a:lnTo>
                    <a:pt x="5210" y="1481"/>
                  </a:lnTo>
                  <a:cubicBezTo>
                    <a:pt x="4494" y="3011"/>
                    <a:pt x="2644" y="3866"/>
                    <a:pt x="1046" y="4367"/>
                  </a:cubicBezTo>
                  <a:lnTo>
                    <a:pt x="1046" y="4367"/>
                  </a:lnTo>
                  <a:cubicBezTo>
                    <a:pt x="1443" y="3742"/>
                    <a:pt x="3028" y="2673"/>
                    <a:pt x="3327" y="2477"/>
                  </a:cubicBezTo>
                  <a:cubicBezTo>
                    <a:pt x="3929" y="2085"/>
                    <a:pt x="4558" y="1753"/>
                    <a:pt x="5210" y="1481"/>
                  </a:cubicBezTo>
                  <a:close/>
                  <a:moveTo>
                    <a:pt x="5735" y="1"/>
                  </a:moveTo>
                  <a:cubicBezTo>
                    <a:pt x="5636" y="1"/>
                    <a:pt x="5546" y="85"/>
                    <a:pt x="5513" y="292"/>
                  </a:cubicBezTo>
                  <a:lnTo>
                    <a:pt x="5513" y="292"/>
                  </a:lnTo>
                  <a:cubicBezTo>
                    <a:pt x="4180" y="768"/>
                    <a:pt x="2947" y="1484"/>
                    <a:pt x="1872" y="2408"/>
                  </a:cubicBezTo>
                  <a:cubicBezTo>
                    <a:pt x="999" y="3156"/>
                    <a:pt x="1" y="4043"/>
                    <a:pt x="555" y="5263"/>
                  </a:cubicBezTo>
                  <a:cubicBezTo>
                    <a:pt x="594" y="5340"/>
                    <a:pt x="691" y="5488"/>
                    <a:pt x="804" y="5488"/>
                  </a:cubicBezTo>
                  <a:cubicBezTo>
                    <a:pt x="814" y="5488"/>
                    <a:pt x="823" y="5487"/>
                    <a:pt x="832" y="5485"/>
                  </a:cubicBezTo>
                  <a:cubicBezTo>
                    <a:pt x="3150" y="4819"/>
                    <a:pt x="5468" y="3609"/>
                    <a:pt x="5994" y="1188"/>
                  </a:cubicBezTo>
                  <a:lnTo>
                    <a:pt x="5994" y="1188"/>
                  </a:lnTo>
                  <a:cubicBezTo>
                    <a:pt x="6125" y="1144"/>
                    <a:pt x="6258" y="1102"/>
                    <a:pt x="6391" y="1063"/>
                  </a:cubicBezTo>
                  <a:cubicBezTo>
                    <a:pt x="6759" y="958"/>
                    <a:pt x="6628" y="43"/>
                    <a:pt x="6319" y="43"/>
                  </a:cubicBezTo>
                  <a:cubicBezTo>
                    <a:pt x="6302" y="43"/>
                    <a:pt x="6284" y="45"/>
                    <a:pt x="6266" y="51"/>
                  </a:cubicBezTo>
                  <a:cubicBezTo>
                    <a:pt x="6165" y="80"/>
                    <a:pt x="6065" y="109"/>
                    <a:pt x="5965" y="140"/>
                  </a:cubicBezTo>
                  <a:lnTo>
                    <a:pt x="5965" y="140"/>
                  </a:lnTo>
                  <a:cubicBezTo>
                    <a:pt x="5899" y="54"/>
                    <a:pt x="5814" y="1"/>
                    <a:pt x="57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8"/>
            <p:cNvSpPr/>
            <p:nvPr/>
          </p:nvSpPr>
          <p:spPr>
            <a:xfrm>
              <a:off x="5298167" y="4327316"/>
              <a:ext cx="161494" cy="493190"/>
            </a:xfrm>
            <a:custGeom>
              <a:avLst/>
              <a:gdLst/>
              <a:ahLst/>
              <a:cxnLst/>
              <a:rect l="l" t="t" r="r" b="b"/>
              <a:pathLst>
                <a:path w="3450" h="10536" extrusionOk="0">
                  <a:moveTo>
                    <a:pt x="1879" y="1457"/>
                  </a:moveTo>
                  <a:lnTo>
                    <a:pt x="1879" y="1457"/>
                  </a:lnTo>
                  <a:cubicBezTo>
                    <a:pt x="2497" y="3576"/>
                    <a:pt x="1842" y="5762"/>
                    <a:pt x="1188" y="7869"/>
                  </a:cubicBezTo>
                  <a:lnTo>
                    <a:pt x="1188" y="7869"/>
                  </a:lnTo>
                  <a:cubicBezTo>
                    <a:pt x="819" y="5718"/>
                    <a:pt x="1052" y="3495"/>
                    <a:pt x="1879" y="1457"/>
                  </a:cubicBezTo>
                  <a:close/>
                  <a:moveTo>
                    <a:pt x="1842" y="1"/>
                  </a:moveTo>
                  <a:cubicBezTo>
                    <a:pt x="1749" y="1"/>
                    <a:pt x="1656" y="54"/>
                    <a:pt x="1599" y="168"/>
                  </a:cubicBezTo>
                  <a:cubicBezTo>
                    <a:pt x="287" y="2980"/>
                    <a:pt x="0" y="6163"/>
                    <a:pt x="799" y="9149"/>
                  </a:cubicBezTo>
                  <a:lnTo>
                    <a:pt x="799" y="9149"/>
                  </a:lnTo>
                  <a:cubicBezTo>
                    <a:pt x="734" y="9373"/>
                    <a:pt x="672" y="9595"/>
                    <a:pt x="615" y="9816"/>
                  </a:cubicBezTo>
                  <a:cubicBezTo>
                    <a:pt x="538" y="10125"/>
                    <a:pt x="790" y="10535"/>
                    <a:pt x="1007" y="10535"/>
                  </a:cubicBezTo>
                  <a:cubicBezTo>
                    <a:pt x="1087" y="10535"/>
                    <a:pt x="1163" y="10478"/>
                    <a:pt x="1215" y="10338"/>
                  </a:cubicBezTo>
                  <a:lnTo>
                    <a:pt x="1215" y="10338"/>
                  </a:lnTo>
                  <a:cubicBezTo>
                    <a:pt x="1270" y="10401"/>
                    <a:pt x="1333" y="10429"/>
                    <a:pt x="1394" y="10429"/>
                  </a:cubicBezTo>
                  <a:cubicBezTo>
                    <a:pt x="1603" y="10429"/>
                    <a:pt x="1800" y="10111"/>
                    <a:pt x="1682" y="9775"/>
                  </a:cubicBezTo>
                  <a:cubicBezTo>
                    <a:pt x="1622" y="9603"/>
                    <a:pt x="1566" y="9430"/>
                    <a:pt x="1514" y="9257"/>
                  </a:cubicBezTo>
                  <a:lnTo>
                    <a:pt x="1514" y="9257"/>
                  </a:lnTo>
                  <a:cubicBezTo>
                    <a:pt x="2378" y="6239"/>
                    <a:pt x="3449" y="3281"/>
                    <a:pt x="2126" y="210"/>
                  </a:cubicBezTo>
                  <a:cubicBezTo>
                    <a:pt x="2066" y="75"/>
                    <a:pt x="1953" y="1"/>
                    <a:pt x="184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5480726" y="4575643"/>
              <a:ext cx="279877" cy="360577"/>
            </a:xfrm>
            <a:custGeom>
              <a:avLst/>
              <a:gdLst/>
              <a:ahLst/>
              <a:cxnLst/>
              <a:rect l="l" t="t" r="r" b="b"/>
              <a:pathLst>
                <a:path w="5979" h="7703" extrusionOk="0">
                  <a:moveTo>
                    <a:pt x="700" y="1392"/>
                  </a:moveTo>
                  <a:cubicBezTo>
                    <a:pt x="2354" y="2800"/>
                    <a:pt x="3992" y="4302"/>
                    <a:pt x="4924" y="6259"/>
                  </a:cubicBezTo>
                  <a:lnTo>
                    <a:pt x="4924" y="6259"/>
                  </a:lnTo>
                  <a:cubicBezTo>
                    <a:pt x="3103" y="5234"/>
                    <a:pt x="1166" y="3405"/>
                    <a:pt x="700" y="1392"/>
                  </a:cubicBezTo>
                  <a:close/>
                  <a:moveTo>
                    <a:pt x="254" y="1"/>
                  </a:moveTo>
                  <a:cubicBezTo>
                    <a:pt x="96" y="1"/>
                    <a:pt x="0" y="268"/>
                    <a:pt x="0" y="422"/>
                  </a:cubicBezTo>
                  <a:cubicBezTo>
                    <a:pt x="95" y="3526"/>
                    <a:pt x="2708" y="6219"/>
                    <a:pt x="5416" y="7529"/>
                  </a:cubicBezTo>
                  <a:lnTo>
                    <a:pt x="5416" y="7529"/>
                  </a:lnTo>
                  <a:cubicBezTo>
                    <a:pt x="5476" y="7651"/>
                    <a:pt x="5550" y="7702"/>
                    <a:pt x="5622" y="7702"/>
                  </a:cubicBezTo>
                  <a:cubicBezTo>
                    <a:pt x="5806" y="7702"/>
                    <a:pt x="5979" y="7369"/>
                    <a:pt x="5878" y="7048"/>
                  </a:cubicBezTo>
                  <a:cubicBezTo>
                    <a:pt x="5868" y="7016"/>
                    <a:pt x="5858" y="6985"/>
                    <a:pt x="5849" y="6953"/>
                  </a:cubicBezTo>
                  <a:lnTo>
                    <a:pt x="5849" y="6953"/>
                  </a:lnTo>
                  <a:cubicBezTo>
                    <a:pt x="5839" y="6913"/>
                    <a:pt x="5826" y="6874"/>
                    <a:pt x="5811" y="6838"/>
                  </a:cubicBezTo>
                  <a:lnTo>
                    <a:pt x="5811" y="6838"/>
                  </a:lnTo>
                  <a:cubicBezTo>
                    <a:pt x="4868" y="3970"/>
                    <a:pt x="2635" y="1956"/>
                    <a:pt x="388" y="62"/>
                  </a:cubicBezTo>
                  <a:cubicBezTo>
                    <a:pt x="340" y="19"/>
                    <a:pt x="295" y="1"/>
                    <a:pt x="254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5613105" y="4879206"/>
              <a:ext cx="204981" cy="386791"/>
            </a:xfrm>
            <a:custGeom>
              <a:avLst/>
              <a:gdLst/>
              <a:ahLst/>
              <a:cxnLst/>
              <a:rect l="l" t="t" r="r" b="b"/>
              <a:pathLst>
                <a:path w="4379" h="8263" extrusionOk="0">
                  <a:moveTo>
                    <a:pt x="2715" y="1208"/>
                  </a:moveTo>
                  <a:cubicBezTo>
                    <a:pt x="3852" y="2990"/>
                    <a:pt x="1762" y="5607"/>
                    <a:pt x="450" y="6919"/>
                  </a:cubicBezTo>
                  <a:lnTo>
                    <a:pt x="450" y="6919"/>
                  </a:lnTo>
                  <a:cubicBezTo>
                    <a:pt x="528" y="4744"/>
                    <a:pt x="885" y="2544"/>
                    <a:pt x="2715" y="1208"/>
                  </a:cubicBezTo>
                  <a:close/>
                  <a:moveTo>
                    <a:pt x="2538" y="1"/>
                  </a:moveTo>
                  <a:cubicBezTo>
                    <a:pt x="2468" y="1"/>
                    <a:pt x="2427" y="127"/>
                    <a:pt x="2413" y="289"/>
                  </a:cubicBezTo>
                  <a:lnTo>
                    <a:pt x="2413" y="289"/>
                  </a:lnTo>
                  <a:cubicBezTo>
                    <a:pt x="165" y="1987"/>
                    <a:pt x="26" y="4991"/>
                    <a:pt x="0" y="7633"/>
                  </a:cubicBezTo>
                  <a:cubicBezTo>
                    <a:pt x="0" y="7706"/>
                    <a:pt x="86" y="8262"/>
                    <a:pt x="258" y="8262"/>
                  </a:cubicBezTo>
                  <a:cubicBezTo>
                    <a:pt x="281" y="8262"/>
                    <a:pt x="306" y="8252"/>
                    <a:pt x="333" y="8229"/>
                  </a:cubicBezTo>
                  <a:cubicBezTo>
                    <a:pt x="2128" y="6559"/>
                    <a:pt x="4378" y="3320"/>
                    <a:pt x="3129" y="808"/>
                  </a:cubicBezTo>
                  <a:lnTo>
                    <a:pt x="3129" y="808"/>
                  </a:lnTo>
                  <a:cubicBezTo>
                    <a:pt x="3177" y="513"/>
                    <a:pt x="3038" y="4"/>
                    <a:pt x="2849" y="4"/>
                  </a:cubicBezTo>
                  <a:cubicBezTo>
                    <a:pt x="2829" y="4"/>
                    <a:pt x="2808" y="9"/>
                    <a:pt x="2786" y="22"/>
                  </a:cubicBezTo>
                  <a:lnTo>
                    <a:pt x="2800" y="22"/>
                  </a:lnTo>
                  <a:cubicBezTo>
                    <a:pt x="2756" y="50"/>
                    <a:pt x="2712" y="79"/>
                    <a:pt x="2668" y="107"/>
                  </a:cubicBezTo>
                  <a:lnTo>
                    <a:pt x="2668" y="107"/>
                  </a:lnTo>
                  <a:cubicBezTo>
                    <a:pt x="2653" y="88"/>
                    <a:pt x="2636" y="69"/>
                    <a:pt x="2620" y="50"/>
                  </a:cubicBezTo>
                  <a:cubicBezTo>
                    <a:pt x="2589" y="16"/>
                    <a:pt x="2562" y="1"/>
                    <a:pt x="2538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8"/>
            <p:cNvSpPr/>
            <p:nvPr/>
          </p:nvSpPr>
          <p:spPr>
            <a:xfrm>
              <a:off x="4890218" y="5336539"/>
              <a:ext cx="812294" cy="395498"/>
            </a:xfrm>
            <a:custGeom>
              <a:avLst/>
              <a:gdLst/>
              <a:ahLst/>
              <a:cxnLst/>
              <a:rect l="l" t="t" r="r" b="b"/>
              <a:pathLst>
                <a:path w="17353" h="8449" extrusionOk="0">
                  <a:moveTo>
                    <a:pt x="15694" y="983"/>
                  </a:moveTo>
                  <a:cubicBezTo>
                    <a:pt x="15952" y="983"/>
                    <a:pt x="16214" y="1003"/>
                    <a:pt x="16483" y="1046"/>
                  </a:cubicBezTo>
                  <a:lnTo>
                    <a:pt x="16483" y="1046"/>
                  </a:lnTo>
                  <a:cubicBezTo>
                    <a:pt x="14749" y="3243"/>
                    <a:pt x="12597" y="5980"/>
                    <a:pt x="10079" y="7025"/>
                  </a:cubicBezTo>
                  <a:cubicBezTo>
                    <a:pt x="9485" y="7274"/>
                    <a:pt x="8869" y="7363"/>
                    <a:pt x="8248" y="7363"/>
                  </a:cubicBezTo>
                  <a:cubicBezTo>
                    <a:pt x="7448" y="7363"/>
                    <a:pt x="6639" y="7215"/>
                    <a:pt x="5851" y="7067"/>
                  </a:cubicBezTo>
                  <a:cubicBezTo>
                    <a:pt x="4604" y="6839"/>
                    <a:pt x="3374" y="6528"/>
                    <a:pt x="2171" y="6141"/>
                  </a:cubicBezTo>
                  <a:lnTo>
                    <a:pt x="2171" y="6141"/>
                  </a:lnTo>
                  <a:cubicBezTo>
                    <a:pt x="4467" y="5683"/>
                    <a:pt x="6852" y="5055"/>
                    <a:pt x="8873" y="4045"/>
                  </a:cubicBezTo>
                  <a:cubicBezTo>
                    <a:pt x="11116" y="2935"/>
                    <a:pt x="13154" y="983"/>
                    <a:pt x="15694" y="983"/>
                  </a:cubicBezTo>
                  <a:close/>
                  <a:moveTo>
                    <a:pt x="15587" y="1"/>
                  </a:moveTo>
                  <a:cubicBezTo>
                    <a:pt x="13408" y="1"/>
                    <a:pt x="11599" y="1374"/>
                    <a:pt x="9704" y="2506"/>
                  </a:cubicBezTo>
                  <a:cubicBezTo>
                    <a:pt x="6932" y="4156"/>
                    <a:pt x="3411" y="4918"/>
                    <a:pt x="264" y="5459"/>
                  </a:cubicBezTo>
                  <a:cubicBezTo>
                    <a:pt x="1" y="5514"/>
                    <a:pt x="153" y="6388"/>
                    <a:pt x="348" y="6471"/>
                  </a:cubicBezTo>
                  <a:cubicBezTo>
                    <a:pt x="2395" y="7263"/>
                    <a:pt x="5384" y="8448"/>
                    <a:pt x="7954" y="8448"/>
                  </a:cubicBezTo>
                  <a:cubicBezTo>
                    <a:pt x="8759" y="8448"/>
                    <a:pt x="9522" y="8332"/>
                    <a:pt x="10203" y="8051"/>
                  </a:cubicBezTo>
                  <a:cubicBezTo>
                    <a:pt x="13031" y="6887"/>
                    <a:pt x="15374" y="3685"/>
                    <a:pt x="17217" y="1370"/>
                  </a:cubicBezTo>
                  <a:cubicBezTo>
                    <a:pt x="17352" y="1193"/>
                    <a:pt x="17223" y="653"/>
                    <a:pt x="17103" y="455"/>
                  </a:cubicBezTo>
                  <a:lnTo>
                    <a:pt x="17103" y="455"/>
                  </a:lnTo>
                  <a:cubicBezTo>
                    <a:pt x="17068" y="306"/>
                    <a:pt x="17007" y="186"/>
                    <a:pt x="16926" y="164"/>
                  </a:cubicBezTo>
                  <a:lnTo>
                    <a:pt x="16926" y="164"/>
                  </a:lnTo>
                  <a:lnTo>
                    <a:pt x="16940" y="177"/>
                  </a:lnTo>
                  <a:cubicBezTo>
                    <a:pt x="16472" y="55"/>
                    <a:pt x="16022" y="1"/>
                    <a:pt x="155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8"/>
            <p:cNvSpPr/>
            <p:nvPr/>
          </p:nvSpPr>
          <p:spPr>
            <a:xfrm>
              <a:off x="5534183" y="5339395"/>
              <a:ext cx="231195" cy="527221"/>
            </a:xfrm>
            <a:custGeom>
              <a:avLst/>
              <a:gdLst/>
              <a:ahLst/>
              <a:cxnLst/>
              <a:rect l="l" t="t" r="r" b="b"/>
              <a:pathLst>
                <a:path w="4939" h="11263" extrusionOk="0">
                  <a:moveTo>
                    <a:pt x="3101" y="1446"/>
                  </a:moveTo>
                  <a:cubicBezTo>
                    <a:pt x="3902" y="3185"/>
                    <a:pt x="4440" y="4880"/>
                    <a:pt x="3502" y="6742"/>
                  </a:cubicBezTo>
                  <a:cubicBezTo>
                    <a:pt x="2953" y="7818"/>
                    <a:pt x="2225" y="8808"/>
                    <a:pt x="1527" y="9806"/>
                  </a:cubicBezTo>
                  <a:lnTo>
                    <a:pt x="1527" y="9806"/>
                  </a:lnTo>
                  <a:cubicBezTo>
                    <a:pt x="1043" y="7245"/>
                    <a:pt x="1040" y="3176"/>
                    <a:pt x="3101" y="1446"/>
                  </a:cubicBezTo>
                  <a:close/>
                  <a:moveTo>
                    <a:pt x="3661" y="1"/>
                  </a:moveTo>
                  <a:cubicBezTo>
                    <a:pt x="3619" y="1"/>
                    <a:pt x="3576" y="11"/>
                    <a:pt x="3530" y="33"/>
                  </a:cubicBezTo>
                  <a:cubicBezTo>
                    <a:pt x="3410" y="89"/>
                    <a:pt x="3294" y="150"/>
                    <a:pt x="3183" y="216"/>
                  </a:cubicBezTo>
                  <a:lnTo>
                    <a:pt x="3183" y="216"/>
                  </a:lnTo>
                  <a:cubicBezTo>
                    <a:pt x="3109" y="217"/>
                    <a:pt x="3037" y="267"/>
                    <a:pt x="2980" y="345"/>
                  </a:cubicBezTo>
                  <a:lnTo>
                    <a:pt x="2980" y="345"/>
                  </a:lnTo>
                  <a:cubicBezTo>
                    <a:pt x="1" y="2359"/>
                    <a:pt x="302" y="8007"/>
                    <a:pt x="1062" y="10943"/>
                  </a:cubicBezTo>
                  <a:cubicBezTo>
                    <a:pt x="1112" y="11143"/>
                    <a:pt x="1253" y="11263"/>
                    <a:pt x="1399" y="11263"/>
                  </a:cubicBezTo>
                  <a:cubicBezTo>
                    <a:pt x="1496" y="11263"/>
                    <a:pt x="1595" y="11211"/>
                    <a:pt x="1672" y="11095"/>
                  </a:cubicBezTo>
                  <a:cubicBezTo>
                    <a:pt x="2795" y="9418"/>
                    <a:pt x="4417" y="7602"/>
                    <a:pt x="4708" y="5536"/>
                  </a:cubicBezTo>
                  <a:cubicBezTo>
                    <a:pt x="4939" y="3958"/>
                    <a:pt x="4372" y="2455"/>
                    <a:pt x="3716" y="1035"/>
                  </a:cubicBezTo>
                  <a:lnTo>
                    <a:pt x="3716" y="1035"/>
                  </a:lnTo>
                  <a:cubicBezTo>
                    <a:pt x="3755" y="1015"/>
                    <a:pt x="3794" y="995"/>
                    <a:pt x="3835" y="976"/>
                  </a:cubicBezTo>
                  <a:cubicBezTo>
                    <a:pt x="4196" y="814"/>
                    <a:pt x="4031" y="1"/>
                    <a:pt x="366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8"/>
            <p:cNvSpPr/>
            <p:nvPr/>
          </p:nvSpPr>
          <p:spPr>
            <a:xfrm>
              <a:off x="5796085" y="5147146"/>
              <a:ext cx="238169" cy="643263"/>
            </a:xfrm>
            <a:custGeom>
              <a:avLst/>
              <a:gdLst/>
              <a:ahLst/>
              <a:cxnLst/>
              <a:rect l="l" t="t" r="r" b="b"/>
              <a:pathLst>
                <a:path w="5088" h="13742" extrusionOk="0">
                  <a:moveTo>
                    <a:pt x="2060" y="1144"/>
                  </a:moveTo>
                  <a:cubicBezTo>
                    <a:pt x="4316" y="2145"/>
                    <a:pt x="4369" y="4916"/>
                    <a:pt x="4422" y="7134"/>
                  </a:cubicBezTo>
                  <a:cubicBezTo>
                    <a:pt x="4470" y="8833"/>
                    <a:pt x="4353" y="10541"/>
                    <a:pt x="4088" y="12225"/>
                  </a:cubicBezTo>
                  <a:lnTo>
                    <a:pt x="4088" y="12225"/>
                  </a:lnTo>
                  <a:lnTo>
                    <a:pt x="2357" y="8008"/>
                  </a:lnTo>
                  <a:cubicBezTo>
                    <a:pt x="1497" y="5928"/>
                    <a:pt x="0" y="3198"/>
                    <a:pt x="1982" y="1285"/>
                  </a:cubicBezTo>
                  <a:cubicBezTo>
                    <a:pt x="2018" y="1251"/>
                    <a:pt x="2044" y="1202"/>
                    <a:pt x="2060" y="1144"/>
                  </a:cubicBezTo>
                  <a:close/>
                  <a:moveTo>
                    <a:pt x="1652" y="1"/>
                  </a:moveTo>
                  <a:cubicBezTo>
                    <a:pt x="1475" y="1"/>
                    <a:pt x="1415" y="311"/>
                    <a:pt x="1459" y="588"/>
                  </a:cubicBezTo>
                  <a:lnTo>
                    <a:pt x="1459" y="588"/>
                  </a:lnTo>
                  <a:cubicBezTo>
                    <a:pt x="371" y="1840"/>
                    <a:pt x="264" y="3506"/>
                    <a:pt x="665" y="5111"/>
                  </a:cubicBezTo>
                  <a:cubicBezTo>
                    <a:pt x="1400" y="7994"/>
                    <a:pt x="2883" y="10794"/>
                    <a:pt x="4020" y="13539"/>
                  </a:cubicBezTo>
                  <a:cubicBezTo>
                    <a:pt x="4077" y="13677"/>
                    <a:pt x="4159" y="13742"/>
                    <a:pt x="4238" y="13742"/>
                  </a:cubicBezTo>
                  <a:cubicBezTo>
                    <a:pt x="4332" y="13742"/>
                    <a:pt x="4420" y="13649"/>
                    <a:pt x="4450" y="13483"/>
                  </a:cubicBezTo>
                  <a:cubicBezTo>
                    <a:pt x="4990" y="10572"/>
                    <a:pt x="5087" y="7606"/>
                    <a:pt x="4755" y="4667"/>
                  </a:cubicBezTo>
                  <a:cubicBezTo>
                    <a:pt x="4491" y="2574"/>
                    <a:pt x="3868" y="730"/>
                    <a:pt x="1705" y="9"/>
                  </a:cubicBezTo>
                  <a:cubicBezTo>
                    <a:pt x="1686" y="4"/>
                    <a:pt x="1669" y="1"/>
                    <a:pt x="165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>
              <a:off x="5934502" y="5169521"/>
              <a:ext cx="555916" cy="238637"/>
            </a:xfrm>
            <a:custGeom>
              <a:avLst/>
              <a:gdLst/>
              <a:ahLst/>
              <a:cxnLst/>
              <a:rect l="l" t="t" r="r" b="b"/>
              <a:pathLst>
                <a:path w="11876" h="5098" extrusionOk="0">
                  <a:moveTo>
                    <a:pt x="5316" y="1005"/>
                  </a:moveTo>
                  <a:cubicBezTo>
                    <a:pt x="7219" y="1005"/>
                    <a:pt x="9118" y="1332"/>
                    <a:pt x="10924" y="1982"/>
                  </a:cubicBezTo>
                  <a:lnTo>
                    <a:pt x="10924" y="1982"/>
                  </a:lnTo>
                  <a:cubicBezTo>
                    <a:pt x="9545" y="3193"/>
                    <a:pt x="7109" y="4103"/>
                    <a:pt x="4956" y="4103"/>
                  </a:cubicBezTo>
                  <a:cubicBezTo>
                    <a:pt x="3075" y="4103"/>
                    <a:pt x="1411" y="3409"/>
                    <a:pt x="855" y="1615"/>
                  </a:cubicBezTo>
                  <a:lnTo>
                    <a:pt x="855" y="1615"/>
                  </a:lnTo>
                  <a:cubicBezTo>
                    <a:pt x="2315" y="1208"/>
                    <a:pt x="3817" y="1005"/>
                    <a:pt x="5316" y="1005"/>
                  </a:cubicBezTo>
                  <a:close/>
                  <a:moveTo>
                    <a:pt x="5167" y="1"/>
                  </a:moveTo>
                  <a:cubicBezTo>
                    <a:pt x="3503" y="1"/>
                    <a:pt x="1835" y="250"/>
                    <a:pt x="217" y="751"/>
                  </a:cubicBezTo>
                  <a:cubicBezTo>
                    <a:pt x="0" y="819"/>
                    <a:pt x="195" y="1765"/>
                    <a:pt x="347" y="1765"/>
                  </a:cubicBezTo>
                  <a:cubicBezTo>
                    <a:pt x="350" y="1765"/>
                    <a:pt x="353" y="1764"/>
                    <a:pt x="356" y="1763"/>
                  </a:cubicBezTo>
                  <a:cubicBezTo>
                    <a:pt x="427" y="1741"/>
                    <a:pt x="497" y="1720"/>
                    <a:pt x="568" y="1698"/>
                  </a:cubicBezTo>
                  <a:lnTo>
                    <a:pt x="568" y="1698"/>
                  </a:lnTo>
                  <a:cubicBezTo>
                    <a:pt x="1130" y="4101"/>
                    <a:pt x="3217" y="5098"/>
                    <a:pt x="5494" y="5098"/>
                  </a:cubicBezTo>
                  <a:cubicBezTo>
                    <a:pt x="7884" y="5098"/>
                    <a:pt x="10485" y="3999"/>
                    <a:pt x="11751" y="2276"/>
                  </a:cubicBezTo>
                  <a:cubicBezTo>
                    <a:pt x="11875" y="2124"/>
                    <a:pt x="11834" y="1389"/>
                    <a:pt x="11626" y="1306"/>
                  </a:cubicBezTo>
                  <a:cubicBezTo>
                    <a:pt x="9565" y="437"/>
                    <a:pt x="7370" y="1"/>
                    <a:pt x="516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>
              <a:off x="5634684" y="4349176"/>
              <a:ext cx="798859" cy="664936"/>
            </a:xfrm>
            <a:custGeom>
              <a:avLst/>
              <a:gdLst/>
              <a:ahLst/>
              <a:cxnLst/>
              <a:rect l="l" t="t" r="r" b="b"/>
              <a:pathLst>
                <a:path w="17066" h="14205" extrusionOk="0">
                  <a:moveTo>
                    <a:pt x="1102" y="1153"/>
                  </a:moveTo>
                  <a:lnTo>
                    <a:pt x="1102" y="1153"/>
                  </a:lnTo>
                  <a:cubicBezTo>
                    <a:pt x="7219" y="2771"/>
                    <a:pt x="10583" y="8977"/>
                    <a:pt x="15820" y="12197"/>
                  </a:cubicBezTo>
                  <a:lnTo>
                    <a:pt x="15820" y="12197"/>
                  </a:lnTo>
                  <a:cubicBezTo>
                    <a:pt x="14994" y="12891"/>
                    <a:pt x="13822" y="13142"/>
                    <a:pt x="12687" y="13142"/>
                  </a:cubicBezTo>
                  <a:cubicBezTo>
                    <a:pt x="12272" y="13142"/>
                    <a:pt x="11861" y="13109"/>
                    <a:pt x="11474" y="13050"/>
                  </a:cubicBezTo>
                  <a:cubicBezTo>
                    <a:pt x="9381" y="12745"/>
                    <a:pt x="7662" y="11609"/>
                    <a:pt x="6359" y="9959"/>
                  </a:cubicBezTo>
                  <a:cubicBezTo>
                    <a:pt x="4275" y="7316"/>
                    <a:pt x="2734" y="4129"/>
                    <a:pt x="1102" y="1153"/>
                  </a:cubicBezTo>
                  <a:close/>
                  <a:moveTo>
                    <a:pt x="341" y="0"/>
                  </a:moveTo>
                  <a:cubicBezTo>
                    <a:pt x="0" y="0"/>
                    <a:pt x="168" y="722"/>
                    <a:pt x="260" y="880"/>
                  </a:cubicBezTo>
                  <a:lnTo>
                    <a:pt x="4072" y="7547"/>
                  </a:lnTo>
                  <a:cubicBezTo>
                    <a:pt x="5056" y="9266"/>
                    <a:pt x="6082" y="11040"/>
                    <a:pt x="7621" y="12330"/>
                  </a:cubicBezTo>
                  <a:cubicBezTo>
                    <a:pt x="8874" y="13373"/>
                    <a:pt x="11026" y="14205"/>
                    <a:pt x="12995" y="14205"/>
                  </a:cubicBezTo>
                  <a:cubicBezTo>
                    <a:pt x="14663" y="14205"/>
                    <a:pt x="16200" y="13608"/>
                    <a:pt x="16950" y="12038"/>
                  </a:cubicBezTo>
                  <a:cubicBezTo>
                    <a:pt x="17065" y="11807"/>
                    <a:pt x="16863" y="11114"/>
                    <a:pt x="16688" y="11114"/>
                  </a:cubicBezTo>
                  <a:cubicBezTo>
                    <a:pt x="16653" y="11114"/>
                    <a:pt x="16619" y="11142"/>
                    <a:pt x="16589" y="11207"/>
                  </a:cubicBezTo>
                  <a:cubicBezTo>
                    <a:pt x="16533" y="11324"/>
                    <a:pt x="16470" y="11435"/>
                    <a:pt x="16402" y="11540"/>
                  </a:cubicBezTo>
                  <a:lnTo>
                    <a:pt x="16402" y="11540"/>
                  </a:lnTo>
                  <a:cubicBezTo>
                    <a:pt x="10610" y="8326"/>
                    <a:pt x="7227" y="1347"/>
                    <a:pt x="399" y="6"/>
                  </a:cubicBezTo>
                  <a:cubicBezTo>
                    <a:pt x="378" y="2"/>
                    <a:pt x="359" y="0"/>
                    <a:pt x="341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6250283" y="4140544"/>
              <a:ext cx="307589" cy="788280"/>
            </a:xfrm>
            <a:custGeom>
              <a:avLst/>
              <a:gdLst/>
              <a:ahLst/>
              <a:cxnLst/>
              <a:rect l="l" t="t" r="r" b="b"/>
              <a:pathLst>
                <a:path w="6571" h="16840" extrusionOk="0">
                  <a:moveTo>
                    <a:pt x="1791" y="1772"/>
                  </a:moveTo>
                  <a:cubicBezTo>
                    <a:pt x="2583" y="3771"/>
                    <a:pt x="4241" y="5340"/>
                    <a:pt x="5074" y="7347"/>
                  </a:cubicBezTo>
                  <a:cubicBezTo>
                    <a:pt x="5476" y="8303"/>
                    <a:pt x="5725" y="9301"/>
                    <a:pt x="5836" y="10313"/>
                  </a:cubicBezTo>
                  <a:cubicBezTo>
                    <a:pt x="5947" y="11353"/>
                    <a:pt x="6086" y="13876"/>
                    <a:pt x="5088" y="14610"/>
                  </a:cubicBezTo>
                  <a:cubicBezTo>
                    <a:pt x="4444" y="15073"/>
                    <a:pt x="3718" y="15040"/>
                    <a:pt x="3194" y="15505"/>
                  </a:cubicBezTo>
                  <a:lnTo>
                    <a:pt x="3194" y="15505"/>
                  </a:lnTo>
                  <a:cubicBezTo>
                    <a:pt x="424" y="15125"/>
                    <a:pt x="703" y="9534"/>
                    <a:pt x="943" y="7638"/>
                  </a:cubicBezTo>
                  <a:cubicBezTo>
                    <a:pt x="1174" y="5675"/>
                    <a:pt x="1587" y="3741"/>
                    <a:pt x="1791" y="1772"/>
                  </a:cubicBezTo>
                  <a:close/>
                  <a:moveTo>
                    <a:pt x="1636" y="0"/>
                  </a:moveTo>
                  <a:cubicBezTo>
                    <a:pt x="1531" y="0"/>
                    <a:pt x="1429" y="140"/>
                    <a:pt x="1414" y="374"/>
                  </a:cubicBezTo>
                  <a:cubicBezTo>
                    <a:pt x="1220" y="3992"/>
                    <a:pt x="0" y="7541"/>
                    <a:pt x="389" y="11200"/>
                  </a:cubicBezTo>
                  <a:cubicBezTo>
                    <a:pt x="559" y="12772"/>
                    <a:pt x="1147" y="15714"/>
                    <a:pt x="2868" y="16394"/>
                  </a:cubicBezTo>
                  <a:lnTo>
                    <a:pt x="2868" y="16394"/>
                  </a:lnTo>
                  <a:cubicBezTo>
                    <a:pt x="2919" y="16624"/>
                    <a:pt x="3021" y="16840"/>
                    <a:pt x="3120" y="16840"/>
                  </a:cubicBezTo>
                  <a:cubicBezTo>
                    <a:pt x="3153" y="16840"/>
                    <a:pt x="3186" y="16815"/>
                    <a:pt x="3216" y="16759"/>
                  </a:cubicBezTo>
                  <a:cubicBezTo>
                    <a:pt x="3266" y="16672"/>
                    <a:pt x="3321" y="16593"/>
                    <a:pt x="3381" y="16523"/>
                  </a:cubicBezTo>
                  <a:lnTo>
                    <a:pt x="3381" y="16523"/>
                  </a:lnTo>
                  <a:cubicBezTo>
                    <a:pt x="3463" y="16532"/>
                    <a:pt x="3547" y="16537"/>
                    <a:pt x="3633" y="16537"/>
                  </a:cubicBezTo>
                  <a:cubicBezTo>
                    <a:pt x="3637" y="16537"/>
                    <a:pt x="3642" y="16537"/>
                    <a:pt x="3646" y="16537"/>
                  </a:cubicBezTo>
                  <a:cubicBezTo>
                    <a:pt x="3774" y="16537"/>
                    <a:pt x="3833" y="16360"/>
                    <a:pt x="3834" y="16154"/>
                  </a:cubicBezTo>
                  <a:lnTo>
                    <a:pt x="3834" y="16154"/>
                  </a:lnTo>
                  <a:cubicBezTo>
                    <a:pt x="4546" y="15739"/>
                    <a:pt x="5500" y="15680"/>
                    <a:pt x="5933" y="14763"/>
                  </a:cubicBezTo>
                  <a:cubicBezTo>
                    <a:pt x="6571" y="13418"/>
                    <a:pt x="6446" y="11380"/>
                    <a:pt x="6252" y="9953"/>
                  </a:cubicBezTo>
                  <a:cubicBezTo>
                    <a:pt x="6044" y="8442"/>
                    <a:pt x="5573" y="6972"/>
                    <a:pt x="4838" y="5628"/>
                  </a:cubicBezTo>
                  <a:cubicBezTo>
                    <a:pt x="3882" y="3826"/>
                    <a:pt x="2260" y="2356"/>
                    <a:pt x="1858" y="319"/>
                  </a:cubicBezTo>
                  <a:cubicBezTo>
                    <a:pt x="1814" y="98"/>
                    <a:pt x="1724" y="0"/>
                    <a:pt x="1636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>
              <a:off x="5685754" y="4989209"/>
              <a:ext cx="540468" cy="406779"/>
            </a:xfrm>
            <a:custGeom>
              <a:avLst/>
              <a:gdLst/>
              <a:ahLst/>
              <a:cxnLst/>
              <a:rect l="l" t="t" r="r" b="b"/>
              <a:pathLst>
                <a:path w="11546" h="8690" extrusionOk="0">
                  <a:moveTo>
                    <a:pt x="11235" y="1"/>
                  </a:moveTo>
                  <a:cubicBezTo>
                    <a:pt x="11233" y="1"/>
                    <a:pt x="11231" y="1"/>
                    <a:pt x="11229" y="1"/>
                  </a:cubicBezTo>
                  <a:cubicBezTo>
                    <a:pt x="6322" y="459"/>
                    <a:pt x="2468" y="3855"/>
                    <a:pt x="84" y="7999"/>
                  </a:cubicBezTo>
                  <a:cubicBezTo>
                    <a:pt x="1" y="8142"/>
                    <a:pt x="141" y="8689"/>
                    <a:pt x="270" y="8689"/>
                  </a:cubicBezTo>
                  <a:cubicBezTo>
                    <a:pt x="292" y="8689"/>
                    <a:pt x="313" y="8673"/>
                    <a:pt x="333" y="8637"/>
                  </a:cubicBezTo>
                  <a:cubicBezTo>
                    <a:pt x="2690" y="4548"/>
                    <a:pt x="6488" y="1207"/>
                    <a:pt x="11326" y="764"/>
                  </a:cubicBezTo>
                  <a:cubicBezTo>
                    <a:pt x="11546" y="750"/>
                    <a:pt x="11452" y="1"/>
                    <a:pt x="112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8"/>
            <p:cNvSpPr/>
            <p:nvPr/>
          </p:nvSpPr>
          <p:spPr>
            <a:xfrm>
              <a:off x="4348907" y="4556966"/>
              <a:ext cx="1894167" cy="458410"/>
            </a:xfrm>
            <a:custGeom>
              <a:avLst/>
              <a:gdLst/>
              <a:ahLst/>
              <a:cxnLst/>
              <a:rect l="l" t="t" r="r" b="b"/>
              <a:pathLst>
                <a:path w="40465" h="9793" extrusionOk="0">
                  <a:moveTo>
                    <a:pt x="3992" y="0"/>
                  </a:moveTo>
                  <a:cubicBezTo>
                    <a:pt x="2789" y="0"/>
                    <a:pt x="1566" y="209"/>
                    <a:pt x="254" y="710"/>
                  </a:cubicBezTo>
                  <a:cubicBezTo>
                    <a:pt x="0" y="812"/>
                    <a:pt x="118" y="1434"/>
                    <a:pt x="394" y="1434"/>
                  </a:cubicBezTo>
                  <a:cubicBezTo>
                    <a:pt x="420" y="1434"/>
                    <a:pt x="447" y="1429"/>
                    <a:pt x="475" y="1417"/>
                  </a:cubicBezTo>
                  <a:lnTo>
                    <a:pt x="489" y="1431"/>
                  </a:lnTo>
                  <a:cubicBezTo>
                    <a:pt x="1723" y="934"/>
                    <a:pt x="3042" y="681"/>
                    <a:pt x="4365" y="681"/>
                  </a:cubicBezTo>
                  <a:cubicBezTo>
                    <a:pt x="4960" y="681"/>
                    <a:pt x="5556" y="732"/>
                    <a:pt x="6145" y="835"/>
                  </a:cubicBezTo>
                  <a:cubicBezTo>
                    <a:pt x="7739" y="1126"/>
                    <a:pt x="9195" y="1916"/>
                    <a:pt x="10789" y="2235"/>
                  </a:cubicBezTo>
                  <a:cubicBezTo>
                    <a:pt x="11491" y="2383"/>
                    <a:pt x="12202" y="2396"/>
                    <a:pt x="12911" y="2396"/>
                  </a:cubicBezTo>
                  <a:cubicBezTo>
                    <a:pt x="13072" y="2396"/>
                    <a:pt x="13233" y="2396"/>
                    <a:pt x="13394" y="2396"/>
                  </a:cubicBezTo>
                  <a:cubicBezTo>
                    <a:pt x="14118" y="2396"/>
                    <a:pt x="14838" y="2410"/>
                    <a:pt x="15543" y="2568"/>
                  </a:cubicBezTo>
                  <a:cubicBezTo>
                    <a:pt x="17234" y="2928"/>
                    <a:pt x="18260" y="4273"/>
                    <a:pt x="19813" y="4924"/>
                  </a:cubicBezTo>
                  <a:cubicBezTo>
                    <a:pt x="21324" y="5562"/>
                    <a:pt x="22959" y="5728"/>
                    <a:pt x="24484" y="6393"/>
                  </a:cubicBezTo>
                  <a:cubicBezTo>
                    <a:pt x="26051" y="7073"/>
                    <a:pt x="27548" y="7627"/>
                    <a:pt x="29225" y="7960"/>
                  </a:cubicBezTo>
                  <a:cubicBezTo>
                    <a:pt x="32829" y="8653"/>
                    <a:pt x="36489" y="9180"/>
                    <a:pt x="40107" y="9790"/>
                  </a:cubicBezTo>
                  <a:cubicBezTo>
                    <a:pt x="40119" y="9792"/>
                    <a:pt x="40132" y="9793"/>
                    <a:pt x="40144" y="9793"/>
                  </a:cubicBezTo>
                  <a:cubicBezTo>
                    <a:pt x="40465" y="9793"/>
                    <a:pt x="40428" y="9094"/>
                    <a:pt x="40134" y="9027"/>
                  </a:cubicBezTo>
                  <a:cubicBezTo>
                    <a:pt x="36419" y="8417"/>
                    <a:pt x="32649" y="7904"/>
                    <a:pt x="28948" y="7142"/>
                  </a:cubicBezTo>
                  <a:cubicBezTo>
                    <a:pt x="27160" y="6782"/>
                    <a:pt x="25621" y="6089"/>
                    <a:pt x="23957" y="5395"/>
                  </a:cubicBezTo>
                  <a:cubicBezTo>
                    <a:pt x="22072" y="4619"/>
                    <a:pt x="20104" y="4536"/>
                    <a:pt x="18413" y="3302"/>
                  </a:cubicBezTo>
                  <a:cubicBezTo>
                    <a:pt x="17276" y="2471"/>
                    <a:pt x="16361" y="1875"/>
                    <a:pt x="14920" y="1722"/>
                  </a:cubicBezTo>
                  <a:cubicBezTo>
                    <a:pt x="13007" y="1528"/>
                    <a:pt x="11232" y="1694"/>
                    <a:pt x="9347" y="1071"/>
                  </a:cubicBezTo>
                  <a:cubicBezTo>
                    <a:pt x="7463" y="445"/>
                    <a:pt x="5749" y="0"/>
                    <a:pt x="3992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8" name="Google Shape;1018;p38"/>
          <p:cNvGrpSpPr/>
          <p:nvPr/>
        </p:nvGrpSpPr>
        <p:grpSpPr>
          <a:xfrm rot="2213250">
            <a:off x="-40201" y="4122939"/>
            <a:ext cx="1748535" cy="1517775"/>
            <a:chOff x="972034" y="4038077"/>
            <a:chExt cx="1579697" cy="1371393"/>
          </a:xfrm>
        </p:grpSpPr>
        <p:sp>
          <p:nvSpPr>
            <p:cNvPr id="1019" name="Google Shape;1019;p38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1" name="Google Shape;1021;p38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1022" name="Google Shape;1022;p38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8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8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8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6" name="Google Shape;1026;p38"/>
          <p:cNvGrpSpPr/>
          <p:nvPr/>
        </p:nvGrpSpPr>
        <p:grpSpPr>
          <a:xfrm rot="4785860">
            <a:off x="6638382" y="1500486"/>
            <a:ext cx="3774581" cy="1979859"/>
            <a:chOff x="6797960" y="203729"/>
            <a:chExt cx="3774524" cy="1979829"/>
          </a:xfrm>
        </p:grpSpPr>
        <p:sp>
          <p:nvSpPr>
            <p:cNvPr id="1027" name="Google Shape;1027;p38"/>
            <p:cNvSpPr/>
            <p:nvPr/>
          </p:nvSpPr>
          <p:spPr>
            <a:xfrm>
              <a:off x="7296299" y="282183"/>
              <a:ext cx="3276185" cy="1482192"/>
            </a:xfrm>
            <a:custGeom>
              <a:avLst/>
              <a:gdLst/>
              <a:ahLst/>
              <a:cxnLst/>
              <a:rect l="l" t="t" r="r" b="b"/>
              <a:pathLst>
                <a:path w="69989" h="31664" extrusionOk="0">
                  <a:moveTo>
                    <a:pt x="63720" y="0"/>
                  </a:moveTo>
                  <a:cubicBezTo>
                    <a:pt x="56473" y="0"/>
                    <a:pt x="49100" y="1157"/>
                    <a:pt x="42085" y="3413"/>
                  </a:cubicBezTo>
                  <a:cubicBezTo>
                    <a:pt x="33047" y="6338"/>
                    <a:pt x="24591" y="11093"/>
                    <a:pt x="17605" y="17178"/>
                  </a:cubicBezTo>
                  <a:cubicBezTo>
                    <a:pt x="16108" y="18481"/>
                    <a:pt x="14638" y="19881"/>
                    <a:pt x="13211" y="21240"/>
                  </a:cubicBezTo>
                  <a:cubicBezTo>
                    <a:pt x="9205" y="25052"/>
                    <a:pt x="5060" y="28974"/>
                    <a:pt x="0" y="31248"/>
                  </a:cubicBezTo>
                  <a:lnTo>
                    <a:pt x="180" y="31664"/>
                  </a:lnTo>
                  <a:cubicBezTo>
                    <a:pt x="5323" y="29363"/>
                    <a:pt x="9496" y="25398"/>
                    <a:pt x="13529" y="21572"/>
                  </a:cubicBezTo>
                  <a:cubicBezTo>
                    <a:pt x="14943" y="20228"/>
                    <a:pt x="16427" y="18828"/>
                    <a:pt x="17910" y="17525"/>
                  </a:cubicBezTo>
                  <a:cubicBezTo>
                    <a:pt x="30400" y="6625"/>
                    <a:pt x="47167" y="463"/>
                    <a:pt x="63772" y="463"/>
                  </a:cubicBezTo>
                  <a:cubicBezTo>
                    <a:pt x="65836" y="463"/>
                    <a:pt x="67897" y="559"/>
                    <a:pt x="69947" y="752"/>
                  </a:cubicBezTo>
                  <a:lnTo>
                    <a:pt x="69989" y="294"/>
                  </a:lnTo>
                  <a:cubicBezTo>
                    <a:pt x="67918" y="98"/>
                    <a:pt x="65824" y="0"/>
                    <a:pt x="63720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>
              <a:off x="6797960" y="1254052"/>
              <a:ext cx="1174557" cy="929506"/>
            </a:xfrm>
            <a:custGeom>
              <a:avLst/>
              <a:gdLst/>
              <a:ahLst/>
              <a:cxnLst/>
              <a:rect l="l" t="t" r="r" b="b"/>
              <a:pathLst>
                <a:path w="25092" h="19857" extrusionOk="0">
                  <a:moveTo>
                    <a:pt x="24242" y="0"/>
                  </a:moveTo>
                  <a:cubicBezTo>
                    <a:pt x="23656" y="0"/>
                    <a:pt x="22776" y="419"/>
                    <a:pt x="21888" y="824"/>
                  </a:cubicBezTo>
                  <a:cubicBezTo>
                    <a:pt x="17744" y="2695"/>
                    <a:pt x="13848" y="5274"/>
                    <a:pt x="10369" y="8185"/>
                  </a:cubicBezTo>
                  <a:cubicBezTo>
                    <a:pt x="6363" y="11539"/>
                    <a:pt x="2870" y="15476"/>
                    <a:pt x="0" y="19856"/>
                  </a:cubicBezTo>
                  <a:cubicBezTo>
                    <a:pt x="416" y="19219"/>
                    <a:pt x="5088" y="18595"/>
                    <a:pt x="6030" y="18235"/>
                  </a:cubicBezTo>
                  <a:cubicBezTo>
                    <a:pt x="7985" y="17500"/>
                    <a:pt x="9870" y="16599"/>
                    <a:pt x="11658" y="15532"/>
                  </a:cubicBezTo>
                  <a:cubicBezTo>
                    <a:pt x="15359" y="13314"/>
                    <a:pt x="18617" y="10444"/>
                    <a:pt x="21292" y="7076"/>
                  </a:cubicBezTo>
                  <a:cubicBezTo>
                    <a:pt x="22429" y="5634"/>
                    <a:pt x="24508" y="3347"/>
                    <a:pt x="24869" y="1517"/>
                  </a:cubicBezTo>
                  <a:cubicBezTo>
                    <a:pt x="25092" y="381"/>
                    <a:pt x="24800" y="0"/>
                    <a:pt x="24242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8"/>
            <p:cNvSpPr/>
            <p:nvPr/>
          </p:nvSpPr>
          <p:spPr>
            <a:xfrm>
              <a:off x="7140562" y="781271"/>
              <a:ext cx="1312084" cy="320134"/>
            </a:xfrm>
            <a:custGeom>
              <a:avLst/>
              <a:gdLst/>
              <a:ahLst/>
              <a:cxnLst/>
              <a:rect l="l" t="t" r="r" b="b"/>
              <a:pathLst>
                <a:path w="28030" h="6839" extrusionOk="0">
                  <a:moveTo>
                    <a:pt x="24086" y="0"/>
                  </a:moveTo>
                  <a:cubicBezTo>
                    <a:pt x="20429" y="0"/>
                    <a:pt x="15390" y="1182"/>
                    <a:pt x="13945" y="1567"/>
                  </a:cubicBezTo>
                  <a:cubicBezTo>
                    <a:pt x="9135" y="2815"/>
                    <a:pt x="4547" y="4825"/>
                    <a:pt x="0" y="6835"/>
                  </a:cubicBezTo>
                  <a:cubicBezTo>
                    <a:pt x="665" y="6837"/>
                    <a:pt x="1330" y="6838"/>
                    <a:pt x="1995" y="6838"/>
                  </a:cubicBezTo>
                  <a:cubicBezTo>
                    <a:pt x="6395" y="6838"/>
                    <a:pt x="10804" y="6759"/>
                    <a:pt x="15151" y="6072"/>
                  </a:cubicBezTo>
                  <a:cubicBezTo>
                    <a:pt x="19421" y="5407"/>
                    <a:pt x="24633" y="4201"/>
                    <a:pt x="28029" y="1373"/>
                  </a:cubicBezTo>
                  <a:cubicBezTo>
                    <a:pt x="27662" y="351"/>
                    <a:pt x="26079" y="0"/>
                    <a:pt x="24086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8"/>
            <p:cNvSpPr/>
            <p:nvPr/>
          </p:nvSpPr>
          <p:spPr>
            <a:xfrm>
              <a:off x="7614888" y="203729"/>
              <a:ext cx="1593693" cy="341245"/>
            </a:xfrm>
            <a:custGeom>
              <a:avLst/>
              <a:gdLst/>
              <a:ahLst/>
              <a:cxnLst/>
              <a:rect l="l" t="t" r="r" b="b"/>
              <a:pathLst>
                <a:path w="34046" h="7290" extrusionOk="0">
                  <a:moveTo>
                    <a:pt x="7742" y="1"/>
                  </a:moveTo>
                  <a:cubicBezTo>
                    <a:pt x="5160" y="1"/>
                    <a:pt x="2576" y="131"/>
                    <a:pt x="0" y="390"/>
                  </a:cubicBezTo>
                  <a:cubicBezTo>
                    <a:pt x="5268" y="2455"/>
                    <a:pt x="10549" y="4521"/>
                    <a:pt x="16039" y="5810"/>
                  </a:cubicBezTo>
                  <a:cubicBezTo>
                    <a:pt x="18451" y="6378"/>
                    <a:pt x="20890" y="6753"/>
                    <a:pt x="23358" y="6947"/>
                  </a:cubicBezTo>
                  <a:cubicBezTo>
                    <a:pt x="24374" y="7019"/>
                    <a:pt x="26411" y="7289"/>
                    <a:pt x="28231" y="7289"/>
                  </a:cubicBezTo>
                  <a:cubicBezTo>
                    <a:pt x="29565" y="7289"/>
                    <a:pt x="30782" y="7144"/>
                    <a:pt x="31398" y="6669"/>
                  </a:cubicBezTo>
                  <a:cubicBezTo>
                    <a:pt x="34045" y="4618"/>
                    <a:pt x="23122" y="1540"/>
                    <a:pt x="21486" y="1249"/>
                  </a:cubicBezTo>
                  <a:cubicBezTo>
                    <a:pt x="16948" y="415"/>
                    <a:pt x="12347" y="1"/>
                    <a:pt x="7742" y="1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>
              <a:off x="8758830" y="342006"/>
              <a:ext cx="944813" cy="1318544"/>
            </a:xfrm>
            <a:custGeom>
              <a:avLst/>
              <a:gdLst/>
              <a:ahLst/>
              <a:cxnLst/>
              <a:rect l="l" t="t" r="r" b="b"/>
              <a:pathLst>
                <a:path w="20184" h="28168" extrusionOk="0">
                  <a:moveTo>
                    <a:pt x="19477" y="0"/>
                  </a:moveTo>
                  <a:lnTo>
                    <a:pt x="19477" y="0"/>
                  </a:lnTo>
                  <a:cubicBezTo>
                    <a:pt x="14611" y="2149"/>
                    <a:pt x="10522" y="8110"/>
                    <a:pt x="7791" y="12490"/>
                  </a:cubicBezTo>
                  <a:cubicBezTo>
                    <a:pt x="4701" y="17437"/>
                    <a:pt x="2345" y="22813"/>
                    <a:pt x="3" y="28162"/>
                  </a:cubicBezTo>
                  <a:lnTo>
                    <a:pt x="3" y="28162"/>
                  </a:lnTo>
                  <a:cubicBezTo>
                    <a:pt x="307" y="27483"/>
                    <a:pt x="2983" y="26461"/>
                    <a:pt x="3674" y="25978"/>
                  </a:cubicBezTo>
                  <a:cubicBezTo>
                    <a:pt x="4908" y="25146"/>
                    <a:pt x="6086" y="24231"/>
                    <a:pt x="7209" y="23247"/>
                  </a:cubicBezTo>
                  <a:cubicBezTo>
                    <a:pt x="9496" y="21251"/>
                    <a:pt x="11534" y="18977"/>
                    <a:pt x="13267" y="16482"/>
                  </a:cubicBezTo>
                  <a:cubicBezTo>
                    <a:pt x="14986" y="14042"/>
                    <a:pt x="16399" y="11395"/>
                    <a:pt x="17508" y="8622"/>
                  </a:cubicBezTo>
                  <a:cubicBezTo>
                    <a:pt x="18382" y="6391"/>
                    <a:pt x="20184" y="2288"/>
                    <a:pt x="19477" y="0"/>
                  </a:cubicBezTo>
                  <a:close/>
                  <a:moveTo>
                    <a:pt x="3" y="28162"/>
                  </a:moveTo>
                  <a:cubicBezTo>
                    <a:pt x="3" y="28164"/>
                    <a:pt x="2" y="28166"/>
                    <a:pt x="1" y="28168"/>
                  </a:cubicBezTo>
                  <a:cubicBezTo>
                    <a:pt x="2" y="28166"/>
                    <a:pt x="3" y="28164"/>
                    <a:pt x="3" y="28162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>
              <a:off x="8145666" y="688915"/>
              <a:ext cx="601696" cy="1218886"/>
            </a:xfrm>
            <a:custGeom>
              <a:avLst/>
              <a:gdLst/>
              <a:ahLst/>
              <a:cxnLst/>
              <a:rect l="l" t="t" r="r" b="b"/>
              <a:pathLst>
                <a:path w="12854" h="26039" extrusionOk="0">
                  <a:moveTo>
                    <a:pt x="12263" y="0"/>
                  </a:moveTo>
                  <a:cubicBezTo>
                    <a:pt x="11009" y="0"/>
                    <a:pt x="8007" y="3504"/>
                    <a:pt x="7472" y="4178"/>
                  </a:cubicBezTo>
                  <a:cubicBezTo>
                    <a:pt x="5712" y="6451"/>
                    <a:pt x="4270" y="8946"/>
                    <a:pt x="3216" y="11622"/>
                  </a:cubicBezTo>
                  <a:cubicBezTo>
                    <a:pt x="1373" y="16210"/>
                    <a:pt x="499" y="21131"/>
                    <a:pt x="0" y="26038"/>
                  </a:cubicBezTo>
                  <a:cubicBezTo>
                    <a:pt x="6626" y="19163"/>
                    <a:pt x="12268" y="10638"/>
                    <a:pt x="12809" y="1087"/>
                  </a:cubicBezTo>
                  <a:cubicBezTo>
                    <a:pt x="12853" y="308"/>
                    <a:pt x="12635" y="0"/>
                    <a:pt x="12263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18651" y="1997269"/>
            <a:ext cx="2708700" cy="2558100"/>
          </a:xfrm>
        </p:spPr>
        <p:txBody>
          <a:bodyPr/>
          <a:lstStyle/>
          <a:p>
            <a:pPr marL="139700" indent="0">
              <a:buNone/>
            </a:pPr>
            <a:r>
              <a:rPr lang="en-US" dirty="0" err="1" smtClean="0"/>
              <a:t>cout.setf</a:t>
            </a:r>
            <a:r>
              <a:rPr lang="en-US" dirty="0" smtClean="0"/>
              <a:t>(</a:t>
            </a:r>
            <a:r>
              <a:rPr lang="en-US" dirty="0" err="1" smtClean="0"/>
              <a:t>ios</a:t>
            </a:r>
            <a:r>
              <a:rPr lang="en-US" dirty="0" smtClean="0"/>
              <a:t>::fixed);</a:t>
            </a:r>
          </a:p>
          <a:p>
            <a:r>
              <a:rPr lang="en-US" dirty="0" smtClean="0"/>
              <a:t>Fixed decimal output </a:t>
            </a:r>
          </a:p>
          <a:p>
            <a:pPr marL="139700" indent="0">
              <a:buNone/>
            </a:pPr>
            <a:r>
              <a:rPr lang="en-US" dirty="0" smtClean="0"/>
              <a:t>       without exponential.</a:t>
            </a:r>
          </a:p>
          <a:p>
            <a:pPr marL="139700" indent="0">
              <a:buNone/>
            </a:pPr>
            <a:r>
              <a:rPr lang="en-US" dirty="0" err="1" smtClean="0"/>
              <a:t>cout.precision</a:t>
            </a:r>
            <a:r>
              <a:rPr lang="en-US" dirty="0" smtClean="0"/>
              <a:t>(n);</a:t>
            </a:r>
          </a:p>
          <a:p>
            <a:r>
              <a:rPr lang="en-US" dirty="0" smtClean="0"/>
              <a:t>Dictates the  number of </a:t>
            </a:r>
          </a:p>
          <a:p>
            <a:pPr marL="139700" indent="0">
              <a:buNone/>
            </a:pPr>
            <a:r>
              <a:rPr lang="en-US" dirty="0" smtClean="0"/>
              <a:t>      decimal places.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52"/>
          <p:cNvSpPr txBox="1">
            <a:spLocks noGrp="1"/>
          </p:cNvSpPr>
          <p:nvPr>
            <p:ph type="title" idx="6"/>
          </p:nvPr>
        </p:nvSpPr>
        <p:spPr>
          <a:xfrm>
            <a:off x="1538393" y="127132"/>
            <a:ext cx="5937383" cy="10556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UNDERSTANDING FLOATING POINT NUMBERS</a:t>
            </a:r>
            <a:endParaRPr dirty="0"/>
          </a:p>
        </p:txBody>
      </p:sp>
      <p:grpSp>
        <p:nvGrpSpPr>
          <p:cNvPr id="1838" name="Google Shape;1838;p52"/>
          <p:cNvGrpSpPr/>
          <p:nvPr/>
        </p:nvGrpSpPr>
        <p:grpSpPr>
          <a:xfrm rot="5400000">
            <a:off x="6670785" y="1024479"/>
            <a:ext cx="3774524" cy="1979829"/>
            <a:chOff x="6797960" y="203729"/>
            <a:chExt cx="3774524" cy="1979829"/>
          </a:xfrm>
        </p:grpSpPr>
        <p:sp>
          <p:nvSpPr>
            <p:cNvPr id="1839" name="Google Shape;1839;p52"/>
            <p:cNvSpPr/>
            <p:nvPr/>
          </p:nvSpPr>
          <p:spPr>
            <a:xfrm>
              <a:off x="7296299" y="282183"/>
              <a:ext cx="3276185" cy="1482192"/>
            </a:xfrm>
            <a:custGeom>
              <a:avLst/>
              <a:gdLst/>
              <a:ahLst/>
              <a:cxnLst/>
              <a:rect l="l" t="t" r="r" b="b"/>
              <a:pathLst>
                <a:path w="69989" h="31664" extrusionOk="0">
                  <a:moveTo>
                    <a:pt x="63720" y="0"/>
                  </a:moveTo>
                  <a:cubicBezTo>
                    <a:pt x="56473" y="0"/>
                    <a:pt x="49100" y="1157"/>
                    <a:pt x="42085" y="3413"/>
                  </a:cubicBezTo>
                  <a:cubicBezTo>
                    <a:pt x="33047" y="6338"/>
                    <a:pt x="24591" y="11093"/>
                    <a:pt x="17605" y="17178"/>
                  </a:cubicBezTo>
                  <a:cubicBezTo>
                    <a:pt x="16108" y="18481"/>
                    <a:pt x="14638" y="19881"/>
                    <a:pt x="13211" y="21240"/>
                  </a:cubicBezTo>
                  <a:cubicBezTo>
                    <a:pt x="9205" y="25052"/>
                    <a:pt x="5060" y="28974"/>
                    <a:pt x="0" y="31248"/>
                  </a:cubicBezTo>
                  <a:lnTo>
                    <a:pt x="180" y="31664"/>
                  </a:lnTo>
                  <a:cubicBezTo>
                    <a:pt x="5323" y="29363"/>
                    <a:pt x="9496" y="25398"/>
                    <a:pt x="13529" y="21572"/>
                  </a:cubicBezTo>
                  <a:cubicBezTo>
                    <a:pt x="14943" y="20228"/>
                    <a:pt x="16427" y="18828"/>
                    <a:pt x="17910" y="17525"/>
                  </a:cubicBezTo>
                  <a:cubicBezTo>
                    <a:pt x="30400" y="6625"/>
                    <a:pt x="47167" y="463"/>
                    <a:pt x="63772" y="463"/>
                  </a:cubicBezTo>
                  <a:cubicBezTo>
                    <a:pt x="65836" y="463"/>
                    <a:pt x="67897" y="559"/>
                    <a:pt x="69947" y="752"/>
                  </a:cubicBezTo>
                  <a:lnTo>
                    <a:pt x="69989" y="294"/>
                  </a:lnTo>
                  <a:cubicBezTo>
                    <a:pt x="67918" y="98"/>
                    <a:pt x="65824" y="0"/>
                    <a:pt x="63720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52"/>
            <p:cNvSpPr/>
            <p:nvPr/>
          </p:nvSpPr>
          <p:spPr>
            <a:xfrm>
              <a:off x="6797960" y="1254052"/>
              <a:ext cx="1174557" cy="929506"/>
            </a:xfrm>
            <a:custGeom>
              <a:avLst/>
              <a:gdLst/>
              <a:ahLst/>
              <a:cxnLst/>
              <a:rect l="l" t="t" r="r" b="b"/>
              <a:pathLst>
                <a:path w="25092" h="19857" extrusionOk="0">
                  <a:moveTo>
                    <a:pt x="24242" y="0"/>
                  </a:moveTo>
                  <a:cubicBezTo>
                    <a:pt x="23656" y="0"/>
                    <a:pt x="22776" y="419"/>
                    <a:pt x="21888" y="824"/>
                  </a:cubicBezTo>
                  <a:cubicBezTo>
                    <a:pt x="17744" y="2695"/>
                    <a:pt x="13848" y="5274"/>
                    <a:pt x="10369" y="8185"/>
                  </a:cubicBezTo>
                  <a:cubicBezTo>
                    <a:pt x="6363" y="11539"/>
                    <a:pt x="2870" y="15476"/>
                    <a:pt x="0" y="19856"/>
                  </a:cubicBezTo>
                  <a:cubicBezTo>
                    <a:pt x="416" y="19219"/>
                    <a:pt x="5088" y="18595"/>
                    <a:pt x="6030" y="18235"/>
                  </a:cubicBezTo>
                  <a:cubicBezTo>
                    <a:pt x="7985" y="17500"/>
                    <a:pt x="9870" y="16599"/>
                    <a:pt x="11658" y="15532"/>
                  </a:cubicBezTo>
                  <a:cubicBezTo>
                    <a:pt x="15359" y="13314"/>
                    <a:pt x="18617" y="10444"/>
                    <a:pt x="21292" y="7076"/>
                  </a:cubicBezTo>
                  <a:cubicBezTo>
                    <a:pt x="22429" y="5634"/>
                    <a:pt x="24508" y="3347"/>
                    <a:pt x="24869" y="1517"/>
                  </a:cubicBezTo>
                  <a:cubicBezTo>
                    <a:pt x="25092" y="381"/>
                    <a:pt x="24800" y="0"/>
                    <a:pt x="24242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52"/>
            <p:cNvSpPr/>
            <p:nvPr/>
          </p:nvSpPr>
          <p:spPr>
            <a:xfrm>
              <a:off x="7140562" y="781271"/>
              <a:ext cx="1312084" cy="320134"/>
            </a:xfrm>
            <a:custGeom>
              <a:avLst/>
              <a:gdLst/>
              <a:ahLst/>
              <a:cxnLst/>
              <a:rect l="l" t="t" r="r" b="b"/>
              <a:pathLst>
                <a:path w="28030" h="6839" extrusionOk="0">
                  <a:moveTo>
                    <a:pt x="24086" y="0"/>
                  </a:moveTo>
                  <a:cubicBezTo>
                    <a:pt x="20429" y="0"/>
                    <a:pt x="15390" y="1182"/>
                    <a:pt x="13945" y="1567"/>
                  </a:cubicBezTo>
                  <a:cubicBezTo>
                    <a:pt x="9135" y="2815"/>
                    <a:pt x="4547" y="4825"/>
                    <a:pt x="0" y="6835"/>
                  </a:cubicBezTo>
                  <a:cubicBezTo>
                    <a:pt x="665" y="6837"/>
                    <a:pt x="1330" y="6838"/>
                    <a:pt x="1995" y="6838"/>
                  </a:cubicBezTo>
                  <a:cubicBezTo>
                    <a:pt x="6395" y="6838"/>
                    <a:pt x="10804" y="6759"/>
                    <a:pt x="15151" y="6072"/>
                  </a:cubicBezTo>
                  <a:cubicBezTo>
                    <a:pt x="19421" y="5407"/>
                    <a:pt x="24633" y="4201"/>
                    <a:pt x="28029" y="1373"/>
                  </a:cubicBezTo>
                  <a:cubicBezTo>
                    <a:pt x="27662" y="351"/>
                    <a:pt x="26079" y="0"/>
                    <a:pt x="24086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52"/>
            <p:cNvSpPr/>
            <p:nvPr/>
          </p:nvSpPr>
          <p:spPr>
            <a:xfrm>
              <a:off x="7614888" y="203729"/>
              <a:ext cx="1593693" cy="341245"/>
            </a:xfrm>
            <a:custGeom>
              <a:avLst/>
              <a:gdLst/>
              <a:ahLst/>
              <a:cxnLst/>
              <a:rect l="l" t="t" r="r" b="b"/>
              <a:pathLst>
                <a:path w="34046" h="7290" extrusionOk="0">
                  <a:moveTo>
                    <a:pt x="7742" y="1"/>
                  </a:moveTo>
                  <a:cubicBezTo>
                    <a:pt x="5160" y="1"/>
                    <a:pt x="2576" y="131"/>
                    <a:pt x="0" y="390"/>
                  </a:cubicBezTo>
                  <a:cubicBezTo>
                    <a:pt x="5268" y="2455"/>
                    <a:pt x="10549" y="4521"/>
                    <a:pt x="16039" y="5810"/>
                  </a:cubicBezTo>
                  <a:cubicBezTo>
                    <a:pt x="18451" y="6378"/>
                    <a:pt x="20890" y="6753"/>
                    <a:pt x="23358" y="6947"/>
                  </a:cubicBezTo>
                  <a:cubicBezTo>
                    <a:pt x="24374" y="7019"/>
                    <a:pt x="26411" y="7289"/>
                    <a:pt x="28231" y="7289"/>
                  </a:cubicBezTo>
                  <a:cubicBezTo>
                    <a:pt x="29565" y="7289"/>
                    <a:pt x="30782" y="7144"/>
                    <a:pt x="31398" y="6669"/>
                  </a:cubicBezTo>
                  <a:cubicBezTo>
                    <a:pt x="34045" y="4618"/>
                    <a:pt x="23122" y="1540"/>
                    <a:pt x="21486" y="1249"/>
                  </a:cubicBezTo>
                  <a:cubicBezTo>
                    <a:pt x="16948" y="415"/>
                    <a:pt x="12347" y="1"/>
                    <a:pt x="7742" y="1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52"/>
            <p:cNvSpPr/>
            <p:nvPr/>
          </p:nvSpPr>
          <p:spPr>
            <a:xfrm>
              <a:off x="8758830" y="342006"/>
              <a:ext cx="944813" cy="1318544"/>
            </a:xfrm>
            <a:custGeom>
              <a:avLst/>
              <a:gdLst/>
              <a:ahLst/>
              <a:cxnLst/>
              <a:rect l="l" t="t" r="r" b="b"/>
              <a:pathLst>
                <a:path w="20184" h="28168" extrusionOk="0">
                  <a:moveTo>
                    <a:pt x="19477" y="0"/>
                  </a:moveTo>
                  <a:lnTo>
                    <a:pt x="19477" y="0"/>
                  </a:lnTo>
                  <a:cubicBezTo>
                    <a:pt x="14611" y="2149"/>
                    <a:pt x="10522" y="8110"/>
                    <a:pt x="7791" y="12490"/>
                  </a:cubicBezTo>
                  <a:cubicBezTo>
                    <a:pt x="4701" y="17437"/>
                    <a:pt x="2345" y="22813"/>
                    <a:pt x="3" y="28162"/>
                  </a:cubicBezTo>
                  <a:lnTo>
                    <a:pt x="3" y="28162"/>
                  </a:lnTo>
                  <a:cubicBezTo>
                    <a:pt x="307" y="27483"/>
                    <a:pt x="2983" y="26461"/>
                    <a:pt x="3674" y="25978"/>
                  </a:cubicBezTo>
                  <a:cubicBezTo>
                    <a:pt x="4908" y="25146"/>
                    <a:pt x="6086" y="24231"/>
                    <a:pt x="7209" y="23247"/>
                  </a:cubicBezTo>
                  <a:cubicBezTo>
                    <a:pt x="9496" y="21251"/>
                    <a:pt x="11534" y="18977"/>
                    <a:pt x="13267" y="16482"/>
                  </a:cubicBezTo>
                  <a:cubicBezTo>
                    <a:pt x="14986" y="14042"/>
                    <a:pt x="16399" y="11395"/>
                    <a:pt x="17508" y="8622"/>
                  </a:cubicBezTo>
                  <a:cubicBezTo>
                    <a:pt x="18382" y="6391"/>
                    <a:pt x="20184" y="2288"/>
                    <a:pt x="19477" y="0"/>
                  </a:cubicBezTo>
                  <a:close/>
                  <a:moveTo>
                    <a:pt x="3" y="28162"/>
                  </a:moveTo>
                  <a:cubicBezTo>
                    <a:pt x="3" y="28164"/>
                    <a:pt x="2" y="28166"/>
                    <a:pt x="1" y="28168"/>
                  </a:cubicBezTo>
                  <a:cubicBezTo>
                    <a:pt x="2" y="28166"/>
                    <a:pt x="3" y="28164"/>
                    <a:pt x="3" y="28162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52"/>
            <p:cNvSpPr/>
            <p:nvPr/>
          </p:nvSpPr>
          <p:spPr>
            <a:xfrm>
              <a:off x="8145666" y="688915"/>
              <a:ext cx="601696" cy="1218886"/>
            </a:xfrm>
            <a:custGeom>
              <a:avLst/>
              <a:gdLst/>
              <a:ahLst/>
              <a:cxnLst/>
              <a:rect l="l" t="t" r="r" b="b"/>
              <a:pathLst>
                <a:path w="12854" h="26039" extrusionOk="0">
                  <a:moveTo>
                    <a:pt x="12263" y="0"/>
                  </a:moveTo>
                  <a:cubicBezTo>
                    <a:pt x="11009" y="0"/>
                    <a:pt x="8007" y="3504"/>
                    <a:pt x="7472" y="4178"/>
                  </a:cubicBezTo>
                  <a:cubicBezTo>
                    <a:pt x="5712" y="6451"/>
                    <a:pt x="4270" y="8946"/>
                    <a:pt x="3216" y="11622"/>
                  </a:cubicBezTo>
                  <a:cubicBezTo>
                    <a:pt x="1373" y="16210"/>
                    <a:pt x="499" y="21131"/>
                    <a:pt x="0" y="26038"/>
                  </a:cubicBezTo>
                  <a:cubicBezTo>
                    <a:pt x="6626" y="19163"/>
                    <a:pt x="12268" y="10638"/>
                    <a:pt x="12809" y="1087"/>
                  </a:cubicBezTo>
                  <a:cubicBezTo>
                    <a:pt x="12853" y="308"/>
                    <a:pt x="12635" y="0"/>
                    <a:pt x="12263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5" name="Google Shape;1845;p52"/>
          <p:cNvGrpSpPr/>
          <p:nvPr/>
        </p:nvGrpSpPr>
        <p:grpSpPr>
          <a:xfrm rot="5071527">
            <a:off x="-1335204" y="2238270"/>
            <a:ext cx="3393172" cy="1796919"/>
            <a:chOff x="-1085827" y="927365"/>
            <a:chExt cx="3393304" cy="1796989"/>
          </a:xfrm>
        </p:grpSpPr>
        <p:sp>
          <p:nvSpPr>
            <p:cNvPr id="1846" name="Google Shape;1846;p52"/>
            <p:cNvSpPr/>
            <p:nvPr/>
          </p:nvSpPr>
          <p:spPr>
            <a:xfrm>
              <a:off x="1640153" y="2041303"/>
              <a:ext cx="667323" cy="530732"/>
            </a:xfrm>
            <a:custGeom>
              <a:avLst/>
              <a:gdLst/>
              <a:ahLst/>
              <a:cxnLst/>
              <a:rect l="l" t="t" r="r" b="b"/>
              <a:pathLst>
                <a:path w="14256" h="11338" extrusionOk="0">
                  <a:moveTo>
                    <a:pt x="1603" y="911"/>
                  </a:moveTo>
                  <a:cubicBezTo>
                    <a:pt x="6724" y="2124"/>
                    <a:pt x="11045" y="5533"/>
                    <a:pt x="13436" y="10223"/>
                  </a:cubicBezTo>
                  <a:lnTo>
                    <a:pt x="13436" y="10223"/>
                  </a:lnTo>
                  <a:cubicBezTo>
                    <a:pt x="8967" y="7650"/>
                    <a:pt x="3720" y="5802"/>
                    <a:pt x="916" y="1316"/>
                  </a:cubicBezTo>
                  <a:lnTo>
                    <a:pt x="916" y="1316"/>
                  </a:lnTo>
                  <a:cubicBezTo>
                    <a:pt x="3180" y="2506"/>
                    <a:pt x="5235" y="4056"/>
                    <a:pt x="7012" y="5908"/>
                  </a:cubicBezTo>
                  <a:cubicBezTo>
                    <a:pt x="7028" y="5924"/>
                    <a:pt x="7045" y="5931"/>
                    <a:pt x="7062" y="5931"/>
                  </a:cubicBezTo>
                  <a:cubicBezTo>
                    <a:pt x="7210" y="5931"/>
                    <a:pt x="7383" y="5405"/>
                    <a:pt x="7234" y="5256"/>
                  </a:cubicBezTo>
                  <a:cubicBezTo>
                    <a:pt x="5583" y="3536"/>
                    <a:pt x="3685" y="2072"/>
                    <a:pt x="1603" y="911"/>
                  </a:cubicBezTo>
                  <a:close/>
                  <a:moveTo>
                    <a:pt x="685" y="1"/>
                  </a:moveTo>
                  <a:cubicBezTo>
                    <a:pt x="578" y="1"/>
                    <a:pt x="493" y="151"/>
                    <a:pt x="457" y="312"/>
                  </a:cubicBezTo>
                  <a:lnTo>
                    <a:pt x="457" y="312"/>
                  </a:lnTo>
                  <a:cubicBezTo>
                    <a:pt x="396" y="283"/>
                    <a:pt x="336" y="253"/>
                    <a:pt x="275" y="224"/>
                  </a:cubicBezTo>
                  <a:cubicBezTo>
                    <a:pt x="260" y="217"/>
                    <a:pt x="246" y="214"/>
                    <a:pt x="233" y="214"/>
                  </a:cubicBezTo>
                  <a:cubicBezTo>
                    <a:pt x="58" y="214"/>
                    <a:pt x="1" y="759"/>
                    <a:pt x="39" y="862"/>
                  </a:cubicBezTo>
                  <a:cubicBezTo>
                    <a:pt x="2812" y="6421"/>
                    <a:pt x="8967" y="8292"/>
                    <a:pt x="13943" y="11314"/>
                  </a:cubicBezTo>
                  <a:cubicBezTo>
                    <a:pt x="13968" y="11330"/>
                    <a:pt x="13992" y="11338"/>
                    <a:pt x="14014" y="11338"/>
                  </a:cubicBezTo>
                  <a:cubicBezTo>
                    <a:pt x="14195" y="11338"/>
                    <a:pt x="14256" y="10829"/>
                    <a:pt x="14206" y="10718"/>
                  </a:cubicBezTo>
                  <a:cubicBezTo>
                    <a:pt x="11794" y="5090"/>
                    <a:pt x="6721" y="1070"/>
                    <a:pt x="705" y="3"/>
                  </a:cubicBezTo>
                  <a:cubicBezTo>
                    <a:pt x="698" y="1"/>
                    <a:pt x="691" y="1"/>
                    <a:pt x="68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52"/>
            <p:cNvSpPr/>
            <p:nvPr/>
          </p:nvSpPr>
          <p:spPr>
            <a:xfrm>
              <a:off x="1638983" y="1763579"/>
              <a:ext cx="393391" cy="313159"/>
            </a:xfrm>
            <a:custGeom>
              <a:avLst/>
              <a:gdLst/>
              <a:ahLst/>
              <a:cxnLst/>
              <a:rect l="l" t="t" r="r" b="b"/>
              <a:pathLst>
                <a:path w="8404" h="6690" extrusionOk="0">
                  <a:moveTo>
                    <a:pt x="7516" y="771"/>
                  </a:moveTo>
                  <a:cubicBezTo>
                    <a:pt x="5923" y="3064"/>
                    <a:pt x="3563" y="5032"/>
                    <a:pt x="875" y="5846"/>
                  </a:cubicBezTo>
                  <a:lnTo>
                    <a:pt x="875" y="5846"/>
                  </a:lnTo>
                  <a:cubicBezTo>
                    <a:pt x="1056" y="3841"/>
                    <a:pt x="1631" y="1930"/>
                    <a:pt x="3863" y="1375"/>
                  </a:cubicBezTo>
                  <a:cubicBezTo>
                    <a:pt x="5039" y="1075"/>
                    <a:pt x="6299" y="952"/>
                    <a:pt x="7516" y="771"/>
                  </a:cubicBezTo>
                  <a:close/>
                  <a:moveTo>
                    <a:pt x="8153" y="0"/>
                  </a:moveTo>
                  <a:cubicBezTo>
                    <a:pt x="8142" y="0"/>
                    <a:pt x="8130" y="1"/>
                    <a:pt x="8118" y="3"/>
                  </a:cubicBezTo>
                  <a:cubicBezTo>
                    <a:pt x="6191" y="308"/>
                    <a:pt x="3544" y="238"/>
                    <a:pt x="2005" y="1611"/>
                  </a:cubicBezTo>
                  <a:cubicBezTo>
                    <a:pt x="753" y="2723"/>
                    <a:pt x="514" y="4388"/>
                    <a:pt x="397" y="5978"/>
                  </a:cubicBezTo>
                  <a:lnTo>
                    <a:pt x="397" y="5978"/>
                  </a:lnTo>
                  <a:cubicBezTo>
                    <a:pt x="379" y="5982"/>
                    <a:pt x="360" y="5987"/>
                    <a:pt x="342" y="5991"/>
                  </a:cubicBezTo>
                  <a:cubicBezTo>
                    <a:pt x="64" y="6057"/>
                    <a:pt x="1" y="6689"/>
                    <a:pt x="259" y="6689"/>
                  </a:cubicBezTo>
                  <a:cubicBezTo>
                    <a:pt x="272" y="6689"/>
                    <a:pt x="286" y="6687"/>
                    <a:pt x="300" y="6684"/>
                  </a:cubicBezTo>
                  <a:cubicBezTo>
                    <a:pt x="354" y="6671"/>
                    <a:pt x="408" y="6658"/>
                    <a:pt x="461" y="6644"/>
                  </a:cubicBezTo>
                  <a:lnTo>
                    <a:pt x="461" y="6644"/>
                  </a:lnTo>
                  <a:cubicBezTo>
                    <a:pt x="483" y="6657"/>
                    <a:pt x="507" y="6662"/>
                    <a:pt x="532" y="6662"/>
                  </a:cubicBezTo>
                  <a:cubicBezTo>
                    <a:pt x="591" y="6662"/>
                    <a:pt x="657" y="6631"/>
                    <a:pt x="713" y="6577"/>
                  </a:cubicBezTo>
                  <a:lnTo>
                    <a:pt x="713" y="6577"/>
                  </a:lnTo>
                  <a:cubicBezTo>
                    <a:pt x="3863" y="5688"/>
                    <a:pt x="6556" y="3308"/>
                    <a:pt x="8257" y="571"/>
                  </a:cubicBezTo>
                  <a:cubicBezTo>
                    <a:pt x="8337" y="438"/>
                    <a:pt x="8403" y="0"/>
                    <a:pt x="8153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52"/>
            <p:cNvSpPr/>
            <p:nvPr/>
          </p:nvSpPr>
          <p:spPr>
            <a:xfrm>
              <a:off x="1178419" y="1874097"/>
              <a:ext cx="399008" cy="850257"/>
            </a:xfrm>
            <a:custGeom>
              <a:avLst/>
              <a:gdLst/>
              <a:ahLst/>
              <a:cxnLst/>
              <a:rect l="l" t="t" r="r" b="b"/>
              <a:pathLst>
                <a:path w="8524" h="18164" extrusionOk="0">
                  <a:moveTo>
                    <a:pt x="1697" y="1483"/>
                  </a:moveTo>
                  <a:cubicBezTo>
                    <a:pt x="3308" y="3226"/>
                    <a:pt x="4699" y="5173"/>
                    <a:pt x="5592" y="7401"/>
                  </a:cubicBezTo>
                  <a:cubicBezTo>
                    <a:pt x="6133" y="8745"/>
                    <a:pt x="6480" y="10173"/>
                    <a:pt x="6604" y="11628"/>
                  </a:cubicBezTo>
                  <a:cubicBezTo>
                    <a:pt x="6646" y="12252"/>
                    <a:pt x="6577" y="16854"/>
                    <a:pt x="5745" y="16951"/>
                  </a:cubicBezTo>
                  <a:cubicBezTo>
                    <a:pt x="5720" y="16954"/>
                    <a:pt x="5696" y="16956"/>
                    <a:pt x="5672" y="16956"/>
                  </a:cubicBezTo>
                  <a:cubicBezTo>
                    <a:pt x="5014" y="16956"/>
                    <a:pt x="4683" y="15882"/>
                    <a:pt x="4442" y="15440"/>
                  </a:cubicBezTo>
                  <a:cubicBezTo>
                    <a:pt x="2876" y="12668"/>
                    <a:pt x="921" y="9965"/>
                    <a:pt x="921" y="6707"/>
                  </a:cubicBezTo>
                  <a:cubicBezTo>
                    <a:pt x="921" y="4915"/>
                    <a:pt x="1558" y="3236"/>
                    <a:pt x="1697" y="1483"/>
                  </a:cubicBezTo>
                  <a:close/>
                  <a:moveTo>
                    <a:pt x="1637" y="1"/>
                  </a:moveTo>
                  <a:cubicBezTo>
                    <a:pt x="1581" y="1"/>
                    <a:pt x="1494" y="189"/>
                    <a:pt x="1449" y="352"/>
                  </a:cubicBezTo>
                  <a:lnTo>
                    <a:pt x="1449" y="352"/>
                  </a:lnTo>
                  <a:cubicBezTo>
                    <a:pt x="1384" y="285"/>
                    <a:pt x="1319" y="217"/>
                    <a:pt x="1254" y="151"/>
                  </a:cubicBezTo>
                  <a:cubicBezTo>
                    <a:pt x="1247" y="144"/>
                    <a:pt x="1239" y="140"/>
                    <a:pt x="1230" y="140"/>
                  </a:cubicBezTo>
                  <a:cubicBezTo>
                    <a:pt x="1124" y="140"/>
                    <a:pt x="930" y="674"/>
                    <a:pt x="1046" y="802"/>
                  </a:cubicBezTo>
                  <a:cubicBezTo>
                    <a:pt x="1186" y="945"/>
                    <a:pt x="1326" y="1089"/>
                    <a:pt x="1463" y="1235"/>
                  </a:cubicBezTo>
                  <a:lnTo>
                    <a:pt x="1463" y="1235"/>
                  </a:lnTo>
                  <a:cubicBezTo>
                    <a:pt x="1504" y="3964"/>
                    <a:pt x="0" y="6342"/>
                    <a:pt x="769" y="9147"/>
                  </a:cubicBezTo>
                  <a:cubicBezTo>
                    <a:pt x="1628" y="12335"/>
                    <a:pt x="3777" y="15288"/>
                    <a:pt x="5371" y="18143"/>
                  </a:cubicBezTo>
                  <a:cubicBezTo>
                    <a:pt x="5380" y="18157"/>
                    <a:pt x="5390" y="18163"/>
                    <a:pt x="5401" y="18163"/>
                  </a:cubicBezTo>
                  <a:cubicBezTo>
                    <a:pt x="5456" y="18163"/>
                    <a:pt x="5525" y="18016"/>
                    <a:pt x="5537" y="18005"/>
                  </a:cubicBezTo>
                  <a:cubicBezTo>
                    <a:pt x="8524" y="11857"/>
                    <a:pt x="6101" y="5373"/>
                    <a:pt x="1720" y="641"/>
                  </a:cubicBezTo>
                  <a:lnTo>
                    <a:pt x="1720" y="641"/>
                  </a:lnTo>
                  <a:cubicBezTo>
                    <a:pt x="1715" y="460"/>
                    <a:pt x="1704" y="278"/>
                    <a:pt x="1683" y="95"/>
                  </a:cubicBezTo>
                  <a:cubicBezTo>
                    <a:pt x="1675" y="28"/>
                    <a:pt x="1658" y="1"/>
                    <a:pt x="163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52"/>
            <p:cNvSpPr/>
            <p:nvPr/>
          </p:nvSpPr>
          <p:spPr>
            <a:xfrm>
              <a:off x="1224995" y="1859446"/>
              <a:ext cx="125544" cy="461500"/>
            </a:xfrm>
            <a:custGeom>
              <a:avLst/>
              <a:gdLst/>
              <a:ahLst/>
              <a:cxnLst/>
              <a:rect l="l" t="t" r="r" b="b"/>
              <a:pathLst>
                <a:path w="2682" h="9859" extrusionOk="0">
                  <a:moveTo>
                    <a:pt x="291" y="1"/>
                  </a:moveTo>
                  <a:cubicBezTo>
                    <a:pt x="230" y="1"/>
                    <a:pt x="1" y="515"/>
                    <a:pt x="92" y="672"/>
                  </a:cubicBezTo>
                  <a:cubicBezTo>
                    <a:pt x="1825" y="3402"/>
                    <a:pt x="2158" y="6605"/>
                    <a:pt x="2421" y="9765"/>
                  </a:cubicBezTo>
                  <a:cubicBezTo>
                    <a:pt x="2427" y="9831"/>
                    <a:pt x="2440" y="9859"/>
                    <a:pt x="2459" y="9859"/>
                  </a:cubicBezTo>
                  <a:cubicBezTo>
                    <a:pt x="2533" y="9859"/>
                    <a:pt x="2682" y="9419"/>
                    <a:pt x="2671" y="9308"/>
                  </a:cubicBezTo>
                  <a:cubicBezTo>
                    <a:pt x="2407" y="6092"/>
                    <a:pt x="2075" y="2806"/>
                    <a:pt x="300" y="6"/>
                  </a:cubicBezTo>
                  <a:cubicBezTo>
                    <a:pt x="298" y="2"/>
                    <a:pt x="295" y="1"/>
                    <a:pt x="29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52"/>
            <p:cNvSpPr/>
            <p:nvPr/>
          </p:nvSpPr>
          <p:spPr>
            <a:xfrm>
              <a:off x="898589" y="1543853"/>
              <a:ext cx="978329" cy="243646"/>
            </a:xfrm>
            <a:custGeom>
              <a:avLst/>
              <a:gdLst/>
              <a:ahLst/>
              <a:cxnLst/>
              <a:rect l="l" t="t" r="r" b="b"/>
              <a:pathLst>
                <a:path w="20900" h="5205" extrusionOk="0">
                  <a:moveTo>
                    <a:pt x="6191" y="711"/>
                  </a:moveTo>
                  <a:cubicBezTo>
                    <a:pt x="7201" y="711"/>
                    <a:pt x="8213" y="885"/>
                    <a:pt x="9200" y="1079"/>
                  </a:cubicBezTo>
                  <a:cubicBezTo>
                    <a:pt x="12508" y="1723"/>
                    <a:pt x="15816" y="2464"/>
                    <a:pt x="19114" y="3169"/>
                  </a:cubicBezTo>
                  <a:lnTo>
                    <a:pt x="19114" y="3169"/>
                  </a:lnTo>
                  <a:cubicBezTo>
                    <a:pt x="16821" y="3798"/>
                    <a:pt x="14548" y="4445"/>
                    <a:pt x="12204" y="4445"/>
                  </a:cubicBezTo>
                  <a:cubicBezTo>
                    <a:pt x="11478" y="4445"/>
                    <a:pt x="10746" y="4383"/>
                    <a:pt x="10004" y="4239"/>
                  </a:cubicBezTo>
                  <a:cubicBezTo>
                    <a:pt x="7316" y="3709"/>
                    <a:pt x="4685" y="2899"/>
                    <a:pt x="2160" y="1836"/>
                  </a:cubicBezTo>
                  <a:lnTo>
                    <a:pt x="2160" y="1836"/>
                  </a:lnTo>
                  <a:cubicBezTo>
                    <a:pt x="2841" y="1540"/>
                    <a:pt x="3502" y="1190"/>
                    <a:pt x="4251" y="968"/>
                  </a:cubicBezTo>
                  <a:cubicBezTo>
                    <a:pt x="4892" y="783"/>
                    <a:pt x="5541" y="711"/>
                    <a:pt x="6191" y="711"/>
                  </a:cubicBezTo>
                  <a:close/>
                  <a:moveTo>
                    <a:pt x="6257" y="1"/>
                  </a:moveTo>
                  <a:cubicBezTo>
                    <a:pt x="5713" y="1"/>
                    <a:pt x="5171" y="51"/>
                    <a:pt x="4640" y="178"/>
                  </a:cubicBezTo>
                  <a:cubicBezTo>
                    <a:pt x="3459" y="459"/>
                    <a:pt x="2465" y="1130"/>
                    <a:pt x="1333" y="1476"/>
                  </a:cubicBezTo>
                  <a:lnTo>
                    <a:pt x="1333" y="1476"/>
                  </a:lnTo>
                  <a:cubicBezTo>
                    <a:pt x="1103" y="1374"/>
                    <a:pt x="875" y="1269"/>
                    <a:pt x="647" y="1162"/>
                  </a:cubicBezTo>
                  <a:cubicBezTo>
                    <a:pt x="634" y="1156"/>
                    <a:pt x="622" y="1153"/>
                    <a:pt x="609" y="1153"/>
                  </a:cubicBezTo>
                  <a:cubicBezTo>
                    <a:pt x="479" y="1153"/>
                    <a:pt x="357" y="1459"/>
                    <a:pt x="379" y="1672"/>
                  </a:cubicBezTo>
                  <a:lnTo>
                    <a:pt x="379" y="1672"/>
                  </a:lnTo>
                  <a:cubicBezTo>
                    <a:pt x="366" y="1673"/>
                    <a:pt x="354" y="1674"/>
                    <a:pt x="342" y="1675"/>
                  </a:cubicBezTo>
                  <a:cubicBezTo>
                    <a:pt x="125" y="1702"/>
                    <a:pt x="1" y="2369"/>
                    <a:pt x="257" y="2369"/>
                  </a:cubicBezTo>
                  <a:cubicBezTo>
                    <a:pt x="262" y="2369"/>
                    <a:pt x="268" y="2369"/>
                    <a:pt x="273" y="2368"/>
                  </a:cubicBezTo>
                  <a:cubicBezTo>
                    <a:pt x="604" y="2340"/>
                    <a:pt x="916" y="2276"/>
                    <a:pt x="1216" y="2188"/>
                  </a:cubicBezTo>
                  <a:lnTo>
                    <a:pt x="1216" y="2188"/>
                  </a:lnTo>
                  <a:cubicBezTo>
                    <a:pt x="4242" y="3528"/>
                    <a:pt x="7428" y="4585"/>
                    <a:pt x="10697" y="5085"/>
                  </a:cubicBezTo>
                  <a:cubicBezTo>
                    <a:pt x="11224" y="5168"/>
                    <a:pt x="11750" y="5205"/>
                    <a:pt x="12275" y="5205"/>
                  </a:cubicBezTo>
                  <a:cubicBezTo>
                    <a:pt x="15080" y="5205"/>
                    <a:pt x="17856" y="4152"/>
                    <a:pt x="20553" y="3463"/>
                  </a:cubicBezTo>
                  <a:cubicBezTo>
                    <a:pt x="20747" y="3421"/>
                    <a:pt x="20899" y="2825"/>
                    <a:pt x="20664" y="2770"/>
                  </a:cubicBezTo>
                  <a:cubicBezTo>
                    <a:pt x="16685" y="1924"/>
                    <a:pt x="12707" y="940"/>
                    <a:pt x="8701" y="247"/>
                  </a:cubicBezTo>
                  <a:cubicBezTo>
                    <a:pt x="7901" y="114"/>
                    <a:pt x="7077" y="1"/>
                    <a:pt x="625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52"/>
            <p:cNvSpPr/>
            <p:nvPr/>
          </p:nvSpPr>
          <p:spPr>
            <a:xfrm>
              <a:off x="892223" y="1600072"/>
              <a:ext cx="542153" cy="81637"/>
            </a:xfrm>
            <a:custGeom>
              <a:avLst/>
              <a:gdLst/>
              <a:ahLst/>
              <a:cxnLst/>
              <a:rect l="l" t="t" r="r" b="b"/>
              <a:pathLst>
                <a:path w="11582" h="1744" extrusionOk="0">
                  <a:moveTo>
                    <a:pt x="362" y="1"/>
                  </a:moveTo>
                  <a:cubicBezTo>
                    <a:pt x="150" y="1"/>
                    <a:pt x="0" y="642"/>
                    <a:pt x="229" y="696"/>
                  </a:cubicBezTo>
                  <a:cubicBezTo>
                    <a:pt x="3268" y="1397"/>
                    <a:pt x="6376" y="1743"/>
                    <a:pt x="9486" y="1743"/>
                  </a:cubicBezTo>
                  <a:cubicBezTo>
                    <a:pt x="10065" y="1743"/>
                    <a:pt x="10643" y="1732"/>
                    <a:pt x="11221" y="1708"/>
                  </a:cubicBezTo>
                  <a:cubicBezTo>
                    <a:pt x="11471" y="1694"/>
                    <a:pt x="11582" y="1015"/>
                    <a:pt x="11374" y="1015"/>
                  </a:cubicBezTo>
                  <a:cubicBezTo>
                    <a:pt x="10796" y="1038"/>
                    <a:pt x="10217" y="1050"/>
                    <a:pt x="9639" y="1050"/>
                  </a:cubicBezTo>
                  <a:cubicBezTo>
                    <a:pt x="6528" y="1050"/>
                    <a:pt x="3420" y="704"/>
                    <a:pt x="381" y="3"/>
                  </a:cubicBezTo>
                  <a:cubicBezTo>
                    <a:pt x="375" y="1"/>
                    <a:pt x="368" y="1"/>
                    <a:pt x="36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52"/>
            <p:cNvSpPr/>
            <p:nvPr/>
          </p:nvSpPr>
          <p:spPr>
            <a:xfrm>
              <a:off x="-1085827" y="1164177"/>
              <a:ext cx="2764833" cy="894773"/>
            </a:xfrm>
            <a:custGeom>
              <a:avLst/>
              <a:gdLst/>
              <a:ahLst/>
              <a:cxnLst/>
              <a:rect l="l" t="t" r="r" b="b"/>
              <a:pathLst>
                <a:path w="59065" h="19115" extrusionOk="0">
                  <a:moveTo>
                    <a:pt x="5289" y="0"/>
                  </a:moveTo>
                  <a:cubicBezTo>
                    <a:pt x="3658" y="0"/>
                    <a:pt x="2027" y="34"/>
                    <a:pt x="401" y="69"/>
                  </a:cubicBezTo>
                  <a:cubicBezTo>
                    <a:pt x="72" y="69"/>
                    <a:pt x="1" y="762"/>
                    <a:pt x="363" y="762"/>
                  </a:cubicBezTo>
                  <a:cubicBezTo>
                    <a:pt x="366" y="762"/>
                    <a:pt x="370" y="762"/>
                    <a:pt x="374" y="762"/>
                  </a:cubicBezTo>
                  <a:cubicBezTo>
                    <a:pt x="1869" y="729"/>
                    <a:pt x="3364" y="701"/>
                    <a:pt x="4857" y="701"/>
                  </a:cubicBezTo>
                  <a:cubicBezTo>
                    <a:pt x="9062" y="701"/>
                    <a:pt x="13245" y="923"/>
                    <a:pt x="17368" y="1885"/>
                  </a:cubicBezTo>
                  <a:cubicBezTo>
                    <a:pt x="22650" y="3104"/>
                    <a:pt x="27917" y="4588"/>
                    <a:pt x="33101" y="6112"/>
                  </a:cubicBezTo>
                  <a:cubicBezTo>
                    <a:pt x="38078" y="7568"/>
                    <a:pt x="44163" y="10049"/>
                    <a:pt x="47837" y="13834"/>
                  </a:cubicBezTo>
                  <a:cubicBezTo>
                    <a:pt x="50942" y="17036"/>
                    <a:pt x="54047" y="19115"/>
                    <a:pt x="58676" y="19115"/>
                  </a:cubicBezTo>
                  <a:cubicBezTo>
                    <a:pt x="58995" y="19115"/>
                    <a:pt x="59065" y="18422"/>
                    <a:pt x="58690" y="18422"/>
                  </a:cubicBezTo>
                  <a:lnTo>
                    <a:pt x="58704" y="18408"/>
                  </a:lnTo>
                  <a:cubicBezTo>
                    <a:pt x="55863" y="18408"/>
                    <a:pt x="53104" y="17618"/>
                    <a:pt x="50831" y="15871"/>
                  </a:cubicBezTo>
                  <a:cubicBezTo>
                    <a:pt x="48876" y="14374"/>
                    <a:pt x="47545" y="12364"/>
                    <a:pt x="45452" y="11020"/>
                  </a:cubicBezTo>
                  <a:cubicBezTo>
                    <a:pt x="41238" y="8303"/>
                    <a:pt x="36525" y="6320"/>
                    <a:pt x="31715" y="4990"/>
                  </a:cubicBezTo>
                  <a:cubicBezTo>
                    <a:pt x="26572" y="3576"/>
                    <a:pt x="21416" y="1954"/>
                    <a:pt x="16190" y="900"/>
                  </a:cubicBezTo>
                  <a:cubicBezTo>
                    <a:pt x="12596" y="172"/>
                    <a:pt x="8942" y="0"/>
                    <a:pt x="528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52"/>
            <p:cNvSpPr/>
            <p:nvPr/>
          </p:nvSpPr>
          <p:spPr>
            <a:xfrm>
              <a:off x="430302" y="1419947"/>
              <a:ext cx="671162" cy="794927"/>
            </a:xfrm>
            <a:custGeom>
              <a:avLst/>
              <a:gdLst/>
              <a:ahLst/>
              <a:cxnLst/>
              <a:rect l="l" t="t" r="r" b="b"/>
              <a:pathLst>
                <a:path w="14338" h="16982" extrusionOk="0">
                  <a:moveTo>
                    <a:pt x="1344" y="1589"/>
                  </a:moveTo>
                  <a:lnTo>
                    <a:pt x="1344" y="1589"/>
                  </a:lnTo>
                  <a:cubicBezTo>
                    <a:pt x="4008" y="3433"/>
                    <a:pt x="7021" y="4478"/>
                    <a:pt x="9348" y="6997"/>
                  </a:cubicBezTo>
                  <a:cubicBezTo>
                    <a:pt x="11696" y="9564"/>
                    <a:pt x="13299" y="12731"/>
                    <a:pt x="13957" y="16152"/>
                  </a:cubicBezTo>
                  <a:lnTo>
                    <a:pt x="13957" y="16152"/>
                  </a:lnTo>
                  <a:cubicBezTo>
                    <a:pt x="7694" y="13533"/>
                    <a:pt x="3031" y="8136"/>
                    <a:pt x="1344" y="1589"/>
                  </a:cubicBezTo>
                  <a:close/>
                  <a:moveTo>
                    <a:pt x="302" y="1"/>
                  </a:moveTo>
                  <a:cubicBezTo>
                    <a:pt x="196" y="1"/>
                    <a:pt x="0" y="559"/>
                    <a:pt x="116" y="662"/>
                  </a:cubicBezTo>
                  <a:lnTo>
                    <a:pt x="130" y="662"/>
                  </a:lnTo>
                  <a:cubicBezTo>
                    <a:pt x="382" y="876"/>
                    <a:pt x="639" y="1078"/>
                    <a:pt x="900" y="1271"/>
                  </a:cubicBezTo>
                  <a:lnTo>
                    <a:pt x="900" y="1271"/>
                  </a:lnTo>
                  <a:cubicBezTo>
                    <a:pt x="2419" y="8385"/>
                    <a:pt x="7365" y="14272"/>
                    <a:pt x="14131" y="16978"/>
                  </a:cubicBezTo>
                  <a:cubicBezTo>
                    <a:pt x="14137" y="16980"/>
                    <a:pt x="14143" y="16981"/>
                    <a:pt x="14148" y="16981"/>
                  </a:cubicBezTo>
                  <a:cubicBezTo>
                    <a:pt x="14275" y="16981"/>
                    <a:pt x="14338" y="16420"/>
                    <a:pt x="14325" y="16340"/>
                  </a:cubicBezTo>
                  <a:cubicBezTo>
                    <a:pt x="13798" y="12847"/>
                    <a:pt x="12301" y="9576"/>
                    <a:pt x="10028" y="6886"/>
                  </a:cubicBezTo>
                  <a:cubicBezTo>
                    <a:pt x="9002" y="5680"/>
                    <a:pt x="7837" y="4613"/>
                    <a:pt x="6534" y="3712"/>
                  </a:cubicBezTo>
                  <a:cubicBezTo>
                    <a:pt x="4823" y="2515"/>
                    <a:pt x="2833" y="1804"/>
                    <a:pt x="1117" y="615"/>
                  </a:cubicBezTo>
                  <a:lnTo>
                    <a:pt x="1117" y="615"/>
                  </a:lnTo>
                  <a:cubicBezTo>
                    <a:pt x="1102" y="543"/>
                    <a:pt x="1087" y="471"/>
                    <a:pt x="1073" y="399"/>
                  </a:cubicBezTo>
                  <a:cubicBezTo>
                    <a:pt x="1069" y="379"/>
                    <a:pt x="1063" y="369"/>
                    <a:pt x="1054" y="369"/>
                  </a:cubicBezTo>
                  <a:cubicBezTo>
                    <a:pt x="1032" y="369"/>
                    <a:pt x="996" y="426"/>
                    <a:pt x="960" y="505"/>
                  </a:cubicBezTo>
                  <a:lnTo>
                    <a:pt x="960" y="505"/>
                  </a:lnTo>
                  <a:cubicBezTo>
                    <a:pt x="743" y="349"/>
                    <a:pt x="531" y="185"/>
                    <a:pt x="324" y="11"/>
                  </a:cubicBezTo>
                  <a:cubicBezTo>
                    <a:pt x="317" y="4"/>
                    <a:pt x="310" y="1"/>
                    <a:pt x="30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52"/>
            <p:cNvSpPr/>
            <p:nvPr/>
          </p:nvSpPr>
          <p:spPr>
            <a:xfrm>
              <a:off x="433017" y="1422381"/>
              <a:ext cx="394983" cy="490428"/>
            </a:xfrm>
            <a:custGeom>
              <a:avLst/>
              <a:gdLst/>
              <a:ahLst/>
              <a:cxnLst/>
              <a:rect l="l" t="t" r="r" b="b"/>
              <a:pathLst>
                <a:path w="8438" h="10477" extrusionOk="0">
                  <a:moveTo>
                    <a:pt x="309" y="1"/>
                  </a:moveTo>
                  <a:cubicBezTo>
                    <a:pt x="200" y="1"/>
                    <a:pt x="0" y="526"/>
                    <a:pt x="128" y="666"/>
                  </a:cubicBezTo>
                  <a:cubicBezTo>
                    <a:pt x="2872" y="3812"/>
                    <a:pt x="5936" y="6890"/>
                    <a:pt x="8126" y="10466"/>
                  </a:cubicBezTo>
                  <a:cubicBezTo>
                    <a:pt x="8131" y="10474"/>
                    <a:pt x="8137" y="10477"/>
                    <a:pt x="8145" y="10477"/>
                  </a:cubicBezTo>
                  <a:cubicBezTo>
                    <a:pt x="8231" y="10477"/>
                    <a:pt x="8437" y="9968"/>
                    <a:pt x="8348" y="9815"/>
                  </a:cubicBezTo>
                  <a:cubicBezTo>
                    <a:pt x="6144" y="6238"/>
                    <a:pt x="3080" y="3161"/>
                    <a:pt x="336" y="14"/>
                  </a:cubicBezTo>
                  <a:cubicBezTo>
                    <a:pt x="328" y="5"/>
                    <a:pt x="318" y="1"/>
                    <a:pt x="309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52"/>
            <p:cNvSpPr/>
            <p:nvPr/>
          </p:nvSpPr>
          <p:spPr>
            <a:xfrm>
              <a:off x="112462" y="1082306"/>
              <a:ext cx="984133" cy="314095"/>
            </a:xfrm>
            <a:custGeom>
              <a:avLst/>
              <a:gdLst/>
              <a:ahLst/>
              <a:cxnLst/>
              <a:rect l="l" t="t" r="r" b="b"/>
              <a:pathLst>
                <a:path w="21024" h="6710" extrusionOk="0">
                  <a:moveTo>
                    <a:pt x="9837" y="700"/>
                  </a:moveTo>
                  <a:cubicBezTo>
                    <a:pt x="10284" y="700"/>
                    <a:pt x="10735" y="725"/>
                    <a:pt x="11190" y="778"/>
                  </a:cubicBezTo>
                  <a:cubicBezTo>
                    <a:pt x="13676" y="1066"/>
                    <a:pt x="16031" y="1888"/>
                    <a:pt x="18482" y="1992"/>
                  </a:cubicBezTo>
                  <a:lnTo>
                    <a:pt x="18482" y="1992"/>
                  </a:lnTo>
                  <a:cubicBezTo>
                    <a:pt x="14164" y="3682"/>
                    <a:pt x="9737" y="6016"/>
                    <a:pt x="5215" y="6016"/>
                  </a:cubicBezTo>
                  <a:cubicBezTo>
                    <a:pt x="3745" y="6016"/>
                    <a:pt x="2264" y="5769"/>
                    <a:pt x="774" y="5173"/>
                  </a:cubicBezTo>
                  <a:lnTo>
                    <a:pt x="774" y="5173"/>
                  </a:lnTo>
                  <a:cubicBezTo>
                    <a:pt x="3008" y="2343"/>
                    <a:pt x="6277" y="700"/>
                    <a:pt x="9837" y="700"/>
                  </a:cubicBezTo>
                  <a:close/>
                  <a:moveTo>
                    <a:pt x="9808" y="0"/>
                  </a:moveTo>
                  <a:cubicBezTo>
                    <a:pt x="9489" y="0"/>
                    <a:pt x="9169" y="14"/>
                    <a:pt x="8847" y="43"/>
                  </a:cubicBezTo>
                  <a:cubicBezTo>
                    <a:pt x="5451" y="348"/>
                    <a:pt x="2484" y="2192"/>
                    <a:pt x="461" y="4895"/>
                  </a:cubicBezTo>
                  <a:cubicBezTo>
                    <a:pt x="438" y="4922"/>
                    <a:pt x="420" y="4966"/>
                    <a:pt x="406" y="5019"/>
                  </a:cubicBezTo>
                  <a:lnTo>
                    <a:pt x="406" y="5019"/>
                  </a:lnTo>
                  <a:cubicBezTo>
                    <a:pt x="397" y="5014"/>
                    <a:pt x="387" y="5010"/>
                    <a:pt x="377" y="5006"/>
                  </a:cubicBezTo>
                  <a:cubicBezTo>
                    <a:pt x="368" y="5003"/>
                    <a:pt x="360" y="5001"/>
                    <a:pt x="351" y="5001"/>
                  </a:cubicBezTo>
                  <a:cubicBezTo>
                    <a:pt x="178" y="5001"/>
                    <a:pt x="0" y="5607"/>
                    <a:pt x="211" y="5699"/>
                  </a:cubicBezTo>
                  <a:cubicBezTo>
                    <a:pt x="1842" y="6417"/>
                    <a:pt x="3462" y="6709"/>
                    <a:pt x="5072" y="6709"/>
                  </a:cubicBezTo>
                  <a:cubicBezTo>
                    <a:pt x="10424" y="6709"/>
                    <a:pt x="15650" y="3472"/>
                    <a:pt x="20713" y="1873"/>
                  </a:cubicBezTo>
                  <a:cubicBezTo>
                    <a:pt x="20901" y="1806"/>
                    <a:pt x="21024" y="1178"/>
                    <a:pt x="20804" y="1178"/>
                  </a:cubicBezTo>
                  <a:cubicBezTo>
                    <a:pt x="20797" y="1178"/>
                    <a:pt x="20790" y="1179"/>
                    <a:pt x="20782" y="1180"/>
                  </a:cubicBezTo>
                  <a:cubicBezTo>
                    <a:pt x="20782" y="1180"/>
                    <a:pt x="20781" y="1180"/>
                    <a:pt x="20781" y="1180"/>
                  </a:cubicBezTo>
                  <a:lnTo>
                    <a:pt x="20781" y="1180"/>
                  </a:lnTo>
                  <a:lnTo>
                    <a:pt x="20782" y="1166"/>
                  </a:lnTo>
                  <a:lnTo>
                    <a:pt x="20782" y="1166"/>
                  </a:lnTo>
                  <a:cubicBezTo>
                    <a:pt x="20752" y="1176"/>
                    <a:pt x="20723" y="1185"/>
                    <a:pt x="20693" y="1195"/>
                  </a:cubicBezTo>
                  <a:lnTo>
                    <a:pt x="20693" y="1195"/>
                  </a:lnTo>
                  <a:cubicBezTo>
                    <a:pt x="20163" y="1280"/>
                    <a:pt x="19638" y="1316"/>
                    <a:pt x="19116" y="1316"/>
                  </a:cubicBezTo>
                  <a:cubicBezTo>
                    <a:pt x="15975" y="1316"/>
                    <a:pt x="12959" y="0"/>
                    <a:pt x="980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52"/>
            <p:cNvSpPr/>
            <p:nvPr/>
          </p:nvSpPr>
          <p:spPr>
            <a:xfrm>
              <a:off x="128377" y="1216604"/>
              <a:ext cx="577776" cy="132191"/>
            </a:xfrm>
            <a:custGeom>
              <a:avLst/>
              <a:gdLst/>
              <a:ahLst/>
              <a:cxnLst/>
              <a:rect l="l" t="t" r="r" b="b"/>
              <a:pathLst>
                <a:path w="12343" h="2824" extrusionOk="0">
                  <a:moveTo>
                    <a:pt x="12207" y="0"/>
                  </a:moveTo>
                  <a:cubicBezTo>
                    <a:pt x="12203" y="0"/>
                    <a:pt x="12199" y="1"/>
                    <a:pt x="12194" y="2"/>
                  </a:cubicBezTo>
                  <a:cubicBezTo>
                    <a:pt x="10337" y="557"/>
                    <a:pt x="8465" y="1042"/>
                    <a:pt x="6552" y="1430"/>
                  </a:cubicBezTo>
                  <a:cubicBezTo>
                    <a:pt x="5120" y="1714"/>
                    <a:pt x="3502" y="2140"/>
                    <a:pt x="1959" y="2140"/>
                  </a:cubicBezTo>
                  <a:cubicBezTo>
                    <a:pt x="1397" y="2140"/>
                    <a:pt x="844" y="2084"/>
                    <a:pt x="315" y="1943"/>
                  </a:cubicBezTo>
                  <a:cubicBezTo>
                    <a:pt x="310" y="1942"/>
                    <a:pt x="306" y="1941"/>
                    <a:pt x="301" y="1941"/>
                  </a:cubicBezTo>
                  <a:cubicBezTo>
                    <a:pt x="153" y="1941"/>
                    <a:pt x="1" y="2596"/>
                    <a:pt x="162" y="2636"/>
                  </a:cubicBezTo>
                  <a:cubicBezTo>
                    <a:pt x="677" y="2770"/>
                    <a:pt x="1207" y="2823"/>
                    <a:pt x="1742" y="2823"/>
                  </a:cubicBezTo>
                  <a:cubicBezTo>
                    <a:pt x="3096" y="2823"/>
                    <a:pt x="4489" y="2482"/>
                    <a:pt x="5790" y="2234"/>
                  </a:cubicBezTo>
                  <a:cubicBezTo>
                    <a:pt x="7925" y="1832"/>
                    <a:pt x="10032" y="1305"/>
                    <a:pt x="12097" y="681"/>
                  </a:cubicBezTo>
                  <a:cubicBezTo>
                    <a:pt x="12272" y="628"/>
                    <a:pt x="12342" y="0"/>
                    <a:pt x="1220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52"/>
            <p:cNvSpPr/>
            <p:nvPr/>
          </p:nvSpPr>
          <p:spPr>
            <a:xfrm>
              <a:off x="-392618" y="1193246"/>
              <a:ext cx="695503" cy="993729"/>
            </a:xfrm>
            <a:custGeom>
              <a:avLst/>
              <a:gdLst/>
              <a:ahLst/>
              <a:cxnLst/>
              <a:rect l="l" t="t" r="r" b="b"/>
              <a:pathLst>
                <a:path w="14858" h="21229" extrusionOk="0">
                  <a:moveTo>
                    <a:pt x="3271" y="2718"/>
                  </a:moveTo>
                  <a:lnTo>
                    <a:pt x="3271" y="2718"/>
                  </a:lnTo>
                  <a:cubicBezTo>
                    <a:pt x="5790" y="4492"/>
                    <a:pt x="8127" y="6523"/>
                    <a:pt x="9948" y="9026"/>
                  </a:cubicBezTo>
                  <a:cubicBezTo>
                    <a:pt x="11237" y="10759"/>
                    <a:pt x="12193" y="12714"/>
                    <a:pt x="12789" y="14793"/>
                  </a:cubicBezTo>
                  <a:cubicBezTo>
                    <a:pt x="13053" y="15694"/>
                    <a:pt x="13219" y="16623"/>
                    <a:pt x="13302" y="17551"/>
                  </a:cubicBezTo>
                  <a:cubicBezTo>
                    <a:pt x="13385" y="18452"/>
                    <a:pt x="13358" y="19353"/>
                    <a:pt x="13247" y="20254"/>
                  </a:cubicBezTo>
                  <a:cubicBezTo>
                    <a:pt x="12817" y="20130"/>
                    <a:pt x="12443" y="19880"/>
                    <a:pt x="12165" y="19534"/>
                  </a:cubicBezTo>
                  <a:cubicBezTo>
                    <a:pt x="8852" y="17011"/>
                    <a:pt x="6205" y="13407"/>
                    <a:pt x="5110" y="9387"/>
                  </a:cubicBezTo>
                  <a:cubicBezTo>
                    <a:pt x="4597" y="7492"/>
                    <a:pt x="4220" y="5540"/>
                    <a:pt x="3455" y="3801"/>
                  </a:cubicBezTo>
                  <a:lnTo>
                    <a:pt x="3455" y="3801"/>
                  </a:lnTo>
                  <a:cubicBezTo>
                    <a:pt x="6279" y="6979"/>
                    <a:pt x="8426" y="10717"/>
                    <a:pt x="9753" y="14793"/>
                  </a:cubicBezTo>
                  <a:cubicBezTo>
                    <a:pt x="9761" y="14819"/>
                    <a:pt x="9772" y="14831"/>
                    <a:pt x="9785" y="14831"/>
                  </a:cubicBezTo>
                  <a:cubicBezTo>
                    <a:pt x="9867" y="14831"/>
                    <a:pt x="10037" y="14355"/>
                    <a:pt x="9989" y="14211"/>
                  </a:cubicBezTo>
                  <a:cubicBezTo>
                    <a:pt x="8600" y="9933"/>
                    <a:pt x="6303" y="6009"/>
                    <a:pt x="3271" y="2718"/>
                  </a:cubicBezTo>
                  <a:close/>
                  <a:moveTo>
                    <a:pt x="319" y="0"/>
                  </a:moveTo>
                  <a:cubicBezTo>
                    <a:pt x="229" y="0"/>
                    <a:pt x="0" y="601"/>
                    <a:pt x="175" y="695"/>
                  </a:cubicBezTo>
                  <a:cubicBezTo>
                    <a:pt x="277" y="758"/>
                    <a:pt x="379" y="821"/>
                    <a:pt x="481" y="884"/>
                  </a:cubicBezTo>
                  <a:lnTo>
                    <a:pt x="481" y="884"/>
                  </a:lnTo>
                  <a:lnTo>
                    <a:pt x="480" y="889"/>
                  </a:lnTo>
                  <a:cubicBezTo>
                    <a:pt x="519" y="918"/>
                    <a:pt x="557" y="946"/>
                    <a:pt x="595" y="975"/>
                  </a:cubicBezTo>
                  <a:lnTo>
                    <a:pt x="595" y="975"/>
                  </a:lnTo>
                  <a:cubicBezTo>
                    <a:pt x="947" y="1280"/>
                    <a:pt x="1292" y="1593"/>
                    <a:pt x="1629" y="1913"/>
                  </a:cubicBezTo>
                  <a:lnTo>
                    <a:pt x="1629" y="1913"/>
                  </a:lnTo>
                  <a:cubicBezTo>
                    <a:pt x="4185" y="4693"/>
                    <a:pt x="4188" y="8787"/>
                    <a:pt x="5609" y="12242"/>
                  </a:cubicBezTo>
                  <a:cubicBezTo>
                    <a:pt x="7120" y="15957"/>
                    <a:pt x="10169" y="18674"/>
                    <a:pt x="13163" y="21211"/>
                  </a:cubicBezTo>
                  <a:cubicBezTo>
                    <a:pt x="13177" y="21223"/>
                    <a:pt x="13191" y="21229"/>
                    <a:pt x="13204" y="21229"/>
                  </a:cubicBezTo>
                  <a:cubicBezTo>
                    <a:pt x="13308" y="21229"/>
                    <a:pt x="13385" y="20872"/>
                    <a:pt x="13385" y="20823"/>
                  </a:cubicBezTo>
                  <a:cubicBezTo>
                    <a:pt x="14858" y="11579"/>
                    <a:pt x="7922" y="4721"/>
                    <a:pt x="689" y="225"/>
                  </a:cubicBezTo>
                  <a:lnTo>
                    <a:pt x="689" y="225"/>
                  </a:lnTo>
                  <a:cubicBezTo>
                    <a:pt x="689" y="225"/>
                    <a:pt x="688" y="224"/>
                    <a:pt x="688" y="224"/>
                  </a:cubicBezTo>
                  <a:lnTo>
                    <a:pt x="688" y="224"/>
                  </a:lnTo>
                  <a:cubicBezTo>
                    <a:pt x="688" y="224"/>
                    <a:pt x="688" y="224"/>
                    <a:pt x="688" y="224"/>
                  </a:cubicBezTo>
                  <a:cubicBezTo>
                    <a:pt x="685" y="222"/>
                    <a:pt x="683" y="221"/>
                    <a:pt x="680" y="219"/>
                  </a:cubicBezTo>
                  <a:lnTo>
                    <a:pt x="680" y="219"/>
                  </a:lnTo>
                  <a:cubicBezTo>
                    <a:pt x="563" y="146"/>
                    <a:pt x="445" y="74"/>
                    <a:pt x="327" y="2"/>
                  </a:cubicBezTo>
                  <a:cubicBezTo>
                    <a:pt x="325" y="1"/>
                    <a:pt x="322" y="0"/>
                    <a:pt x="31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52"/>
            <p:cNvSpPr/>
            <p:nvPr/>
          </p:nvSpPr>
          <p:spPr>
            <a:xfrm>
              <a:off x="-375345" y="927365"/>
              <a:ext cx="800077" cy="322755"/>
            </a:xfrm>
            <a:custGeom>
              <a:avLst/>
              <a:gdLst/>
              <a:ahLst/>
              <a:cxnLst/>
              <a:rect l="l" t="t" r="r" b="b"/>
              <a:pathLst>
                <a:path w="17092" h="6895" extrusionOk="0">
                  <a:moveTo>
                    <a:pt x="10899" y="713"/>
                  </a:moveTo>
                  <a:cubicBezTo>
                    <a:pt x="12571" y="713"/>
                    <a:pt x="14206" y="1103"/>
                    <a:pt x="15870" y="1613"/>
                  </a:cubicBezTo>
                  <a:lnTo>
                    <a:pt x="15870" y="1613"/>
                  </a:lnTo>
                  <a:cubicBezTo>
                    <a:pt x="13537" y="2591"/>
                    <a:pt x="11401" y="3829"/>
                    <a:pt x="9149" y="5003"/>
                  </a:cubicBezTo>
                  <a:cubicBezTo>
                    <a:pt x="7502" y="5863"/>
                    <a:pt x="5802" y="6186"/>
                    <a:pt x="4067" y="6186"/>
                  </a:cubicBezTo>
                  <a:cubicBezTo>
                    <a:pt x="2889" y="6186"/>
                    <a:pt x="1695" y="6037"/>
                    <a:pt x="490" y="5807"/>
                  </a:cubicBezTo>
                  <a:lnTo>
                    <a:pt x="490" y="5807"/>
                  </a:lnTo>
                  <a:cubicBezTo>
                    <a:pt x="2711" y="3967"/>
                    <a:pt x="5020" y="2116"/>
                    <a:pt x="7804" y="1205"/>
                  </a:cubicBezTo>
                  <a:cubicBezTo>
                    <a:pt x="8858" y="857"/>
                    <a:pt x="9885" y="713"/>
                    <a:pt x="10899" y="713"/>
                  </a:cubicBezTo>
                  <a:close/>
                  <a:moveTo>
                    <a:pt x="11018" y="0"/>
                  </a:moveTo>
                  <a:cubicBezTo>
                    <a:pt x="10233" y="0"/>
                    <a:pt x="9440" y="87"/>
                    <a:pt x="8636" y="290"/>
                  </a:cubicBezTo>
                  <a:cubicBezTo>
                    <a:pt x="5365" y="1135"/>
                    <a:pt x="2689" y="3367"/>
                    <a:pt x="152" y="5488"/>
                  </a:cubicBezTo>
                  <a:cubicBezTo>
                    <a:pt x="7" y="5621"/>
                    <a:pt x="0" y="6171"/>
                    <a:pt x="48" y="6171"/>
                  </a:cubicBezTo>
                  <a:cubicBezTo>
                    <a:pt x="51" y="6171"/>
                    <a:pt x="53" y="6170"/>
                    <a:pt x="55" y="6167"/>
                  </a:cubicBezTo>
                  <a:cubicBezTo>
                    <a:pt x="123" y="6111"/>
                    <a:pt x="191" y="6055"/>
                    <a:pt x="258" y="5999"/>
                  </a:cubicBezTo>
                  <a:lnTo>
                    <a:pt x="258" y="5999"/>
                  </a:lnTo>
                  <a:cubicBezTo>
                    <a:pt x="191" y="6197"/>
                    <a:pt x="169" y="6469"/>
                    <a:pt x="263" y="6486"/>
                  </a:cubicBezTo>
                  <a:cubicBezTo>
                    <a:pt x="1505" y="6730"/>
                    <a:pt x="2756" y="6894"/>
                    <a:pt x="3995" y="6894"/>
                  </a:cubicBezTo>
                  <a:cubicBezTo>
                    <a:pt x="5507" y="6894"/>
                    <a:pt x="7002" y="6649"/>
                    <a:pt x="8442" y="6001"/>
                  </a:cubicBezTo>
                  <a:cubicBezTo>
                    <a:pt x="11297" y="4698"/>
                    <a:pt x="13834" y="2979"/>
                    <a:pt x="16814" y="1884"/>
                  </a:cubicBezTo>
                  <a:cubicBezTo>
                    <a:pt x="16939" y="1842"/>
                    <a:pt x="17092" y="1246"/>
                    <a:pt x="16939" y="1191"/>
                  </a:cubicBezTo>
                  <a:cubicBezTo>
                    <a:pt x="14977" y="564"/>
                    <a:pt x="13022" y="0"/>
                    <a:pt x="1101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52"/>
            <p:cNvSpPr/>
            <p:nvPr/>
          </p:nvSpPr>
          <p:spPr>
            <a:xfrm>
              <a:off x="-378388" y="1027117"/>
              <a:ext cx="465011" cy="201283"/>
            </a:xfrm>
            <a:custGeom>
              <a:avLst/>
              <a:gdLst/>
              <a:ahLst/>
              <a:cxnLst/>
              <a:rect l="l" t="t" r="r" b="b"/>
              <a:pathLst>
                <a:path w="9934" h="4300" extrusionOk="0">
                  <a:moveTo>
                    <a:pt x="9846" y="1"/>
                  </a:moveTo>
                  <a:cubicBezTo>
                    <a:pt x="9844" y="1"/>
                    <a:pt x="9841" y="1"/>
                    <a:pt x="9838" y="3"/>
                  </a:cubicBezTo>
                  <a:cubicBezTo>
                    <a:pt x="8285" y="848"/>
                    <a:pt x="6677" y="1638"/>
                    <a:pt x="5055" y="2359"/>
                  </a:cubicBezTo>
                  <a:cubicBezTo>
                    <a:pt x="3917" y="2856"/>
                    <a:pt x="2576" y="3601"/>
                    <a:pt x="1285" y="3601"/>
                  </a:cubicBezTo>
                  <a:cubicBezTo>
                    <a:pt x="957" y="3601"/>
                    <a:pt x="632" y="3553"/>
                    <a:pt x="314" y="3440"/>
                  </a:cubicBezTo>
                  <a:cubicBezTo>
                    <a:pt x="311" y="3439"/>
                    <a:pt x="307" y="3438"/>
                    <a:pt x="303" y="3438"/>
                  </a:cubicBezTo>
                  <a:cubicBezTo>
                    <a:pt x="179" y="3438"/>
                    <a:pt x="0" y="4080"/>
                    <a:pt x="148" y="4133"/>
                  </a:cubicBezTo>
                  <a:cubicBezTo>
                    <a:pt x="476" y="4250"/>
                    <a:pt x="806" y="4299"/>
                    <a:pt x="1133" y="4299"/>
                  </a:cubicBezTo>
                  <a:cubicBezTo>
                    <a:pt x="2286" y="4299"/>
                    <a:pt x="3423" y="3689"/>
                    <a:pt x="4459" y="3246"/>
                  </a:cubicBezTo>
                  <a:cubicBezTo>
                    <a:pt x="6261" y="2484"/>
                    <a:pt x="8022" y="1611"/>
                    <a:pt x="9741" y="682"/>
                  </a:cubicBezTo>
                  <a:cubicBezTo>
                    <a:pt x="9915" y="601"/>
                    <a:pt x="9934" y="1"/>
                    <a:pt x="98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950" y="1182758"/>
            <a:ext cx="4106378" cy="36997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029" y="4096114"/>
            <a:ext cx="5645324" cy="6549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ity Lesson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B7E7C"/>
      </a:accent1>
      <a:accent2>
        <a:srgbClr val="B3C4B9"/>
      </a:accent2>
      <a:accent3>
        <a:srgbClr val="E7AE5D"/>
      </a:accent3>
      <a:accent4>
        <a:srgbClr val="828D87"/>
      </a:accent4>
      <a:accent5>
        <a:srgbClr val="FFFFFF"/>
      </a:accent5>
      <a:accent6>
        <a:srgbClr val="FFD1B6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216</Words>
  <Application>Microsoft Office PowerPoint</Application>
  <PresentationFormat>On-screen Show (16:9)</PresentationFormat>
  <Paragraphs>66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Baloo 2</vt:lpstr>
      <vt:lpstr>Handlee</vt:lpstr>
      <vt:lpstr>Trity Lesson Plan by Slidesgo</vt:lpstr>
      <vt:lpstr>CSC402:PROGRAMMING I</vt:lpstr>
      <vt:lpstr>FORMATTING PROGRAM OUTPUT</vt:lpstr>
      <vt:lpstr>INPUT OUTPUT MANIPULATOR</vt:lpstr>
      <vt:lpstr>INPUT OUTPUT MANIPULATOR</vt:lpstr>
      <vt:lpstr>INPUT OUTPUT MANIPULATOR</vt:lpstr>
      <vt:lpstr>INPUT OUTPUT MANIPULATOR</vt:lpstr>
      <vt:lpstr>EXAMPLE</vt:lpstr>
      <vt:lpstr>Generating Decimal Point Value</vt:lpstr>
      <vt:lpstr>UNDERSTANDING FLOATING POINT NUMBERS</vt:lpstr>
      <vt:lpstr>UNDERSTANDING FLOATING POINT NUMBERS</vt:lpstr>
      <vt:lpstr>EXAMPLE</vt:lpstr>
      <vt:lpstr>EXAMPLE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CSC402:PROGRAMMING I</dc:title>
  <dc:creator>Asus</dc:creator>
  <cp:lastModifiedBy>Asus</cp:lastModifiedBy>
  <cp:revision>67</cp:revision>
  <dcterms:modified xsi:type="dcterms:W3CDTF">2020-11-24T15:51:22Z</dcterms:modified>
</cp:coreProperties>
</file>