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0"/>
  </p:notesMasterIdLst>
  <p:sldIdLst>
    <p:sldId id="256" r:id="rId2"/>
    <p:sldId id="308" r:id="rId3"/>
    <p:sldId id="259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embeddedFontLst>
    <p:embeddedFont>
      <p:font typeface="Caveat" panose="020B0604020202020204" charset="0"/>
      <p:regular r:id="rId11"/>
      <p:bold r:id="rId12"/>
    </p:embeddedFont>
    <p:embeddedFont>
      <p:font typeface="Courgette" panose="020B0604020202020204" charset="0"/>
      <p:regular r:id="rId13"/>
    </p:embeddedFont>
    <p:embeddedFont>
      <p:font typeface="Nuni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AA165B-9192-470C-9BEC-79F35630F4A4}">
  <a:tblStyle styleId="{20AA165B-9192-470C-9BEC-79F35630F4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>
        <p:scale>
          <a:sx n="98" d="100"/>
          <a:sy n="98" d="100"/>
        </p:scale>
        <p:origin x="797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854eeb7eaf_0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854eeb7eaf_0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854eeb7eaf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854eeb7eaf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854eeb7eaf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854eeb7eaf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8728aa27b5_1_3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8728aa27b5_1_3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8728aa27b5_1_36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8728aa27b5_1_36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8728aa27b5_1_36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8728aa27b5_1_36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2"/>
          <p:cNvGrpSpPr/>
          <p:nvPr/>
        </p:nvGrpSpPr>
        <p:grpSpPr>
          <a:xfrm>
            <a:off x="-13710" y="-6911"/>
            <a:ext cx="9157658" cy="5155276"/>
            <a:chOff x="238125" y="839425"/>
            <a:chExt cx="7136023" cy="4012825"/>
          </a:xfrm>
        </p:grpSpPr>
        <p:sp>
          <p:nvSpPr>
            <p:cNvPr id="10" name="Google Shape;10;p2"/>
            <p:cNvSpPr/>
            <p:nvPr/>
          </p:nvSpPr>
          <p:spPr>
            <a:xfrm>
              <a:off x="240700" y="839425"/>
              <a:ext cx="7133425" cy="4012825"/>
            </a:xfrm>
            <a:custGeom>
              <a:avLst/>
              <a:gdLst/>
              <a:ahLst/>
              <a:cxnLst/>
              <a:rect l="l" t="t" r="r" b="b"/>
              <a:pathLst>
                <a:path w="285337" h="160513" extrusionOk="0">
                  <a:moveTo>
                    <a:pt x="1" y="0"/>
                  </a:moveTo>
                  <a:lnTo>
                    <a:pt x="1" y="160513"/>
                  </a:lnTo>
                  <a:lnTo>
                    <a:pt x="285336" y="160513"/>
                  </a:lnTo>
                  <a:lnTo>
                    <a:pt x="285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88600" y="1649850"/>
              <a:ext cx="145525" cy="130525"/>
            </a:xfrm>
            <a:custGeom>
              <a:avLst/>
              <a:gdLst/>
              <a:ahLst/>
              <a:cxnLst/>
              <a:rect l="l" t="t" r="r" b="b"/>
              <a:pathLst>
                <a:path w="5821" h="5221" extrusionOk="0">
                  <a:moveTo>
                    <a:pt x="3294" y="0"/>
                  </a:moveTo>
                  <a:cubicBezTo>
                    <a:pt x="3024" y="0"/>
                    <a:pt x="2734" y="83"/>
                    <a:pt x="2486" y="208"/>
                  </a:cubicBezTo>
                  <a:cubicBezTo>
                    <a:pt x="1284" y="788"/>
                    <a:pt x="0" y="2362"/>
                    <a:pt x="539" y="3770"/>
                  </a:cubicBezTo>
                  <a:cubicBezTo>
                    <a:pt x="725" y="4247"/>
                    <a:pt x="1098" y="4620"/>
                    <a:pt x="1533" y="4848"/>
                  </a:cubicBezTo>
                  <a:cubicBezTo>
                    <a:pt x="1989" y="5096"/>
                    <a:pt x="2548" y="5220"/>
                    <a:pt x="3128" y="5220"/>
                  </a:cubicBezTo>
                  <a:cubicBezTo>
                    <a:pt x="4143" y="5220"/>
                    <a:pt x="5179" y="4806"/>
                    <a:pt x="5614" y="3853"/>
                  </a:cubicBezTo>
                  <a:cubicBezTo>
                    <a:pt x="5800" y="3460"/>
                    <a:pt x="5821" y="2983"/>
                    <a:pt x="5717" y="2548"/>
                  </a:cubicBezTo>
                  <a:cubicBezTo>
                    <a:pt x="5696" y="2445"/>
                    <a:pt x="5676" y="2341"/>
                    <a:pt x="5634" y="2238"/>
                  </a:cubicBezTo>
                  <a:cubicBezTo>
                    <a:pt x="5448" y="1720"/>
                    <a:pt x="5116" y="1264"/>
                    <a:pt x="4764" y="850"/>
                  </a:cubicBezTo>
                  <a:cubicBezTo>
                    <a:pt x="4454" y="498"/>
                    <a:pt x="4081" y="125"/>
                    <a:pt x="3604" y="21"/>
                  </a:cubicBezTo>
                  <a:cubicBezTo>
                    <a:pt x="3501" y="0"/>
                    <a:pt x="3397" y="0"/>
                    <a:pt x="32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244275" y="1026475"/>
              <a:ext cx="74575" cy="71375"/>
            </a:xfrm>
            <a:custGeom>
              <a:avLst/>
              <a:gdLst/>
              <a:ahLst/>
              <a:cxnLst/>
              <a:rect l="l" t="t" r="r" b="b"/>
              <a:pathLst>
                <a:path w="2983" h="2855" extrusionOk="0">
                  <a:moveTo>
                    <a:pt x="1613" y="1"/>
                  </a:moveTo>
                  <a:cubicBezTo>
                    <a:pt x="1436" y="1"/>
                    <a:pt x="1267" y="43"/>
                    <a:pt x="1098" y="120"/>
                  </a:cubicBezTo>
                  <a:cubicBezTo>
                    <a:pt x="1036" y="141"/>
                    <a:pt x="994" y="161"/>
                    <a:pt x="953" y="182"/>
                  </a:cubicBezTo>
                  <a:cubicBezTo>
                    <a:pt x="684" y="348"/>
                    <a:pt x="497" y="555"/>
                    <a:pt x="311" y="804"/>
                  </a:cubicBezTo>
                  <a:cubicBezTo>
                    <a:pt x="145" y="1011"/>
                    <a:pt x="0" y="1239"/>
                    <a:pt x="0" y="1508"/>
                  </a:cubicBezTo>
                  <a:cubicBezTo>
                    <a:pt x="0" y="1715"/>
                    <a:pt x="83" y="1901"/>
                    <a:pt x="228" y="2067"/>
                  </a:cubicBezTo>
                  <a:cubicBezTo>
                    <a:pt x="547" y="2477"/>
                    <a:pt x="1156" y="2854"/>
                    <a:pt x="1719" y="2854"/>
                  </a:cubicBezTo>
                  <a:cubicBezTo>
                    <a:pt x="1924" y="2854"/>
                    <a:pt x="2123" y="2804"/>
                    <a:pt x="2299" y="2689"/>
                  </a:cubicBezTo>
                  <a:cubicBezTo>
                    <a:pt x="2527" y="2544"/>
                    <a:pt x="2693" y="2316"/>
                    <a:pt x="2755" y="2046"/>
                  </a:cubicBezTo>
                  <a:cubicBezTo>
                    <a:pt x="2983" y="1301"/>
                    <a:pt x="2631" y="224"/>
                    <a:pt x="1802" y="16"/>
                  </a:cubicBezTo>
                  <a:cubicBezTo>
                    <a:pt x="1738" y="6"/>
                    <a:pt x="1675" y="1"/>
                    <a:pt x="1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206375" y="1026350"/>
              <a:ext cx="74075" cy="71500"/>
            </a:xfrm>
            <a:custGeom>
              <a:avLst/>
              <a:gdLst/>
              <a:ahLst/>
              <a:cxnLst/>
              <a:rect l="l" t="t" r="r" b="b"/>
              <a:pathLst>
                <a:path w="2963" h="2860" extrusionOk="0">
                  <a:moveTo>
                    <a:pt x="1575" y="1"/>
                  </a:moveTo>
                  <a:cubicBezTo>
                    <a:pt x="1409" y="1"/>
                    <a:pt x="1243" y="42"/>
                    <a:pt x="1078" y="125"/>
                  </a:cubicBezTo>
                  <a:cubicBezTo>
                    <a:pt x="1036" y="146"/>
                    <a:pt x="974" y="166"/>
                    <a:pt x="933" y="187"/>
                  </a:cubicBezTo>
                  <a:cubicBezTo>
                    <a:pt x="684" y="353"/>
                    <a:pt x="477" y="560"/>
                    <a:pt x="290" y="809"/>
                  </a:cubicBezTo>
                  <a:cubicBezTo>
                    <a:pt x="145" y="1016"/>
                    <a:pt x="0" y="1244"/>
                    <a:pt x="0" y="1513"/>
                  </a:cubicBezTo>
                  <a:cubicBezTo>
                    <a:pt x="0" y="1720"/>
                    <a:pt x="83" y="1906"/>
                    <a:pt x="208" y="2072"/>
                  </a:cubicBezTo>
                  <a:cubicBezTo>
                    <a:pt x="539" y="2486"/>
                    <a:pt x="1140" y="2859"/>
                    <a:pt x="1699" y="2859"/>
                  </a:cubicBezTo>
                  <a:cubicBezTo>
                    <a:pt x="1906" y="2859"/>
                    <a:pt x="2113" y="2818"/>
                    <a:pt x="2300" y="2694"/>
                  </a:cubicBezTo>
                  <a:cubicBezTo>
                    <a:pt x="2527" y="2549"/>
                    <a:pt x="2672" y="2321"/>
                    <a:pt x="2755" y="2051"/>
                  </a:cubicBezTo>
                  <a:cubicBezTo>
                    <a:pt x="2962" y="1306"/>
                    <a:pt x="2631" y="229"/>
                    <a:pt x="1782" y="21"/>
                  </a:cubicBezTo>
                  <a:cubicBezTo>
                    <a:pt x="1720" y="21"/>
                    <a:pt x="1637" y="1"/>
                    <a:pt x="15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738700" y="4540500"/>
              <a:ext cx="94775" cy="84950"/>
            </a:xfrm>
            <a:custGeom>
              <a:avLst/>
              <a:gdLst/>
              <a:ahLst/>
              <a:cxnLst/>
              <a:rect l="l" t="t" r="r" b="b"/>
              <a:pathLst>
                <a:path w="3791" h="3398" extrusionOk="0">
                  <a:moveTo>
                    <a:pt x="1947" y="0"/>
                  </a:moveTo>
                  <a:cubicBezTo>
                    <a:pt x="1699" y="0"/>
                    <a:pt x="1471" y="104"/>
                    <a:pt x="1284" y="269"/>
                  </a:cubicBezTo>
                  <a:cubicBezTo>
                    <a:pt x="601" y="787"/>
                    <a:pt x="0" y="1968"/>
                    <a:pt x="518" y="2776"/>
                  </a:cubicBezTo>
                  <a:cubicBezTo>
                    <a:pt x="684" y="3045"/>
                    <a:pt x="974" y="3231"/>
                    <a:pt x="1284" y="3335"/>
                  </a:cubicBezTo>
                  <a:cubicBezTo>
                    <a:pt x="1471" y="3376"/>
                    <a:pt x="1657" y="3397"/>
                    <a:pt x="1864" y="3397"/>
                  </a:cubicBezTo>
                  <a:cubicBezTo>
                    <a:pt x="2672" y="3397"/>
                    <a:pt x="3542" y="2983"/>
                    <a:pt x="3729" y="2154"/>
                  </a:cubicBezTo>
                  <a:cubicBezTo>
                    <a:pt x="3791" y="1885"/>
                    <a:pt x="3749" y="1595"/>
                    <a:pt x="3625" y="1326"/>
                  </a:cubicBezTo>
                  <a:cubicBezTo>
                    <a:pt x="3604" y="1264"/>
                    <a:pt x="3563" y="1201"/>
                    <a:pt x="3542" y="1139"/>
                  </a:cubicBezTo>
                  <a:cubicBezTo>
                    <a:pt x="3356" y="829"/>
                    <a:pt x="3087" y="580"/>
                    <a:pt x="2797" y="373"/>
                  </a:cubicBezTo>
                  <a:cubicBezTo>
                    <a:pt x="2548" y="186"/>
                    <a:pt x="2279" y="0"/>
                    <a:pt x="1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984150" y="1877700"/>
              <a:ext cx="94800" cy="84950"/>
            </a:xfrm>
            <a:custGeom>
              <a:avLst/>
              <a:gdLst/>
              <a:ahLst/>
              <a:cxnLst/>
              <a:rect l="l" t="t" r="r" b="b"/>
              <a:pathLst>
                <a:path w="3792" h="3398" extrusionOk="0">
                  <a:moveTo>
                    <a:pt x="1948" y="1"/>
                  </a:moveTo>
                  <a:cubicBezTo>
                    <a:pt x="1699" y="1"/>
                    <a:pt x="1471" y="104"/>
                    <a:pt x="1264" y="270"/>
                  </a:cubicBezTo>
                  <a:cubicBezTo>
                    <a:pt x="601" y="788"/>
                    <a:pt x="1" y="1968"/>
                    <a:pt x="518" y="2776"/>
                  </a:cubicBezTo>
                  <a:cubicBezTo>
                    <a:pt x="684" y="3046"/>
                    <a:pt x="974" y="3232"/>
                    <a:pt x="1285" y="3336"/>
                  </a:cubicBezTo>
                  <a:cubicBezTo>
                    <a:pt x="1471" y="3377"/>
                    <a:pt x="1658" y="3398"/>
                    <a:pt x="1865" y="3398"/>
                  </a:cubicBezTo>
                  <a:cubicBezTo>
                    <a:pt x="2673" y="3398"/>
                    <a:pt x="3543" y="2983"/>
                    <a:pt x="3729" y="2155"/>
                  </a:cubicBezTo>
                  <a:cubicBezTo>
                    <a:pt x="3791" y="1886"/>
                    <a:pt x="3750" y="1575"/>
                    <a:pt x="3626" y="1326"/>
                  </a:cubicBezTo>
                  <a:cubicBezTo>
                    <a:pt x="3605" y="1264"/>
                    <a:pt x="3563" y="1202"/>
                    <a:pt x="3543" y="1140"/>
                  </a:cubicBezTo>
                  <a:cubicBezTo>
                    <a:pt x="3356" y="829"/>
                    <a:pt x="3087" y="581"/>
                    <a:pt x="2797" y="373"/>
                  </a:cubicBezTo>
                  <a:cubicBezTo>
                    <a:pt x="2548" y="187"/>
                    <a:pt x="2279" y="1"/>
                    <a:pt x="19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38125" y="1658125"/>
              <a:ext cx="2600" cy="45075"/>
            </a:xfrm>
            <a:custGeom>
              <a:avLst/>
              <a:gdLst/>
              <a:ahLst/>
              <a:cxnLst/>
              <a:rect l="l" t="t" r="r" b="b"/>
              <a:pathLst>
                <a:path w="104" h="1803" extrusionOk="0">
                  <a:moveTo>
                    <a:pt x="104" y="1"/>
                  </a:moveTo>
                  <a:cubicBezTo>
                    <a:pt x="62" y="22"/>
                    <a:pt x="41" y="42"/>
                    <a:pt x="0" y="42"/>
                  </a:cubicBezTo>
                  <a:lnTo>
                    <a:pt x="0" y="1803"/>
                  </a:lnTo>
                  <a:cubicBezTo>
                    <a:pt x="41" y="1782"/>
                    <a:pt x="62" y="1762"/>
                    <a:pt x="104" y="1762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40700" y="839425"/>
              <a:ext cx="1086475" cy="862750"/>
            </a:xfrm>
            <a:custGeom>
              <a:avLst/>
              <a:gdLst/>
              <a:ahLst/>
              <a:cxnLst/>
              <a:rect l="l" t="t" r="r" b="b"/>
              <a:pathLst>
                <a:path w="43459" h="34510" extrusionOk="0">
                  <a:moveTo>
                    <a:pt x="41491" y="0"/>
                  </a:moveTo>
                  <a:cubicBezTo>
                    <a:pt x="32604" y="12159"/>
                    <a:pt x="19327" y="22827"/>
                    <a:pt x="1803" y="31858"/>
                  </a:cubicBezTo>
                  <a:cubicBezTo>
                    <a:pt x="1243" y="32127"/>
                    <a:pt x="643" y="32438"/>
                    <a:pt x="1" y="32749"/>
                  </a:cubicBezTo>
                  <a:lnTo>
                    <a:pt x="1" y="34510"/>
                  </a:lnTo>
                  <a:cubicBezTo>
                    <a:pt x="912" y="34075"/>
                    <a:pt x="1782" y="33640"/>
                    <a:pt x="2528" y="33246"/>
                  </a:cubicBezTo>
                  <a:cubicBezTo>
                    <a:pt x="20715" y="23883"/>
                    <a:pt x="34427" y="12739"/>
                    <a:pt x="43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04100" y="3500125"/>
              <a:ext cx="74600" cy="71375"/>
            </a:xfrm>
            <a:custGeom>
              <a:avLst/>
              <a:gdLst/>
              <a:ahLst/>
              <a:cxnLst/>
              <a:rect l="l" t="t" r="r" b="b"/>
              <a:pathLst>
                <a:path w="2984" h="2855" extrusionOk="0">
                  <a:moveTo>
                    <a:pt x="1264" y="1"/>
                  </a:moveTo>
                  <a:cubicBezTo>
                    <a:pt x="1059" y="1"/>
                    <a:pt x="860" y="50"/>
                    <a:pt x="684" y="166"/>
                  </a:cubicBezTo>
                  <a:cubicBezTo>
                    <a:pt x="456" y="311"/>
                    <a:pt x="290" y="539"/>
                    <a:pt x="228" y="808"/>
                  </a:cubicBezTo>
                  <a:cubicBezTo>
                    <a:pt x="0" y="1554"/>
                    <a:pt x="352" y="2631"/>
                    <a:pt x="1181" y="2838"/>
                  </a:cubicBezTo>
                  <a:cubicBezTo>
                    <a:pt x="1245" y="2849"/>
                    <a:pt x="1308" y="2854"/>
                    <a:pt x="1370" y="2854"/>
                  </a:cubicBezTo>
                  <a:cubicBezTo>
                    <a:pt x="1547" y="2854"/>
                    <a:pt x="1716" y="2812"/>
                    <a:pt x="1885" y="2735"/>
                  </a:cubicBezTo>
                  <a:cubicBezTo>
                    <a:pt x="1927" y="2714"/>
                    <a:pt x="1989" y="2693"/>
                    <a:pt x="2030" y="2673"/>
                  </a:cubicBezTo>
                  <a:cubicBezTo>
                    <a:pt x="2279" y="2507"/>
                    <a:pt x="2486" y="2300"/>
                    <a:pt x="2672" y="2051"/>
                  </a:cubicBezTo>
                  <a:cubicBezTo>
                    <a:pt x="2838" y="1844"/>
                    <a:pt x="2983" y="1616"/>
                    <a:pt x="2983" y="1347"/>
                  </a:cubicBezTo>
                  <a:cubicBezTo>
                    <a:pt x="2983" y="1140"/>
                    <a:pt x="2900" y="953"/>
                    <a:pt x="2755" y="788"/>
                  </a:cubicBezTo>
                  <a:cubicBezTo>
                    <a:pt x="2436" y="377"/>
                    <a:pt x="1827" y="1"/>
                    <a:pt x="1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52916" y="1257614"/>
              <a:ext cx="1321232" cy="1222376"/>
            </a:xfrm>
            <a:custGeom>
              <a:avLst/>
              <a:gdLst/>
              <a:ahLst/>
              <a:cxnLst/>
              <a:rect l="l" t="t" r="r" b="b"/>
              <a:pathLst>
                <a:path w="66452" h="61480" extrusionOk="0">
                  <a:moveTo>
                    <a:pt x="41698" y="1"/>
                  </a:moveTo>
                  <a:cubicBezTo>
                    <a:pt x="37804" y="1"/>
                    <a:pt x="33806" y="125"/>
                    <a:pt x="29725" y="394"/>
                  </a:cubicBezTo>
                  <a:lnTo>
                    <a:pt x="29270" y="436"/>
                  </a:lnTo>
                  <a:cubicBezTo>
                    <a:pt x="20342" y="1016"/>
                    <a:pt x="9198" y="1741"/>
                    <a:pt x="3750" y="8141"/>
                  </a:cubicBezTo>
                  <a:cubicBezTo>
                    <a:pt x="1099" y="11228"/>
                    <a:pt x="1" y="15412"/>
                    <a:pt x="477" y="20591"/>
                  </a:cubicBezTo>
                  <a:cubicBezTo>
                    <a:pt x="2486" y="42299"/>
                    <a:pt x="25728" y="52014"/>
                    <a:pt x="35608" y="55183"/>
                  </a:cubicBezTo>
                  <a:cubicBezTo>
                    <a:pt x="46504" y="58663"/>
                    <a:pt x="56799" y="60755"/>
                    <a:pt x="66451" y="61480"/>
                  </a:cubicBezTo>
                  <a:lnTo>
                    <a:pt x="66451" y="59885"/>
                  </a:lnTo>
                  <a:cubicBezTo>
                    <a:pt x="56944" y="59181"/>
                    <a:pt x="46814" y="57109"/>
                    <a:pt x="36105" y="53671"/>
                  </a:cubicBezTo>
                  <a:cubicBezTo>
                    <a:pt x="30181" y="51786"/>
                    <a:pt x="19348" y="47477"/>
                    <a:pt x="11456" y="39585"/>
                  </a:cubicBezTo>
                  <a:cubicBezTo>
                    <a:pt x="6546" y="34697"/>
                    <a:pt x="2797" y="28400"/>
                    <a:pt x="2051" y="20446"/>
                  </a:cubicBezTo>
                  <a:cubicBezTo>
                    <a:pt x="1616" y="15640"/>
                    <a:pt x="2569" y="11953"/>
                    <a:pt x="4951" y="9156"/>
                  </a:cubicBezTo>
                  <a:cubicBezTo>
                    <a:pt x="9964" y="3274"/>
                    <a:pt x="20735" y="2569"/>
                    <a:pt x="29373" y="2010"/>
                  </a:cubicBezTo>
                  <a:lnTo>
                    <a:pt x="29829" y="1989"/>
                  </a:lnTo>
                  <a:cubicBezTo>
                    <a:pt x="33868" y="1720"/>
                    <a:pt x="37845" y="1596"/>
                    <a:pt x="41719" y="1596"/>
                  </a:cubicBezTo>
                  <a:cubicBezTo>
                    <a:pt x="47705" y="1596"/>
                    <a:pt x="53484" y="1906"/>
                    <a:pt x="58953" y="2528"/>
                  </a:cubicBezTo>
                  <a:cubicBezTo>
                    <a:pt x="61521" y="2839"/>
                    <a:pt x="64007" y="3191"/>
                    <a:pt x="66451" y="3626"/>
                  </a:cubicBezTo>
                  <a:lnTo>
                    <a:pt x="66451" y="2031"/>
                  </a:lnTo>
                  <a:cubicBezTo>
                    <a:pt x="64069" y="1616"/>
                    <a:pt x="61625" y="1244"/>
                    <a:pt x="59139" y="954"/>
                  </a:cubicBezTo>
                  <a:cubicBezTo>
                    <a:pt x="53588" y="332"/>
                    <a:pt x="47767" y="1"/>
                    <a:pt x="416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238126" y="2927691"/>
              <a:ext cx="582600" cy="911475"/>
            </a:xfrm>
            <a:custGeom>
              <a:avLst/>
              <a:gdLst/>
              <a:ahLst/>
              <a:cxnLst/>
              <a:rect l="l" t="t" r="r" b="b"/>
              <a:pathLst>
                <a:path w="23304" h="36459" extrusionOk="0">
                  <a:moveTo>
                    <a:pt x="19829" y="0"/>
                  </a:moveTo>
                  <a:cubicBezTo>
                    <a:pt x="17493" y="0"/>
                    <a:pt x="15105" y="475"/>
                    <a:pt x="13008" y="1174"/>
                  </a:cubicBezTo>
                  <a:cubicBezTo>
                    <a:pt x="6111" y="3432"/>
                    <a:pt x="0" y="9169"/>
                    <a:pt x="228" y="16979"/>
                  </a:cubicBezTo>
                  <a:cubicBezTo>
                    <a:pt x="394" y="22509"/>
                    <a:pt x="4391" y="28723"/>
                    <a:pt x="8451" y="32224"/>
                  </a:cubicBezTo>
                  <a:cubicBezTo>
                    <a:pt x="11887" y="35200"/>
                    <a:pt x="14959" y="36459"/>
                    <a:pt x="18940" y="36459"/>
                  </a:cubicBezTo>
                  <a:cubicBezTo>
                    <a:pt x="19808" y="36459"/>
                    <a:pt x="20720" y="36399"/>
                    <a:pt x="21688" y="36284"/>
                  </a:cubicBezTo>
                  <a:cubicBezTo>
                    <a:pt x="22226" y="36222"/>
                    <a:pt x="22765" y="36139"/>
                    <a:pt x="23303" y="36035"/>
                  </a:cubicBezTo>
                  <a:lnTo>
                    <a:pt x="23303" y="407"/>
                  </a:lnTo>
                  <a:cubicBezTo>
                    <a:pt x="22392" y="179"/>
                    <a:pt x="21460" y="55"/>
                    <a:pt x="20507" y="14"/>
                  </a:cubicBezTo>
                  <a:cubicBezTo>
                    <a:pt x="20282" y="5"/>
                    <a:pt x="20056" y="0"/>
                    <a:pt x="198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238126" y="3119516"/>
              <a:ext cx="486300" cy="919725"/>
            </a:xfrm>
            <a:custGeom>
              <a:avLst/>
              <a:gdLst/>
              <a:ahLst/>
              <a:cxnLst/>
              <a:rect l="l" t="t" r="r" b="b"/>
              <a:pathLst>
                <a:path w="19452" h="36789" extrusionOk="0">
                  <a:moveTo>
                    <a:pt x="19451" y="0"/>
                  </a:moveTo>
                  <a:cubicBezTo>
                    <a:pt x="16945" y="63"/>
                    <a:pt x="14687" y="643"/>
                    <a:pt x="13154" y="1160"/>
                  </a:cubicBezTo>
                  <a:cubicBezTo>
                    <a:pt x="7044" y="3170"/>
                    <a:pt x="1" y="8555"/>
                    <a:pt x="249" y="17131"/>
                  </a:cubicBezTo>
                  <a:cubicBezTo>
                    <a:pt x="415" y="22931"/>
                    <a:pt x="4661" y="29166"/>
                    <a:pt x="8535" y="32501"/>
                  </a:cubicBezTo>
                  <a:cubicBezTo>
                    <a:pt x="11994" y="35504"/>
                    <a:pt x="15060" y="36789"/>
                    <a:pt x="19120" y="36789"/>
                  </a:cubicBezTo>
                  <a:lnTo>
                    <a:pt x="19451" y="36789"/>
                  </a:lnTo>
                  <a:lnTo>
                    <a:pt x="19451" y="36436"/>
                  </a:lnTo>
                  <a:cubicBezTo>
                    <a:pt x="19354" y="36438"/>
                    <a:pt x="19256" y="36439"/>
                    <a:pt x="19160" y="36439"/>
                  </a:cubicBezTo>
                  <a:cubicBezTo>
                    <a:pt x="15183" y="36439"/>
                    <a:pt x="12160" y="35184"/>
                    <a:pt x="8763" y="32252"/>
                  </a:cubicBezTo>
                  <a:cubicBezTo>
                    <a:pt x="4951" y="28959"/>
                    <a:pt x="767" y="22827"/>
                    <a:pt x="602" y="17131"/>
                  </a:cubicBezTo>
                  <a:cubicBezTo>
                    <a:pt x="353" y="8721"/>
                    <a:pt x="7271" y="3460"/>
                    <a:pt x="13258" y="1471"/>
                  </a:cubicBezTo>
                  <a:cubicBezTo>
                    <a:pt x="14770" y="974"/>
                    <a:pt x="16986" y="415"/>
                    <a:pt x="19451" y="353"/>
                  </a:cubicBezTo>
                  <a:lnTo>
                    <a:pt x="19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685524" y="3235218"/>
              <a:ext cx="195250" cy="156775"/>
            </a:xfrm>
            <a:custGeom>
              <a:avLst/>
              <a:gdLst/>
              <a:ahLst/>
              <a:cxnLst/>
              <a:rect l="l" t="t" r="r" b="b"/>
              <a:pathLst>
                <a:path w="7810" h="6271" extrusionOk="0">
                  <a:moveTo>
                    <a:pt x="3540" y="1"/>
                  </a:moveTo>
                  <a:cubicBezTo>
                    <a:pt x="3370" y="1"/>
                    <a:pt x="3198" y="20"/>
                    <a:pt x="3024" y="61"/>
                  </a:cubicBezTo>
                  <a:cubicBezTo>
                    <a:pt x="2755" y="123"/>
                    <a:pt x="2465" y="248"/>
                    <a:pt x="2175" y="434"/>
                  </a:cubicBezTo>
                  <a:cubicBezTo>
                    <a:pt x="725" y="1408"/>
                    <a:pt x="0" y="2961"/>
                    <a:pt x="1119" y="4494"/>
                  </a:cubicBezTo>
                  <a:cubicBezTo>
                    <a:pt x="1772" y="5436"/>
                    <a:pt x="2568" y="6270"/>
                    <a:pt x="3738" y="6270"/>
                  </a:cubicBezTo>
                  <a:cubicBezTo>
                    <a:pt x="3829" y="6270"/>
                    <a:pt x="3923" y="6265"/>
                    <a:pt x="4019" y="6255"/>
                  </a:cubicBezTo>
                  <a:cubicBezTo>
                    <a:pt x="5075" y="6130"/>
                    <a:pt x="6649" y="5136"/>
                    <a:pt x="7229" y="4121"/>
                  </a:cubicBezTo>
                  <a:cubicBezTo>
                    <a:pt x="7809" y="3065"/>
                    <a:pt x="7229" y="2505"/>
                    <a:pt x="6484" y="1718"/>
                  </a:cubicBezTo>
                  <a:cubicBezTo>
                    <a:pt x="5658" y="821"/>
                    <a:pt x="4645" y="1"/>
                    <a:pt x="35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909224" y="3458118"/>
              <a:ext cx="138225" cy="127725"/>
            </a:xfrm>
            <a:custGeom>
              <a:avLst/>
              <a:gdLst/>
              <a:ahLst/>
              <a:cxnLst/>
              <a:rect l="l" t="t" r="r" b="b"/>
              <a:pathLst>
                <a:path w="5529" h="5109" extrusionOk="0">
                  <a:moveTo>
                    <a:pt x="2709" y="0"/>
                  </a:moveTo>
                  <a:cubicBezTo>
                    <a:pt x="2647" y="0"/>
                    <a:pt x="2587" y="4"/>
                    <a:pt x="2528" y="11"/>
                  </a:cubicBezTo>
                  <a:cubicBezTo>
                    <a:pt x="2300" y="52"/>
                    <a:pt x="2093" y="94"/>
                    <a:pt x="1906" y="177"/>
                  </a:cubicBezTo>
                  <a:cubicBezTo>
                    <a:pt x="374" y="839"/>
                    <a:pt x="1" y="3014"/>
                    <a:pt x="1161" y="4216"/>
                  </a:cubicBezTo>
                  <a:cubicBezTo>
                    <a:pt x="1709" y="4764"/>
                    <a:pt x="2092" y="5108"/>
                    <a:pt x="2586" y="5108"/>
                  </a:cubicBezTo>
                  <a:cubicBezTo>
                    <a:pt x="2895" y="5108"/>
                    <a:pt x="3247" y="4974"/>
                    <a:pt x="3708" y="4671"/>
                  </a:cubicBezTo>
                  <a:cubicBezTo>
                    <a:pt x="4516" y="4133"/>
                    <a:pt x="5407" y="3408"/>
                    <a:pt x="5469" y="2476"/>
                  </a:cubicBezTo>
                  <a:cubicBezTo>
                    <a:pt x="5528" y="1275"/>
                    <a:pt x="3886" y="0"/>
                    <a:pt x="27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568474" y="3486343"/>
              <a:ext cx="153825" cy="75375"/>
            </a:xfrm>
            <a:custGeom>
              <a:avLst/>
              <a:gdLst/>
              <a:ahLst/>
              <a:cxnLst/>
              <a:rect l="l" t="t" r="r" b="b"/>
              <a:pathLst>
                <a:path w="6153" h="3015" extrusionOk="0">
                  <a:moveTo>
                    <a:pt x="1368" y="0"/>
                  </a:moveTo>
                  <a:cubicBezTo>
                    <a:pt x="1" y="311"/>
                    <a:pt x="788" y="1637"/>
                    <a:pt x="1430" y="2196"/>
                  </a:cubicBezTo>
                  <a:cubicBezTo>
                    <a:pt x="1956" y="2647"/>
                    <a:pt x="2483" y="3015"/>
                    <a:pt x="3041" y="3015"/>
                  </a:cubicBezTo>
                  <a:cubicBezTo>
                    <a:pt x="3406" y="3015"/>
                    <a:pt x="3784" y="2858"/>
                    <a:pt x="4185" y="2465"/>
                  </a:cubicBezTo>
                  <a:cubicBezTo>
                    <a:pt x="6153" y="539"/>
                    <a:pt x="3004" y="145"/>
                    <a:pt x="1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113274" y="3646818"/>
              <a:ext cx="122325" cy="77525"/>
            </a:xfrm>
            <a:custGeom>
              <a:avLst/>
              <a:gdLst/>
              <a:ahLst/>
              <a:cxnLst/>
              <a:rect l="l" t="t" r="r" b="b"/>
              <a:pathLst>
                <a:path w="4893" h="3101" extrusionOk="0">
                  <a:moveTo>
                    <a:pt x="1399" y="1"/>
                  </a:moveTo>
                  <a:cubicBezTo>
                    <a:pt x="1368" y="1"/>
                    <a:pt x="1336" y="1"/>
                    <a:pt x="1305" y="3"/>
                  </a:cubicBezTo>
                  <a:cubicBezTo>
                    <a:pt x="352" y="790"/>
                    <a:pt x="0" y="1018"/>
                    <a:pt x="476" y="2198"/>
                  </a:cubicBezTo>
                  <a:cubicBezTo>
                    <a:pt x="753" y="2861"/>
                    <a:pt x="1222" y="3101"/>
                    <a:pt x="1805" y="3101"/>
                  </a:cubicBezTo>
                  <a:cubicBezTo>
                    <a:pt x="2097" y="3101"/>
                    <a:pt x="2417" y="3041"/>
                    <a:pt x="2755" y="2944"/>
                  </a:cubicBezTo>
                  <a:cubicBezTo>
                    <a:pt x="4893" y="2313"/>
                    <a:pt x="3208" y="1"/>
                    <a:pt x="13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087374" y="3324768"/>
              <a:ext cx="75100" cy="67775"/>
            </a:xfrm>
            <a:custGeom>
              <a:avLst/>
              <a:gdLst/>
              <a:ahLst/>
              <a:cxnLst/>
              <a:rect l="l" t="t" r="r" b="b"/>
              <a:pathLst>
                <a:path w="3004" h="2711" extrusionOk="0">
                  <a:moveTo>
                    <a:pt x="1782" y="1"/>
                  </a:moveTo>
                  <a:cubicBezTo>
                    <a:pt x="829" y="332"/>
                    <a:pt x="0" y="1057"/>
                    <a:pt x="642" y="1989"/>
                  </a:cubicBezTo>
                  <a:cubicBezTo>
                    <a:pt x="918" y="2374"/>
                    <a:pt x="1339" y="2711"/>
                    <a:pt x="1835" y="2711"/>
                  </a:cubicBezTo>
                  <a:cubicBezTo>
                    <a:pt x="1899" y="2711"/>
                    <a:pt x="1964" y="2705"/>
                    <a:pt x="2030" y="2693"/>
                  </a:cubicBezTo>
                  <a:cubicBezTo>
                    <a:pt x="3004" y="2507"/>
                    <a:pt x="2880" y="249"/>
                    <a:pt x="2051" y="146"/>
                  </a:cubicBezTo>
                  <a:lnTo>
                    <a:pt x="17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254600" y="839425"/>
              <a:ext cx="1860650" cy="811175"/>
            </a:xfrm>
            <a:custGeom>
              <a:avLst/>
              <a:gdLst/>
              <a:ahLst/>
              <a:cxnLst/>
              <a:rect l="l" t="t" r="r" b="b"/>
              <a:pathLst>
                <a:path w="74426" h="32447" extrusionOk="0">
                  <a:moveTo>
                    <a:pt x="11455" y="0"/>
                  </a:moveTo>
                  <a:cubicBezTo>
                    <a:pt x="4764" y="8721"/>
                    <a:pt x="0" y="18353"/>
                    <a:pt x="10689" y="22081"/>
                  </a:cubicBezTo>
                  <a:cubicBezTo>
                    <a:pt x="17276" y="24360"/>
                    <a:pt x="24712" y="22744"/>
                    <a:pt x="31361" y="25395"/>
                  </a:cubicBezTo>
                  <a:cubicBezTo>
                    <a:pt x="38368" y="28167"/>
                    <a:pt x="44051" y="32446"/>
                    <a:pt x="51684" y="32446"/>
                  </a:cubicBezTo>
                  <a:cubicBezTo>
                    <a:pt x="52152" y="32446"/>
                    <a:pt x="52628" y="32430"/>
                    <a:pt x="53111" y="32397"/>
                  </a:cubicBezTo>
                  <a:cubicBezTo>
                    <a:pt x="60133" y="31920"/>
                    <a:pt x="62722" y="26203"/>
                    <a:pt x="63468" y="19927"/>
                  </a:cubicBezTo>
                  <a:cubicBezTo>
                    <a:pt x="64255" y="13423"/>
                    <a:pt x="66513" y="11993"/>
                    <a:pt x="70676" y="7229"/>
                  </a:cubicBezTo>
                  <a:cubicBezTo>
                    <a:pt x="72520" y="5075"/>
                    <a:pt x="74074" y="2548"/>
                    <a:pt x="744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1938528" y="1746504"/>
            <a:ext cx="5266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aveat"/>
              <a:buNone/>
              <a:defRPr sz="72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ourgette"/>
              <a:buNone/>
              <a:defRPr sz="7200">
                <a:solidFill>
                  <a:schemeClr val="dk2"/>
                </a:solidFill>
                <a:latin typeface="Courgette"/>
                <a:ea typeface="Courgette"/>
                <a:cs typeface="Courgette"/>
                <a:sym typeface="Courgett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ourgette"/>
              <a:buNone/>
              <a:defRPr sz="7200">
                <a:solidFill>
                  <a:schemeClr val="dk2"/>
                </a:solidFill>
                <a:latin typeface="Courgette"/>
                <a:ea typeface="Courgette"/>
                <a:cs typeface="Courgette"/>
                <a:sym typeface="Courgett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ourgette"/>
              <a:buNone/>
              <a:defRPr sz="7200">
                <a:solidFill>
                  <a:schemeClr val="dk2"/>
                </a:solidFill>
                <a:latin typeface="Courgette"/>
                <a:ea typeface="Courgette"/>
                <a:cs typeface="Courgette"/>
                <a:sym typeface="Courgett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ourgette"/>
              <a:buNone/>
              <a:defRPr sz="7200">
                <a:solidFill>
                  <a:schemeClr val="dk2"/>
                </a:solidFill>
                <a:latin typeface="Courgette"/>
                <a:ea typeface="Courgette"/>
                <a:cs typeface="Courgette"/>
                <a:sym typeface="Courgett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ourgette"/>
              <a:buNone/>
              <a:defRPr sz="7200">
                <a:solidFill>
                  <a:schemeClr val="dk2"/>
                </a:solidFill>
                <a:latin typeface="Courgette"/>
                <a:ea typeface="Courgette"/>
                <a:cs typeface="Courgette"/>
                <a:sym typeface="Courgett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ourgette"/>
              <a:buNone/>
              <a:defRPr sz="7200">
                <a:solidFill>
                  <a:schemeClr val="dk2"/>
                </a:solidFill>
                <a:latin typeface="Courgette"/>
                <a:ea typeface="Courgette"/>
                <a:cs typeface="Courgette"/>
                <a:sym typeface="Courgett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ourgette"/>
              <a:buNone/>
              <a:defRPr sz="7200">
                <a:solidFill>
                  <a:schemeClr val="dk2"/>
                </a:solidFill>
                <a:latin typeface="Courgette"/>
                <a:ea typeface="Courgette"/>
                <a:cs typeface="Courgette"/>
                <a:sym typeface="Courgett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ourgette"/>
              <a:buNone/>
              <a:defRPr sz="7200">
                <a:solidFill>
                  <a:schemeClr val="dk2"/>
                </a:solidFill>
                <a:latin typeface="Courgette"/>
                <a:ea typeface="Courgette"/>
                <a:cs typeface="Courgette"/>
                <a:sym typeface="Courgette"/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938528" y="2999232"/>
            <a:ext cx="52668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3776924" y="4423399"/>
            <a:ext cx="2293706" cy="720150"/>
          </a:xfrm>
          <a:custGeom>
            <a:avLst/>
            <a:gdLst/>
            <a:ahLst/>
            <a:cxnLst/>
            <a:rect l="l" t="t" r="r" b="b"/>
            <a:pathLst>
              <a:path w="229256" h="71979" extrusionOk="0">
                <a:moveTo>
                  <a:pt x="81025" y="0"/>
                </a:moveTo>
                <a:cubicBezTo>
                  <a:pt x="64376" y="0"/>
                  <a:pt x="47727" y="666"/>
                  <a:pt x="31134" y="1943"/>
                </a:cubicBezTo>
                <a:cubicBezTo>
                  <a:pt x="16261" y="3108"/>
                  <a:pt x="1" y="3829"/>
                  <a:pt x="112" y="23364"/>
                </a:cubicBezTo>
                <a:cubicBezTo>
                  <a:pt x="112" y="30245"/>
                  <a:pt x="2886" y="36794"/>
                  <a:pt x="5661" y="43120"/>
                </a:cubicBezTo>
                <a:cubicBezTo>
                  <a:pt x="10046" y="52999"/>
                  <a:pt x="14707" y="62988"/>
                  <a:pt x="20645" y="71978"/>
                </a:cubicBezTo>
                <a:lnTo>
                  <a:pt x="226647" y="71978"/>
                </a:lnTo>
                <a:lnTo>
                  <a:pt x="229256" y="70813"/>
                </a:lnTo>
                <a:cubicBezTo>
                  <a:pt x="228146" y="69592"/>
                  <a:pt x="227036" y="68427"/>
                  <a:pt x="225926" y="67317"/>
                </a:cubicBezTo>
                <a:cubicBezTo>
                  <a:pt x="211608" y="53165"/>
                  <a:pt x="195125" y="41400"/>
                  <a:pt x="178698" y="29746"/>
                </a:cubicBezTo>
                <a:cubicBezTo>
                  <a:pt x="167155" y="21533"/>
                  <a:pt x="155446" y="13264"/>
                  <a:pt x="142237" y="8103"/>
                </a:cubicBezTo>
                <a:cubicBezTo>
                  <a:pt x="124978" y="1277"/>
                  <a:pt x="106054" y="222"/>
                  <a:pt x="875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358125" y="4608900"/>
            <a:ext cx="1353907" cy="536813"/>
          </a:xfrm>
          <a:custGeom>
            <a:avLst/>
            <a:gdLst/>
            <a:ahLst/>
            <a:cxnLst/>
            <a:rect l="l" t="t" r="r" b="b"/>
            <a:pathLst>
              <a:path w="162827" h="64579" extrusionOk="0">
                <a:moveTo>
                  <a:pt x="113113" y="0"/>
                </a:moveTo>
                <a:cubicBezTo>
                  <a:pt x="109831" y="0"/>
                  <a:pt x="106719" y="214"/>
                  <a:pt x="103945" y="647"/>
                </a:cubicBezTo>
                <a:cubicBezTo>
                  <a:pt x="89572" y="2922"/>
                  <a:pt x="74477" y="8139"/>
                  <a:pt x="59160" y="16075"/>
                </a:cubicBezTo>
                <a:cubicBezTo>
                  <a:pt x="47450" y="22179"/>
                  <a:pt x="35518" y="29893"/>
                  <a:pt x="23642" y="39106"/>
                </a:cubicBezTo>
                <a:lnTo>
                  <a:pt x="23143" y="39494"/>
                </a:lnTo>
                <a:cubicBezTo>
                  <a:pt x="14319" y="46320"/>
                  <a:pt x="3608" y="54644"/>
                  <a:pt x="1" y="64578"/>
                </a:cubicBezTo>
                <a:lnTo>
                  <a:pt x="2443" y="64578"/>
                </a:lnTo>
                <a:cubicBezTo>
                  <a:pt x="6105" y="55588"/>
                  <a:pt x="16206" y="47763"/>
                  <a:pt x="24530" y="41270"/>
                </a:cubicBezTo>
                <a:lnTo>
                  <a:pt x="25030" y="40881"/>
                </a:lnTo>
                <a:cubicBezTo>
                  <a:pt x="36795" y="31780"/>
                  <a:pt x="48615" y="24122"/>
                  <a:pt x="60159" y="18128"/>
                </a:cubicBezTo>
                <a:cubicBezTo>
                  <a:pt x="75309" y="10248"/>
                  <a:pt x="90127" y="5142"/>
                  <a:pt x="104278" y="2922"/>
                </a:cubicBezTo>
                <a:cubicBezTo>
                  <a:pt x="106871" y="2515"/>
                  <a:pt x="109878" y="2300"/>
                  <a:pt x="113124" y="2300"/>
                </a:cubicBezTo>
                <a:cubicBezTo>
                  <a:pt x="126688" y="2300"/>
                  <a:pt x="144423" y="6052"/>
                  <a:pt x="153559" y="15187"/>
                </a:cubicBezTo>
                <a:cubicBezTo>
                  <a:pt x="158498" y="20182"/>
                  <a:pt x="160440" y="26286"/>
                  <a:pt x="159275" y="33334"/>
                </a:cubicBezTo>
                <a:cubicBezTo>
                  <a:pt x="158331" y="39217"/>
                  <a:pt x="155002" y="44433"/>
                  <a:pt x="152171" y="48262"/>
                </a:cubicBezTo>
                <a:cubicBezTo>
                  <a:pt x="148009" y="54089"/>
                  <a:pt x="143070" y="59528"/>
                  <a:pt x="137465" y="64578"/>
                </a:cubicBezTo>
                <a:lnTo>
                  <a:pt x="140850" y="64578"/>
                </a:lnTo>
                <a:cubicBezTo>
                  <a:pt x="145789" y="59917"/>
                  <a:pt x="150229" y="54922"/>
                  <a:pt x="154058" y="49650"/>
                </a:cubicBezTo>
                <a:cubicBezTo>
                  <a:pt x="157000" y="45543"/>
                  <a:pt x="160496" y="40049"/>
                  <a:pt x="161550" y="33722"/>
                </a:cubicBezTo>
                <a:cubicBezTo>
                  <a:pt x="162827" y="25898"/>
                  <a:pt x="160662" y="19127"/>
                  <a:pt x="155168" y="13633"/>
                </a:cubicBezTo>
                <a:cubicBezTo>
                  <a:pt x="148231" y="6641"/>
                  <a:pt x="137687" y="3311"/>
                  <a:pt x="130084" y="1757"/>
                </a:cubicBezTo>
                <a:cubicBezTo>
                  <a:pt x="129751" y="1701"/>
                  <a:pt x="129418" y="1646"/>
                  <a:pt x="129085" y="1535"/>
                </a:cubicBezTo>
                <a:cubicBezTo>
                  <a:pt x="123774" y="520"/>
                  <a:pt x="118237" y="0"/>
                  <a:pt x="113113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rot="240">
            <a:off x="7345597" y="2442119"/>
            <a:ext cx="489135" cy="447357"/>
            <a:chOff x="5177300" y="2314950"/>
            <a:chExt cx="341575" cy="312400"/>
          </a:xfrm>
        </p:grpSpPr>
        <p:sp>
          <p:nvSpPr>
            <p:cNvPr id="33" name="Google Shape;33;p2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2"/>
          <p:cNvGrpSpPr/>
          <p:nvPr/>
        </p:nvGrpSpPr>
        <p:grpSpPr>
          <a:xfrm rot="-5400000">
            <a:off x="1379179" y="1586884"/>
            <a:ext cx="489135" cy="447388"/>
            <a:chOff x="5177300" y="2314950"/>
            <a:chExt cx="341575" cy="312400"/>
          </a:xfrm>
        </p:grpSpPr>
        <p:sp>
          <p:nvSpPr>
            <p:cNvPr id="39" name="Google Shape;39;p2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bg>
      <p:bgPr>
        <a:solidFill>
          <a:schemeClr val="accent4"/>
        </a:solidFill>
        <a:effectLst/>
      </p:bgPr>
    </p:bg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5"/>
          <p:cNvSpPr/>
          <p:nvPr/>
        </p:nvSpPr>
        <p:spPr>
          <a:xfrm>
            <a:off x="692715" y="1034242"/>
            <a:ext cx="186752" cy="167685"/>
          </a:xfrm>
          <a:custGeom>
            <a:avLst/>
            <a:gdLst/>
            <a:ahLst/>
            <a:cxnLst/>
            <a:rect l="l" t="t" r="r" b="b"/>
            <a:pathLst>
              <a:path w="5821" h="5221" extrusionOk="0">
                <a:moveTo>
                  <a:pt x="3294" y="0"/>
                </a:moveTo>
                <a:cubicBezTo>
                  <a:pt x="3024" y="0"/>
                  <a:pt x="2734" y="83"/>
                  <a:pt x="2486" y="208"/>
                </a:cubicBezTo>
                <a:cubicBezTo>
                  <a:pt x="1284" y="788"/>
                  <a:pt x="0" y="2362"/>
                  <a:pt x="539" y="3770"/>
                </a:cubicBezTo>
                <a:cubicBezTo>
                  <a:pt x="725" y="4247"/>
                  <a:pt x="1098" y="4620"/>
                  <a:pt x="1533" y="4848"/>
                </a:cubicBezTo>
                <a:cubicBezTo>
                  <a:pt x="1989" y="5096"/>
                  <a:pt x="2548" y="5220"/>
                  <a:pt x="3128" y="5220"/>
                </a:cubicBezTo>
                <a:cubicBezTo>
                  <a:pt x="4143" y="5220"/>
                  <a:pt x="5179" y="4806"/>
                  <a:pt x="5614" y="3853"/>
                </a:cubicBezTo>
                <a:cubicBezTo>
                  <a:pt x="5800" y="3460"/>
                  <a:pt x="5821" y="2983"/>
                  <a:pt x="5717" y="2548"/>
                </a:cubicBezTo>
                <a:cubicBezTo>
                  <a:pt x="5696" y="2445"/>
                  <a:pt x="5676" y="2341"/>
                  <a:pt x="5634" y="2238"/>
                </a:cubicBezTo>
                <a:cubicBezTo>
                  <a:pt x="5448" y="1720"/>
                  <a:pt x="5116" y="1264"/>
                  <a:pt x="4764" y="850"/>
                </a:cubicBezTo>
                <a:cubicBezTo>
                  <a:pt x="4454" y="498"/>
                  <a:pt x="4081" y="125"/>
                  <a:pt x="3604" y="21"/>
                </a:cubicBezTo>
                <a:cubicBezTo>
                  <a:pt x="3501" y="0"/>
                  <a:pt x="3397" y="0"/>
                  <a:pt x="32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5"/>
          <p:cNvSpPr/>
          <p:nvPr/>
        </p:nvSpPr>
        <p:spPr>
          <a:xfrm>
            <a:off x="2560783" y="233392"/>
            <a:ext cx="95702" cy="91695"/>
          </a:xfrm>
          <a:custGeom>
            <a:avLst/>
            <a:gdLst/>
            <a:ahLst/>
            <a:cxnLst/>
            <a:rect l="l" t="t" r="r" b="b"/>
            <a:pathLst>
              <a:path w="2983" h="2855" extrusionOk="0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5"/>
          <p:cNvSpPr/>
          <p:nvPr/>
        </p:nvSpPr>
        <p:spPr>
          <a:xfrm>
            <a:off x="6362046" y="233231"/>
            <a:ext cx="95060" cy="91856"/>
          </a:xfrm>
          <a:custGeom>
            <a:avLst/>
            <a:gdLst/>
            <a:ahLst/>
            <a:cxnLst/>
            <a:rect l="l" t="t" r="r" b="b"/>
            <a:pathLst>
              <a:path w="2963" h="2860" extrusionOk="0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8328478" y="4747860"/>
            <a:ext cx="121625" cy="109135"/>
          </a:xfrm>
          <a:custGeom>
            <a:avLst/>
            <a:gdLst/>
            <a:ahLst/>
            <a:cxnLst/>
            <a:rect l="l" t="t" r="r" b="b"/>
            <a:pathLst>
              <a:path w="3791" h="3398" extrusionOk="0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5"/>
          <p:cNvSpPr/>
          <p:nvPr/>
        </p:nvSpPr>
        <p:spPr>
          <a:xfrm>
            <a:off x="8643464" y="1326960"/>
            <a:ext cx="121657" cy="109135"/>
          </a:xfrm>
          <a:custGeom>
            <a:avLst/>
            <a:gdLst/>
            <a:ahLst/>
            <a:cxnLst/>
            <a:rect l="l" t="t" r="r" b="b"/>
            <a:pathLst>
              <a:path w="3792" h="3398" extrusionOk="0">
                <a:moveTo>
                  <a:pt x="1948" y="1"/>
                </a:moveTo>
                <a:cubicBezTo>
                  <a:pt x="1699" y="1"/>
                  <a:pt x="1471" y="104"/>
                  <a:pt x="1264" y="270"/>
                </a:cubicBezTo>
                <a:cubicBezTo>
                  <a:pt x="601" y="788"/>
                  <a:pt x="1" y="1968"/>
                  <a:pt x="518" y="2776"/>
                </a:cubicBezTo>
                <a:cubicBezTo>
                  <a:pt x="684" y="3046"/>
                  <a:pt x="974" y="3232"/>
                  <a:pt x="1285" y="3336"/>
                </a:cubicBezTo>
                <a:cubicBezTo>
                  <a:pt x="1471" y="3377"/>
                  <a:pt x="1658" y="3398"/>
                  <a:pt x="1865" y="3398"/>
                </a:cubicBezTo>
                <a:cubicBezTo>
                  <a:pt x="2673" y="3398"/>
                  <a:pt x="3543" y="2983"/>
                  <a:pt x="3729" y="2155"/>
                </a:cubicBezTo>
                <a:cubicBezTo>
                  <a:pt x="3791" y="1886"/>
                  <a:pt x="3750" y="1575"/>
                  <a:pt x="3626" y="1326"/>
                </a:cubicBezTo>
                <a:cubicBezTo>
                  <a:pt x="3605" y="1264"/>
                  <a:pt x="3563" y="1202"/>
                  <a:pt x="3543" y="1140"/>
                </a:cubicBezTo>
                <a:cubicBezTo>
                  <a:pt x="3356" y="829"/>
                  <a:pt x="3087" y="581"/>
                  <a:pt x="2797" y="373"/>
                </a:cubicBezTo>
                <a:cubicBezTo>
                  <a:pt x="2548" y="187"/>
                  <a:pt x="2279" y="1"/>
                  <a:pt x="19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5"/>
          <p:cNvSpPr/>
          <p:nvPr/>
        </p:nvSpPr>
        <p:spPr>
          <a:xfrm>
            <a:off x="-10405" y="-6911"/>
            <a:ext cx="1394273" cy="1108375"/>
          </a:xfrm>
          <a:custGeom>
            <a:avLst/>
            <a:gdLst/>
            <a:ahLst/>
            <a:cxnLst/>
            <a:rect l="l" t="t" r="r" b="b"/>
            <a:pathLst>
              <a:path w="43459" h="34510" extrusionOk="0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5"/>
          <p:cNvSpPr/>
          <p:nvPr/>
        </p:nvSpPr>
        <p:spPr>
          <a:xfrm>
            <a:off x="7710450" y="530327"/>
            <a:ext cx="1433536" cy="1327661"/>
          </a:xfrm>
          <a:custGeom>
            <a:avLst/>
            <a:gdLst/>
            <a:ahLst/>
            <a:cxnLst/>
            <a:rect l="l" t="t" r="r" b="b"/>
            <a:pathLst>
              <a:path w="66452" h="61480" extrusionOk="0">
                <a:moveTo>
                  <a:pt x="41698" y="1"/>
                </a:moveTo>
                <a:cubicBezTo>
                  <a:pt x="37804" y="1"/>
                  <a:pt x="33806" y="125"/>
                  <a:pt x="29725" y="394"/>
                </a:cubicBezTo>
                <a:lnTo>
                  <a:pt x="29270" y="436"/>
                </a:lnTo>
                <a:cubicBezTo>
                  <a:pt x="20342" y="1016"/>
                  <a:pt x="9198" y="1741"/>
                  <a:pt x="3750" y="8141"/>
                </a:cubicBezTo>
                <a:cubicBezTo>
                  <a:pt x="1099" y="11228"/>
                  <a:pt x="1" y="15412"/>
                  <a:pt x="477" y="20591"/>
                </a:cubicBezTo>
                <a:cubicBezTo>
                  <a:pt x="2486" y="42299"/>
                  <a:pt x="25728" y="52014"/>
                  <a:pt x="35608" y="55183"/>
                </a:cubicBezTo>
                <a:cubicBezTo>
                  <a:pt x="46504" y="58663"/>
                  <a:pt x="56799" y="60755"/>
                  <a:pt x="66451" y="61480"/>
                </a:cubicBezTo>
                <a:lnTo>
                  <a:pt x="66451" y="59885"/>
                </a:lnTo>
                <a:cubicBezTo>
                  <a:pt x="56944" y="59181"/>
                  <a:pt x="46814" y="57109"/>
                  <a:pt x="36105" y="53671"/>
                </a:cubicBezTo>
                <a:cubicBezTo>
                  <a:pt x="30181" y="51786"/>
                  <a:pt x="19348" y="47477"/>
                  <a:pt x="11456" y="39585"/>
                </a:cubicBezTo>
                <a:cubicBezTo>
                  <a:pt x="6546" y="34697"/>
                  <a:pt x="2797" y="28400"/>
                  <a:pt x="2051" y="20446"/>
                </a:cubicBezTo>
                <a:cubicBezTo>
                  <a:pt x="1616" y="15640"/>
                  <a:pt x="2569" y="11953"/>
                  <a:pt x="4951" y="9156"/>
                </a:cubicBezTo>
                <a:cubicBezTo>
                  <a:pt x="9964" y="3274"/>
                  <a:pt x="20735" y="2569"/>
                  <a:pt x="29373" y="2010"/>
                </a:cubicBezTo>
                <a:lnTo>
                  <a:pt x="29829" y="1989"/>
                </a:lnTo>
                <a:cubicBezTo>
                  <a:pt x="33868" y="1720"/>
                  <a:pt x="37845" y="1596"/>
                  <a:pt x="41719" y="1596"/>
                </a:cubicBezTo>
                <a:cubicBezTo>
                  <a:pt x="47705" y="1596"/>
                  <a:pt x="53484" y="1906"/>
                  <a:pt x="58953" y="2528"/>
                </a:cubicBezTo>
                <a:cubicBezTo>
                  <a:pt x="61521" y="2839"/>
                  <a:pt x="64007" y="3191"/>
                  <a:pt x="66451" y="3626"/>
                </a:cubicBezTo>
                <a:lnTo>
                  <a:pt x="66451" y="2031"/>
                </a:lnTo>
                <a:cubicBezTo>
                  <a:pt x="64069" y="1616"/>
                  <a:pt x="61625" y="1244"/>
                  <a:pt x="59139" y="954"/>
                </a:cubicBezTo>
                <a:cubicBezTo>
                  <a:pt x="53588" y="332"/>
                  <a:pt x="47767" y="1"/>
                  <a:pt x="416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5"/>
          <p:cNvSpPr/>
          <p:nvPr/>
        </p:nvSpPr>
        <p:spPr>
          <a:xfrm>
            <a:off x="3857333" y="-6911"/>
            <a:ext cx="2387772" cy="1042117"/>
          </a:xfrm>
          <a:custGeom>
            <a:avLst/>
            <a:gdLst/>
            <a:ahLst/>
            <a:cxnLst/>
            <a:rect l="l" t="t" r="r" b="b"/>
            <a:pathLst>
              <a:path w="74426" h="32447" extrusionOk="0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5"/>
          <p:cNvSpPr/>
          <p:nvPr/>
        </p:nvSpPr>
        <p:spPr>
          <a:xfrm>
            <a:off x="3207626" y="4433150"/>
            <a:ext cx="1547839" cy="711981"/>
          </a:xfrm>
          <a:custGeom>
            <a:avLst/>
            <a:gdLst/>
            <a:ahLst/>
            <a:cxnLst/>
            <a:rect l="l" t="t" r="r" b="b"/>
            <a:pathLst>
              <a:path w="62350" h="28680" extrusionOk="0">
                <a:moveTo>
                  <a:pt x="41636" y="0"/>
                </a:moveTo>
                <a:cubicBezTo>
                  <a:pt x="26782" y="0"/>
                  <a:pt x="9821" y="8724"/>
                  <a:pt x="2175" y="20436"/>
                </a:cubicBezTo>
                <a:cubicBezTo>
                  <a:pt x="1699" y="21181"/>
                  <a:pt x="1285" y="21989"/>
                  <a:pt x="953" y="22839"/>
                </a:cubicBezTo>
                <a:cubicBezTo>
                  <a:pt x="228" y="24724"/>
                  <a:pt x="0" y="26795"/>
                  <a:pt x="518" y="28680"/>
                </a:cubicBezTo>
                <a:lnTo>
                  <a:pt x="53318" y="28680"/>
                </a:lnTo>
                <a:cubicBezTo>
                  <a:pt x="55265" y="27396"/>
                  <a:pt x="57068" y="25925"/>
                  <a:pt x="58559" y="24164"/>
                </a:cubicBezTo>
                <a:cubicBezTo>
                  <a:pt x="60734" y="21616"/>
                  <a:pt x="62225" y="18426"/>
                  <a:pt x="62267" y="15071"/>
                </a:cubicBezTo>
                <a:cubicBezTo>
                  <a:pt x="62350" y="8339"/>
                  <a:pt x="56405" y="2705"/>
                  <a:pt x="49880" y="1006"/>
                </a:cubicBezTo>
                <a:cubicBezTo>
                  <a:pt x="47263" y="322"/>
                  <a:pt x="44488" y="0"/>
                  <a:pt x="41636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5"/>
          <p:cNvSpPr/>
          <p:nvPr/>
        </p:nvSpPr>
        <p:spPr>
          <a:xfrm>
            <a:off x="1422746" y="4751853"/>
            <a:ext cx="183515" cy="147455"/>
          </a:xfrm>
          <a:custGeom>
            <a:avLst/>
            <a:gdLst/>
            <a:ahLst/>
            <a:cxnLst/>
            <a:rect l="l" t="t" r="r" b="b"/>
            <a:pathLst>
              <a:path w="7810" h="6276" extrusionOk="0">
                <a:moveTo>
                  <a:pt x="4062" y="1"/>
                </a:moveTo>
                <a:cubicBezTo>
                  <a:pt x="3994" y="1"/>
                  <a:pt x="3924" y="3"/>
                  <a:pt x="3854" y="9"/>
                </a:cubicBezTo>
                <a:cubicBezTo>
                  <a:pt x="2797" y="112"/>
                  <a:pt x="1202" y="1086"/>
                  <a:pt x="622" y="2101"/>
                </a:cubicBezTo>
                <a:cubicBezTo>
                  <a:pt x="1" y="3137"/>
                  <a:pt x="581" y="3696"/>
                  <a:pt x="1306" y="4504"/>
                </a:cubicBezTo>
                <a:cubicBezTo>
                  <a:pt x="2123" y="5429"/>
                  <a:pt x="3146" y="6276"/>
                  <a:pt x="4265" y="6276"/>
                </a:cubicBezTo>
                <a:cubicBezTo>
                  <a:pt x="4423" y="6276"/>
                  <a:pt x="4583" y="6259"/>
                  <a:pt x="4744" y="6223"/>
                </a:cubicBezTo>
                <a:cubicBezTo>
                  <a:pt x="5014" y="6161"/>
                  <a:pt x="5304" y="6057"/>
                  <a:pt x="5594" y="5871"/>
                </a:cubicBezTo>
                <a:cubicBezTo>
                  <a:pt x="7064" y="4918"/>
                  <a:pt x="7810" y="3385"/>
                  <a:pt x="6733" y="1811"/>
                </a:cubicBezTo>
                <a:cubicBezTo>
                  <a:pt x="6066" y="850"/>
                  <a:pt x="5269" y="1"/>
                  <a:pt x="406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5"/>
          <p:cNvSpPr/>
          <p:nvPr/>
        </p:nvSpPr>
        <p:spPr>
          <a:xfrm>
            <a:off x="1269054" y="4566503"/>
            <a:ext cx="130858" cy="120059"/>
          </a:xfrm>
          <a:custGeom>
            <a:avLst/>
            <a:gdLst/>
            <a:ahLst/>
            <a:cxnLst/>
            <a:rect l="l" t="t" r="r" b="b"/>
            <a:pathLst>
              <a:path w="5569" h="5110" extrusionOk="0">
                <a:moveTo>
                  <a:pt x="3008" y="0"/>
                </a:moveTo>
                <a:cubicBezTo>
                  <a:pt x="2704" y="0"/>
                  <a:pt x="2356" y="130"/>
                  <a:pt x="1902" y="420"/>
                </a:cubicBezTo>
                <a:cubicBezTo>
                  <a:pt x="1073" y="938"/>
                  <a:pt x="162" y="1642"/>
                  <a:pt x="100" y="2595"/>
                </a:cubicBezTo>
                <a:cubicBezTo>
                  <a:pt x="0" y="3786"/>
                  <a:pt x="1650" y="5109"/>
                  <a:pt x="2827" y="5109"/>
                </a:cubicBezTo>
                <a:cubicBezTo>
                  <a:pt x="2879" y="5109"/>
                  <a:pt x="2929" y="5107"/>
                  <a:pt x="2979" y="5101"/>
                </a:cubicBezTo>
                <a:cubicBezTo>
                  <a:pt x="3207" y="5060"/>
                  <a:pt x="3414" y="5019"/>
                  <a:pt x="3600" y="4936"/>
                </a:cubicBezTo>
                <a:cubicBezTo>
                  <a:pt x="5154" y="4314"/>
                  <a:pt x="5568" y="2119"/>
                  <a:pt x="4429" y="917"/>
                </a:cubicBezTo>
                <a:cubicBezTo>
                  <a:pt x="3888" y="351"/>
                  <a:pt x="3507" y="0"/>
                  <a:pt x="30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5"/>
          <p:cNvSpPr/>
          <p:nvPr/>
        </p:nvSpPr>
        <p:spPr>
          <a:xfrm>
            <a:off x="1575099" y="4594298"/>
            <a:ext cx="144580" cy="72130"/>
          </a:xfrm>
          <a:custGeom>
            <a:avLst/>
            <a:gdLst/>
            <a:ahLst/>
            <a:cxnLst/>
            <a:rect l="l" t="t" r="r" b="b"/>
            <a:pathLst>
              <a:path w="6153" h="3070" extrusionOk="0">
                <a:moveTo>
                  <a:pt x="3130" y="1"/>
                </a:moveTo>
                <a:cubicBezTo>
                  <a:pt x="2769" y="1"/>
                  <a:pt x="2391" y="156"/>
                  <a:pt x="1989" y="542"/>
                </a:cubicBezTo>
                <a:cubicBezTo>
                  <a:pt x="0" y="2448"/>
                  <a:pt x="3149" y="2883"/>
                  <a:pt x="4764" y="3069"/>
                </a:cubicBezTo>
                <a:cubicBezTo>
                  <a:pt x="6152" y="2779"/>
                  <a:pt x="5386" y="1412"/>
                  <a:pt x="4744" y="853"/>
                </a:cubicBezTo>
                <a:cubicBezTo>
                  <a:pt x="4225" y="384"/>
                  <a:pt x="3698" y="1"/>
                  <a:pt x="31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5"/>
          <p:cNvSpPr/>
          <p:nvPr/>
        </p:nvSpPr>
        <p:spPr>
          <a:xfrm>
            <a:off x="1095624" y="4433147"/>
            <a:ext cx="114950" cy="73163"/>
          </a:xfrm>
          <a:custGeom>
            <a:avLst/>
            <a:gdLst/>
            <a:ahLst/>
            <a:cxnLst/>
            <a:rect l="l" t="t" r="r" b="b"/>
            <a:pathLst>
              <a:path w="4892" h="3114" extrusionOk="0">
                <a:moveTo>
                  <a:pt x="3093" y="1"/>
                </a:moveTo>
                <a:cubicBezTo>
                  <a:pt x="2807" y="1"/>
                  <a:pt x="2492" y="57"/>
                  <a:pt x="2157" y="151"/>
                </a:cubicBezTo>
                <a:cubicBezTo>
                  <a:pt x="1" y="747"/>
                  <a:pt x="1693" y="3114"/>
                  <a:pt x="3519" y="3114"/>
                </a:cubicBezTo>
                <a:cubicBezTo>
                  <a:pt x="3534" y="3114"/>
                  <a:pt x="3550" y="3114"/>
                  <a:pt x="3566" y="3113"/>
                </a:cubicBezTo>
                <a:cubicBezTo>
                  <a:pt x="4539" y="2347"/>
                  <a:pt x="4891" y="2119"/>
                  <a:pt x="4436" y="938"/>
                </a:cubicBezTo>
                <a:cubicBezTo>
                  <a:pt x="4169" y="251"/>
                  <a:pt x="3694" y="1"/>
                  <a:pt x="30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5"/>
          <p:cNvSpPr/>
          <p:nvPr/>
        </p:nvSpPr>
        <p:spPr>
          <a:xfrm>
            <a:off x="1159442" y="4745791"/>
            <a:ext cx="70117" cy="63225"/>
          </a:xfrm>
          <a:custGeom>
            <a:avLst/>
            <a:gdLst/>
            <a:ahLst/>
            <a:cxnLst/>
            <a:rect l="l" t="t" r="r" b="b"/>
            <a:pathLst>
              <a:path w="2984" h="2691" extrusionOk="0">
                <a:moveTo>
                  <a:pt x="1169" y="1"/>
                </a:moveTo>
                <a:cubicBezTo>
                  <a:pt x="1105" y="1"/>
                  <a:pt x="1040" y="6"/>
                  <a:pt x="974" y="18"/>
                </a:cubicBezTo>
                <a:cubicBezTo>
                  <a:pt x="0" y="184"/>
                  <a:pt x="83" y="2421"/>
                  <a:pt x="912" y="2545"/>
                </a:cubicBezTo>
                <a:lnTo>
                  <a:pt x="1181" y="2690"/>
                </a:lnTo>
                <a:cubicBezTo>
                  <a:pt x="2155" y="2380"/>
                  <a:pt x="2983" y="1675"/>
                  <a:pt x="2362" y="743"/>
                </a:cubicBezTo>
                <a:cubicBezTo>
                  <a:pt x="2087" y="339"/>
                  <a:pt x="1665" y="1"/>
                  <a:pt x="11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9" name="Google Shape;579;p25"/>
          <p:cNvGrpSpPr/>
          <p:nvPr/>
        </p:nvGrpSpPr>
        <p:grpSpPr>
          <a:xfrm rot="10800000">
            <a:off x="6311381" y="3803824"/>
            <a:ext cx="1931101" cy="1350549"/>
            <a:chOff x="3045330" y="-6829"/>
            <a:chExt cx="2308272" cy="1614331"/>
          </a:xfrm>
        </p:grpSpPr>
        <p:sp>
          <p:nvSpPr>
            <p:cNvPr id="580" name="Google Shape;580;p25"/>
            <p:cNvSpPr/>
            <p:nvPr/>
          </p:nvSpPr>
          <p:spPr>
            <a:xfrm>
              <a:off x="4420183" y="61587"/>
              <a:ext cx="933419" cy="1188837"/>
            </a:xfrm>
            <a:custGeom>
              <a:avLst/>
              <a:gdLst/>
              <a:ahLst/>
              <a:cxnLst/>
              <a:rect l="l" t="t" r="r" b="b"/>
              <a:pathLst>
                <a:path w="29083" h="37099" extrusionOk="0">
                  <a:moveTo>
                    <a:pt x="3464" y="0"/>
                  </a:moveTo>
                  <a:cubicBezTo>
                    <a:pt x="3337" y="0"/>
                    <a:pt x="3263" y="13"/>
                    <a:pt x="3252" y="40"/>
                  </a:cubicBezTo>
                  <a:cubicBezTo>
                    <a:pt x="1699" y="4162"/>
                    <a:pt x="0" y="10086"/>
                    <a:pt x="3024" y="14478"/>
                  </a:cubicBezTo>
                  <a:cubicBezTo>
                    <a:pt x="4164" y="16135"/>
                    <a:pt x="6090" y="16590"/>
                    <a:pt x="7789" y="17440"/>
                  </a:cubicBezTo>
                  <a:cubicBezTo>
                    <a:pt x="9736" y="18413"/>
                    <a:pt x="10502" y="20008"/>
                    <a:pt x="10813" y="22100"/>
                  </a:cubicBezTo>
                  <a:cubicBezTo>
                    <a:pt x="11041" y="23675"/>
                    <a:pt x="11144" y="25373"/>
                    <a:pt x="12139" y="26616"/>
                  </a:cubicBezTo>
                  <a:cubicBezTo>
                    <a:pt x="13485" y="28335"/>
                    <a:pt x="15660" y="28149"/>
                    <a:pt x="17296" y="29309"/>
                  </a:cubicBezTo>
                  <a:cubicBezTo>
                    <a:pt x="18373" y="30055"/>
                    <a:pt x="18912" y="31256"/>
                    <a:pt x="19471" y="32416"/>
                  </a:cubicBezTo>
                  <a:cubicBezTo>
                    <a:pt x="20468" y="34444"/>
                    <a:pt x="22931" y="37099"/>
                    <a:pt x="25536" y="37099"/>
                  </a:cubicBezTo>
                  <a:cubicBezTo>
                    <a:pt x="25963" y="37099"/>
                    <a:pt x="26395" y="37027"/>
                    <a:pt x="26825" y="36869"/>
                  </a:cubicBezTo>
                  <a:cubicBezTo>
                    <a:pt x="27715" y="34757"/>
                    <a:pt x="29083" y="32271"/>
                    <a:pt x="28544" y="29930"/>
                  </a:cubicBezTo>
                  <a:cubicBezTo>
                    <a:pt x="27695" y="26202"/>
                    <a:pt x="24940" y="24379"/>
                    <a:pt x="26659" y="20360"/>
                  </a:cubicBezTo>
                  <a:cubicBezTo>
                    <a:pt x="27860" y="17523"/>
                    <a:pt x="28068" y="14540"/>
                    <a:pt x="24733" y="13069"/>
                  </a:cubicBezTo>
                  <a:cubicBezTo>
                    <a:pt x="23324" y="12448"/>
                    <a:pt x="21294" y="12468"/>
                    <a:pt x="20217" y="11143"/>
                  </a:cubicBezTo>
                  <a:cubicBezTo>
                    <a:pt x="19078" y="9734"/>
                    <a:pt x="19803" y="8450"/>
                    <a:pt x="19658" y="6938"/>
                  </a:cubicBezTo>
                  <a:cubicBezTo>
                    <a:pt x="19326" y="3437"/>
                    <a:pt x="15556" y="2153"/>
                    <a:pt x="12636" y="1511"/>
                  </a:cubicBezTo>
                  <a:cubicBezTo>
                    <a:pt x="11879" y="1359"/>
                    <a:pt x="4791" y="0"/>
                    <a:pt x="34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3045330" y="-6829"/>
              <a:ext cx="1311723" cy="291866"/>
            </a:xfrm>
            <a:custGeom>
              <a:avLst/>
              <a:gdLst/>
              <a:ahLst/>
              <a:cxnLst/>
              <a:rect l="l" t="t" r="r" b="b"/>
              <a:pathLst>
                <a:path w="40870" h="9108" extrusionOk="0">
                  <a:moveTo>
                    <a:pt x="0" y="0"/>
                  </a:moveTo>
                  <a:cubicBezTo>
                    <a:pt x="1450" y="870"/>
                    <a:pt x="3232" y="1305"/>
                    <a:pt x="4599" y="1346"/>
                  </a:cubicBezTo>
                  <a:cubicBezTo>
                    <a:pt x="5883" y="1388"/>
                    <a:pt x="7188" y="1388"/>
                    <a:pt x="8348" y="2051"/>
                  </a:cubicBezTo>
                  <a:cubicBezTo>
                    <a:pt x="10047" y="3086"/>
                    <a:pt x="10792" y="5116"/>
                    <a:pt x="12905" y="5655"/>
                  </a:cubicBezTo>
                  <a:cubicBezTo>
                    <a:pt x="13250" y="5739"/>
                    <a:pt x="13599" y="5774"/>
                    <a:pt x="13949" y="5774"/>
                  </a:cubicBezTo>
                  <a:cubicBezTo>
                    <a:pt x="15159" y="5774"/>
                    <a:pt x="16394" y="5350"/>
                    <a:pt x="17566" y="5013"/>
                  </a:cubicBezTo>
                  <a:cubicBezTo>
                    <a:pt x="18352" y="4790"/>
                    <a:pt x="19093" y="4659"/>
                    <a:pt x="19803" y="4659"/>
                  </a:cubicBezTo>
                  <a:cubicBezTo>
                    <a:pt x="20945" y="4659"/>
                    <a:pt x="22008" y="4998"/>
                    <a:pt x="23055" y="5841"/>
                  </a:cubicBezTo>
                  <a:cubicBezTo>
                    <a:pt x="24526" y="7022"/>
                    <a:pt x="25748" y="8617"/>
                    <a:pt x="27716" y="8969"/>
                  </a:cubicBezTo>
                  <a:cubicBezTo>
                    <a:pt x="28249" y="9064"/>
                    <a:pt x="28776" y="9108"/>
                    <a:pt x="29297" y="9108"/>
                  </a:cubicBezTo>
                  <a:cubicBezTo>
                    <a:pt x="33910" y="9108"/>
                    <a:pt x="37976" y="5628"/>
                    <a:pt x="40786" y="2817"/>
                  </a:cubicBezTo>
                  <a:cubicBezTo>
                    <a:pt x="40869" y="2714"/>
                    <a:pt x="40103" y="1471"/>
                    <a:pt x="391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3623040" y="328330"/>
              <a:ext cx="848367" cy="1279172"/>
            </a:xfrm>
            <a:custGeom>
              <a:avLst/>
              <a:gdLst/>
              <a:ahLst/>
              <a:cxnLst/>
              <a:rect l="l" t="t" r="r" b="b"/>
              <a:pathLst>
                <a:path w="26433" h="39918" extrusionOk="0">
                  <a:moveTo>
                    <a:pt x="20451" y="1"/>
                  </a:moveTo>
                  <a:cubicBezTo>
                    <a:pt x="20449" y="1"/>
                    <a:pt x="20447" y="1"/>
                    <a:pt x="20446" y="2"/>
                  </a:cubicBezTo>
                  <a:cubicBezTo>
                    <a:pt x="16158" y="954"/>
                    <a:pt x="10275" y="2798"/>
                    <a:pt x="8266" y="7728"/>
                  </a:cubicBezTo>
                  <a:cubicBezTo>
                    <a:pt x="7499" y="9592"/>
                    <a:pt x="8183" y="11456"/>
                    <a:pt x="8411" y="13341"/>
                  </a:cubicBezTo>
                  <a:cubicBezTo>
                    <a:pt x="8659" y="15496"/>
                    <a:pt x="7748" y="17008"/>
                    <a:pt x="6174" y="18416"/>
                  </a:cubicBezTo>
                  <a:cubicBezTo>
                    <a:pt x="4972" y="19473"/>
                    <a:pt x="3626" y="20488"/>
                    <a:pt x="3108" y="22000"/>
                  </a:cubicBezTo>
                  <a:cubicBezTo>
                    <a:pt x="2425" y="24071"/>
                    <a:pt x="3750" y="25791"/>
                    <a:pt x="3709" y="27779"/>
                  </a:cubicBezTo>
                  <a:cubicBezTo>
                    <a:pt x="3667" y="29105"/>
                    <a:pt x="2942" y="30203"/>
                    <a:pt x="2300" y="31321"/>
                  </a:cubicBezTo>
                  <a:cubicBezTo>
                    <a:pt x="954" y="33579"/>
                    <a:pt x="1" y="37991"/>
                    <a:pt x="2611" y="39917"/>
                  </a:cubicBezTo>
                  <a:cubicBezTo>
                    <a:pt x="4869" y="39503"/>
                    <a:pt x="7686" y="39275"/>
                    <a:pt x="9364" y="37535"/>
                  </a:cubicBezTo>
                  <a:cubicBezTo>
                    <a:pt x="11994" y="34780"/>
                    <a:pt x="12015" y="31466"/>
                    <a:pt x="16324" y="30700"/>
                  </a:cubicBezTo>
                  <a:cubicBezTo>
                    <a:pt x="19327" y="30161"/>
                    <a:pt x="21958" y="28690"/>
                    <a:pt x="21357" y="25107"/>
                  </a:cubicBezTo>
                  <a:cubicBezTo>
                    <a:pt x="21088" y="23574"/>
                    <a:pt x="19969" y="21896"/>
                    <a:pt x="20487" y="20281"/>
                  </a:cubicBezTo>
                  <a:cubicBezTo>
                    <a:pt x="21026" y="18541"/>
                    <a:pt x="22517" y="18437"/>
                    <a:pt x="23698" y="17484"/>
                  </a:cubicBezTo>
                  <a:cubicBezTo>
                    <a:pt x="26432" y="15309"/>
                    <a:pt x="25438" y="11436"/>
                    <a:pt x="24381" y="8660"/>
                  </a:cubicBezTo>
                  <a:cubicBezTo>
                    <a:pt x="24072" y="7856"/>
                    <a:pt x="20811" y="1"/>
                    <a:pt x="20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25"/>
          <p:cNvSpPr/>
          <p:nvPr/>
        </p:nvSpPr>
        <p:spPr>
          <a:xfrm rot="-5400000">
            <a:off x="-597935" y="2503512"/>
            <a:ext cx="2085044" cy="909976"/>
          </a:xfrm>
          <a:custGeom>
            <a:avLst/>
            <a:gdLst/>
            <a:ahLst/>
            <a:cxnLst/>
            <a:rect l="l" t="t" r="r" b="b"/>
            <a:pathLst>
              <a:path w="74426" h="32447" extrusionOk="0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">
    <p:bg>
      <p:bgPr>
        <a:solidFill>
          <a:schemeClr val="accent1"/>
        </a:solidFill>
        <a:effectLst/>
      </p:bgPr>
    </p:bg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6"/>
          <p:cNvSpPr/>
          <p:nvPr/>
        </p:nvSpPr>
        <p:spPr>
          <a:xfrm>
            <a:off x="2209324" y="4423399"/>
            <a:ext cx="2293706" cy="720150"/>
          </a:xfrm>
          <a:custGeom>
            <a:avLst/>
            <a:gdLst/>
            <a:ahLst/>
            <a:cxnLst/>
            <a:rect l="l" t="t" r="r" b="b"/>
            <a:pathLst>
              <a:path w="229256" h="71979" extrusionOk="0">
                <a:moveTo>
                  <a:pt x="81025" y="0"/>
                </a:moveTo>
                <a:cubicBezTo>
                  <a:pt x="64376" y="0"/>
                  <a:pt x="47727" y="666"/>
                  <a:pt x="31134" y="1943"/>
                </a:cubicBezTo>
                <a:cubicBezTo>
                  <a:pt x="16261" y="3108"/>
                  <a:pt x="1" y="3829"/>
                  <a:pt x="112" y="23364"/>
                </a:cubicBezTo>
                <a:cubicBezTo>
                  <a:pt x="112" y="30245"/>
                  <a:pt x="2886" y="36794"/>
                  <a:pt x="5661" y="43120"/>
                </a:cubicBezTo>
                <a:cubicBezTo>
                  <a:pt x="10046" y="52999"/>
                  <a:pt x="14707" y="62988"/>
                  <a:pt x="20645" y="71978"/>
                </a:cubicBezTo>
                <a:lnTo>
                  <a:pt x="226647" y="71978"/>
                </a:lnTo>
                <a:lnTo>
                  <a:pt x="229256" y="70813"/>
                </a:lnTo>
                <a:cubicBezTo>
                  <a:pt x="228146" y="69592"/>
                  <a:pt x="227036" y="68427"/>
                  <a:pt x="225926" y="67317"/>
                </a:cubicBezTo>
                <a:cubicBezTo>
                  <a:pt x="211608" y="53165"/>
                  <a:pt x="195125" y="41400"/>
                  <a:pt x="178698" y="29746"/>
                </a:cubicBezTo>
                <a:cubicBezTo>
                  <a:pt x="167155" y="21533"/>
                  <a:pt x="155446" y="13264"/>
                  <a:pt x="142237" y="8103"/>
                </a:cubicBezTo>
                <a:cubicBezTo>
                  <a:pt x="124978" y="1277"/>
                  <a:pt x="106054" y="222"/>
                  <a:pt x="875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6" name="Google Shape;586;p26"/>
          <p:cNvGrpSpPr/>
          <p:nvPr/>
        </p:nvGrpSpPr>
        <p:grpSpPr>
          <a:xfrm rot="240">
            <a:off x="2258334" y="4341119"/>
            <a:ext cx="489135" cy="447357"/>
            <a:chOff x="5177300" y="2314950"/>
            <a:chExt cx="341575" cy="312400"/>
          </a:xfrm>
        </p:grpSpPr>
        <p:sp>
          <p:nvSpPr>
            <p:cNvPr id="587" name="Google Shape;587;p26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6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6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6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6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26"/>
          <p:cNvGrpSpPr/>
          <p:nvPr/>
        </p:nvGrpSpPr>
        <p:grpSpPr>
          <a:xfrm rot="-5400000">
            <a:off x="283454" y="4559784"/>
            <a:ext cx="489135" cy="447388"/>
            <a:chOff x="5177300" y="2314950"/>
            <a:chExt cx="341575" cy="312400"/>
          </a:xfrm>
        </p:grpSpPr>
        <p:sp>
          <p:nvSpPr>
            <p:cNvPr id="593" name="Google Shape;593;p26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6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6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6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6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8" name="Google Shape;598;p26"/>
          <p:cNvSpPr/>
          <p:nvPr/>
        </p:nvSpPr>
        <p:spPr>
          <a:xfrm>
            <a:off x="2560783" y="233392"/>
            <a:ext cx="95702" cy="91695"/>
          </a:xfrm>
          <a:custGeom>
            <a:avLst/>
            <a:gdLst/>
            <a:ahLst/>
            <a:cxnLst/>
            <a:rect l="l" t="t" r="r" b="b"/>
            <a:pathLst>
              <a:path w="2983" h="2855" extrusionOk="0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6"/>
          <p:cNvSpPr/>
          <p:nvPr/>
        </p:nvSpPr>
        <p:spPr>
          <a:xfrm>
            <a:off x="6362046" y="233231"/>
            <a:ext cx="95060" cy="91856"/>
          </a:xfrm>
          <a:custGeom>
            <a:avLst/>
            <a:gdLst/>
            <a:ahLst/>
            <a:cxnLst/>
            <a:rect l="l" t="t" r="r" b="b"/>
            <a:pathLst>
              <a:path w="2963" h="2860" extrusionOk="0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6"/>
          <p:cNvSpPr/>
          <p:nvPr/>
        </p:nvSpPr>
        <p:spPr>
          <a:xfrm>
            <a:off x="8328478" y="4747860"/>
            <a:ext cx="121625" cy="109135"/>
          </a:xfrm>
          <a:custGeom>
            <a:avLst/>
            <a:gdLst/>
            <a:ahLst/>
            <a:cxnLst/>
            <a:rect l="l" t="t" r="r" b="b"/>
            <a:pathLst>
              <a:path w="3791" h="3398" extrusionOk="0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6"/>
          <p:cNvSpPr/>
          <p:nvPr/>
        </p:nvSpPr>
        <p:spPr>
          <a:xfrm>
            <a:off x="-10405" y="-6911"/>
            <a:ext cx="1394273" cy="1108375"/>
          </a:xfrm>
          <a:custGeom>
            <a:avLst/>
            <a:gdLst/>
            <a:ahLst/>
            <a:cxnLst/>
            <a:rect l="l" t="t" r="r" b="b"/>
            <a:pathLst>
              <a:path w="43459" h="34510" extrusionOk="0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6"/>
          <p:cNvSpPr/>
          <p:nvPr/>
        </p:nvSpPr>
        <p:spPr>
          <a:xfrm>
            <a:off x="208581" y="1392590"/>
            <a:ext cx="95734" cy="91695"/>
          </a:xfrm>
          <a:custGeom>
            <a:avLst/>
            <a:gdLst/>
            <a:ahLst/>
            <a:cxnLst/>
            <a:rect l="l" t="t" r="r" b="b"/>
            <a:pathLst>
              <a:path w="2984" h="2855" extrusionOk="0">
                <a:moveTo>
                  <a:pt x="1264" y="1"/>
                </a:moveTo>
                <a:cubicBezTo>
                  <a:pt x="1059" y="1"/>
                  <a:pt x="860" y="50"/>
                  <a:pt x="684" y="166"/>
                </a:cubicBezTo>
                <a:cubicBezTo>
                  <a:pt x="456" y="311"/>
                  <a:pt x="290" y="539"/>
                  <a:pt x="228" y="808"/>
                </a:cubicBezTo>
                <a:cubicBezTo>
                  <a:pt x="0" y="1554"/>
                  <a:pt x="352" y="2631"/>
                  <a:pt x="1181" y="2838"/>
                </a:cubicBezTo>
                <a:cubicBezTo>
                  <a:pt x="1245" y="2849"/>
                  <a:pt x="1308" y="2854"/>
                  <a:pt x="1370" y="2854"/>
                </a:cubicBezTo>
                <a:cubicBezTo>
                  <a:pt x="1547" y="2854"/>
                  <a:pt x="1716" y="2812"/>
                  <a:pt x="1885" y="2735"/>
                </a:cubicBezTo>
                <a:cubicBezTo>
                  <a:pt x="1927" y="2714"/>
                  <a:pt x="1989" y="2693"/>
                  <a:pt x="2030" y="2673"/>
                </a:cubicBezTo>
                <a:cubicBezTo>
                  <a:pt x="2279" y="2507"/>
                  <a:pt x="2486" y="2300"/>
                  <a:pt x="2672" y="2051"/>
                </a:cubicBezTo>
                <a:cubicBezTo>
                  <a:pt x="2838" y="1844"/>
                  <a:pt x="2983" y="1616"/>
                  <a:pt x="2983" y="1347"/>
                </a:cubicBezTo>
                <a:cubicBezTo>
                  <a:pt x="2983" y="1140"/>
                  <a:pt x="2900" y="953"/>
                  <a:pt x="2755" y="788"/>
                </a:cubicBezTo>
                <a:cubicBezTo>
                  <a:pt x="2436" y="377"/>
                  <a:pt x="1827" y="1"/>
                  <a:pt x="12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6"/>
          <p:cNvSpPr/>
          <p:nvPr/>
        </p:nvSpPr>
        <p:spPr>
          <a:xfrm rot="10800000">
            <a:off x="-6839" y="2313092"/>
            <a:ext cx="937578" cy="1468477"/>
          </a:xfrm>
          <a:custGeom>
            <a:avLst/>
            <a:gdLst/>
            <a:ahLst/>
            <a:cxnLst/>
            <a:rect l="l" t="t" r="r" b="b"/>
            <a:pathLst>
              <a:path w="23304" h="36459" extrusionOk="0">
                <a:moveTo>
                  <a:pt x="19829" y="0"/>
                </a:moveTo>
                <a:cubicBezTo>
                  <a:pt x="17493" y="0"/>
                  <a:pt x="15105" y="475"/>
                  <a:pt x="13008" y="1174"/>
                </a:cubicBezTo>
                <a:cubicBezTo>
                  <a:pt x="6111" y="3432"/>
                  <a:pt x="0" y="9169"/>
                  <a:pt x="228" y="16979"/>
                </a:cubicBezTo>
                <a:cubicBezTo>
                  <a:pt x="394" y="22509"/>
                  <a:pt x="4391" y="28723"/>
                  <a:pt x="8451" y="32224"/>
                </a:cubicBezTo>
                <a:cubicBezTo>
                  <a:pt x="11887" y="35200"/>
                  <a:pt x="14959" y="36459"/>
                  <a:pt x="18940" y="36459"/>
                </a:cubicBezTo>
                <a:cubicBezTo>
                  <a:pt x="19808" y="36459"/>
                  <a:pt x="20720" y="36399"/>
                  <a:pt x="21688" y="36284"/>
                </a:cubicBezTo>
                <a:cubicBezTo>
                  <a:pt x="22226" y="36222"/>
                  <a:pt x="22765" y="36139"/>
                  <a:pt x="23303" y="36035"/>
                </a:cubicBezTo>
                <a:lnTo>
                  <a:pt x="23303" y="407"/>
                </a:lnTo>
                <a:cubicBezTo>
                  <a:pt x="22392" y="179"/>
                  <a:pt x="21460" y="55"/>
                  <a:pt x="20507" y="14"/>
                </a:cubicBezTo>
                <a:cubicBezTo>
                  <a:pt x="20282" y="5"/>
                  <a:pt x="20056" y="0"/>
                  <a:pt x="1982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6"/>
          <p:cNvSpPr/>
          <p:nvPr/>
        </p:nvSpPr>
        <p:spPr>
          <a:xfrm rot="10800000">
            <a:off x="-6838" y="2622133"/>
            <a:ext cx="782603" cy="1481769"/>
          </a:xfrm>
          <a:custGeom>
            <a:avLst/>
            <a:gdLst/>
            <a:ahLst/>
            <a:cxnLst/>
            <a:rect l="l" t="t" r="r" b="b"/>
            <a:pathLst>
              <a:path w="19452" h="36789" extrusionOk="0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5" name="Google Shape;605;p26"/>
          <p:cNvGrpSpPr/>
          <p:nvPr/>
        </p:nvGrpSpPr>
        <p:grpSpPr>
          <a:xfrm>
            <a:off x="6462383" y="-6809"/>
            <a:ext cx="2286113" cy="1598833"/>
            <a:chOff x="3045330" y="-6829"/>
            <a:chExt cx="2308272" cy="1614331"/>
          </a:xfrm>
        </p:grpSpPr>
        <p:sp>
          <p:nvSpPr>
            <p:cNvPr id="606" name="Google Shape;606;p26"/>
            <p:cNvSpPr/>
            <p:nvPr/>
          </p:nvSpPr>
          <p:spPr>
            <a:xfrm>
              <a:off x="4420183" y="61587"/>
              <a:ext cx="933419" cy="1188837"/>
            </a:xfrm>
            <a:custGeom>
              <a:avLst/>
              <a:gdLst/>
              <a:ahLst/>
              <a:cxnLst/>
              <a:rect l="l" t="t" r="r" b="b"/>
              <a:pathLst>
                <a:path w="29083" h="37099" extrusionOk="0">
                  <a:moveTo>
                    <a:pt x="3464" y="0"/>
                  </a:moveTo>
                  <a:cubicBezTo>
                    <a:pt x="3337" y="0"/>
                    <a:pt x="3263" y="13"/>
                    <a:pt x="3252" y="40"/>
                  </a:cubicBezTo>
                  <a:cubicBezTo>
                    <a:pt x="1699" y="4162"/>
                    <a:pt x="0" y="10086"/>
                    <a:pt x="3024" y="14478"/>
                  </a:cubicBezTo>
                  <a:cubicBezTo>
                    <a:pt x="4164" y="16135"/>
                    <a:pt x="6090" y="16590"/>
                    <a:pt x="7789" y="17440"/>
                  </a:cubicBezTo>
                  <a:cubicBezTo>
                    <a:pt x="9736" y="18413"/>
                    <a:pt x="10502" y="20008"/>
                    <a:pt x="10813" y="22100"/>
                  </a:cubicBezTo>
                  <a:cubicBezTo>
                    <a:pt x="11041" y="23675"/>
                    <a:pt x="11144" y="25373"/>
                    <a:pt x="12139" y="26616"/>
                  </a:cubicBezTo>
                  <a:cubicBezTo>
                    <a:pt x="13485" y="28335"/>
                    <a:pt x="15660" y="28149"/>
                    <a:pt x="17296" y="29309"/>
                  </a:cubicBezTo>
                  <a:cubicBezTo>
                    <a:pt x="18373" y="30055"/>
                    <a:pt x="18912" y="31256"/>
                    <a:pt x="19471" y="32416"/>
                  </a:cubicBezTo>
                  <a:cubicBezTo>
                    <a:pt x="20468" y="34444"/>
                    <a:pt x="22931" y="37099"/>
                    <a:pt x="25536" y="37099"/>
                  </a:cubicBezTo>
                  <a:cubicBezTo>
                    <a:pt x="25963" y="37099"/>
                    <a:pt x="26395" y="37027"/>
                    <a:pt x="26825" y="36869"/>
                  </a:cubicBezTo>
                  <a:cubicBezTo>
                    <a:pt x="27715" y="34757"/>
                    <a:pt x="29083" y="32271"/>
                    <a:pt x="28544" y="29930"/>
                  </a:cubicBezTo>
                  <a:cubicBezTo>
                    <a:pt x="27695" y="26202"/>
                    <a:pt x="24940" y="24379"/>
                    <a:pt x="26659" y="20360"/>
                  </a:cubicBezTo>
                  <a:cubicBezTo>
                    <a:pt x="27860" y="17523"/>
                    <a:pt x="28068" y="14540"/>
                    <a:pt x="24733" y="13069"/>
                  </a:cubicBezTo>
                  <a:cubicBezTo>
                    <a:pt x="23324" y="12448"/>
                    <a:pt x="21294" y="12468"/>
                    <a:pt x="20217" y="11143"/>
                  </a:cubicBezTo>
                  <a:cubicBezTo>
                    <a:pt x="19078" y="9734"/>
                    <a:pt x="19803" y="8450"/>
                    <a:pt x="19658" y="6938"/>
                  </a:cubicBezTo>
                  <a:cubicBezTo>
                    <a:pt x="19326" y="3437"/>
                    <a:pt x="15556" y="2153"/>
                    <a:pt x="12636" y="1511"/>
                  </a:cubicBezTo>
                  <a:cubicBezTo>
                    <a:pt x="11879" y="1359"/>
                    <a:pt x="4791" y="0"/>
                    <a:pt x="3464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EDE6"/>
                </a:solidFill>
              </a:endParaRPr>
            </a:p>
          </p:txBody>
        </p:sp>
        <p:sp>
          <p:nvSpPr>
            <p:cNvPr id="607" name="Google Shape;607;p26"/>
            <p:cNvSpPr/>
            <p:nvPr/>
          </p:nvSpPr>
          <p:spPr>
            <a:xfrm>
              <a:off x="3045330" y="-6829"/>
              <a:ext cx="1311723" cy="291866"/>
            </a:xfrm>
            <a:custGeom>
              <a:avLst/>
              <a:gdLst/>
              <a:ahLst/>
              <a:cxnLst/>
              <a:rect l="l" t="t" r="r" b="b"/>
              <a:pathLst>
                <a:path w="40870" h="9108" extrusionOk="0">
                  <a:moveTo>
                    <a:pt x="0" y="0"/>
                  </a:moveTo>
                  <a:cubicBezTo>
                    <a:pt x="1450" y="870"/>
                    <a:pt x="3232" y="1305"/>
                    <a:pt x="4599" y="1346"/>
                  </a:cubicBezTo>
                  <a:cubicBezTo>
                    <a:pt x="5883" y="1388"/>
                    <a:pt x="7188" y="1388"/>
                    <a:pt x="8348" y="2051"/>
                  </a:cubicBezTo>
                  <a:cubicBezTo>
                    <a:pt x="10047" y="3086"/>
                    <a:pt x="10792" y="5116"/>
                    <a:pt x="12905" y="5655"/>
                  </a:cubicBezTo>
                  <a:cubicBezTo>
                    <a:pt x="13250" y="5739"/>
                    <a:pt x="13599" y="5774"/>
                    <a:pt x="13949" y="5774"/>
                  </a:cubicBezTo>
                  <a:cubicBezTo>
                    <a:pt x="15159" y="5774"/>
                    <a:pt x="16394" y="5350"/>
                    <a:pt x="17566" y="5013"/>
                  </a:cubicBezTo>
                  <a:cubicBezTo>
                    <a:pt x="18352" y="4790"/>
                    <a:pt x="19093" y="4659"/>
                    <a:pt x="19803" y="4659"/>
                  </a:cubicBezTo>
                  <a:cubicBezTo>
                    <a:pt x="20945" y="4659"/>
                    <a:pt x="22008" y="4998"/>
                    <a:pt x="23055" y="5841"/>
                  </a:cubicBezTo>
                  <a:cubicBezTo>
                    <a:pt x="24526" y="7022"/>
                    <a:pt x="25748" y="8617"/>
                    <a:pt x="27716" y="8969"/>
                  </a:cubicBezTo>
                  <a:cubicBezTo>
                    <a:pt x="28249" y="9064"/>
                    <a:pt x="28776" y="9108"/>
                    <a:pt x="29297" y="9108"/>
                  </a:cubicBezTo>
                  <a:cubicBezTo>
                    <a:pt x="33910" y="9108"/>
                    <a:pt x="37976" y="5628"/>
                    <a:pt x="40786" y="2817"/>
                  </a:cubicBezTo>
                  <a:cubicBezTo>
                    <a:pt x="40869" y="2714"/>
                    <a:pt x="40103" y="1471"/>
                    <a:pt x="39109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EDE6"/>
                </a:solidFill>
              </a:endParaRPr>
            </a:p>
          </p:txBody>
        </p:sp>
        <p:sp>
          <p:nvSpPr>
            <p:cNvPr id="608" name="Google Shape;608;p26"/>
            <p:cNvSpPr/>
            <p:nvPr/>
          </p:nvSpPr>
          <p:spPr>
            <a:xfrm>
              <a:off x="3623040" y="328330"/>
              <a:ext cx="848367" cy="1279172"/>
            </a:xfrm>
            <a:custGeom>
              <a:avLst/>
              <a:gdLst/>
              <a:ahLst/>
              <a:cxnLst/>
              <a:rect l="l" t="t" r="r" b="b"/>
              <a:pathLst>
                <a:path w="26433" h="39918" extrusionOk="0">
                  <a:moveTo>
                    <a:pt x="20451" y="1"/>
                  </a:moveTo>
                  <a:cubicBezTo>
                    <a:pt x="20449" y="1"/>
                    <a:pt x="20447" y="1"/>
                    <a:pt x="20446" y="2"/>
                  </a:cubicBezTo>
                  <a:cubicBezTo>
                    <a:pt x="16158" y="954"/>
                    <a:pt x="10275" y="2798"/>
                    <a:pt x="8266" y="7728"/>
                  </a:cubicBezTo>
                  <a:cubicBezTo>
                    <a:pt x="7499" y="9592"/>
                    <a:pt x="8183" y="11456"/>
                    <a:pt x="8411" y="13341"/>
                  </a:cubicBezTo>
                  <a:cubicBezTo>
                    <a:pt x="8659" y="15496"/>
                    <a:pt x="7748" y="17008"/>
                    <a:pt x="6174" y="18416"/>
                  </a:cubicBezTo>
                  <a:cubicBezTo>
                    <a:pt x="4972" y="19473"/>
                    <a:pt x="3626" y="20488"/>
                    <a:pt x="3108" y="22000"/>
                  </a:cubicBezTo>
                  <a:cubicBezTo>
                    <a:pt x="2425" y="24071"/>
                    <a:pt x="3750" y="25791"/>
                    <a:pt x="3709" y="27779"/>
                  </a:cubicBezTo>
                  <a:cubicBezTo>
                    <a:pt x="3667" y="29105"/>
                    <a:pt x="2942" y="30203"/>
                    <a:pt x="2300" y="31321"/>
                  </a:cubicBezTo>
                  <a:cubicBezTo>
                    <a:pt x="954" y="33579"/>
                    <a:pt x="1" y="37991"/>
                    <a:pt x="2611" y="39917"/>
                  </a:cubicBezTo>
                  <a:cubicBezTo>
                    <a:pt x="4869" y="39503"/>
                    <a:pt x="7686" y="39275"/>
                    <a:pt x="9364" y="37535"/>
                  </a:cubicBezTo>
                  <a:cubicBezTo>
                    <a:pt x="11994" y="34780"/>
                    <a:pt x="12015" y="31466"/>
                    <a:pt x="16324" y="30700"/>
                  </a:cubicBezTo>
                  <a:cubicBezTo>
                    <a:pt x="19327" y="30161"/>
                    <a:pt x="21958" y="28690"/>
                    <a:pt x="21357" y="25107"/>
                  </a:cubicBezTo>
                  <a:cubicBezTo>
                    <a:pt x="21088" y="23574"/>
                    <a:pt x="19969" y="21896"/>
                    <a:pt x="20487" y="20281"/>
                  </a:cubicBezTo>
                  <a:cubicBezTo>
                    <a:pt x="21026" y="18541"/>
                    <a:pt x="22517" y="18437"/>
                    <a:pt x="23698" y="17484"/>
                  </a:cubicBezTo>
                  <a:cubicBezTo>
                    <a:pt x="26432" y="15309"/>
                    <a:pt x="25438" y="11436"/>
                    <a:pt x="24381" y="8660"/>
                  </a:cubicBezTo>
                  <a:cubicBezTo>
                    <a:pt x="24072" y="7856"/>
                    <a:pt x="20811" y="1"/>
                    <a:pt x="20451" y="1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EDE6"/>
                </a:solidFill>
              </a:endParaRPr>
            </a:p>
          </p:txBody>
        </p:sp>
      </p:grpSp>
      <p:grpSp>
        <p:nvGrpSpPr>
          <p:cNvPr id="609" name="Google Shape;609;p26"/>
          <p:cNvGrpSpPr/>
          <p:nvPr/>
        </p:nvGrpSpPr>
        <p:grpSpPr>
          <a:xfrm rot="-5400000">
            <a:off x="8147745" y="1475666"/>
            <a:ext cx="652955" cy="597215"/>
            <a:chOff x="5177300" y="2314950"/>
            <a:chExt cx="341575" cy="312400"/>
          </a:xfrm>
        </p:grpSpPr>
        <p:sp>
          <p:nvSpPr>
            <p:cNvPr id="610" name="Google Shape;610;p26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6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6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6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6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5" name="Google Shape;615;p26"/>
          <p:cNvSpPr/>
          <p:nvPr/>
        </p:nvSpPr>
        <p:spPr>
          <a:xfrm rot="10800000">
            <a:off x="3463667" y="-6899"/>
            <a:ext cx="2316968" cy="528274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4">
    <p:bg>
      <p:bgPr>
        <a:solidFill>
          <a:schemeClr val="accent6"/>
        </a:solidFill>
        <a:effectLst/>
      </p:bgPr>
    </p:bg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7"/>
          <p:cNvSpPr/>
          <p:nvPr/>
        </p:nvSpPr>
        <p:spPr>
          <a:xfrm>
            <a:off x="0" y="4203174"/>
            <a:ext cx="793699" cy="940326"/>
          </a:xfrm>
          <a:custGeom>
            <a:avLst/>
            <a:gdLst/>
            <a:ahLst/>
            <a:cxnLst/>
            <a:rect l="l" t="t" r="r" b="b"/>
            <a:pathLst>
              <a:path w="46152" h="54686" extrusionOk="0">
                <a:moveTo>
                  <a:pt x="19120" y="0"/>
                </a:moveTo>
                <a:cubicBezTo>
                  <a:pt x="12615" y="0"/>
                  <a:pt x="6670" y="1368"/>
                  <a:pt x="3066" y="2424"/>
                </a:cubicBezTo>
                <a:cubicBezTo>
                  <a:pt x="2031" y="2735"/>
                  <a:pt x="995" y="3045"/>
                  <a:pt x="1" y="3356"/>
                </a:cubicBezTo>
                <a:lnTo>
                  <a:pt x="1" y="4703"/>
                </a:lnTo>
                <a:cubicBezTo>
                  <a:pt x="1119" y="4350"/>
                  <a:pt x="2258" y="3998"/>
                  <a:pt x="3418" y="3646"/>
                </a:cubicBezTo>
                <a:cubicBezTo>
                  <a:pt x="6940" y="2631"/>
                  <a:pt x="12781" y="1264"/>
                  <a:pt x="19120" y="1264"/>
                </a:cubicBezTo>
                <a:cubicBezTo>
                  <a:pt x="21481" y="1264"/>
                  <a:pt x="23925" y="1471"/>
                  <a:pt x="26349" y="1927"/>
                </a:cubicBezTo>
                <a:cubicBezTo>
                  <a:pt x="31859" y="3004"/>
                  <a:pt x="37244" y="5510"/>
                  <a:pt x="41346" y="10523"/>
                </a:cubicBezTo>
                <a:cubicBezTo>
                  <a:pt x="43811" y="13547"/>
                  <a:pt x="44846" y="16447"/>
                  <a:pt x="44515" y="19409"/>
                </a:cubicBezTo>
                <a:cubicBezTo>
                  <a:pt x="43811" y="25644"/>
                  <a:pt x="36892" y="30989"/>
                  <a:pt x="31341" y="35297"/>
                </a:cubicBezTo>
                <a:lnTo>
                  <a:pt x="31051" y="35504"/>
                </a:lnTo>
                <a:cubicBezTo>
                  <a:pt x="24443" y="40641"/>
                  <a:pt x="17794" y="44950"/>
                  <a:pt x="11248" y="48347"/>
                </a:cubicBezTo>
                <a:cubicBezTo>
                  <a:pt x="7458" y="50315"/>
                  <a:pt x="3708" y="51972"/>
                  <a:pt x="1" y="53339"/>
                </a:cubicBezTo>
                <a:lnTo>
                  <a:pt x="1" y="54685"/>
                </a:lnTo>
                <a:cubicBezTo>
                  <a:pt x="3895" y="53298"/>
                  <a:pt x="7851" y="51558"/>
                  <a:pt x="11849" y="49486"/>
                </a:cubicBezTo>
                <a:cubicBezTo>
                  <a:pt x="18436" y="46048"/>
                  <a:pt x="25168" y="41698"/>
                  <a:pt x="31838" y="36519"/>
                </a:cubicBezTo>
                <a:lnTo>
                  <a:pt x="32128" y="36312"/>
                </a:lnTo>
                <a:cubicBezTo>
                  <a:pt x="37887" y="31859"/>
                  <a:pt x="45012" y="26328"/>
                  <a:pt x="45779" y="19554"/>
                </a:cubicBezTo>
                <a:cubicBezTo>
                  <a:pt x="46151" y="16282"/>
                  <a:pt x="44991" y="12967"/>
                  <a:pt x="42319" y="9715"/>
                </a:cubicBezTo>
                <a:cubicBezTo>
                  <a:pt x="36126" y="2134"/>
                  <a:pt x="27198" y="0"/>
                  <a:pt x="19120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-2" y="185404"/>
            <a:ext cx="1025437" cy="1611956"/>
          </a:xfrm>
          <a:custGeom>
            <a:avLst/>
            <a:gdLst/>
            <a:ahLst/>
            <a:cxnLst/>
            <a:rect l="l" t="t" r="r" b="b"/>
            <a:pathLst>
              <a:path w="36126" h="56794" extrusionOk="0">
                <a:moveTo>
                  <a:pt x="1" y="0"/>
                </a:moveTo>
                <a:lnTo>
                  <a:pt x="1" y="45778"/>
                </a:lnTo>
                <a:cubicBezTo>
                  <a:pt x="498" y="46006"/>
                  <a:pt x="995" y="46255"/>
                  <a:pt x="1513" y="46503"/>
                </a:cubicBezTo>
                <a:cubicBezTo>
                  <a:pt x="7830" y="49548"/>
                  <a:pt x="14293" y="52283"/>
                  <a:pt x="20880" y="54748"/>
                </a:cubicBezTo>
                <a:cubicBezTo>
                  <a:pt x="23490" y="55721"/>
                  <a:pt x="26199" y="56793"/>
                  <a:pt x="28635" y="56793"/>
                </a:cubicBezTo>
                <a:cubicBezTo>
                  <a:pt x="31072" y="56793"/>
                  <a:pt x="33236" y="55721"/>
                  <a:pt x="34759" y="52407"/>
                </a:cubicBezTo>
                <a:cubicBezTo>
                  <a:pt x="35836" y="50066"/>
                  <a:pt x="35939" y="47415"/>
                  <a:pt x="35981" y="44846"/>
                </a:cubicBezTo>
                <a:cubicBezTo>
                  <a:pt x="36126" y="37990"/>
                  <a:pt x="36043" y="30864"/>
                  <a:pt x="33184" y="24629"/>
                </a:cubicBezTo>
                <a:cubicBezTo>
                  <a:pt x="28607" y="14604"/>
                  <a:pt x="18042" y="8990"/>
                  <a:pt x="8183" y="4081"/>
                </a:cubicBezTo>
                <a:cubicBezTo>
                  <a:pt x="5448" y="2714"/>
                  <a:pt x="2714" y="1368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293266" y="248182"/>
            <a:ext cx="163346" cy="146382"/>
          </a:xfrm>
          <a:custGeom>
            <a:avLst/>
            <a:gdLst/>
            <a:ahLst/>
            <a:cxnLst/>
            <a:rect l="l" t="t" r="r" b="b"/>
            <a:pathLst>
              <a:path w="5097" h="4568" extrusionOk="0">
                <a:moveTo>
                  <a:pt x="2355" y="0"/>
                </a:moveTo>
                <a:cubicBezTo>
                  <a:pt x="1461" y="0"/>
                  <a:pt x="560" y="368"/>
                  <a:pt x="187" y="1179"/>
                </a:cubicBezTo>
                <a:cubicBezTo>
                  <a:pt x="22" y="1552"/>
                  <a:pt x="1" y="1945"/>
                  <a:pt x="84" y="2339"/>
                </a:cubicBezTo>
                <a:cubicBezTo>
                  <a:pt x="105" y="2422"/>
                  <a:pt x="146" y="2505"/>
                  <a:pt x="167" y="2608"/>
                </a:cubicBezTo>
                <a:cubicBezTo>
                  <a:pt x="332" y="3043"/>
                  <a:pt x="602" y="3457"/>
                  <a:pt x="933" y="3810"/>
                </a:cubicBezTo>
                <a:cubicBezTo>
                  <a:pt x="1202" y="4141"/>
                  <a:pt x="1534" y="4452"/>
                  <a:pt x="1948" y="4535"/>
                </a:cubicBezTo>
                <a:cubicBezTo>
                  <a:pt x="2039" y="4557"/>
                  <a:pt x="2129" y="4567"/>
                  <a:pt x="2219" y="4567"/>
                </a:cubicBezTo>
                <a:cubicBezTo>
                  <a:pt x="2459" y="4567"/>
                  <a:pt x="2696" y="4495"/>
                  <a:pt x="2922" y="4390"/>
                </a:cubicBezTo>
                <a:cubicBezTo>
                  <a:pt x="3957" y="3872"/>
                  <a:pt x="5097" y="2484"/>
                  <a:pt x="4620" y="1262"/>
                </a:cubicBezTo>
                <a:cubicBezTo>
                  <a:pt x="4454" y="847"/>
                  <a:pt x="4123" y="537"/>
                  <a:pt x="3750" y="330"/>
                </a:cubicBezTo>
                <a:cubicBezTo>
                  <a:pt x="3350" y="115"/>
                  <a:pt x="2854" y="0"/>
                  <a:pt x="23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8493106" y="4203170"/>
            <a:ext cx="95598" cy="91488"/>
          </a:xfrm>
          <a:custGeom>
            <a:avLst/>
            <a:gdLst/>
            <a:ahLst/>
            <a:cxnLst/>
            <a:rect l="l" t="t" r="r" b="b"/>
            <a:pathLst>
              <a:path w="2983" h="2855" extrusionOk="0">
                <a:moveTo>
                  <a:pt x="1256" y="1"/>
                </a:moveTo>
                <a:cubicBezTo>
                  <a:pt x="1048" y="1"/>
                  <a:pt x="845" y="50"/>
                  <a:pt x="663" y="166"/>
                </a:cubicBezTo>
                <a:cubicBezTo>
                  <a:pt x="435" y="311"/>
                  <a:pt x="290" y="539"/>
                  <a:pt x="207" y="809"/>
                </a:cubicBezTo>
                <a:cubicBezTo>
                  <a:pt x="0" y="1554"/>
                  <a:pt x="332" y="2631"/>
                  <a:pt x="1181" y="2839"/>
                </a:cubicBezTo>
                <a:cubicBezTo>
                  <a:pt x="1240" y="2849"/>
                  <a:pt x="1300" y="2854"/>
                  <a:pt x="1361" y="2854"/>
                </a:cubicBezTo>
                <a:cubicBezTo>
                  <a:pt x="1536" y="2854"/>
                  <a:pt x="1716" y="2812"/>
                  <a:pt x="1885" y="2735"/>
                </a:cubicBezTo>
                <a:cubicBezTo>
                  <a:pt x="1927" y="2714"/>
                  <a:pt x="1989" y="2694"/>
                  <a:pt x="2030" y="2673"/>
                </a:cubicBezTo>
                <a:cubicBezTo>
                  <a:pt x="2279" y="2507"/>
                  <a:pt x="2486" y="2279"/>
                  <a:pt x="2672" y="2051"/>
                </a:cubicBezTo>
                <a:cubicBezTo>
                  <a:pt x="2817" y="1844"/>
                  <a:pt x="2962" y="1616"/>
                  <a:pt x="2962" y="1347"/>
                </a:cubicBezTo>
                <a:cubicBezTo>
                  <a:pt x="2983" y="1140"/>
                  <a:pt x="2879" y="954"/>
                  <a:pt x="2755" y="788"/>
                </a:cubicBezTo>
                <a:cubicBezTo>
                  <a:pt x="2436" y="378"/>
                  <a:pt x="1827" y="1"/>
                  <a:pt x="125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316166" y="3692940"/>
            <a:ext cx="161359" cy="144715"/>
          </a:xfrm>
          <a:custGeom>
            <a:avLst/>
            <a:gdLst/>
            <a:ahLst/>
            <a:cxnLst/>
            <a:rect l="l" t="t" r="r" b="b"/>
            <a:pathLst>
              <a:path w="5035" h="4516" extrusionOk="0">
                <a:moveTo>
                  <a:pt x="2572" y="0"/>
                </a:moveTo>
                <a:cubicBezTo>
                  <a:pt x="1508" y="0"/>
                  <a:pt x="334" y="574"/>
                  <a:pt x="84" y="1657"/>
                </a:cubicBezTo>
                <a:cubicBezTo>
                  <a:pt x="1" y="2029"/>
                  <a:pt x="63" y="2423"/>
                  <a:pt x="229" y="2754"/>
                </a:cubicBezTo>
                <a:cubicBezTo>
                  <a:pt x="249" y="2837"/>
                  <a:pt x="291" y="2920"/>
                  <a:pt x="353" y="3003"/>
                </a:cubicBezTo>
                <a:cubicBezTo>
                  <a:pt x="581" y="3417"/>
                  <a:pt x="933" y="3728"/>
                  <a:pt x="1327" y="4018"/>
                </a:cubicBezTo>
                <a:cubicBezTo>
                  <a:pt x="1637" y="4267"/>
                  <a:pt x="2031" y="4494"/>
                  <a:pt x="2445" y="4515"/>
                </a:cubicBezTo>
                <a:cubicBezTo>
                  <a:pt x="2756" y="4515"/>
                  <a:pt x="3087" y="4370"/>
                  <a:pt x="3336" y="4163"/>
                </a:cubicBezTo>
                <a:cubicBezTo>
                  <a:pt x="4247" y="3459"/>
                  <a:pt x="5034" y="1926"/>
                  <a:pt x="4330" y="828"/>
                </a:cubicBezTo>
                <a:cubicBezTo>
                  <a:pt x="4102" y="476"/>
                  <a:pt x="3729" y="227"/>
                  <a:pt x="3315" y="103"/>
                </a:cubicBezTo>
                <a:cubicBezTo>
                  <a:pt x="3084" y="34"/>
                  <a:pt x="2831" y="0"/>
                  <a:pt x="25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8755649" y="1205424"/>
            <a:ext cx="161340" cy="144715"/>
          </a:xfrm>
          <a:custGeom>
            <a:avLst/>
            <a:gdLst/>
            <a:ahLst/>
            <a:cxnLst/>
            <a:rect l="l" t="t" r="r" b="b"/>
            <a:pathLst>
              <a:path w="5034" h="4516" extrusionOk="0">
                <a:moveTo>
                  <a:pt x="2572" y="1"/>
                </a:moveTo>
                <a:cubicBezTo>
                  <a:pt x="1507" y="1"/>
                  <a:pt x="333" y="574"/>
                  <a:pt x="83" y="1657"/>
                </a:cubicBezTo>
                <a:cubicBezTo>
                  <a:pt x="0" y="2030"/>
                  <a:pt x="63" y="2424"/>
                  <a:pt x="228" y="2755"/>
                </a:cubicBezTo>
                <a:cubicBezTo>
                  <a:pt x="249" y="2838"/>
                  <a:pt x="290" y="2921"/>
                  <a:pt x="353" y="3004"/>
                </a:cubicBezTo>
                <a:cubicBezTo>
                  <a:pt x="580" y="3418"/>
                  <a:pt x="933" y="3729"/>
                  <a:pt x="1326" y="4019"/>
                </a:cubicBezTo>
                <a:cubicBezTo>
                  <a:pt x="1637" y="4267"/>
                  <a:pt x="2030" y="4495"/>
                  <a:pt x="2445" y="4516"/>
                </a:cubicBezTo>
                <a:cubicBezTo>
                  <a:pt x="2755" y="4516"/>
                  <a:pt x="3087" y="4371"/>
                  <a:pt x="3335" y="4164"/>
                </a:cubicBezTo>
                <a:cubicBezTo>
                  <a:pt x="4247" y="3459"/>
                  <a:pt x="5034" y="1927"/>
                  <a:pt x="4330" y="829"/>
                </a:cubicBezTo>
                <a:cubicBezTo>
                  <a:pt x="4102" y="477"/>
                  <a:pt x="3729" y="228"/>
                  <a:pt x="3315" y="104"/>
                </a:cubicBezTo>
                <a:cubicBezTo>
                  <a:pt x="3084" y="35"/>
                  <a:pt x="2831" y="1"/>
                  <a:pt x="25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5633505" y="4616876"/>
            <a:ext cx="2316968" cy="528274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587899" y="4651193"/>
            <a:ext cx="205809" cy="217938"/>
          </a:xfrm>
          <a:custGeom>
            <a:avLst/>
            <a:gdLst/>
            <a:ahLst/>
            <a:cxnLst/>
            <a:rect l="l" t="t" r="r" b="b"/>
            <a:pathLst>
              <a:path w="6422" h="6801" extrusionOk="0">
                <a:moveTo>
                  <a:pt x="3816" y="1"/>
                </a:moveTo>
                <a:cubicBezTo>
                  <a:pt x="3309" y="1"/>
                  <a:pt x="2838" y="338"/>
                  <a:pt x="2258" y="733"/>
                </a:cubicBezTo>
                <a:cubicBezTo>
                  <a:pt x="1119" y="1521"/>
                  <a:pt x="0" y="2577"/>
                  <a:pt x="104" y="3903"/>
                </a:cubicBezTo>
                <a:cubicBezTo>
                  <a:pt x="124" y="4193"/>
                  <a:pt x="207" y="4483"/>
                  <a:pt x="352" y="4793"/>
                </a:cubicBezTo>
                <a:cubicBezTo>
                  <a:pt x="888" y="5973"/>
                  <a:pt x="1809" y="6801"/>
                  <a:pt x="2939" y="6801"/>
                </a:cubicBezTo>
                <a:cubicBezTo>
                  <a:pt x="3338" y="6801"/>
                  <a:pt x="3762" y="6698"/>
                  <a:pt x="4205" y="6471"/>
                </a:cubicBezTo>
                <a:cubicBezTo>
                  <a:pt x="5303" y="5933"/>
                  <a:pt x="6318" y="5208"/>
                  <a:pt x="6380" y="3882"/>
                </a:cubicBezTo>
                <a:cubicBezTo>
                  <a:pt x="6421" y="2805"/>
                  <a:pt x="5676" y="1106"/>
                  <a:pt x="4744" y="381"/>
                </a:cubicBezTo>
                <a:cubicBezTo>
                  <a:pt x="4405" y="110"/>
                  <a:pt x="4105" y="1"/>
                  <a:pt x="38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905899" y="4869115"/>
            <a:ext cx="119537" cy="130615"/>
          </a:xfrm>
          <a:custGeom>
            <a:avLst/>
            <a:gdLst/>
            <a:ahLst/>
            <a:cxnLst/>
            <a:rect l="l" t="t" r="r" b="b"/>
            <a:pathLst>
              <a:path w="3730" h="4076" extrusionOk="0">
                <a:moveTo>
                  <a:pt x="1798" y="1"/>
                </a:moveTo>
                <a:cubicBezTo>
                  <a:pt x="864" y="1"/>
                  <a:pt x="311" y="2004"/>
                  <a:pt x="1" y="3196"/>
                </a:cubicBezTo>
                <a:cubicBezTo>
                  <a:pt x="49" y="3850"/>
                  <a:pt x="387" y="4075"/>
                  <a:pt x="800" y="4075"/>
                </a:cubicBezTo>
                <a:cubicBezTo>
                  <a:pt x="1276" y="4075"/>
                  <a:pt x="1853" y="3775"/>
                  <a:pt x="2197" y="3486"/>
                </a:cubicBezTo>
                <a:cubicBezTo>
                  <a:pt x="3067" y="2740"/>
                  <a:pt x="3729" y="1933"/>
                  <a:pt x="2880" y="793"/>
                </a:cubicBezTo>
                <a:cubicBezTo>
                  <a:pt x="2472" y="229"/>
                  <a:pt x="2114" y="1"/>
                  <a:pt x="17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7968438" y="3"/>
            <a:ext cx="1034376" cy="1135386"/>
          </a:xfrm>
          <a:custGeom>
            <a:avLst/>
            <a:gdLst/>
            <a:ahLst/>
            <a:cxnLst/>
            <a:rect l="l" t="t" r="r" b="b"/>
            <a:pathLst>
              <a:path w="41202" h="45230" extrusionOk="0">
                <a:moveTo>
                  <a:pt x="13796" y="0"/>
                </a:moveTo>
                <a:cubicBezTo>
                  <a:pt x="12926" y="1015"/>
                  <a:pt x="12222" y="1968"/>
                  <a:pt x="11684" y="2734"/>
                </a:cubicBezTo>
                <a:cubicBezTo>
                  <a:pt x="3771" y="13899"/>
                  <a:pt x="1" y="24670"/>
                  <a:pt x="457" y="34696"/>
                </a:cubicBezTo>
                <a:cubicBezTo>
                  <a:pt x="539" y="36519"/>
                  <a:pt x="767" y="38859"/>
                  <a:pt x="1907" y="40889"/>
                </a:cubicBezTo>
                <a:cubicBezTo>
                  <a:pt x="3294" y="43396"/>
                  <a:pt x="5428" y="44825"/>
                  <a:pt x="8224" y="45157"/>
                </a:cubicBezTo>
                <a:cubicBezTo>
                  <a:pt x="8648" y="45206"/>
                  <a:pt x="9074" y="45230"/>
                  <a:pt x="9501" y="45230"/>
                </a:cubicBezTo>
                <a:cubicBezTo>
                  <a:pt x="12625" y="45230"/>
                  <a:pt x="15778" y="43990"/>
                  <a:pt x="18001" y="42878"/>
                </a:cubicBezTo>
                <a:cubicBezTo>
                  <a:pt x="18105" y="42816"/>
                  <a:pt x="18209" y="42754"/>
                  <a:pt x="18312" y="42712"/>
                </a:cubicBezTo>
                <a:cubicBezTo>
                  <a:pt x="21150" y="41221"/>
                  <a:pt x="23863" y="39232"/>
                  <a:pt x="25624" y="37306"/>
                </a:cubicBezTo>
                <a:cubicBezTo>
                  <a:pt x="29208" y="33432"/>
                  <a:pt x="32294" y="28565"/>
                  <a:pt x="34842" y="22868"/>
                </a:cubicBezTo>
                <a:cubicBezTo>
                  <a:pt x="36789" y="18518"/>
                  <a:pt x="38446" y="13651"/>
                  <a:pt x="39730" y="8389"/>
                </a:cubicBezTo>
                <a:lnTo>
                  <a:pt x="39793" y="8161"/>
                </a:lnTo>
                <a:cubicBezTo>
                  <a:pt x="40414" y="5613"/>
                  <a:pt x="41118" y="2714"/>
                  <a:pt x="41201" y="0"/>
                </a:cubicBezTo>
                <a:lnTo>
                  <a:pt x="40393" y="0"/>
                </a:lnTo>
                <a:cubicBezTo>
                  <a:pt x="40290" y="2610"/>
                  <a:pt x="39606" y="5469"/>
                  <a:pt x="38985" y="7975"/>
                </a:cubicBezTo>
                <a:lnTo>
                  <a:pt x="38923" y="8203"/>
                </a:lnTo>
                <a:cubicBezTo>
                  <a:pt x="37659" y="13402"/>
                  <a:pt x="36023" y="18228"/>
                  <a:pt x="34096" y="22537"/>
                </a:cubicBezTo>
                <a:cubicBezTo>
                  <a:pt x="31590" y="28150"/>
                  <a:pt x="28524" y="32935"/>
                  <a:pt x="25023" y="36747"/>
                </a:cubicBezTo>
                <a:cubicBezTo>
                  <a:pt x="21931" y="40129"/>
                  <a:pt x="15069" y="44396"/>
                  <a:pt x="9503" y="44396"/>
                </a:cubicBezTo>
                <a:cubicBezTo>
                  <a:pt x="9104" y="44396"/>
                  <a:pt x="8712" y="44374"/>
                  <a:pt x="8328" y="44328"/>
                </a:cubicBezTo>
                <a:cubicBezTo>
                  <a:pt x="5801" y="44038"/>
                  <a:pt x="3874" y="42754"/>
                  <a:pt x="2632" y="40496"/>
                </a:cubicBezTo>
                <a:cubicBezTo>
                  <a:pt x="1575" y="38611"/>
                  <a:pt x="1347" y="36395"/>
                  <a:pt x="1285" y="34675"/>
                </a:cubicBezTo>
                <a:cubicBezTo>
                  <a:pt x="829" y="24815"/>
                  <a:pt x="4558" y="14231"/>
                  <a:pt x="12346" y="3211"/>
                </a:cubicBezTo>
                <a:cubicBezTo>
                  <a:pt x="12968" y="2320"/>
                  <a:pt x="13838" y="1201"/>
                  <a:pt x="148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27"/>
          <p:cNvGrpSpPr/>
          <p:nvPr/>
        </p:nvGrpSpPr>
        <p:grpSpPr>
          <a:xfrm>
            <a:off x="1546774" y="88236"/>
            <a:ext cx="509835" cy="466288"/>
            <a:chOff x="5177300" y="2314950"/>
            <a:chExt cx="341575" cy="312400"/>
          </a:xfrm>
        </p:grpSpPr>
        <p:sp>
          <p:nvSpPr>
            <p:cNvPr id="628" name="Google Shape;628;p27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7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7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27"/>
          <p:cNvSpPr/>
          <p:nvPr/>
        </p:nvSpPr>
        <p:spPr>
          <a:xfrm rot="5400000">
            <a:off x="7425303" y="2050006"/>
            <a:ext cx="2393912" cy="1043496"/>
          </a:xfrm>
          <a:custGeom>
            <a:avLst/>
            <a:gdLst/>
            <a:ahLst/>
            <a:cxnLst/>
            <a:rect l="l" t="t" r="r" b="b"/>
            <a:pathLst>
              <a:path w="74426" h="32447" extrusionOk="0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/>
          <p:nvPr/>
        </p:nvSpPr>
        <p:spPr>
          <a:xfrm>
            <a:off x="8126963" y="2662131"/>
            <a:ext cx="1026768" cy="1063342"/>
          </a:xfrm>
          <a:custGeom>
            <a:avLst/>
            <a:gdLst/>
            <a:ahLst/>
            <a:cxnLst/>
            <a:rect l="l" t="t" r="r" b="b"/>
            <a:pathLst>
              <a:path w="32004" h="33175" extrusionOk="0">
                <a:moveTo>
                  <a:pt x="10837" y="0"/>
                </a:moveTo>
                <a:cubicBezTo>
                  <a:pt x="8343" y="0"/>
                  <a:pt x="5972" y="932"/>
                  <a:pt x="4474" y="3782"/>
                </a:cubicBezTo>
                <a:cubicBezTo>
                  <a:pt x="0" y="12316"/>
                  <a:pt x="12035" y="21326"/>
                  <a:pt x="18477" y="26173"/>
                </a:cubicBezTo>
                <a:cubicBezTo>
                  <a:pt x="18871" y="26463"/>
                  <a:pt x="19223" y="26733"/>
                  <a:pt x="19575" y="27002"/>
                </a:cubicBezTo>
                <a:cubicBezTo>
                  <a:pt x="24049" y="30399"/>
                  <a:pt x="28275" y="32243"/>
                  <a:pt x="32003" y="33175"/>
                </a:cubicBezTo>
                <a:lnTo>
                  <a:pt x="32003" y="32553"/>
                </a:lnTo>
                <a:cubicBezTo>
                  <a:pt x="28378" y="31621"/>
                  <a:pt x="24298" y="29819"/>
                  <a:pt x="19948" y="26505"/>
                </a:cubicBezTo>
                <a:cubicBezTo>
                  <a:pt x="19596" y="26256"/>
                  <a:pt x="19243" y="25987"/>
                  <a:pt x="18850" y="25697"/>
                </a:cubicBezTo>
                <a:cubicBezTo>
                  <a:pt x="12532" y="20953"/>
                  <a:pt x="787" y="12129"/>
                  <a:pt x="5013" y="4072"/>
                </a:cubicBezTo>
                <a:cubicBezTo>
                  <a:pt x="6354" y="1513"/>
                  <a:pt x="8430" y="590"/>
                  <a:pt x="10796" y="590"/>
                </a:cubicBezTo>
                <a:cubicBezTo>
                  <a:pt x="13620" y="590"/>
                  <a:pt x="16855" y="1906"/>
                  <a:pt x="19741" y="3326"/>
                </a:cubicBezTo>
                <a:cubicBezTo>
                  <a:pt x="22185" y="4527"/>
                  <a:pt x="24733" y="5625"/>
                  <a:pt x="27177" y="6702"/>
                </a:cubicBezTo>
                <a:cubicBezTo>
                  <a:pt x="28772" y="7386"/>
                  <a:pt x="30388" y="8069"/>
                  <a:pt x="32003" y="8815"/>
                </a:cubicBezTo>
                <a:lnTo>
                  <a:pt x="32003" y="8132"/>
                </a:lnTo>
                <a:cubicBezTo>
                  <a:pt x="30470" y="7448"/>
                  <a:pt x="28938" y="6785"/>
                  <a:pt x="27426" y="6143"/>
                </a:cubicBezTo>
                <a:cubicBezTo>
                  <a:pt x="24981" y="5066"/>
                  <a:pt x="22433" y="3968"/>
                  <a:pt x="20010" y="2787"/>
                </a:cubicBezTo>
                <a:cubicBezTo>
                  <a:pt x="18097" y="1843"/>
                  <a:pt x="14345" y="0"/>
                  <a:pt x="108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2628994" y="4681643"/>
            <a:ext cx="305040" cy="274626"/>
          </a:xfrm>
          <a:custGeom>
            <a:avLst/>
            <a:gdLst/>
            <a:ahLst/>
            <a:cxnLst/>
            <a:rect l="l" t="t" r="r" b="b"/>
            <a:pathLst>
              <a:path w="9508" h="8568" extrusionOk="0">
                <a:moveTo>
                  <a:pt x="4414" y="1"/>
                </a:moveTo>
                <a:cubicBezTo>
                  <a:pt x="2737" y="1"/>
                  <a:pt x="1039" y="697"/>
                  <a:pt x="332" y="2246"/>
                </a:cubicBezTo>
                <a:cubicBezTo>
                  <a:pt x="21" y="2909"/>
                  <a:pt x="0" y="3655"/>
                  <a:pt x="145" y="4380"/>
                </a:cubicBezTo>
                <a:cubicBezTo>
                  <a:pt x="187" y="4545"/>
                  <a:pt x="228" y="4711"/>
                  <a:pt x="290" y="4877"/>
                </a:cubicBezTo>
                <a:cubicBezTo>
                  <a:pt x="601" y="5726"/>
                  <a:pt x="1119" y="6472"/>
                  <a:pt x="1719" y="7155"/>
                </a:cubicBezTo>
                <a:cubicBezTo>
                  <a:pt x="2237" y="7756"/>
                  <a:pt x="2859" y="8336"/>
                  <a:pt x="3625" y="8523"/>
                </a:cubicBezTo>
                <a:cubicBezTo>
                  <a:pt x="3774" y="8553"/>
                  <a:pt x="3926" y="8568"/>
                  <a:pt x="4080" y="8568"/>
                </a:cubicBezTo>
                <a:cubicBezTo>
                  <a:pt x="4547" y="8568"/>
                  <a:pt x="5027" y="8435"/>
                  <a:pt x="5448" y="8233"/>
                </a:cubicBezTo>
                <a:cubicBezTo>
                  <a:pt x="7416" y="7259"/>
                  <a:pt x="9508" y="4670"/>
                  <a:pt x="8638" y="2371"/>
                </a:cubicBezTo>
                <a:cubicBezTo>
                  <a:pt x="8348" y="1604"/>
                  <a:pt x="7706" y="1003"/>
                  <a:pt x="7002" y="610"/>
                </a:cubicBezTo>
                <a:cubicBezTo>
                  <a:pt x="6258" y="212"/>
                  <a:pt x="5339" y="1"/>
                  <a:pt x="441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1832922" y="589039"/>
            <a:ext cx="95060" cy="91895"/>
          </a:xfrm>
          <a:custGeom>
            <a:avLst/>
            <a:gdLst/>
            <a:ahLst/>
            <a:cxnLst/>
            <a:rect l="l" t="t" r="r" b="b"/>
            <a:pathLst>
              <a:path w="2963" h="2867" extrusionOk="0">
                <a:moveTo>
                  <a:pt x="1254" y="0"/>
                </a:moveTo>
                <a:cubicBezTo>
                  <a:pt x="1047" y="0"/>
                  <a:pt x="845" y="50"/>
                  <a:pt x="663" y="165"/>
                </a:cubicBezTo>
                <a:cubicBezTo>
                  <a:pt x="436" y="310"/>
                  <a:pt x="291" y="559"/>
                  <a:pt x="208" y="808"/>
                </a:cubicBezTo>
                <a:cubicBezTo>
                  <a:pt x="1" y="1553"/>
                  <a:pt x="332" y="2651"/>
                  <a:pt x="1181" y="2838"/>
                </a:cubicBezTo>
                <a:cubicBezTo>
                  <a:pt x="1254" y="2857"/>
                  <a:pt x="1329" y="2867"/>
                  <a:pt x="1405" y="2867"/>
                </a:cubicBezTo>
                <a:cubicBezTo>
                  <a:pt x="1564" y="2867"/>
                  <a:pt x="1724" y="2825"/>
                  <a:pt x="1865" y="2755"/>
                </a:cubicBezTo>
                <a:cubicBezTo>
                  <a:pt x="1927" y="2734"/>
                  <a:pt x="1968" y="2713"/>
                  <a:pt x="2031" y="2672"/>
                </a:cubicBezTo>
                <a:cubicBezTo>
                  <a:pt x="2279" y="2527"/>
                  <a:pt x="2486" y="2299"/>
                  <a:pt x="2652" y="2071"/>
                </a:cubicBezTo>
                <a:cubicBezTo>
                  <a:pt x="2818" y="1864"/>
                  <a:pt x="2963" y="1636"/>
                  <a:pt x="2963" y="1367"/>
                </a:cubicBezTo>
                <a:cubicBezTo>
                  <a:pt x="2963" y="1160"/>
                  <a:pt x="2880" y="953"/>
                  <a:pt x="2756" y="808"/>
                </a:cubicBezTo>
                <a:cubicBezTo>
                  <a:pt x="2436" y="382"/>
                  <a:pt x="1826" y="0"/>
                  <a:pt x="1254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968331" y="3798488"/>
            <a:ext cx="161535" cy="144172"/>
          </a:xfrm>
          <a:custGeom>
            <a:avLst/>
            <a:gdLst/>
            <a:ahLst/>
            <a:cxnLst/>
            <a:rect l="l" t="t" r="r" b="b"/>
            <a:pathLst>
              <a:path w="5035" h="4498" extrusionOk="0">
                <a:moveTo>
                  <a:pt x="2570" y="1"/>
                </a:moveTo>
                <a:cubicBezTo>
                  <a:pt x="1501" y="1"/>
                  <a:pt x="317" y="575"/>
                  <a:pt x="83" y="1657"/>
                </a:cubicBezTo>
                <a:cubicBezTo>
                  <a:pt x="1" y="2010"/>
                  <a:pt x="63" y="2403"/>
                  <a:pt x="208" y="2755"/>
                </a:cubicBezTo>
                <a:cubicBezTo>
                  <a:pt x="249" y="2838"/>
                  <a:pt x="291" y="2921"/>
                  <a:pt x="332" y="3004"/>
                </a:cubicBezTo>
                <a:cubicBezTo>
                  <a:pt x="581" y="3397"/>
                  <a:pt x="933" y="3729"/>
                  <a:pt x="1306" y="4019"/>
                </a:cubicBezTo>
                <a:cubicBezTo>
                  <a:pt x="1637" y="4267"/>
                  <a:pt x="2010" y="4495"/>
                  <a:pt x="2424" y="4495"/>
                </a:cubicBezTo>
                <a:cubicBezTo>
                  <a:pt x="2445" y="4497"/>
                  <a:pt x="2466" y="4497"/>
                  <a:pt x="2487" y="4497"/>
                </a:cubicBezTo>
                <a:cubicBezTo>
                  <a:pt x="2795" y="4497"/>
                  <a:pt x="3083" y="4358"/>
                  <a:pt x="3336" y="4164"/>
                </a:cubicBezTo>
                <a:cubicBezTo>
                  <a:pt x="4226" y="3460"/>
                  <a:pt x="5034" y="1906"/>
                  <a:pt x="4330" y="829"/>
                </a:cubicBezTo>
                <a:cubicBezTo>
                  <a:pt x="4102" y="477"/>
                  <a:pt x="3729" y="228"/>
                  <a:pt x="3315" y="104"/>
                </a:cubicBezTo>
                <a:cubicBezTo>
                  <a:pt x="3084" y="35"/>
                  <a:pt x="2830" y="1"/>
                  <a:pt x="257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6696175" y="4228743"/>
            <a:ext cx="2000344" cy="919266"/>
          </a:xfrm>
          <a:custGeom>
            <a:avLst/>
            <a:gdLst/>
            <a:ahLst/>
            <a:cxnLst/>
            <a:rect l="l" t="t" r="r" b="b"/>
            <a:pathLst>
              <a:path w="62350" h="28680" extrusionOk="0">
                <a:moveTo>
                  <a:pt x="41636" y="0"/>
                </a:moveTo>
                <a:cubicBezTo>
                  <a:pt x="26782" y="0"/>
                  <a:pt x="9821" y="8724"/>
                  <a:pt x="2175" y="20436"/>
                </a:cubicBezTo>
                <a:cubicBezTo>
                  <a:pt x="1699" y="21181"/>
                  <a:pt x="1285" y="21989"/>
                  <a:pt x="953" y="22839"/>
                </a:cubicBezTo>
                <a:cubicBezTo>
                  <a:pt x="228" y="24724"/>
                  <a:pt x="0" y="26795"/>
                  <a:pt x="518" y="28680"/>
                </a:cubicBezTo>
                <a:lnTo>
                  <a:pt x="53318" y="28680"/>
                </a:lnTo>
                <a:cubicBezTo>
                  <a:pt x="55265" y="27396"/>
                  <a:pt x="57068" y="25925"/>
                  <a:pt x="58559" y="24164"/>
                </a:cubicBezTo>
                <a:cubicBezTo>
                  <a:pt x="60734" y="21616"/>
                  <a:pt x="62225" y="18426"/>
                  <a:pt x="62267" y="15071"/>
                </a:cubicBezTo>
                <a:cubicBezTo>
                  <a:pt x="62350" y="8339"/>
                  <a:pt x="56405" y="2705"/>
                  <a:pt x="49880" y="1006"/>
                </a:cubicBezTo>
                <a:cubicBezTo>
                  <a:pt x="47263" y="322"/>
                  <a:pt x="44488" y="0"/>
                  <a:pt x="4163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7936232" y="-1208"/>
            <a:ext cx="1217499" cy="1961934"/>
          </a:xfrm>
          <a:custGeom>
            <a:avLst/>
            <a:gdLst/>
            <a:ahLst/>
            <a:cxnLst/>
            <a:rect l="l" t="t" r="r" b="b"/>
            <a:pathLst>
              <a:path w="37949" h="61210" extrusionOk="0">
                <a:moveTo>
                  <a:pt x="0" y="0"/>
                </a:moveTo>
                <a:cubicBezTo>
                  <a:pt x="414" y="1077"/>
                  <a:pt x="870" y="2134"/>
                  <a:pt x="1305" y="3128"/>
                </a:cubicBezTo>
                <a:cubicBezTo>
                  <a:pt x="6442" y="14686"/>
                  <a:pt x="12449" y="25023"/>
                  <a:pt x="18415" y="35297"/>
                </a:cubicBezTo>
                <a:cubicBezTo>
                  <a:pt x="22641" y="42547"/>
                  <a:pt x="26908" y="49859"/>
                  <a:pt x="31817" y="55410"/>
                </a:cubicBezTo>
                <a:cubicBezTo>
                  <a:pt x="33785" y="57626"/>
                  <a:pt x="35835" y="59532"/>
                  <a:pt x="37948" y="61210"/>
                </a:cubicBezTo>
                <a:lnTo>
                  <a:pt x="379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DACB"/>
              </a:solidFill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-593" y="4048113"/>
            <a:ext cx="1384296" cy="1095522"/>
          </a:xfrm>
          <a:custGeom>
            <a:avLst/>
            <a:gdLst/>
            <a:ahLst/>
            <a:cxnLst/>
            <a:rect l="l" t="t" r="r" b="b"/>
            <a:pathLst>
              <a:path w="43148" h="34179" extrusionOk="0">
                <a:moveTo>
                  <a:pt x="1" y="1"/>
                </a:moveTo>
                <a:lnTo>
                  <a:pt x="1" y="34179"/>
                </a:lnTo>
                <a:lnTo>
                  <a:pt x="43148" y="34179"/>
                </a:lnTo>
                <a:cubicBezTo>
                  <a:pt x="40952" y="30782"/>
                  <a:pt x="38591" y="27468"/>
                  <a:pt x="36250" y="24195"/>
                </a:cubicBezTo>
                <a:cubicBezTo>
                  <a:pt x="33164" y="19886"/>
                  <a:pt x="30057" y="15536"/>
                  <a:pt x="26017" y="12098"/>
                </a:cubicBezTo>
                <a:cubicBezTo>
                  <a:pt x="20756" y="7603"/>
                  <a:pt x="14210" y="4910"/>
                  <a:pt x="7685" y="2590"/>
                </a:cubicBezTo>
                <a:cubicBezTo>
                  <a:pt x="5138" y="1679"/>
                  <a:pt x="2569" y="829"/>
                  <a:pt x="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-593" y="-1208"/>
            <a:ext cx="1302582" cy="1600766"/>
          </a:xfrm>
          <a:custGeom>
            <a:avLst/>
            <a:gdLst/>
            <a:ahLst/>
            <a:cxnLst/>
            <a:rect l="l" t="t" r="r" b="b"/>
            <a:pathLst>
              <a:path w="40601" h="49942" extrusionOk="0">
                <a:moveTo>
                  <a:pt x="34904" y="0"/>
                </a:moveTo>
                <a:cubicBezTo>
                  <a:pt x="37369" y="2216"/>
                  <a:pt x="38674" y="4557"/>
                  <a:pt x="38881" y="7167"/>
                </a:cubicBezTo>
                <a:cubicBezTo>
                  <a:pt x="39357" y="13029"/>
                  <a:pt x="33930" y="19202"/>
                  <a:pt x="29580" y="24173"/>
                </a:cubicBezTo>
                <a:lnTo>
                  <a:pt x="29352" y="24422"/>
                </a:lnTo>
                <a:cubicBezTo>
                  <a:pt x="24174" y="30325"/>
                  <a:pt x="18809" y="35504"/>
                  <a:pt x="13382" y="39792"/>
                </a:cubicBezTo>
                <a:cubicBezTo>
                  <a:pt x="8970" y="43313"/>
                  <a:pt x="4475" y="46254"/>
                  <a:pt x="1" y="48595"/>
                </a:cubicBezTo>
                <a:lnTo>
                  <a:pt x="1" y="49941"/>
                </a:lnTo>
                <a:cubicBezTo>
                  <a:pt x="4744" y="47518"/>
                  <a:pt x="9467" y="44452"/>
                  <a:pt x="14128" y="40744"/>
                </a:cubicBezTo>
                <a:cubicBezTo>
                  <a:pt x="19617" y="36415"/>
                  <a:pt x="25044" y="31175"/>
                  <a:pt x="30264" y="25230"/>
                </a:cubicBezTo>
                <a:lnTo>
                  <a:pt x="30492" y="24960"/>
                </a:lnTo>
                <a:cubicBezTo>
                  <a:pt x="34987" y="19823"/>
                  <a:pt x="40600" y="13443"/>
                  <a:pt x="40082" y="7063"/>
                </a:cubicBezTo>
                <a:cubicBezTo>
                  <a:pt x="39896" y="4536"/>
                  <a:pt x="38736" y="2175"/>
                  <a:pt x="36644" y="0"/>
                </a:cubicBezTo>
                <a:close/>
              </a:path>
            </a:pathLst>
          </a:custGeom>
          <a:solidFill>
            <a:srgbClr val="E1D0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-593" y="1748250"/>
            <a:ext cx="1415544" cy="1827762"/>
          </a:xfrm>
          <a:custGeom>
            <a:avLst/>
            <a:gdLst/>
            <a:ahLst/>
            <a:cxnLst/>
            <a:rect l="l" t="t" r="r" b="b"/>
            <a:pathLst>
              <a:path w="44122" h="57024" extrusionOk="0">
                <a:moveTo>
                  <a:pt x="11154" y="0"/>
                </a:moveTo>
                <a:cubicBezTo>
                  <a:pt x="8648" y="0"/>
                  <a:pt x="6146" y="222"/>
                  <a:pt x="3771" y="560"/>
                </a:cubicBezTo>
                <a:cubicBezTo>
                  <a:pt x="2548" y="725"/>
                  <a:pt x="1285" y="933"/>
                  <a:pt x="1" y="1160"/>
                </a:cubicBezTo>
                <a:lnTo>
                  <a:pt x="1" y="51309"/>
                </a:lnTo>
                <a:cubicBezTo>
                  <a:pt x="1596" y="52448"/>
                  <a:pt x="3294" y="53505"/>
                  <a:pt x="5117" y="54458"/>
                </a:cubicBezTo>
                <a:cubicBezTo>
                  <a:pt x="8552" y="56249"/>
                  <a:pt x="12469" y="57024"/>
                  <a:pt x="16428" y="57024"/>
                </a:cubicBezTo>
                <a:cubicBezTo>
                  <a:pt x="21348" y="57024"/>
                  <a:pt x="26332" y="55827"/>
                  <a:pt x="30533" y="53898"/>
                </a:cubicBezTo>
                <a:cubicBezTo>
                  <a:pt x="36167" y="51288"/>
                  <a:pt x="39606" y="45302"/>
                  <a:pt x="41491" y="39502"/>
                </a:cubicBezTo>
                <a:cubicBezTo>
                  <a:pt x="44121" y="31486"/>
                  <a:pt x="41387" y="23159"/>
                  <a:pt x="36872" y="16385"/>
                </a:cubicBezTo>
                <a:cubicBezTo>
                  <a:pt x="34365" y="12636"/>
                  <a:pt x="31382" y="8907"/>
                  <a:pt x="28151" y="5738"/>
                </a:cubicBezTo>
                <a:cubicBezTo>
                  <a:pt x="25520" y="3170"/>
                  <a:pt x="22247" y="1637"/>
                  <a:pt x="18726" y="808"/>
                </a:cubicBezTo>
                <a:cubicBezTo>
                  <a:pt x="16285" y="232"/>
                  <a:pt x="13718" y="0"/>
                  <a:pt x="111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6106022" y="4365881"/>
            <a:ext cx="250564" cy="201161"/>
          </a:xfrm>
          <a:custGeom>
            <a:avLst/>
            <a:gdLst/>
            <a:ahLst/>
            <a:cxnLst/>
            <a:rect l="l" t="t" r="r" b="b"/>
            <a:pathLst>
              <a:path w="7810" h="6276" extrusionOk="0">
                <a:moveTo>
                  <a:pt x="4062" y="1"/>
                </a:moveTo>
                <a:cubicBezTo>
                  <a:pt x="3994" y="1"/>
                  <a:pt x="3924" y="3"/>
                  <a:pt x="3854" y="9"/>
                </a:cubicBezTo>
                <a:cubicBezTo>
                  <a:pt x="2797" y="112"/>
                  <a:pt x="1202" y="1086"/>
                  <a:pt x="622" y="2101"/>
                </a:cubicBezTo>
                <a:cubicBezTo>
                  <a:pt x="1" y="3137"/>
                  <a:pt x="581" y="3696"/>
                  <a:pt x="1306" y="4504"/>
                </a:cubicBezTo>
                <a:cubicBezTo>
                  <a:pt x="2123" y="5429"/>
                  <a:pt x="3146" y="6276"/>
                  <a:pt x="4265" y="6276"/>
                </a:cubicBezTo>
                <a:cubicBezTo>
                  <a:pt x="4423" y="6276"/>
                  <a:pt x="4583" y="6259"/>
                  <a:pt x="4744" y="6223"/>
                </a:cubicBezTo>
                <a:cubicBezTo>
                  <a:pt x="5014" y="6161"/>
                  <a:pt x="5304" y="6057"/>
                  <a:pt x="5594" y="5871"/>
                </a:cubicBezTo>
                <a:cubicBezTo>
                  <a:pt x="7064" y="4918"/>
                  <a:pt x="7810" y="3385"/>
                  <a:pt x="6733" y="1811"/>
                </a:cubicBezTo>
                <a:cubicBezTo>
                  <a:pt x="6066" y="850"/>
                  <a:pt x="5269" y="1"/>
                  <a:pt x="40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5896170" y="4113019"/>
            <a:ext cx="178667" cy="163788"/>
          </a:xfrm>
          <a:custGeom>
            <a:avLst/>
            <a:gdLst/>
            <a:ahLst/>
            <a:cxnLst/>
            <a:rect l="l" t="t" r="r" b="b"/>
            <a:pathLst>
              <a:path w="5569" h="5110" extrusionOk="0">
                <a:moveTo>
                  <a:pt x="3008" y="0"/>
                </a:moveTo>
                <a:cubicBezTo>
                  <a:pt x="2704" y="0"/>
                  <a:pt x="2356" y="130"/>
                  <a:pt x="1902" y="420"/>
                </a:cubicBezTo>
                <a:cubicBezTo>
                  <a:pt x="1073" y="938"/>
                  <a:pt x="162" y="1642"/>
                  <a:pt x="100" y="2595"/>
                </a:cubicBezTo>
                <a:cubicBezTo>
                  <a:pt x="0" y="3786"/>
                  <a:pt x="1650" y="5109"/>
                  <a:pt x="2827" y="5109"/>
                </a:cubicBezTo>
                <a:cubicBezTo>
                  <a:pt x="2879" y="5109"/>
                  <a:pt x="2929" y="5107"/>
                  <a:pt x="2979" y="5101"/>
                </a:cubicBezTo>
                <a:cubicBezTo>
                  <a:pt x="3207" y="5060"/>
                  <a:pt x="3414" y="5019"/>
                  <a:pt x="3600" y="4936"/>
                </a:cubicBezTo>
                <a:cubicBezTo>
                  <a:pt x="5154" y="4314"/>
                  <a:pt x="5568" y="2119"/>
                  <a:pt x="4429" y="917"/>
                </a:cubicBezTo>
                <a:cubicBezTo>
                  <a:pt x="3888" y="351"/>
                  <a:pt x="3507" y="0"/>
                  <a:pt x="30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6314045" y="4150937"/>
            <a:ext cx="197404" cy="98401"/>
          </a:xfrm>
          <a:custGeom>
            <a:avLst/>
            <a:gdLst/>
            <a:ahLst/>
            <a:cxnLst/>
            <a:rect l="l" t="t" r="r" b="b"/>
            <a:pathLst>
              <a:path w="6153" h="3070" extrusionOk="0">
                <a:moveTo>
                  <a:pt x="3130" y="1"/>
                </a:moveTo>
                <a:cubicBezTo>
                  <a:pt x="2769" y="1"/>
                  <a:pt x="2391" y="156"/>
                  <a:pt x="1989" y="542"/>
                </a:cubicBezTo>
                <a:cubicBezTo>
                  <a:pt x="0" y="2448"/>
                  <a:pt x="3149" y="2883"/>
                  <a:pt x="4764" y="3069"/>
                </a:cubicBezTo>
                <a:cubicBezTo>
                  <a:pt x="6152" y="2779"/>
                  <a:pt x="5386" y="1412"/>
                  <a:pt x="4744" y="853"/>
                </a:cubicBezTo>
                <a:cubicBezTo>
                  <a:pt x="4225" y="384"/>
                  <a:pt x="3698" y="1"/>
                  <a:pt x="313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>
            <a:off x="5659369" y="3931089"/>
            <a:ext cx="156948" cy="99811"/>
          </a:xfrm>
          <a:custGeom>
            <a:avLst/>
            <a:gdLst/>
            <a:ahLst/>
            <a:cxnLst/>
            <a:rect l="l" t="t" r="r" b="b"/>
            <a:pathLst>
              <a:path w="4892" h="3114" extrusionOk="0">
                <a:moveTo>
                  <a:pt x="3093" y="1"/>
                </a:moveTo>
                <a:cubicBezTo>
                  <a:pt x="2807" y="1"/>
                  <a:pt x="2492" y="57"/>
                  <a:pt x="2157" y="151"/>
                </a:cubicBezTo>
                <a:cubicBezTo>
                  <a:pt x="1" y="747"/>
                  <a:pt x="1693" y="3114"/>
                  <a:pt x="3519" y="3114"/>
                </a:cubicBezTo>
                <a:cubicBezTo>
                  <a:pt x="3534" y="3114"/>
                  <a:pt x="3550" y="3114"/>
                  <a:pt x="3566" y="3113"/>
                </a:cubicBezTo>
                <a:cubicBezTo>
                  <a:pt x="4539" y="2347"/>
                  <a:pt x="4891" y="2119"/>
                  <a:pt x="4436" y="938"/>
                </a:cubicBezTo>
                <a:cubicBezTo>
                  <a:pt x="4169" y="251"/>
                  <a:pt x="3694" y="1"/>
                  <a:pt x="309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5746506" y="4357612"/>
            <a:ext cx="95734" cy="86253"/>
          </a:xfrm>
          <a:custGeom>
            <a:avLst/>
            <a:gdLst/>
            <a:ahLst/>
            <a:cxnLst/>
            <a:rect l="l" t="t" r="r" b="b"/>
            <a:pathLst>
              <a:path w="2984" h="2691" extrusionOk="0">
                <a:moveTo>
                  <a:pt x="1169" y="1"/>
                </a:moveTo>
                <a:cubicBezTo>
                  <a:pt x="1105" y="1"/>
                  <a:pt x="1040" y="6"/>
                  <a:pt x="974" y="18"/>
                </a:cubicBezTo>
                <a:cubicBezTo>
                  <a:pt x="0" y="184"/>
                  <a:pt x="83" y="2421"/>
                  <a:pt x="912" y="2545"/>
                </a:cubicBezTo>
                <a:lnTo>
                  <a:pt x="1181" y="2690"/>
                </a:lnTo>
                <a:cubicBezTo>
                  <a:pt x="2155" y="2380"/>
                  <a:pt x="2983" y="1675"/>
                  <a:pt x="2362" y="743"/>
                </a:cubicBezTo>
                <a:cubicBezTo>
                  <a:pt x="2087" y="339"/>
                  <a:pt x="1665" y="1"/>
                  <a:pt x="116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5921933" y="-1208"/>
            <a:ext cx="1232802" cy="819326"/>
          </a:xfrm>
          <a:custGeom>
            <a:avLst/>
            <a:gdLst/>
            <a:ahLst/>
            <a:cxnLst/>
            <a:rect l="l" t="t" r="r" b="b"/>
            <a:pathLst>
              <a:path w="38426" h="25562" extrusionOk="0">
                <a:moveTo>
                  <a:pt x="3253" y="0"/>
                </a:moveTo>
                <a:cubicBezTo>
                  <a:pt x="3212" y="41"/>
                  <a:pt x="3170" y="83"/>
                  <a:pt x="3129" y="124"/>
                </a:cubicBezTo>
                <a:cubicBezTo>
                  <a:pt x="2860" y="435"/>
                  <a:pt x="2694" y="849"/>
                  <a:pt x="2570" y="1222"/>
                </a:cubicBezTo>
                <a:cubicBezTo>
                  <a:pt x="1782" y="3584"/>
                  <a:pt x="312" y="7975"/>
                  <a:pt x="125" y="11372"/>
                </a:cubicBezTo>
                <a:cubicBezTo>
                  <a:pt x="1" y="13796"/>
                  <a:pt x="726" y="16053"/>
                  <a:pt x="2321" y="18042"/>
                </a:cubicBezTo>
                <a:cubicBezTo>
                  <a:pt x="4085" y="20280"/>
                  <a:pt x="5745" y="20469"/>
                  <a:pt x="7746" y="20469"/>
                </a:cubicBezTo>
                <a:cubicBezTo>
                  <a:pt x="7930" y="20469"/>
                  <a:pt x="8117" y="20467"/>
                  <a:pt x="8307" y="20465"/>
                </a:cubicBezTo>
                <a:cubicBezTo>
                  <a:pt x="8908" y="20465"/>
                  <a:pt x="9509" y="20465"/>
                  <a:pt x="10172" y="20507"/>
                </a:cubicBezTo>
                <a:cubicBezTo>
                  <a:pt x="13258" y="20693"/>
                  <a:pt x="15267" y="21853"/>
                  <a:pt x="17794" y="23345"/>
                </a:cubicBezTo>
                <a:cubicBezTo>
                  <a:pt x="18291" y="23635"/>
                  <a:pt x="18830" y="23945"/>
                  <a:pt x="19389" y="24277"/>
                </a:cubicBezTo>
                <a:cubicBezTo>
                  <a:pt x="20922" y="25126"/>
                  <a:pt x="22517" y="25561"/>
                  <a:pt x="24091" y="25561"/>
                </a:cubicBezTo>
                <a:cubicBezTo>
                  <a:pt x="25831" y="25561"/>
                  <a:pt x="27530" y="25043"/>
                  <a:pt x="29063" y="23987"/>
                </a:cubicBezTo>
                <a:cubicBezTo>
                  <a:pt x="32543" y="21605"/>
                  <a:pt x="35401" y="16592"/>
                  <a:pt x="36437" y="12863"/>
                </a:cubicBezTo>
                <a:cubicBezTo>
                  <a:pt x="37473" y="9073"/>
                  <a:pt x="38426" y="4661"/>
                  <a:pt x="36478" y="394"/>
                </a:cubicBezTo>
                <a:cubicBezTo>
                  <a:pt x="36416" y="269"/>
                  <a:pt x="36333" y="124"/>
                  <a:pt x="36271" y="0"/>
                </a:cubicBezTo>
                <a:lnTo>
                  <a:pt x="35463" y="0"/>
                </a:lnTo>
                <a:cubicBezTo>
                  <a:pt x="35608" y="228"/>
                  <a:pt x="35733" y="435"/>
                  <a:pt x="35836" y="684"/>
                </a:cubicBezTo>
                <a:cubicBezTo>
                  <a:pt x="37701" y="4744"/>
                  <a:pt x="36768" y="9011"/>
                  <a:pt x="35774" y="12677"/>
                </a:cubicBezTo>
                <a:cubicBezTo>
                  <a:pt x="34780" y="16281"/>
                  <a:pt x="32025" y="21128"/>
                  <a:pt x="28669" y="23428"/>
                </a:cubicBezTo>
                <a:cubicBezTo>
                  <a:pt x="27255" y="24385"/>
                  <a:pt x="25687" y="24868"/>
                  <a:pt x="24084" y="24868"/>
                </a:cubicBezTo>
                <a:cubicBezTo>
                  <a:pt x="22635" y="24868"/>
                  <a:pt x="21158" y="24473"/>
                  <a:pt x="19741" y="23676"/>
                </a:cubicBezTo>
                <a:cubicBezTo>
                  <a:pt x="19182" y="23365"/>
                  <a:pt x="18644" y="23055"/>
                  <a:pt x="18126" y="22744"/>
                </a:cubicBezTo>
                <a:cubicBezTo>
                  <a:pt x="15640" y="21273"/>
                  <a:pt x="13465" y="20010"/>
                  <a:pt x="10213" y="19823"/>
                </a:cubicBezTo>
                <a:cubicBezTo>
                  <a:pt x="9674" y="19782"/>
                  <a:pt x="9177" y="19782"/>
                  <a:pt x="8701" y="19782"/>
                </a:cubicBezTo>
                <a:lnTo>
                  <a:pt x="8307" y="19782"/>
                </a:lnTo>
                <a:cubicBezTo>
                  <a:pt x="8265" y="19782"/>
                  <a:pt x="8224" y="19782"/>
                  <a:pt x="8183" y="19782"/>
                </a:cubicBezTo>
                <a:cubicBezTo>
                  <a:pt x="6014" y="19782"/>
                  <a:pt x="4547" y="19762"/>
                  <a:pt x="2860" y="17628"/>
                </a:cubicBezTo>
                <a:cubicBezTo>
                  <a:pt x="1368" y="15763"/>
                  <a:pt x="685" y="13671"/>
                  <a:pt x="809" y="11413"/>
                </a:cubicBezTo>
                <a:cubicBezTo>
                  <a:pt x="995" y="8099"/>
                  <a:pt x="2445" y="3770"/>
                  <a:pt x="3232" y="1450"/>
                </a:cubicBezTo>
                <a:cubicBezTo>
                  <a:pt x="3336" y="1139"/>
                  <a:pt x="3460" y="808"/>
                  <a:pt x="3647" y="580"/>
                </a:cubicBezTo>
                <a:cubicBezTo>
                  <a:pt x="3709" y="518"/>
                  <a:pt x="3750" y="476"/>
                  <a:pt x="3812" y="435"/>
                </a:cubicBezTo>
                <a:cubicBezTo>
                  <a:pt x="4040" y="249"/>
                  <a:pt x="4372" y="104"/>
                  <a:pt x="47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074806" y="-1208"/>
            <a:ext cx="923751" cy="694257"/>
          </a:xfrm>
          <a:custGeom>
            <a:avLst/>
            <a:gdLst/>
            <a:ahLst/>
            <a:cxnLst/>
            <a:rect l="l" t="t" r="r" b="b"/>
            <a:pathLst>
              <a:path w="28793" h="21660" extrusionOk="0">
                <a:moveTo>
                  <a:pt x="20500" y="414"/>
                </a:moveTo>
                <a:cubicBezTo>
                  <a:pt x="23140" y="414"/>
                  <a:pt x="25678" y="1050"/>
                  <a:pt x="26763" y="3418"/>
                </a:cubicBezTo>
                <a:cubicBezTo>
                  <a:pt x="28088" y="6297"/>
                  <a:pt x="27488" y="9321"/>
                  <a:pt x="26783" y="11952"/>
                </a:cubicBezTo>
                <a:cubicBezTo>
                  <a:pt x="26100" y="14541"/>
                  <a:pt x="24153" y="17897"/>
                  <a:pt x="21791" y="19637"/>
                </a:cubicBezTo>
                <a:cubicBezTo>
                  <a:pt x="20583" y="20534"/>
                  <a:pt x="19292" y="20965"/>
                  <a:pt x="17972" y="20965"/>
                </a:cubicBezTo>
                <a:cubicBezTo>
                  <a:pt x="16914" y="20965"/>
                  <a:pt x="15838" y="20689"/>
                  <a:pt x="14769" y="20155"/>
                </a:cubicBezTo>
                <a:cubicBezTo>
                  <a:pt x="14314" y="19927"/>
                  <a:pt x="13879" y="19699"/>
                  <a:pt x="13464" y="19471"/>
                </a:cubicBezTo>
                <a:cubicBezTo>
                  <a:pt x="12035" y="18705"/>
                  <a:pt x="10751" y="18000"/>
                  <a:pt x="9156" y="17628"/>
                </a:cubicBezTo>
                <a:cubicBezTo>
                  <a:pt x="8638" y="17503"/>
                  <a:pt x="8058" y="17420"/>
                  <a:pt x="7478" y="17379"/>
                </a:cubicBezTo>
                <a:cubicBezTo>
                  <a:pt x="7188" y="17379"/>
                  <a:pt x="6919" y="17358"/>
                  <a:pt x="6670" y="17358"/>
                </a:cubicBezTo>
                <a:lnTo>
                  <a:pt x="6049" y="17358"/>
                </a:lnTo>
                <a:cubicBezTo>
                  <a:pt x="4350" y="17358"/>
                  <a:pt x="3294" y="17317"/>
                  <a:pt x="2051" y="15598"/>
                </a:cubicBezTo>
                <a:cubicBezTo>
                  <a:pt x="1036" y="14231"/>
                  <a:pt x="559" y="12698"/>
                  <a:pt x="663" y="11020"/>
                </a:cubicBezTo>
                <a:cubicBezTo>
                  <a:pt x="808" y="8576"/>
                  <a:pt x="1864" y="5427"/>
                  <a:pt x="2507" y="3729"/>
                </a:cubicBezTo>
                <a:cubicBezTo>
                  <a:pt x="2589" y="3501"/>
                  <a:pt x="2672" y="3273"/>
                  <a:pt x="2817" y="3107"/>
                </a:cubicBezTo>
                <a:cubicBezTo>
                  <a:pt x="2859" y="3066"/>
                  <a:pt x="2900" y="3045"/>
                  <a:pt x="2942" y="3004"/>
                </a:cubicBezTo>
                <a:cubicBezTo>
                  <a:pt x="3522" y="2569"/>
                  <a:pt x="4806" y="2465"/>
                  <a:pt x="5800" y="2361"/>
                </a:cubicBezTo>
                <a:cubicBezTo>
                  <a:pt x="6007" y="2361"/>
                  <a:pt x="6214" y="2341"/>
                  <a:pt x="6401" y="2320"/>
                </a:cubicBezTo>
                <a:cubicBezTo>
                  <a:pt x="6716" y="2281"/>
                  <a:pt x="7040" y="2266"/>
                  <a:pt x="7366" y="2266"/>
                </a:cubicBezTo>
                <a:cubicBezTo>
                  <a:pt x="7555" y="2266"/>
                  <a:pt x="7744" y="2271"/>
                  <a:pt x="7934" y="2279"/>
                </a:cubicBezTo>
                <a:cubicBezTo>
                  <a:pt x="8493" y="2279"/>
                  <a:pt x="9073" y="2279"/>
                  <a:pt x="9632" y="2216"/>
                </a:cubicBezTo>
                <a:cubicBezTo>
                  <a:pt x="10606" y="2113"/>
                  <a:pt x="11538" y="1844"/>
                  <a:pt x="12408" y="1595"/>
                </a:cubicBezTo>
                <a:cubicBezTo>
                  <a:pt x="13071" y="1409"/>
                  <a:pt x="13713" y="1201"/>
                  <a:pt x="14376" y="1119"/>
                </a:cubicBezTo>
                <a:cubicBezTo>
                  <a:pt x="14728" y="1056"/>
                  <a:pt x="15101" y="994"/>
                  <a:pt x="15515" y="932"/>
                </a:cubicBezTo>
                <a:cubicBezTo>
                  <a:pt x="16959" y="693"/>
                  <a:pt x="18751" y="414"/>
                  <a:pt x="20500" y="414"/>
                </a:cubicBezTo>
                <a:close/>
                <a:moveTo>
                  <a:pt x="17131" y="0"/>
                </a:moveTo>
                <a:cubicBezTo>
                  <a:pt x="16551" y="83"/>
                  <a:pt x="15991" y="166"/>
                  <a:pt x="15453" y="249"/>
                </a:cubicBezTo>
                <a:cubicBezTo>
                  <a:pt x="15039" y="311"/>
                  <a:pt x="14666" y="373"/>
                  <a:pt x="14334" y="435"/>
                </a:cubicBezTo>
                <a:cubicBezTo>
                  <a:pt x="13630" y="539"/>
                  <a:pt x="12946" y="725"/>
                  <a:pt x="12263" y="932"/>
                </a:cubicBezTo>
                <a:cubicBezTo>
                  <a:pt x="11414" y="1160"/>
                  <a:pt x="10502" y="1429"/>
                  <a:pt x="9570" y="1533"/>
                </a:cubicBezTo>
                <a:cubicBezTo>
                  <a:pt x="9247" y="1570"/>
                  <a:pt x="8924" y="1578"/>
                  <a:pt x="8596" y="1578"/>
                </a:cubicBezTo>
                <a:cubicBezTo>
                  <a:pt x="8378" y="1578"/>
                  <a:pt x="8157" y="1574"/>
                  <a:pt x="7934" y="1574"/>
                </a:cubicBezTo>
                <a:cubicBezTo>
                  <a:pt x="7395" y="1574"/>
                  <a:pt x="6857" y="1574"/>
                  <a:pt x="6318" y="1636"/>
                </a:cubicBezTo>
                <a:cubicBezTo>
                  <a:pt x="6132" y="1657"/>
                  <a:pt x="5945" y="1678"/>
                  <a:pt x="5738" y="1678"/>
                </a:cubicBezTo>
                <a:cubicBezTo>
                  <a:pt x="4599" y="1781"/>
                  <a:pt x="3211" y="1926"/>
                  <a:pt x="2527" y="2444"/>
                </a:cubicBezTo>
                <a:cubicBezTo>
                  <a:pt x="2486" y="2486"/>
                  <a:pt x="2403" y="2569"/>
                  <a:pt x="2341" y="2610"/>
                </a:cubicBezTo>
                <a:cubicBezTo>
                  <a:pt x="2113" y="2859"/>
                  <a:pt x="1989" y="3169"/>
                  <a:pt x="1864" y="3459"/>
                </a:cubicBezTo>
                <a:cubicBezTo>
                  <a:pt x="1098" y="5344"/>
                  <a:pt x="21" y="8866"/>
                  <a:pt x="0" y="11476"/>
                </a:cubicBezTo>
                <a:cubicBezTo>
                  <a:pt x="0" y="11558"/>
                  <a:pt x="0" y="11621"/>
                  <a:pt x="0" y="11703"/>
                </a:cubicBezTo>
                <a:cubicBezTo>
                  <a:pt x="83" y="13692"/>
                  <a:pt x="870" y="15101"/>
                  <a:pt x="2092" y="16426"/>
                </a:cubicBezTo>
                <a:cubicBezTo>
                  <a:pt x="3294" y="17731"/>
                  <a:pt x="4329" y="18021"/>
                  <a:pt x="5572" y="18063"/>
                </a:cubicBezTo>
                <a:cubicBezTo>
                  <a:pt x="5842" y="18083"/>
                  <a:pt x="6132" y="18083"/>
                  <a:pt x="6422" y="18083"/>
                </a:cubicBezTo>
                <a:cubicBezTo>
                  <a:pt x="6836" y="18083"/>
                  <a:pt x="7271" y="18083"/>
                  <a:pt x="7727" y="18125"/>
                </a:cubicBezTo>
                <a:cubicBezTo>
                  <a:pt x="9922" y="18270"/>
                  <a:pt x="11351" y="19119"/>
                  <a:pt x="13174" y="20093"/>
                </a:cubicBezTo>
                <a:cubicBezTo>
                  <a:pt x="13609" y="20320"/>
                  <a:pt x="14044" y="20548"/>
                  <a:pt x="14500" y="20776"/>
                </a:cubicBezTo>
                <a:cubicBezTo>
                  <a:pt x="15204" y="21128"/>
                  <a:pt x="15909" y="21377"/>
                  <a:pt x="16613" y="21522"/>
                </a:cubicBezTo>
                <a:cubicBezTo>
                  <a:pt x="17069" y="21603"/>
                  <a:pt x="17512" y="21659"/>
                  <a:pt x="17963" y="21659"/>
                </a:cubicBezTo>
                <a:cubicBezTo>
                  <a:pt x="18085" y="21659"/>
                  <a:pt x="18208" y="21655"/>
                  <a:pt x="18332" y="21646"/>
                </a:cubicBezTo>
                <a:cubicBezTo>
                  <a:pt x="19679" y="21584"/>
                  <a:pt x="21004" y="21087"/>
                  <a:pt x="22226" y="20175"/>
                </a:cubicBezTo>
                <a:cubicBezTo>
                  <a:pt x="24712" y="18332"/>
                  <a:pt x="26742" y="14811"/>
                  <a:pt x="27467" y="12097"/>
                </a:cubicBezTo>
                <a:cubicBezTo>
                  <a:pt x="28192" y="9342"/>
                  <a:pt x="28793" y="6173"/>
                  <a:pt x="27384" y="3128"/>
                </a:cubicBezTo>
                <a:cubicBezTo>
                  <a:pt x="26556" y="1284"/>
                  <a:pt x="24981" y="394"/>
                  <a:pt x="231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219017" y="104854"/>
            <a:ext cx="623363" cy="463768"/>
          </a:xfrm>
          <a:custGeom>
            <a:avLst/>
            <a:gdLst/>
            <a:ahLst/>
            <a:cxnLst/>
            <a:rect l="l" t="t" r="r" b="b"/>
            <a:pathLst>
              <a:path w="19430" h="14469" extrusionOk="0">
                <a:moveTo>
                  <a:pt x="13198" y="657"/>
                </a:moveTo>
                <a:cubicBezTo>
                  <a:pt x="15128" y="657"/>
                  <a:pt x="17139" y="1061"/>
                  <a:pt x="17959" y="2822"/>
                </a:cubicBezTo>
                <a:cubicBezTo>
                  <a:pt x="18746" y="4521"/>
                  <a:pt x="18477" y="6323"/>
                  <a:pt x="18084" y="7918"/>
                </a:cubicBezTo>
                <a:cubicBezTo>
                  <a:pt x="17690" y="9472"/>
                  <a:pt x="16551" y="11398"/>
                  <a:pt x="15204" y="12558"/>
                </a:cubicBezTo>
                <a:cubicBezTo>
                  <a:pt x="14198" y="13415"/>
                  <a:pt x="13198" y="13788"/>
                  <a:pt x="12171" y="13788"/>
                </a:cubicBezTo>
                <a:cubicBezTo>
                  <a:pt x="11486" y="13788"/>
                  <a:pt x="10788" y="13623"/>
                  <a:pt x="10067" y="13324"/>
                </a:cubicBezTo>
                <a:cubicBezTo>
                  <a:pt x="9736" y="13179"/>
                  <a:pt x="9404" y="13055"/>
                  <a:pt x="9073" y="12910"/>
                </a:cubicBezTo>
                <a:cubicBezTo>
                  <a:pt x="8099" y="12475"/>
                  <a:pt x="7209" y="12019"/>
                  <a:pt x="6132" y="11812"/>
                </a:cubicBezTo>
                <a:cubicBezTo>
                  <a:pt x="5759" y="11729"/>
                  <a:pt x="5386" y="11667"/>
                  <a:pt x="4992" y="11647"/>
                </a:cubicBezTo>
                <a:cubicBezTo>
                  <a:pt x="4806" y="11647"/>
                  <a:pt x="4640" y="11626"/>
                  <a:pt x="4454" y="11626"/>
                </a:cubicBezTo>
                <a:lnTo>
                  <a:pt x="4039" y="11626"/>
                </a:lnTo>
                <a:cubicBezTo>
                  <a:pt x="2900" y="11605"/>
                  <a:pt x="2279" y="11522"/>
                  <a:pt x="1512" y="10279"/>
                </a:cubicBezTo>
                <a:cubicBezTo>
                  <a:pt x="953" y="9409"/>
                  <a:pt x="684" y="8394"/>
                  <a:pt x="767" y="7317"/>
                </a:cubicBezTo>
                <a:cubicBezTo>
                  <a:pt x="870" y="5722"/>
                  <a:pt x="1533" y="3775"/>
                  <a:pt x="2030" y="2698"/>
                </a:cubicBezTo>
                <a:cubicBezTo>
                  <a:pt x="2092" y="2574"/>
                  <a:pt x="2175" y="2429"/>
                  <a:pt x="2258" y="2325"/>
                </a:cubicBezTo>
                <a:cubicBezTo>
                  <a:pt x="2299" y="2304"/>
                  <a:pt x="2320" y="2284"/>
                  <a:pt x="2362" y="2263"/>
                </a:cubicBezTo>
                <a:cubicBezTo>
                  <a:pt x="2755" y="2015"/>
                  <a:pt x="3646" y="1870"/>
                  <a:pt x="4454" y="1766"/>
                </a:cubicBezTo>
                <a:cubicBezTo>
                  <a:pt x="4599" y="1745"/>
                  <a:pt x="4744" y="1725"/>
                  <a:pt x="4868" y="1704"/>
                </a:cubicBezTo>
                <a:cubicBezTo>
                  <a:pt x="5241" y="1642"/>
                  <a:pt x="5614" y="1621"/>
                  <a:pt x="5987" y="1580"/>
                </a:cubicBezTo>
                <a:cubicBezTo>
                  <a:pt x="6401" y="1559"/>
                  <a:pt x="6815" y="1538"/>
                  <a:pt x="7229" y="1476"/>
                </a:cubicBezTo>
                <a:cubicBezTo>
                  <a:pt x="7954" y="1372"/>
                  <a:pt x="8659" y="1227"/>
                  <a:pt x="9259" y="1082"/>
                </a:cubicBezTo>
                <a:cubicBezTo>
                  <a:pt x="9674" y="1000"/>
                  <a:pt x="10088" y="896"/>
                  <a:pt x="10481" y="855"/>
                </a:cubicBezTo>
                <a:cubicBezTo>
                  <a:pt x="10709" y="834"/>
                  <a:pt x="10937" y="792"/>
                  <a:pt x="11186" y="772"/>
                </a:cubicBezTo>
                <a:cubicBezTo>
                  <a:pt x="11805" y="711"/>
                  <a:pt x="12496" y="657"/>
                  <a:pt x="13198" y="657"/>
                </a:cubicBezTo>
                <a:close/>
                <a:moveTo>
                  <a:pt x="13092" y="0"/>
                </a:moveTo>
                <a:cubicBezTo>
                  <a:pt x="12437" y="0"/>
                  <a:pt x="11795" y="40"/>
                  <a:pt x="11206" y="88"/>
                </a:cubicBezTo>
                <a:cubicBezTo>
                  <a:pt x="10958" y="109"/>
                  <a:pt x="10709" y="150"/>
                  <a:pt x="10502" y="171"/>
                </a:cubicBezTo>
                <a:cubicBezTo>
                  <a:pt x="10046" y="212"/>
                  <a:pt x="9611" y="316"/>
                  <a:pt x="9176" y="399"/>
                </a:cubicBezTo>
                <a:cubicBezTo>
                  <a:pt x="8576" y="544"/>
                  <a:pt x="7892" y="689"/>
                  <a:pt x="7167" y="792"/>
                </a:cubicBezTo>
                <a:cubicBezTo>
                  <a:pt x="6774" y="855"/>
                  <a:pt x="6380" y="875"/>
                  <a:pt x="5966" y="896"/>
                </a:cubicBezTo>
                <a:cubicBezTo>
                  <a:pt x="5572" y="917"/>
                  <a:pt x="5158" y="958"/>
                  <a:pt x="4764" y="1020"/>
                </a:cubicBezTo>
                <a:cubicBezTo>
                  <a:pt x="4640" y="1041"/>
                  <a:pt x="4495" y="1062"/>
                  <a:pt x="4329" y="1082"/>
                </a:cubicBezTo>
                <a:cubicBezTo>
                  <a:pt x="3397" y="1227"/>
                  <a:pt x="2382" y="1393"/>
                  <a:pt x="1968" y="1683"/>
                </a:cubicBezTo>
                <a:lnTo>
                  <a:pt x="1823" y="1787"/>
                </a:lnTo>
                <a:cubicBezTo>
                  <a:pt x="1657" y="1973"/>
                  <a:pt x="1533" y="2180"/>
                  <a:pt x="1429" y="2387"/>
                </a:cubicBezTo>
                <a:cubicBezTo>
                  <a:pt x="684" y="3817"/>
                  <a:pt x="0" y="6447"/>
                  <a:pt x="145" y="8291"/>
                </a:cubicBezTo>
                <a:cubicBezTo>
                  <a:pt x="145" y="8332"/>
                  <a:pt x="145" y="8394"/>
                  <a:pt x="145" y="8436"/>
                </a:cubicBezTo>
                <a:cubicBezTo>
                  <a:pt x="394" y="10114"/>
                  <a:pt x="1202" y="10735"/>
                  <a:pt x="2154" y="11502"/>
                </a:cubicBezTo>
                <a:cubicBezTo>
                  <a:pt x="2921" y="12102"/>
                  <a:pt x="3522" y="12309"/>
                  <a:pt x="4288" y="12372"/>
                </a:cubicBezTo>
                <a:cubicBezTo>
                  <a:pt x="4454" y="12372"/>
                  <a:pt x="4619" y="12372"/>
                  <a:pt x="4785" y="12392"/>
                </a:cubicBezTo>
                <a:cubicBezTo>
                  <a:pt x="5034" y="12392"/>
                  <a:pt x="5303" y="12413"/>
                  <a:pt x="5572" y="12434"/>
                </a:cubicBezTo>
                <a:cubicBezTo>
                  <a:pt x="6856" y="12537"/>
                  <a:pt x="7747" y="13034"/>
                  <a:pt x="8845" y="13552"/>
                </a:cubicBezTo>
                <a:cubicBezTo>
                  <a:pt x="9176" y="13697"/>
                  <a:pt x="9529" y="13842"/>
                  <a:pt x="9901" y="13987"/>
                </a:cubicBezTo>
                <a:cubicBezTo>
                  <a:pt x="10440" y="14194"/>
                  <a:pt x="10979" y="14360"/>
                  <a:pt x="11538" y="14422"/>
                </a:cubicBezTo>
                <a:cubicBezTo>
                  <a:pt x="11755" y="14453"/>
                  <a:pt x="11968" y="14469"/>
                  <a:pt x="12180" y="14469"/>
                </a:cubicBezTo>
                <a:cubicBezTo>
                  <a:pt x="12392" y="14469"/>
                  <a:pt x="12605" y="14453"/>
                  <a:pt x="12822" y="14422"/>
                </a:cubicBezTo>
                <a:cubicBezTo>
                  <a:pt x="13796" y="14319"/>
                  <a:pt x="14749" y="13842"/>
                  <a:pt x="15681" y="13034"/>
                </a:cubicBezTo>
                <a:cubicBezTo>
                  <a:pt x="17151" y="11792"/>
                  <a:pt x="18353" y="9720"/>
                  <a:pt x="18767" y="8022"/>
                </a:cubicBezTo>
                <a:cubicBezTo>
                  <a:pt x="19181" y="6302"/>
                  <a:pt x="19430" y="4376"/>
                  <a:pt x="18581" y="2532"/>
                </a:cubicBezTo>
                <a:cubicBezTo>
                  <a:pt x="17609" y="445"/>
                  <a:pt x="15277" y="0"/>
                  <a:pt x="130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6360565" y="207198"/>
            <a:ext cx="335615" cy="238439"/>
          </a:xfrm>
          <a:custGeom>
            <a:avLst/>
            <a:gdLst/>
            <a:ahLst/>
            <a:cxnLst/>
            <a:rect l="l" t="t" r="r" b="b"/>
            <a:pathLst>
              <a:path w="10461" h="7439" extrusionOk="0">
                <a:moveTo>
                  <a:pt x="6316" y="684"/>
                </a:moveTo>
                <a:cubicBezTo>
                  <a:pt x="7611" y="684"/>
                  <a:pt x="8737" y="1319"/>
                  <a:pt x="9239" y="2364"/>
                </a:cubicBezTo>
                <a:cubicBezTo>
                  <a:pt x="9736" y="3379"/>
                  <a:pt x="9529" y="4559"/>
                  <a:pt x="8679" y="5574"/>
                </a:cubicBezTo>
                <a:cubicBezTo>
                  <a:pt x="7932" y="6479"/>
                  <a:pt x="7262" y="6765"/>
                  <a:pt x="6521" y="6765"/>
                </a:cubicBezTo>
                <a:cubicBezTo>
                  <a:pt x="5990" y="6765"/>
                  <a:pt x="5422" y="6617"/>
                  <a:pt x="4764" y="6444"/>
                </a:cubicBezTo>
                <a:cubicBezTo>
                  <a:pt x="4267" y="6320"/>
                  <a:pt x="3749" y="6175"/>
                  <a:pt x="3190" y="6092"/>
                </a:cubicBezTo>
                <a:cubicBezTo>
                  <a:pt x="2859" y="6051"/>
                  <a:pt x="2589" y="6030"/>
                  <a:pt x="2341" y="6009"/>
                </a:cubicBezTo>
                <a:cubicBezTo>
                  <a:pt x="1595" y="5989"/>
                  <a:pt x="1347" y="5968"/>
                  <a:pt x="1057" y="5077"/>
                </a:cubicBezTo>
                <a:cubicBezTo>
                  <a:pt x="705" y="4062"/>
                  <a:pt x="1098" y="2281"/>
                  <a:pt x="1782" y="1659"/>
                </a:cubicBezTo>
                <a:cubicBezTo>
                  <a:pt x="2279" y="1494"/>
                  <a:pt x="4909" y="727"/>
                  <a:pt x="6194" y="686"/>
                </a:cubicBezTo>
                <a:cubicBezTo>
                  <a:pt x="6235" y="685"/>
                  <a:pt x="6276" y="684"/>
                  <a:pt x="6316" y="684"/>
                </a:cubicBezTo>
                <a:close/>
                <a:moveTo>
                  <a:pt x="6296" y="1"/>
                </a:moveTo>
                <a:cubicBezTo>
                  <a:pt x="6255" y="1"/>
                  <a:pt x="6214" y="1"/>
                  <a:pt x="6173" y="2"/>
                </a:cubicBezTo>
                <a:cubicBezTo>
                  <a:pt x="4744" y="44"/>
                  <a:pt x="1844" y="893"/>
                  <a:pt x="1492" y="1038"/>
                </a:cubicBezTo>
                <a:lnTo>
                  <a:pt x="1388" y="1100"/>
                </a:lnTo>
                <a:cubicBezTo>
                  <a:pt x="394" y="1908"/>
                  <a:pt x="0" y="4124"/>
                  <a:pt x="394" y="5305"/>
                </a:cubicBezTo>
                <a:cubicBezTo>
                  <a:pt x="829" y="6631"/>
                  <a:pt x="1512" y="6672"/>
                  <a:pt x="2299" y="6714"/>
                </a:cubicBezTo>
                <a:cubicBezTo>
                  <a:pt x="2527" y="6714"/>
                  <a:pt x="2797" y="6734"/>
                  <a:pt x="3087" y="6776"/>
                </a:cubicBezTo>
                <a:cubicBezTo>
                  <a:pt x="3604" y="6859"/>
                  <a:pt x="4102" y="6983"/>
                  <a:pt x="4578" y="7107"/>
                </a:cubicBezTo>
                <a:cubicBezTo>
                  <a:pt x="5241" y="7273"/>
                  <a:pt x="5883" y="7439"/>
                  <a:pt x="6525" y="7439"/>
                </a:cubicBezTo>
                <a:cubicBezTo>
                  <a:pt x="7416" y="7439"/>
                  <a:pt x="8307" y="7128"/>
                  <a:pt x="9218" y="6030"/>
                </a:cubicBezTo>
                <a:cubicBezTo>
                  <a:pt x="10233" y="4808"/>
                  <a:pt x="10461" y="3316"/>
                  <a:pt x="9860" y="2053"/>
                </a:cubicBezTo>
                <a:cubicBezTo>
                  <a:pt x="9234" y="781"/>
                  <a:pt x="7880" y="1"/>
                  <a:pt x="62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128346" y="2132335"/>
            <a:ext cx="331637" cy="330333"/>
          </a:xfrm>
          <a:custGeom>
            <a:avLst/>
            <a:gdLst/>
            <a:ahLst/>
            <a:cxnLst/>
            <a:rect l="l" t="t" r="r" b="b"/>
            <a:pathLst>
              <a:path w="10337" h="10306" extrusionOk="0">
                <a:moveTo>
                  <a:pt x="6170" y="345"/>
                </a:moveTo>
                <a:cubicBezTo>
                  <a:pt x="6905" y="345"/>
                  <a:pt x="7629" y="496"/>
                  <a:pt x="8244" y="798"/>
                </a:cubicBezTo>
                <a:cubicBezTo>
                  <a:pt x="9239" y="1274"/>
                  <a:pt x="9819" y="2372"/>
                  <a:pt x="9901" y="3926"/>
                </a:cubicBezTo>
                <a:cubicBezTo>
                  <a:pt x="10026" y="6515"/>
                  <a:pt x="8514" y="8359"/>
                  <a:pt x="7064" y="9229"/>
                </a:cubicBezTo>
                <a:cubicBezTo>
                  <a:pt x="6241" y="9715"/>
                  <a:pt x="5361" y="9962"/>
                  <a:pt x="4534" y="9962"/>
                </a:cubicBezTo>
                <a:cubicBezTo>
                  <a:pt x="3882" y="9962"/>
                  <a:pt x="3264" y="9808"/>
                  <a:pt x="2734" y="9498"/>
                </a:cubicBezTo>
                <a:cubicBezTo>
                  <a:pt x="932" y="8400"/>
                  <a:pt x="352" y="6929"/>
                  <a:pt x="829" y="4547"/>
                </a:cubicBezTo>
                <a:cubicBezTo>
                  <a:pt x="1284" y="2144"/>
                  <a:pt x="3314" y="1088"/>
                  <a:pt x="4164" y="736"/>
                </a:cubicBezTo>
                <a:cubicBezTo>
                  <a:pt x="4226" y="715"/>
                  <a:pt x="4267" y="694"/>
                  <a:pt x="4329" y="674"/>
                </a:cubicBezTo>
                <a:cubicBezTo>
                  <a:pt x="4911" y="455"/>
                  <a:pt x="5544" y="345"/>
                  <a:pt x="6170" y="345"/>
                </a:cubicBezTo>
                <a:close/>
                <a:moveTo>
                  <a:pt x="6161" y="0"/>
                </a:moveTo>
                <a:cubicBezTo>
                  <a:pt x="5493" y="0"/>
                  <a:pt x="4821" y="115"/>
                  <a:pt x="4205" y="342"/>
                </a:cubicBezTo>
                <a:cubicBezTo>
                  <a:pt x="4143" y="363"/>
                  <a:pt x="4101" y="384"/>
                  <a:pt x="4039" y="404"/>
                </a:cubicBezTo>
                <a:cubicBezTo>
                  <a:pt x="3128" y="777"/>
                  <a:pt x="974" y="1917"/>
                  <a:pt x="477" y="4485"/>
                </a:cubicBezTo>
                <a:cubicBezTo>
                  <a:pt x="0" y="6991"/>
                  <a:pt x="642" y="8628"/>
                  <a:pt x="2569" y="9788"/>
                </a:cubicBezTo>
                <a:cubicBezTo>
                  <a:pt x="3149" y="10140"/>
                  <a:pt x="3832" y="10306"/>
                  <a:pt x="4557" y="10306"/>
                </a:cubicBezTo>
                <a:cubicBezTo>
                  <a:pt x="5427" y="10306"/>
                  <a:pt x="6380" y="10036"/>
                  <a:pt x="7250" y="9519"/>
                </a:cubicBezTo>
                <a:cubicBezTo>
                  <a:pt x="9197" y="8359"/>
                  <a:pt x="10336" y="6204"/>
                  <a:pt x="10233" y="3905"/>
                </a:cubicBezTo>
                <a:cubicBezTo>
                  <a:pt x="10171" y="2248"/>
                  <a:pt x="9487" y="1005"/>
                  <a:pt x="8410" y="487"/>
                </a:cubicBezTo>
                <a:cubicBezTo>
                  <a:pt x="7736" y="161"/>
                  <a:pt x="6952" y="0"/>
                  <a:pt x="6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subTitle" idx="1"/>
          </p:nvPr>
        </p:nvSpPr>
        <p:spPr>
          <a:xfrm>
            <a:off x="2331720" y="3172968"/>
            <a:ext cx="4480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65" name="Google Shape;65;p3"/>
          <p:cNvGrpSpPr/>
          <p:nvPr/>
        </p:nvGrpSpPr>
        <p:grpSpPr>
          <a:xfrm rot="-5400000">
            <a:off x="6308029" y="1985147"/>
            <a:ext cx="489135" cy="447388"/>
            <a:chOff x="5177300" y="2314950"/>
            <a:chExt cx="341575" cy="312400"/>
          </a:xfrm>
        </p:grpSpPr>
        <p:sp>
          <p:nvSpPr>
            <p:cNvPr id="66" name="Google Shape;66;p3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3"/>
          <p:cNvGrpSpPr/>
          <p:nvPr/>
        </p:nvGrpSpPr>
        <p:grpSpPr>
          <a:xfrm rot="4297850">
            <a:off x="2673799" y="2681112"/>
            <a:ext cx="489159" cy="447379"/>
            <a:chOff x="5177300" y="2314950"/>
            <a:chExt cx="341575" cy="312400"/>
          </a:xfrm>
        </p:grpSpPr>
        <p:sp>
          <p:nvSpPr>
            <p:cNvPr id="72" name="Google Shape;72;p3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2331720" y="1828800"/>
            <a:ext cx="4489800" cy="9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3849624" y="1124712"/>
            <a:ext cx="1444800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sz="72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sz="72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sz="72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sz="72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sz="72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sz="72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sz="72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sz="72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sz="72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4"/>
          <p:cNvGrpSpPr/>
          <p:nvPr/>
        </p:nvGrpSpPr>
        <p:grpSpPr>
          <a:xfrm>
            <a:off x="-20619" y="-7694"/>
            <a:ext cx="9181207" cy="5162098"/>
            <a:chOff x="238125" y="839425"/>
            <a:chExt cx="7136023" cy="4012825"/>
          </a:xfrm>
        </p:grpSpPr>
        <p:sp>
          <p:nvSpPr>
            <p:cNvPr id="81" name="Google Shape;81;p4"/>
            <p:cNvSpPr/>
            <p:nvPr/>
          </p:nvSpPr>
          <p:spPr>
            <a:xfrm>
              <a:off x="240700" y="839425"/>
              <a:ext cx="7133425" cy="4012825"/>
            </a:xfrm>
            <a:custGeom>
              <a:avLst/>
              <a:gdLst/>
              <a:ahLst/>
              <a:cxnLst/>
              <a:rect l="l" t="t" r="r" b="b"/>
              <a:pathLst>
                <a:path w="285337" h="160513" extrusionOk="0">
                  <a:moveTo>
                    <a:pt x="1" y="0"/>
                  </a:moveTo>
                  <a:lnTo>
                    <a:pt x="1" y="160513"/>
                  </a:lnTo>
                  <a:lnTo>
                    <a:pt x="285336" y="160513"/>
                  </a:lnTo>
                  <a:lnTo>
                    <a:pt x="285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788600" y="1649850"/>
              <a:ext cx="145525" cy="130525"/>
            </a:xfrm>
            <a:custGeom>
              <a:avLst/>
              <a:gdLst/>
              <a:ahLst/>
              <a:cxnLst/>
              <a:rect l="l" t="t" r="r" b="b"/>
              <a:pathLst>
                <a:path w="5821" h="5221" extrusionOk="0">
                  <a:moveTo>
                    <a:pt x="3294" y="0"/>
                  </a:moveTo>
                  <a:cubicBezTo>
                    <a:pt x="3024" y="0"/>
                    <a:pt x="2734" y="83"/>
                    <a:pt x="2486" y="208"/>
                  </a:cubicBezTo>
                  <a:cubicBezTo>
                    <a:pt x="1284" y="788"/>
                    <a:pt x="0" y="2362"/>
                    <a:pt x="539" y="3770"/>
                  </a:cubicBezTo>
                  <a:cubicBezTo>
                    <a:pt x="725" y="4247"/>
                    <a:pt x="1098" y="4620"/>
                    <a:pt x="1533" y="4848"/>
                  </a:cubicBezTo>
                  <a:cubicBezTo>
                    <a:pt x="1989" y="5096"/>
                    <a:pt x="2548" y="5220"/>
                    <a:pt x="3128" y="5220"/>
                  </a:cubicBezTo>
                  <a:cubicBezTo>
                    <a:pt x="4143" y="5220"/>
                    <a:pt x="5179" y="4806"/>
                    <a:pt x="5614" y="3853"/>
                  </a:cubicBezTo>
                  <a:cubicBezTo>
                    <a:pt x="5800" y="3460"/>
                    <a:pt x="5821" y="2983"/>
                    <a:pt x="5717" y="2548"/>
                  </a:cubicBezTo>
                  <a:cubicBezTo>
                    <a:pt x="5696" y="2445"/>
                    <a:pt x="5676" y="2341"/>
                    <a:pt x="5634" y="2238"/>
                  </a:cubicBezTo>
                  <a:cubicBezTo>
                    <a:pt x="5448" y="1720"/>
                    <a:pt x="5116" y="1264"/>
                    <a:pt x="4764" y="850"/>
                  </a:cubicBezTo>
                  <a:cubicBezTo>
                    <a:pt x="4454" y="498"/>
                    <a:pt x="4081" y="125"/>
                    <a:pt x="3604" y="21"/>
                  </a:cubicBezTo>
                  <a:cubicBezTo>
                    <a:pt x="3501" y="0"/>
                    <a:pt x="3397" y="0"/>
                    <a:pt x="32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2244275" y="1026475"/>
              <a:ext cx="74575" cy="71375"/>
            </a:xfrm>
            <a:custGeom>
              <a:avLst/>
              <a:gdLst/>
              <a:ahLst/>
              <a:cxnLst/>
              <a:rect l="l" t="t" r="r" b="b"/>
              <a:pathLst>
                <a:path w="2983" h="2855" extrusionOk="0">
                  <a:moveTo>
                    <a:pt x="1613" y="1"/>
                  </a:moveTo>
                  <a:cubicBezTo>
                    <a:pt x="1436" y="1"/>
                    <a:pt x="1267" y="43"/>
                    <a:pt x="1098" y="120"/>
                  </a:cubicBezTo>
                  <a:cubicBezTo>
                    <a:pt x="1036" y="141"/>
                    <a:pt x="994" y="161"/>
                    <a:pt x="953" y="182"/>
                  </a:cubicBezTo>
                  <a:cubicBezTo>
                    <a:pt x="684" y="348"/>
                    <a:pt x="497" y="555"/>
                    <a:pt x="311" y="804"/>
                  </a:cubicBezTo>
                  <a:cubicBezTo>
                    <a:pt x="145" y="1011"/>
                    <a:pt x="0" y="1239"/>
                    <a:pt x="0" y="1508"/>
                  </a:cubicBezTo>
                  <a:cubicBezTo>
                    <a:pt x="0" y="1715"/>
                    <a:pt x="83" y="1901"/>
                    <a:pt x="228" y="2067"/>
                  </a:cubicBezTo>
                  <a:cubicBezTo>
                    <a:pt x="547" y="2477"/>
                    <a:pt x="1156" y="2854"/>
                    <a:pt x="1719" y="2854"/>
                  </a:cubicBezTo>
                  <a:cubicBezTo>
                    <a:pt x="1924" y="2854"/>
                    <a:pt x="2123" y="2804"/>
                    <a:pt x="2299" y="2689"/>
                  </a:cubicBezTo>
                  <a:cubicBezTo>
                    <a:pt x="2527" y="2544"/>
                    <a:pt x="2693" y="2316"/>
                    <a:pt x="2755" y="2046"/>
                  </a:cubicBezTo>
                  <a:cubicBezTo>
                    <a:pt x="2983" y="1301"/>
                    <a:pt x="2631" y="224"/>
                    <a:pt x="1802" y="16"/>
                  </a:cubicBezTo>
                  <a:cubicBezTo>
                    <a:pt x="1738" y="6"/>
                    <a:pt x="1675" y="1"/>
                    <a:pt x="1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5206375" y="1026350"/>
              <a:ext cx="74075" cy="71500"/>
            </a:xfrm>
            <a:custGeom>
              <a:avLst/>
              <a:gdLst/>
              <a:ahLst/>
              <a:cxnLst/>
              <a:rect l="l" t="t" r="r" b="b"/>
              <a:pathLst>
                <a:path w="2963" h="2860" extrusionOk="0">
                  <a:moveTo>
                    <a:pt x="1575" y="1"/>
                  </a:moveTo>
                  <a:cubicBezTo>
                    <a:pt x="1409" y="1"/>
                    <a:pt x="1243" y="42"/>
                    <a:pt x="1078" y="125"/>
                  </a:cubicBezTo>
                  <a:cubicBezTo>
                    <a:pt x="1036" y="146"/>
                    <a:pt x="974" y="166"/>
                    <a:pt x="933" y="187"/>
                  </a:cubicBezTo>
                  <a:cubicBezTo>
                    <a:pt x="684" y="353"/>
                    <a:pt x="477" y="560"/>
                    <a:pt x="290" y="809"/>
                  </a:cubicBezTo>
                  <a:cubicBezTo>
                    <a:pt x="145" y="1016"/>
                    <a:pt x="0" y="1244"/>
                    <a:pt x="0" y="1513"/>
                  </a:cubicBezTo>
                  <a:cubicBezTo>
                    <a:pt x="0" y="1720"/>
                    <a:pt x="83" y="1906"/>
                    <a:pt x="208" y="2072"/>
                  </a:cubicBezTo>
                  <a:cubicBezTo>
                    <a:pt x="539" y="2486"/>
                    <a:pt x="1140" y="2859"/>
                    <a:pt x="1699" y="2859"/>
                  </a:cubicBezTo>
                  <a:cubicBezTo>
                    <a:pt x="1906" y="2859"/>
                    <a:pt x="2113" y="2818"/>
                    <a:pt x="2300" y="2694"/>
                  </a:cubicBezTo>
                  <a:cubicBezTo>
                    <a:pt x="2527" y="2549"/>
                    <a:pt x="2672" y="2321"/>
                    <a:pt x="2755" y="2051"/>
                  </a:cubicBezTo>
                  <a:cubicBezTo>
                    <a:pt x="2962" y="1306"/>
                    <a:pt x="2631" y="229"/>
                    <a:pt x="1782" y="21"/>
                  </a:cubicBezTo>
                  <a:cubicBezTo>
                    <a:pt x="1720" y="21"/>
                    <a:pt x="1637" y="1"/>
                    <a:pt x="15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6738700" y="4540500"/>
              <a:ext cx="94775" cy="84950"/>
            </a:xfrm>
            <a:custGeom>
              <a:avLst/>
              <a:gdLst/>
              <a:ahLst/>
              <a:cxnLst/>
              <a:rect l="l" t="t" r="r" b="b"/>
              <a:pathLst>
                <a:path w="3791" h="3398" extrusionOk="0">
                  <a:moveTo>
                    <a:pt x="1947" y="0"/>
                  </a:moveTo>
                  <a:cubicBezTo>
                    <a:pt x="1699" y="0"/>
                    <a:pt x="1471" y="104"/>
                    <a:pt x="1284" y="269"/>
                  </a:cubicBezTo>
                  <a:cubicBezTo>
                    <a:pt x="601" y="787"/>
                    <a:pt x="0" y="1968"/>
                    <a:pt x="518" y="2776"/>
                  </a:cubicBezTo>
                  <a:cubicBezTo>
                    <a:pt x="684" y="3045"/>
                    <a:pt x="974" y="3231"/>
                    <a:pt x="1284" y="3335"/>
                  </a:cubicBezTo>
                  <a:cubicBezTo>
                    <a:pt x="1471" y="3376"/>
                    <a:pt x="1657" y="3397"/>
                    <a:pt x="1864" y="3397"/>
                  </a:cubicBezTo>
                  <a:cubicBezTo>
                    <a:pt x="2672" y="3397"/>
                    <a:pt x="3542" y="2983"/>
                    <a:pt x="3729" y="2154"/>
                  </a:cubicBezTo>
                  <a:cubicBezTo>
                    <a:pt x="3791" y="1885"/>
                    <a:pt x="3749" y="1595"/>
                    <a:pt x="3625" y="1326"/>
                  </a:cubicBezTo>
                  <a:cubicBezTo>
                    <a:pt x="3604" y="1264"/>
                    <a:pt x="3563" y="1201"/>
                    <a:pt x="3542" y="1139"/>
                  </a:cubicBezTo>
                  <a:cubicBezTo>
                    <a:pt x="3356" y="829"/>
                    <a:pt x="3087" y="580"/>
                    <a:pt x="2797" y="373"/>
                  </a:cubicBezTo>
                  <a:cubicBezTo>
                    <a:pt x="2548" y="186"/>
                    <a:pt x="2279" y="0"/>
                    <a:pt x="1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6984150" y="1877700"/>
              <a:ext cx="94800" cy="84950"/>
            </a:xfrm>
            <a:custGeom>
              <a:avLst/>
              <a:gdLst/>
              <a:ahLst/>
              <a:cxnLst/>
              <a:rect l="l" t="t" r="r" b="b"/>
              <a:pathLst>
                <a:path w="3792" h="3398" extrusionOk="0">
                  <a:moveTo>
                    <a:pt x="1948" y="1"/>
                  </a:moveTo>
                  <a:cubicBezTo>
                    <a:pt x="1699" y="1"/>
                    <a:pt x="1471" y="104"/>
                    <a:pt x="1264" y="270"/>
                  </a:cubicBezTo>
                  <a:cubicBezTo>
                    <a:pt x="601" y="788"/>
                    <a:pt x="1" y="1968"/>
                    <a:pt x="518" y="2776"/>
                  </a:cubicBezTo>
                  <a:cubicBezTo>
                    <a:pt x="684" y="3046"/>
                    <a:pt x="974" y="3232"/>
                    <a:pt x="1285" y="3336"/>
                  </a:cubicBezTo>
                  <a:cubicBezTo>
                    <a:pt x="1471" y="3377"/>
                    <a:pt x="1658" y="3398"/>
                    <a:pt x="1865" y="3398"/>
                  </a:cubicBezTo>
                  <a:cubicBezTo>
                    <a:pt x="2673" y="3398"/>
                    <a:pt x="3543" y="2983"/>
                    <a:pt x="3729" y="2155"/>
                  </a:cubicBezTo>
                  <a:cubicBezTo>
                    <a:pt x="3791" y="1886"/>
                    <a:pt x="3750" y="1575"/>
                    <a:pt x="3626" y="1326"/>
                  </a:cubicBezTo>
                  <a:cubicBezTo>
                    <a:pt x="3605" y="1264"/>
                    <a:pt x="3563" y="1202"/>
                    <a:pt x="3543" y="1140"/>
                  </a:cubicBezTo>
                  <a:cubicBezTo>
                    <a:pt x="3356" y="829"/>
                    <a:pt x="3087" y="581"/>
                    <a:pt x="2797" y="373"/>
                  </a:cubicBezTo>
                  <a:cubicBezTo>
                    <a:pt x="2548" y="187"/>
                    <a:pt x="2279" y="1"/>
                    <a:pt x="19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238125" y="1658125"/>
              <a:ext cx="2600" cy="45075"/>
            </a:xfrm>
            <a:custGeom>
              <a:avLst/>
              <a:gdLst/>
              <a:ahLst/>
              <a:cxnLst/>
              <a:rect l="l" t="t" r="r" b="b"/>
              <a:pathLst>
                <a:path w="104" h="1803" extrusionOk="0">
                  <a:moveTo>
                    <a:pt x="104" y="1"/>
                  </a:moveTo>
                  <a:cubicBezTo>
                    <a:pt x="62" y="22"/>
                    <a:pt x="41" y="42"/>
                    <a:pt x="0" y="42"/>
                  </a:cubicBezTo>
                  <a:lnTo>
                    <a:pt x="0" y="1803"/>
                  </a:lnTo>
                  <a:cubicBezTo>
                    <a:pt x="41" y="1782"/>
                    <a:pt x="62" y="1762"/>
                    <a:pt x="104" y="1762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240700" y="839425"/>
              <a:ext cx="1086475" cy="862750"/>
            </a:xfrm>
            <a:custGeom>
              <a:avLst/>
              <a:gdLst/>
              <a:ahLst/>
              <a:cxnLst/>
              <a:rect l="l" t="t" r="r" b="b"/>
              <a:pathLst>
                <a:path w="43459" h="34510" extrusionOk="0">
                  <a:moveTo>
                    <a:pt x="41491" y="0"/>
                  </a:moveTo>
                  <a:cubicBezTo>
                    <a:pt x="32604" y="12159"/>
                    <a:pt x="19327" y="22827"/>
                    <a:pt x="1803" y="31858"/>
                  </a:cubicBezTo>
                  <a:cubicBezTo>
                    <a:pt x="1243" y="32127"/>
                    <a:pt x="643" y="32438"/>
                    <a:pt x="1" y="32749"/>
                  </a:cubicBezTo>
                  <a:lnTo>
                    <a:pt x="1" y="34510"/>
                  </a:lnTo>
                  <a:cubicBezTo>
                    <a:pt x="912" y="34075"/>
                    <a:pt x="1782" y="33640"/>
                    <a:pt x="2528" y="33246"/>
                  </a:cubicBezTo>
                  <a:cubicBezTo>
                    <a:pt x="20715" y="23883"/>
                    <a:pt x="34427" y="12739"/>
                    <a:pt x="43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1804100" y="3500125"/>
              <a:ext cx="74600" cy="71375"/>
            </a:xfrm>
            <a:custGeom>
              <a:avLst/>
              <a:gdLst/>
              <a:ahLst/>
              <a:cxnLst/>
              <a:rect l="l" t="t" r="r" b="b"/>
              <a:pathLst>
                <a:path w="2984" h="2855" extrusionOk="0">
                  <a:moveTo>
                    <a:pt x="1264" y="1"/>
                  </a:moveTo>
                  <a:cubicBezTo>
                    <a:pt x="1059" y="1"/>
                    <a:pt x="860" y="50"/>
                    <a:pt x="684" y="166"/>
                  </a:cubicBezTo>
                  <a:cubicBezTo>
                    <a:pt x="456" y="311"/>
                    <a:pt x="290" y="539"/>
                    <a:pt x="228" y="808"/>
                  </a:cubicBezTo>
                  <a:cubicBezTo>
                    <a:pt x="0" y="1554"/>
                    <a:pt x="352" y="2631"/>
                    <a:pt x="1181" y="2838"/>
                  </a:cubicBezTo>
                  <a:cubicBezTo>
                    <a:pt x="1245" y="2849"/>
                    <a:pt x="1308" y="2854"/>
                    <a:pt x="1370" y="2854"/>
                  </a:cubicBezTo>
                  <a:cubicBezTo>
                    <a:pt x="1547" y="2854"/>
                    <a:pt x="1716" y="2812"/>
                    <a:pt x="1885" y="2735"/>
                  </a:cubicBezTo>
                  <a:cubicBezTo>
                    <a:pt x="1927" y="2714"/>
                    <a:pt x="1989" y="2693"/>
                    <a:pt x="2030" y="2673"/>
                  </a:cubicBezTo>
                  <a:cubicBezTo>
                    <a:pt x="2279" y="2507"/>
                    <a:pt x="2486" y="2300"/>
                    <a:pt x="2672" y="2051"/>
                  </a:cubicBezTo>
                  <a:cubicBezTo>
                    <a:pt x="2838" y="1844"/>
                    <a:pt x="2983" y="1616"/>
                    <a:pt x="2983" y="1347"/>
                  </a:cubicBezTo>
                  <a:cubicBezTo>
                    <a:pt x="2983" y="1140"/>
                    <a:pt x="2900" y="953"/>
                    <a:pt x="2755" y="788"/>
                  </a:cubicBezTo>
                  <a:cubicBezTo>
                    <a:pt x="2436" y="377"/>
                    <a:pt x="1827" y="1"/>
                    <a:pt x="1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052916" y="1257614"/>
              <a:ext cx="1321232" cy="1222376"/>
            </a:xfrm>
            <a:custGeom>
              <a:avLst/>
              <a:gdLst/>
              <a:ahLst/>
              <a:cxnLst/>
              <a:rect l="l" t="t" r="r" b="b"/>
              <a:pathLst>
                <a:path w="66452" h="61480" extrusionOk="0">
                  <a:moveTo>
                    <a:pt x="41698" y="1"/>
                  </a:moveTo>
                  <a:cubicBezTo>
                    <a:pt x="37804" y="1"/>
                    <a:pt x="33806" y="125"/>
                    <a:pt x="29725" y="394"/>
                  </a:cubicBezTo>
                  <a:lnTo>
                    <a:pt x="29270" y="436"/>
                  </a:lnTo>
                  <a:cubicBezTo>
                    <a:pt x="20342" y="1016"/>
                    <a:pt x="9198" y="1741"/>
                    <a:pt x="3750" y="8141"/>
                  </a:cubicBezTo>
                  <a:cubicBezTo>
                    <a:pt x="1099" y="11228"/>
                    <a:pt x="1" y="15412"/>
                    <a:pt x="477" y="20591"/>
                  </a:cubicBezTo>
                  <a:cubicBezTo>
                    <a:pt x="2486" y="42299"/>
                    <a:pt x="25728" y="52014"/>
                    <a:pt x="35608" y="55183"/>
                  </a:cubicBezTo>
                  <a:cubicBezTo>
                    <a:pt x="46504" y="58663"/>
                    <a:pt x="56799" y="60755"/>
                    <a:pt x="66451" y="61480"/>
                  </a:cubicBezTo>
                  <a:lnTo>
                    <a:pt x="66451" y="59885"/>
                  </a:lnTo>
                  <a:cubicBezTo>
                    <a:pt x="56944" y="59181"/>
                    <a:pt x="46814" y="57109"/>
                    <a:pt x="36105" y="53671"/>
                  </a:cubicBezTo>
                  <a:cubicBezTo>
                    <a:pt x="30181" y="51786"/>
                    <a:pt x="19348" y="47477"/>
                    <a:pt x="11456" y="39585"/>
                  </a:cubicBezTo>
                  <a:cubicBezTo>
                    <a:pt x="6546" y="34697"/>
                    <a:pt x="2797" y="28400"/>
                    <a:pt x="2051" y="20446"/>
                  </a:cubicBezTo>
                  <a:cubicBezTo>
                    <a:pt x="1616" y="15640"/>
                    <a:pt x="2569" y="11953"/>
                    <a:pt x="4951" y="9156"/>
                  </a:cubicBezTo>
                  <a:cubicBezTo>
                    <a:pt x="9964" y="3274"/>
                    <a:pt x="20735" y="2569"/>
                    <a:pt x="29373" y="2010"/>
                  </a:cubicBezTo>
                  <a:lnTo>
                    <a:pt x="29829" y="1989"/>
                  </a:lnTo>
                  <a:cubicBezTo>
                    <a:pt x="33868" y="1720"/>
                    <a:pt x="37845" y="1596"/>
                    <a:pt x="41719" y="1596"/>
                  </a:cubicBezTo>
                  <a:cubicBezTo>
                    <a:pt x="47705" y="1596"/>
                    <a:pt x="53484" y="1906"/>
                    <a:pt x="58953" y="2528"/>
                  </a:cubicBezTo>
                  <a:cubicBezTo>
                    <a:pt x="61521" y="2839"/>
                    <a:pt x="64007" y="3191"/>
                    <a:pt x="66451" y="3626"/>
                  </a:cubicBezTo>
                  <a:lnTo>
                    <a:pt x="66451" y="2031"/>
                  </a:lnTo>
                  <a:cubicBezTo>
                    <a:pt x="64069" y="1616"/>
                    <a:pt x="61625" y="1244"/>
                    <a:pt x="59139" y="954"/>
                  </a:cubicBezTo>
                  <a:cubicBezTo>
                    <a:pt x="53588" y="332"/>
                    <a:pt x="47767" y="1"/>
                    <a:pt x="416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 rot="10800000">
              <a:off x="238126" y="2927691"/>
              <a:ext cx="582600" cy="911475"/>
            </a:xfrm>
            <a:custGeom>
              <a:avLst/>
              <a:gdLst/>
              <a:ahLst/>
              <a:cxnLst/>
              <a:rect l="l" t="t" r="r" b="b"/>
              <a:pathLst>
                <a:path w="23304" h="36459" extrusionOk="0">
                  <a:moveTo>
                    <a:pt x="19829" y="0"/>
                  </a:moveTo>
                  <a:cubicBezTo>
                    <a:pt x="17493" y="0"/>
                    <a:pt x="15105" y="475"/>
                    <a:pt x="13008" y="1174"/>
                  </a:cubicBezTo>
                  <a:cubicBezTo>
                    <a:pt x="6111" y="3432"/>
                    <a:pt x="0" y="9169"/>
                    <a:pt x="228" y="16979"/>
                  </a:cubicBezTo>
                  <a:cubicBezTo>
                    <a:pt x="394" y="22509"/>
                    <a:pt x="4391" y="28723"/>
                    <a:pt x="8451" y="32224"/>
                  </a:cubicBezTo>
                  <a:cubicBezTo>
                    <a:pt x="11887" y="35200"/>
                    <a:pt x="14959" y="36459"/>
                    <a:pt x="18940" y="36459"/>
                  </a:cubicBezTo>
                  <a:cubicBezTo>
                    <a:pt x="19808" y="36459"/>
                    <a:pt x="20720" y="36399"/>
                    <a:pt x="21688" y="36284"/>
                  </a:cubicBezTo>
                  <a:cubicBezTo>
                    <a:pt x="22226" y="36222"/>
                    <a:pt x="22765" y="36139"/>
                    <a:pt x="23303" y="36035"/>
                  </a:cubicBezTo>
                  <a:lnTo>
                    <a:pt x="23303" y="407"/>
                  </a:lnTo>
                  <a:cubicBezTo>
                    <a:pt x="22392" y="179"/>
                    <a:pt x="21460" y="55"/>
                    <a:pt x="20507" y="14"/>
                  </a:cubicBezTo>
                  <a:cubicBezTo>
                    <a:pt x="20282" y="5"/>
                    <a:pt x="20056" y="0"/>
                    <a:pt x="198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 rot="10800000">
              <a:off x="238126" y="3119516"/>
              <a:ext cx="486300" cy="919725"/>
            </a:xfrm>
            <a:custGeom>
              <a:avLst/>
              <a:gdLst/>
              <a:ahLst/>
              <a:cxnLst/>
              <a:rect l="l" t="t" r="r" b="b"/>
              <a:pathLst>
                <a:path w="19452" h="36789" extrusionOk="0">
                  <a:moveTo>
                    <a:pt x="19451" y="0"/>
                  </a:moveTo>
                  <a:cubicBezTo>
                    <a:pt x="16945" y="63"/>
                    <a:pt x="14687" y="643"/>
                    <a:pt x="13154" y="1160"/>
                  </a:cubicBezTo>
                  <a:cubicBezTo>
                    <a:pt x="7044" y="3170"/>
                    <a:pt x="1" y="8555"/>
                    <a:pt x="249" y="17131"/>
                  </a:cubicBezTo>
                  <a:cubicBezTo>
                    <a:pt x="415" y="22931"/>
                    <a:pt x="4661" y="29166"/>
                    <a:pt x="8535" y="32501"/>
                  </a:cubicBezTo>
                  <a:cubicBezTo>
                    <a:pt x="11994" y="35504"/>
                    <a:pt x="15060" y="36789"/>
                    <a:pt x="19120" y="36789"/>
                  </a:cubicBezTo>
                  <a:lnTo>
                    <a:pt x="19451" y="36789"/>
                  </a:lnTo>
                  <a:lnTo>
                    <a:pt x="19451" y="36436"/>
                  </a:lnTo>
                  <a:cubicBezTo>
                    <a:pt x="19354" y="36438"/>
                    <a:pt x="19256" y="36439"/>
                    <a:pt x="19160" y="36439"/>
                  </a:cubicBezTo>
                  <a:cubicBezTo>
                    <a:pt x="15183" y="36439"/>
                    <a:pt x="12160" y="35184"/>
                    <a:pt x="8763" y="32252"/>
                  </a:cubicBezTo>
                  <a:cubicBezTo>
                    <a:pt x="4951" y="28959"/>
                    <a:pt x="767" y="22827"/>
                    <a:pt x="602" y="17131"/>
                  </a:cubicBezTo>
                  <a:cubicBezTo>
                    <a:pt x="353" y="8721"/>
                    <a:pt x="7271" y="3460"/>
                    <a:pt x="13258" y="1471"/>
                  </a:cubicBezTo>
                  <a:cubicBezTo>
                    <a:pt x="14770" y="974"/>
                    <a:pt x="16986" y="415"/>
                    <a:pt x="19451" y="353"/>
                  </a:cubicBezTo>
                  <a:lnTo>
                    <a:pt x="19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685524" y="3235218"/>
              <a:ext cx="195250" cy="156775"/>
            </a:xfrm>
            <a:custGeom>
              <a:avLst/>
              <a:gdLst/>
              <a:ahLst/>
              <a:cxnLst/>
              <a:rect l="l" t="t" r="r" b="b"/>
              <a:pathLst>
                <a:path w="7810" h="6271" extrusionOk="0">
                  <a:moveTo>
                    <a:pt x="3540" y="1"/>
                  </a:moveTo>
                  <a:cubicBezTo>
                    <a:pt x="3370" y="1"/>
                    <a:pt x="3198" y="20"/>
                    <a:pt x="3024" y="61"/>
                  </a:cubicBezTo>
                  <a:cubicBezTo>
                    <a:pt x="2755" y="123"/>
                    <a:pt x="2465" y="248"/>
                    <a:pt x="2175" y="434"/>
                  </a:cubicBezTo>
                  <a:cubicBezTo>
                    <a:pt x="725" y="1408"/>
                    <a:pt x="0" y="2961"/>
                    <a:pt x="1119" y="4494"/>
                  </a:cubicBezTo>
                  <a:cubicBezTo>
                    <a:pt x="1772" y="5436"/>
                    <a:pt x="2568" y="6270"/>
                    <a:pt x="3738" y="6270"/>
                  </a:cubicBezTo>
                  <a:cubicBezTo>
                    <a:pt x="3829" y="6270"/>
                    <a:pt x="3923" y="6265"/>
                    <a:pt x="4019" y="6255"/>
                  </a:cubicBezTo>
                  <a:cubicBezTo>
                    <a:pt x="5075" y="6130"/>
                    <a:pt x="6649" y="5136"/>
                    <a:pt x="7229" y="4121"/>
                  </a:cubicBezTo>
                  <a:cubicBezTo>
                    <a:pt x="7809" y="3065"/>
                    <a:pt x="7229" y="2505"/>
                    <a:pt x="6484" y="1718"/>
                  </a:cubicBezTo>
                  <a:cubicBezTo>
                    <a:pt x="5658" y="821"/>
                    <a:pt x="4645" y="1"/>
                    <a:pt x="35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6909224" y="3458118"/>
              <a:ext cx="138225" cy="127725"/>
            </a:xfrm>
            <a:custGeom>
              <a:avLst/>
              <a:gdLst/>
              <a:ahLst/>
              <a:cxnLst/>
              <a:rect l="l" t="t" r="r" b="b"/>
              <a:pathLst>
                <a:path w="5529" h="5109" extrusionOk="0">
                  <a:moveTo>
                    <a:pt x="2709" y="0"/>
                  </a:moveTo>
                  <a:cubicBezTo>
                    <a:pt x="2647" y="0"/>
                    <a:pt x="2587" y="4"/>
                    <a:pt x="2528" y="11"/>
                  </a:cubicBezTo>
                  <a:cubicBezTo>
                    <a:pt x="2300" y="52"/>
                    <a:pt x="2093" y="94"/>
                    <a:pt x="1906" y="177"/>
                  </a:cubicBezTo>
                  <a:cubicBezTo>
                    <a:pt x="374" y="839"/>
                    <a:pt x="1" y="3014"/>
                    <a:pt x="1161" y="4216"/>
                  </a:cubicBezTo>
                  <a:cubicBezTo>
                    <a:pt x="1709" y="4764"/>
                    <a:pt x="2092" y="5108"/>
                    <a:pt x="2586" y="5108"/>
                  </a:cubicBezTo>
                  <a:cubicBezTo>
                    <a:pt x="2895" y="5108"/>
                    <a:pt x="3247" y="4974"/>
                    <a:pt x="3708" y="4671"/>
                  </a:cubicBezTo>
                  <a:cubicBezTo>
                    <a:pt x="4516" y="4133"/>
                    <a:pt x="5407" y="3408"/>
                    <a:pt x="5469" y="2476"/>
                  </a:cubicBezTo>
                  <a:cubicBezTo>
                    <a:pt x="5528" y="1275"/>
                    <a:pt x="3886" y="0"/>
                    <a:pt x="27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6568474" y="3486343"/>
              <a:ext cx="153825" cy="75375"/>
            </a:xfrm>
            <a:custGeom>
              <a:avLst/>
              <a:gdLst/>
              <a:ahLst/>
              <a:cxnLst/>
              <a:rect l="l" t="t" r="r" b="b"/>
              <a:pathLst>
                <a:path w="6153" h="3015" extrusionOk="0">
                  <a:moveTo>
                    <a:pt x="1368" y="0"/>
                  </a:moveTo>
                  <a:cubicBezTo>
                    <a:pt x="1" y="311"/>
                    <a:pt x="788" y="1637"/>
                    <a:pt x="1430" y="2196"/>
                  </a:cubicBezTo>
                  <a:cubicBezTo>
                    <a:pt x="1956" y="2647"/>
                    <a:pt x="2483" y="3015"/>
                    <a:pt x="3041" y="3015"/>
                  </a:cubicBezTo>
                  <a:cubicBezTo>
                    <a:pt x="3406" y="3015"/>
                    <a:pt x="3784" y="2858"/>
                    <a:pt x="4185" y="2465"/>
                  </a:cubicBezTo>
                  <a:cubicBezTo>
                    <a:pt x="6153" y="539"/>
                    <a:pt x="3004" y="145"/>
                    <a:pt x="1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7113274" y="3646818"/>
              <a:ext cx="122325" cy="77525"/>
            </a:xfrm>
            <a:custGeom>
              <a:avLst/>
              <a:gdLst/>
              <a:ahLst/>
              <a:cxnLst/>
              <a:rect l="l" t="t" r="r" b="b"/>
              <a:pathLst>
                <a:path w="4893" h="3101" extrusionOk="0">
                  <a:moveTo>
                    <a:pt x="1399" y="1"/>
                  </a:moveTo>
                  <a:cubicBezTo>
                    <a:pt x="1368" y="1"/>
                    <a:pt x="1336" y="1"/>
                    <a:pt x="1305" y="3"/>
                  </a:cubicBezTo>
                  <a:cubicBezTo>
                    <a:pt x="352" y="790"/>
                    <a:pt x="0" y="1018"/>
                    <a:pt x="476" y="2198"/>
                  </a:cubicBezTo>
                  <a:cubicBezTo>
                    <a:pt x="753" y="2861"/>
                    <a:pt x="1222" y="3101"/>
                    <a:pt x="1805" y="3101"/>
                  </a:cubicBezTo>
                  <a:cubicBezTo>
                    <a:pt x="2097" y="3101"/>
                    <a:pt x="2417" y="3041"/>
                    <a:pt x="2755" y="2944"/>
                  </a:cubicBezTo>
                  <a:cubicBezTo>
                    <a:pt x="4893" y="2313"/>
                    <a:pt x="3208" y="1"/>
                    <a:pt x="13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7087374" y="3324768"/>
              <a:ext cx="75100" cy="67775"/>
            </a:xfrm>
            <a:custGeom>
              <a:avLst/>
              <a:gdLst/>
              <a:ahLst/>
              <a:cxnLst/>
              <a:rect l="l" t="t" r="r" b="b"/>
              <a:pathLst>
                <a:path w="3004" h="2711" extrusionOk="0">
                  <a:moveTo>
                    <a:pt x="1782" y="1"/>
                  </a:moveTo>
                  <a:cubicBezTo>
                    <a:pt x="829" y="332"/>
                    <a:pt x="0" y="1057"/>
                    <a:pt x="642" y="1989"/>
                  </a:cubicBezTo>
                  <a:cubicBezTo>
                    <a:pt x="918" y="2374"/>
                    <a:pt x="1339" y="2711"/>
                    <a:pt x="1835" y="2711"/>
                  </a:cubicBezTo>
                  <a:cubicBezTo>
                    <a:pt x="1899" y="2711"/>
                    <a:pt x="1964" y="2705"/>
                    <a:pt x="2030" y="2693"/>
                  </a:cubicBezTo>
                  <a:cubicBezTo>
                    <a:pt x="3004" y="2507"/>
                    <a:pt x="2880" y="249"/>
                    <a:pt x="2051" y="146"/>
                  </a:cubicBezTo>
                  <a:lnTo>
                    <a:pt x="17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3254600" y="839425"/>
              <a:ext cx="1860650" cy="811175"/>
            </a:xfrm>
            <a:custGeom>
              <a:avLst/>
              <a:gdLst/>
              <a:ahLst/>
              <a:cxnLst/>
              <a:rect l="l" t="t" r="r" b="b"/>
              <a:pathLst>
                <a:path w="74426" h="32447" extrusionOk="0">
                  <a:moveTo>
                    <a:pt x="11455" y="0"/>
                  </a:moveTo>
                  <a:cubicBezTo>
                    <a:pt x="4764" y="8721"/>
                    <a:pt x="0" y="18353"/>
                    <a:pt x="10689" y="22081"/>
                  </a:cubicBezTo>
                  <a:cubicBezTo>
                    <a:pt x="17276" y="24360"/>
                    <a:pt x="24712" y="22744"/>
                    <a:pt x="31361" y="25395"/>
                  </a:cubicBezTo>
                  <a:cubicBezTo>
                    <a:pt x="38368" y="28167"/>
                    <a:pt x="44051" y="32446"/>
                    <a:pt x="51684" y="32446"/>
                  </a:cubicBezTo>
                  <a:cubicBezTo>
                    <a:pt x="52152" y="32446"/>
                    <a:pt x="52628" y="32430"/>
                    <a:pt x="53111" y="32397"/>
                  </a:cubicBezTo>
                  <a:cubicBezTo>
                    <a:pt x="60133" y="31920"/>
                    <a:pt x="62722" y="26203"/>
                    <a:pt x="63468" y="19927"/>
                  </a:cubicBezTo>
                  <a:cubicBezTo>
                    <a:pt x="64255" y="13423"/>
                    <a:pt x="66513" y="11993"/>
                    <a:pt x="70676" y="7229"/>
                  </a:cubicBezTo>
                  <a:cubicBezTo>
                    <a:pt x="72520" y="5075"/>
                    <a:pt x="74074" y="2548"/>
                    <a:pt x="744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3776924" y="4423399"/>
            <a:ext cx="2293706" cy="720150"/>
          </a:xfrm>
          <a:custGeom>
            <a:avLst/>
            <a:gdLst/>
            <a:ahLst/>
            <a:cxnLst/>
            <a:rect l="l" t="t" r="r" b="b"/>
            <a:pathLst>
              <a:path w="229256" h="71979" extrusionOk="0">
                <a:moveTo>
                  <a:pt x="81025" y="0"/>
                </a:moveTo>
                <a:cubicBezTo>
                  <a:pt x="64376" y="0"/>
                  <a:pt x="47727" y="666"/>
                  <a:pt x="31134" y="1943"/>
                </a:cubicBezTo>
                <a:cubicBezTo>
                  <a:pt x="16261" y="3108"/>
                  <a:pt x="1" y="3829"/>
                  <a:pt x="112" y="23364"/>
                </a:cubicBezTo>
                <a:cubicBezTo>
                  <a:pt x="112" y="30245"/>
                  <a:pt x="2886" y="36794"/>
                  <a:pt x="5661" y="43120"/>
                </a:cubicBezTo>
                <a:cubicBezTo>
                  <a:pt x="10046" y="52999"/>
                  <a:pt x="14707" y="62988"/>
                  <a:pt x="20645" y="71978"/>
                </a:cubicBezTo>
                <a:lnTo>
                  <a:pt x="226647" y="71978"/>
                </a:lnTo>
                <a:lnTo>
                  <a:pt x="229256" y="70813"/>
                </a:lnTo>
                <a:cubicBezTo>
                  <a:pt x="228146" y="69592"/>
                  <a:pt x="227036" y="68427"/>
                  <a:pt x="225926" y="67317"/>
                </a:cubicBezTo>
                <a:cubicBezTo>
                  <a:pt x="211608" y="53165"/>
                  <a:pt x="195125" y="41400"/>
                  <a:pt x="178698" y="29746"/>
                </a:cubicBezTo>
                <a:cubicBezTo>
                  <a:pt x="167155" y="21533"/>
                  <a:pt x="155446" y="13264"/>
                  <a:pt x="142237" y="8103"/>
                </a:cubicBezTo>
                <a:cubicBezTo>
                  <a:pt x="124978" y="1277"/>
                  <a:pt x="106054" y="222"/>
                  <a:pt x="875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title"/>
          </p:nvPr>
        </p:nvSpPr>
        <p:spPr>
          <a:xfrm>
            <a:off x="2377440" y="1124712"/>
            <a:ext cx="4389000" cy="14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subTitle" idx="1"/>
          </p:nvPr>
        </p:nvSpPr>
        <p:spPr>
          <a:xfrm>
            <a:off x="2377440" y="3008376"/>
            <a:ext cx="4389000" cy="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2" name="Google Shape;102;p4"/>
          <p:cNvSpPr/>
          <p:nvPr/>
        </p:nvSpPr>
        <p:spPr>
          <a:xfrm>
            <a:off x="358125" y="4608900"/>
            <a:ext cx="1353907" cy="536813"/>
          </a:xfrm>
          <a:custGeom>
            <a:avLst/>
            <a:gdLst/>
            <a:ahLst/>
            <a:cxnLst/>
            <a:rect l="l" t="t" r="r" b="b"/>
            <a:pathLst>
              <a:path w="162827" h="64579" extrusionOk="0">
                <a:moveTo>
                  <a:pt x="113113" y="0"/>
                </a:moveTo>
                <a:cubicBezTo>
                  <a:pt x="109831" y="0"/>
                  <a:pt x="106719" y="214"/>
                  <a:pt x="103945" y="647"/>
                </a:cubicBezTo>
                <a:cubicBezTo>
                  <a:pt x="89572" y="2922"/>
                  <a:pt x="74477" y="8139"/>
                  <a:pt x="59160" y="16075"/>
                </a:cubicBezTo>
                <a:cubicBezTo>
                  <a:pt x="47450" y="22179"/>
                  <a:pt x="35518" y="29893"/>
                  <a:pt x="23642" y="39106"/>
                </a:cubicBezTo>
                <a:lnTo>
                  <a:pt x="23143" y="39494"/>
                </a:lnTo>
                <a:cubicBezTo>
                  <a:pt x="14319" y="46320"/>
                  <a:pt x="3608" y="54644"/>
                  <a:pt x="1" y="64578"/>
                </a:cubicBezTo>
                <a:lnTo>
                  <a:pt x="2443" y="64578"/>
                </a:lnTo>
                <a:cubicBezTo>
                  <a:pt x="6105" y="55588"/>
                  <a:pt x="16206" y="47763"/>
                  <a:pt x="24530" y="41270"/>
                </a:cubicBezTo>
                <a:lnTo>
                  <a:pt x="25030" y="40881"/>
                </a:lnTo>
                <a:cubicBezTo>
                  <a:pt x="36795" y="31780"/>
                  <a:pt x="48615" y="24122"/>
                  <a:pt x="60159" y="18128"/>
                </a:cubicBezTo>
                <a:cubicBezTo>
                  <a:pt x="75309" y="10248"/>
                  <a:pt x="90127" y="5142"/>
                  <a:pt x="104278" y="2922"/>
                </a:cubicBezTo>
                <a:cubicBezTo>
                  <a:pt x="106871" y="2515"/>
                  <a:pt x="109878" y="2300"/>
                  <a:pt x="113124" y="2300"/>
                </a:cubicBezTo>
                <a:cubicBezTo>
                  <a:pt x="126688" y="2300"/>
                  <a:pt x="144423" y="6052"/>
                  <a:pt x="153559" y="15187"/>
                </a:cubicBezTo>
                <a:cubicBezTo>
                  <a:pt x="158498" y="20182"/>
                  <a:pt x="160440" y="26286"/>
                  <a:pt x="159275" y="33334"/>
                </a:cubicBezTo>
                <a:cubicBezTo>
                  <a:pt x="158331" y="39217"/>
                  <a:pt x="155002" y="44433"/>
                  <a:pt x="152171" y="48262"/>
                </a:cubicBezTo>
                <a:cubicBezTo>
                  <a:pt x="148009" y="54089"/>
                  <a:pt x="143070" y="59528"/>
                  <a:pt x="137465" y="64578"/>
                </a:cubicBezTo>
                <a:lnTo>
                  <a:pt x="140850" y="64578"/>
                </a:lnTo>
                <a:cubicBezTo>
                  <a:pt x="145789" y="59917"/>
                  <a:pt x="150229" y="54922"/>
                  <a:pt x="154058" y="49650"/>
                </a:cubicBezTo>
                <a:cubicBezTo>
                  <a:pt x="157000" y="45543"/>
                  <a:pt x="160496" y="40049"/>
                  <a:pt x="161550" y="33722"/>
                </a:cubicBezTo>
                <a:cubicBezTo>
                  <a:pt x="162827" y="25898"/>
                  <a:pt x="160662" y="19127"/>
                  <a:pt x="155168" y="13633"/>
                </a:cubicBezTo>
                <a:cubicBezTo>
                  <a:pt x="148231" y="6641"/>
                  <a:pt x="137687" y="3311"/>
                  <a:pt x="130084" y="1757"/>
                </a:cubicBezTo>
                <a:cubicBezTo>
                  <a:pt x="129751" y="1701"/>
                  <a:pt x="129418" y="1646"/>
                  <a:pt x="129085" y="1535"/>
                </a:cubicBezTo>
                <a:cubicBezTo>
                  <a:pt x="123774" y="520"/>
                  <a:pt x="118237" y="0"/>
                  <a:pt x="113113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4"/>
          <p:cNvGrpSpPr/>
          <p:nvPr/>
        </p:nvGrpSpPr>
        <p:grpSpPr>
          <a:xfrm rot="-5400000">
            <a:off x="6184854" y="1208922"/>
            <a:ext cx="489135" cy="447388"/>
            <a:chOff x="5177300" y="2314950"/>
            <a:chExt cx="341575" cy="312400"/>
          </a:xfrm>
        </p:grpSpPr>
        <p:sp>
          <p:nvSpPr>
            <p:cNvPr id="104" name="Google Shape;104;p4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 rot="3600062">
            <a:off x="2932917" y="2475496"/>
            <a:ext cx="489151" cy="447371"/>
            <a:chOff x="5177300" y="2314950"/>
            <a:chExt cx="341575" cy="312400"/>
          </a:xfrm>
        </p:grpSpPr>
        <p:sp>
          <p:nvSpPr>
            <p:cNvPr id="110" name="Google Shape;110;p4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6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/>
          <p:nvPr/>
        </p:nvSpPr>
        <p:spPr>
          <a:xfrm rot="5400000">
            <a:off x="7984068" y="2458419"/>
            <a:ext cx="1615602" cy="704262"/>
          </a:xfrm>
          <a:custGeom>
            <a:avLst/>
            <a:gdLst/>
            <a:ahLst/>
            <a:cxnLst/>
            <a:rect l="l" t="t" r="r" b="b"/>
            <a:pathLst>
              <a:path w="74426" h="32447" extrusionOk="0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"/>
          <p:cNvSpPr/>
          <p:nvPr/>
        </p:nvSpPr>
        <p:spPr>
          <a:xfrm>
            <a:off x="-352" y="-7961"/>
            <a:ext cx="846632" cy="1041291"/>
          </a:xfrm>
          <a:custGeom>
            <a:avLst/>
            <a:gdLst/>
            <a:ahLst/>
            <a:cxnLst/>
            <a:rect l="l" t="t" r="r" b="b"/>
            <a:pathLst>
              <a:path w="40601" h="49942" extrusionOk="0">
                <a:moveTo>
                  <a:pt x="34904" y="0"/>
                </a:moveTo>
                <a:cubicBezTo>
                  <a:pt x="37369" y="2216"/>
                  <a:pt x="38674" y="4557"/>
                  <a:pt x="38881" y="7167"/>
                </a:cubicBezTo>
                <a:cubicBezTo>
                  <a:pt x="39357" y="13029"/>
                  <a:pt x="33930" y="19202"/>
                  <a:pt x="29580" y="24173"/>
                </a:cubicBezTo>
                <a:lnTo>
                  <a:pt x="29352" y="24422"/>
                </a:lnTo>
                <a:cubicBezTo>
                  <a:pt x="24174" y="30325"/>
                  <a:pt x="18809" y="35504"/>
                  <a:pt x="13382" y="39792"/>
                </a:cubicBezTo>
                <a:cubicBezTo>
                  <a:pt x="8970" y="43313"/>
                  <a:pt x="4475" y="46254"/>
                  <a:pt x="1" y="48595"/>
                </a:cubicBezTo>
                <a:lnTo>
                  <a:pt x="1" y="49941"/>
                </a:lnTo>
                <a:cubicBezTo>
                  <a:pt x="4744" y="47518"/>
                  <a:pt x="9467" y="44452"/>
                  <a:pt x="14128" y="40744"/>
                </a:cubicBezTo>
                <a:cubicBezTo>
                  <a:pt x="19617" y="36415"/>
                  <a:pt x="25044" y="31175"/>
                  <a:pt x="30264" y="25230"/>
                </a:cubicBezTo>
                <a:lnTo>
                  <a:pt x="30492" y="24960"/>
                </a:lnTo>
                <a:cubicBezTo>
                  <a:pt x="34987" y="19823"/>
                  <a:pt x="40600" y="13443"/>
                  <a:pt x="40082" y="7063"/>
                </a:cubicBezTo>
                <a:cubicBezTo>
                  <a:pt x="39896" y="4536"/>
                  <a:pt x="38736" y="2175"/>
                  <a:pt x="36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507992" y="996696"/>
            <a:ext cx="44988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subTitle" idx="1"/>
          </p:nvPr>
        </p:nvSpPr>
        <p:spPr>
          <a:xfrm>
            <a:off x="6601968" y="2624328"/>
            <a:ext cx="171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2"/>
          </p:nvPr>
        </p:nvSpPr>
        <p:spPr>
          <a:xfrm>
            <a:off x="4507992" y="2624328"/>
            <a:ext cx="17952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subTitle" idx="3"/>
          </p:nvPr>
        </p:nvSpPr>
        <p:spPr>
          <a:xfrm>
            <a:off x="6601968" y="2990088"/>
            <a:ext cx="17190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subTitle" idx="4"/>
          </p:nvPr>
        </p:nvSpPr>
        <p:spPr>
          <a:xfrm>
            <a:off x="4507992" y="2990088"/>
            <a:ext cx="17952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123" name="Google Shape;123;p5"/>
          <p:cNvGrpSpPr/>
          <p:nvPr/>
        </p:nvGrpSpPr>
        <p:grpSpPr>
          <a:xfrm rot="-7199902">
            <a:off x="8490743" y="3238181"/>
            <a:ext cx="498929" cy="456303"/>
            <a:chOff x="5177300" y="2314950"/>
            <a:chExt cx="341575" cy="312400"/>
          </a:xfrm>
        </p:grpSpPr>
        <p:sp>
          <p:nvSpPr>
            <p:cNvPr id="124" name="Google Shape;124;p5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5"/>
          <p:cNvSpPr/>
          <p:nvPr/>
        </p:nvSpPr>
        <p:spPr>
          <a:xfrm rot="10800000">
            <a:off x="-358" y="3748816"/>
            <a:ext cx="623145" cy="1178536"/>
          </a:xfrm>
          <a:custGeom>
            <a:avLst/>
            <a:gdLst/>
            <a:ahLst/>
            <a:cxnLst/>
            <a:rect l="l" t="t" r="r" b="b"/>
            <a:pathLst>
              <a:path w="19452" h="36789" extrusionOk="0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5"/>
          <p:cNvGrpSpPr/>
          <p:nvPr/>
        </p:nvGrpSpPr>
        <p:grpSpPr>
          <a:xfrm rot="8636073">
            <a:off x="213099" y="3687426"/>
            <a:ext cx="498749" cy="456124"/>
            <a:chOff x="5177300" y="2314950"/>
            <a:chExt cx="341575" cy="312400"/>
          </a:xfrm>
        </p:grpSpPr>
        <p:sp>
          <p:nvSpPr>
            <p:cNvPr id="131" name="Google Shape;131;p5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5"/>
          <p:cNvGrpSpPr/>
          <p:nvPr/>
        </p:nvGrpSpPr>
        <p:grpSpPr>
          <a:xfrm>
            <a:off x="6777940" y="-6012"/>
            <a:ext cx="1530964" cy="919336"/>
            <a:chOff x="2960200" y="1284875"/>
            <a:chExt cx="3360325" cy="2018300"/>
          </a:xfrm>
        </p:grpSpPr>
        <p:sp>
          <p:nvSpPr>
            <p:cNvPr id="137" name="Google Shape;137;p5"/>
            <p:cNvSpPr/>
            <p:nvPr/>
          </p:nvSpPr>
          <p:spPr>
            <a:xfrm>
              <a:off x="2960200" y="1284875"/>
              <a:ext cx="3360325" cy="2018300"/>
            </a:xfrm>
            <a:custGeom>
              <a:avLst/>
              <a:gdLst/>
              <a:ahLst/>
              <a:cxnLst/>
              <a:rect l="l" t="t" r="r" b="b"/>
              <a:pathLst>
                <a:path w="134413" h="80732" extrusionOk="0">
                  <a:moveTo>
                    <a:pt x="722" y="0"/>
                  </a:moveTo>
                  <a:cubicBezTo>
                    <a:pt x="223" y="2442"/>
                    <a:pt x="1" y="4995"/>
                    <a:pt x="56" y="7658"/>
                  </a:cubicBezTo>
                  <a:cubicBezTo>
                    <a:pt x="223" y="18203"/>
                    <a:pt x="5106" y="21976"/>
                    <a:pt x="11266" y="26693"/>
                  </a:cubicBezTo>
                  <a:cubicBezTo>
                    <a:pt x="12876" y="27914"/>
                    <a:pt x="14596" y="29246"/>
                    <a:pt x="16372" y="30745"/>
                  </a:cubicBezTo>
                  <a:cubicBezTo>
                    <a:pt x="24752" y="38015"/>
                    <a:pt x="27804" y="45618"/>
                    <a:pt x="31689" y="55218"/>
                  </a:cubicBezTo>
                  <a:cubicBezTo>
                    <a:pt x="32466" y="57161"/>
                    <a:pt x="33298" y="59159"/>
                    <a:pt x="34186" y="61212"/>
                  </a:cubicBezTo>
                  <a:cubicBezTo>
                    <a:pt x="39125" y="72866"/>
                    <a:pt x="48948" y="79969"/>
                    <a:pt x="60991" y="80635"/>
                  </a:cubicBezTo>
                  <a:cubicBezTo>
                    <a:pt x="61157" y="80691"/>
                    <a:pt x="61268" y="80691"/>
                    <a:pt x="61435" y="80691"/>
                  </a:cubicBezTo>
                  <a:cubicBezTo>
                    <a:pt x="62024" y="80718"/>
                    <a:pt x="62620" y="80731"/>
                    <a:pt x="63220" y="80731"/>
                  </a:cubicBezTo>
                  <a:cubicBezTo>
                    <a:pt x="77442" y="80731"/>
                    <a:pt x="94663" y="73319"/>
                    <a:pt x="104833" y="65652"/>
                  </a:cubicBezTo>
                  <a:cubicBezTo>
                    <a:pt x="115710" y="57383"/>
                    <a:pt x="127642" y="47282"/>
                    <a:pt x="131305" y="31522"/>
                  </a:cubicBezTo>
                  <a:cubicBezTo>
                    <a:pt x="134412" y="18147"/>
                    <a:pt x="125422" y="7825"/>
                    <a:pt x="114212" y="0"/>
                  </a:cubicBezTo>
                  <a:lnTo>
                    <a:pt x="112602" y="0"/>
                  </a:lnTo>
                  <a:cubicBezTo>
                    <a:pt x="124035" y="7769"/>
                    <a:pt x="133469" y="18036"/>
                    <a:pt x="130417" y="31300"/>
                  </a:cubicBezTo>
                  <a:cubicBezTo>
                    <a:pt x="126809" y="46783"/>
                    <a:pt x="115044" y="56772"/>
                    <a:pt x="104278" y="64875"/>
                  </a:cubicBezTo>
                  <a:cubicBezTo>
                    <a:pt x="94181" y="72540"/>
                    <a:pt x="77185" y="79802"/>
                    <a:pt x="63123" y="79802"/>
                  </a:cubicBezTo>
                  <a:cubicBezTo>
                    <a:pt x="62423" y="79802"/>
                    <a:pt x="61731" y="79784"/>
                    <a:pt x="61046" y="79747"/>
                  </a:cubicBezTo>
                  <a:cubicBezTo>
                    <a:pt x="49337" y="79082"/>
                    <a:pt x="39847" y="72200"/>
                    <a:pt x="35019" y="60879"/>
                  </a:cubicBezTo>
                  <a:cubicBezTo>
                    <a:pt x="34131" y="58770"/>
                    <a:pt x="33354" y="56772"/>
                    <a:pt x="32577" y="54885"/>
                  </a:cubicBezTo>
                  <a:cubicBezTo>
                    <a:pt x="28637" y="45118"/>
                    <a:pt x="25529" y="37460"/>
                    <a:pt x="16982" y="30079"/>
                  </a:cubicBezTo>
                  <a:cubicBezTo>
                    <a:pt x="15207" y="28525"/>
                    <a:pt x="13486" y="27193"/>
                    <a:pt x="11821" y="25917"/>
                  </a:cubicBezTo>
                  <a:cubicBezTo>
                    <a:pt x="5606" y="21199"/>
                    <a:pt x="1110" y="17759"/>
                    <a:pt x="1000" y="7658"/>
                  </a:cubicBezTo>
                  <a:cubicBezTo>
                    <a:pt x="944" y="4995"/>
                    <a:pt x="1166" y="2442"/>
                    <a:pt x="16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3366700" y="1284875"/>
              <a:ext cx="2491825" cy="1640725"/>
            </a:xfrm>
            <a:custGeom>
              <a:avLst/>
              <a:gdLst/>
              <a:ahLst/>
              <a:cxnLst/>
              <a:rect l="l" t="t" r="r" b="b"/>
              <a:pathLst>
                <a:path w="99673" h="65629" extrusionOk="0">
                  <a:moveTo>
                    <a:pt x="2942" y="0"/>
                  </a:moveTo>
                  <a:cubicBezTo>
                    <a:pt x="889" y="3885"/>
                    <a:pt x="1" y="8269"/>
                    <a:pt x="334" y="13153"/>
                  </a:cubicBezTo>
                  <a:cubicBezTo>
                    <a:pt x="389" y="14040"/>
                    <a:pt x="500" y="14873"/>
                    <a:pt x="667" y="15650"/>
                  </a:cubicBezTo>
                  <a:cubicBezTo>
                    <a:pt x="1666" y="21255"/>
                    <a:pt x="4774" y="23752"/>
                    <a:pt x="8714" y="26860"/>
                  </a:cubicBezTo>
                  <a:cubicBezTo>
                    <a:pt x="9879" y="27803"/>
                    <a:pt x="11045" y="28691"/>
                    <a:pt x="12266" y="29801"/>
                  </a:cubicBezTo>
                  <a:cubicBezTo>
                    <a:pt x="18148" y="35018"/>
                    <a:pt x="20479" y="40456"/>
                    <a:pt x="23420" y="47282"/>
                  </a:cubicBezTo>
                  <a:cubicBezTo>
                    <a:pt x="24031" y="48614"/>
                    <a:pt x="24641" y="50057"/>
                    <a:pt x="25252" y="51500"/>
                  </a:cubicBezTo>
                  <a:cubicBezTo>
                    <a:pt x="29025" y="59769"/>
                    <a:pt x="36074" y="64875"/>
                    <a:pt x="44675" y="65596"/>
                  </a:cubicBezTo>
                  <a:lnTo>
                    <a:pt x="45563" y="65596"/>
                  </a:lnTo>
                  <a:cubicBezTo>
                    <a:pt x="46018" y="65618"/>
                    <a:pt x="46477" y="65629"/>
                    <a:pt x="46941" y="65629"/>
                  </a:cubicBezTo>
                  <a:cubicBezTo>
                    <a:pt x="56955" y="65629"/>
                    <a:pt x="68991" y="60593"/>
                    <a:pt x="76364" y="55607"/>
                  </a:cubicBezTo>
                  <a:cubicBezTo>
                    <a:pt x="84577" y="50057"/>
                    <a:pt x="94345" y="42177"/>
                    <a:pt x="97175" y="29968"/>
                  </a:cubicBezTo>
                  <a:cubicBezTo>
                    <a:pt x="99672" y="19424"/>
                    <a:pt x="93013" y="9490"/>
                    <a:pt x="77418" y="444"/>
                  </a:cubicBezTo>
                  <a:cubicBezTo>
                    <a:pt x="77141" y="277"/>
                    <a:pt x="76863" y="166"/>
                    <a:pt x="76586" y="0"/>
                  </a:cubicBezTo>
                  <a:lnTo>
                    <a:pt x="74699" y="0"/>
                  </a:lnTo>
                  <a:cubicBezTo>
                    <a:pt x="75420" y="388"/>
                    <a:pt x="76197" y="832"/>
                    <a:pt x="76919" y="1276"/>
                  </a:cubicBezTo>
                  <a:cubicBezTo>
                    <a:pt x="92125" y="10045"/>
                    <a:pt x="98673" y="19646"/>
                    <a:pt x="96287" y="29801"/>
                  </a:cubicBezTo>
                  <a:cubicBezTo>
                    <a:pt x="93512" y="41622"/>
                    <a:pt x="83911" y="49391"/>
                    <a:pt x="75864" y="54830"/>
                  </a:cubicBezTo>
                  <a:cubicBezTo>
                    <a:pt x="68554" y="59755"/>
                    <a:pt x="56692" y="64728"/>
                    <a:pt x="46837" y="64728"/>
                  </a:cubicBezTo>
                  <a:cubicBezTo>
                    <a:pt x="46143" y="64728"/>
                    <a:pt x="45459" y="64704"/>
                    <a:pt x="44786" y="64653"/>
                  </a:cubicBezTo>
                  <a:cubicBezTo>
                    <a:pt x="36517" y="63987"/>
                    <a:pt x="29747" y="59048"/>
                    <a:pt x="26140" y="51112"/>
                  </a:cubicBezTo>
                  <a:cubicBezTo>
                    <a:pt x="25474" y="49669"/>
                    <a:pt x="24863" y="48281"/>
                    <a:pt x="24253" y="46894"/>
                  </a:cubicBezTo>
                  <a:cubicBezTo>
                    <a:pt x="21423" y="40234"/>
                    <a:pt x="18925" y="34463"/>
                    <a:pt x="12876" y="29080"/>
                  </a:cubicBezTo>
                  <a:cubicBezTo>
                    <a:pt x="11655" y="28025"/>
                    <a:pt x="10434" y="27082"/>
                    <a:pt x="9324" y="26139"/>
                  </a:cubicBezTo>
                  <a:cubicBezTo>
                    <a:pt x="5495" y="23142"/>
                    <a:pt x="2498" y="20755"/>
                    <a:pt x="1555" y="15483"/>
                  </a:cubicBezTo>
                  <a:cubicBezTo>
                    <a:pt x="1444" y="14762"/>
                    <a:pt x="1333" y="13985"/>
                    <a:pt x="1277" y="13097"/>
                  </a:cubicBezTo>
                  <a:cubicBezTo>
                    <a:pt x="944" y="8213"/>
                    <a:pt x="1888" y="3829"/>
                    <a:pt x="39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3771825" y="1284875"/>
              <a:ext cx="1623300" cy="1265775"/>
            </a:xfrm>
            <a:custGeom>
              <a:avLst/>
              <a:gdLst/>
              <a:ahLst/>
              <a:cxnLst/>
              <a:rect l="l" t="t" r="r" b="b"/>
              <a:pathLst>
                <a:path w="64932" h="50631" extrusionOk="0">
                  <a:moveTo>
                    <a:pt x="8436" y="0"/>
                  </a:moveTo>
                  <a:cubicBezTo>
                    <a:pt x="5772" y="2775"/>
                    <a:pt x="2998" y="6049"/>
                    <a:pt x="1499" y="9268"/>
                  </a:cubicBezTo>
                  <a:cubicBezTo>
                    <a:pt x="223" y="11932"/>
                    <a:pt x="1" y="15039"/>
                    <a:pt x="722" y="18702"/>
                  </a:cubicBezTo>
                  <a:cubicBezTo>
                    <a:pt x="778" y="19202"/>
                    <a:pt x="889" y="19701"/>
                    <a:pt x="1055" y="20145"/>
                  </a:cubicBezTo>
                  <a:cubicBezTo>
                    <a:pt x="1999" y="23419"/>
                    <a:pt x="3941" y="25084"/>
                    <a:pt x="6216" y="27026"/>
                  </a:cubicBezTo>
                  <a:cubicBezTo>
                    <a:pt x="6827" y="27581"/>
                    <a:pt x="7548" y="28192"/>
                    <a:pt x="8214" y="28802"/>
                  </a:cubicBezTo>
                  <a:cubicBezTo>
                    <a:pt x="11600" y="31966"/>
                    <a:pt x="13209" y="35240"/>
                    <a:pt x="15096" y="39069"/>
                  </a:cubicBezTo>
                  <a:cubicBezTo>
                    <a:pt x="15484" y="39957"/>
                    <a:pt x="15928" y="40845"/>
                    <a:pt x="16428" y="41788"/>
                  </a:cubicBezTo>
                  <a:cubicBezTo>
                    <a:pt x="18981" y="46727"/>
                    <a:pt x="23254" y="49780"/>
                    <a:pt x="28415" y="50501"/>
                  </a:cubicBezTo>
                  <a:cubicBezTo>
                    <a:pt x="28859" y="50557"/>
                    <a:pt x="29303" y="50557"/>
                    <a:pt x="29802" y="50612"/>
                  </a:cubicBezTo>
                  <a:cubicBezTo>
                    <a:pt x="30080" y="50624"/>
                    <a:pt x="30363" y="50630"/>
                    <a:pt x="30649" y="50630"/>
                  </a:cubicBezTo>
                  <a:cubicBezTo>
                    <a:pt x="35632" y="50630"/>
                    <a:pt x="41915" y="48819"/>
                    <a:pt x="47950" y="45618"/>
                  </a:cubicBezTo>
                  <a:cubicBezTo>
                    <a:pt x="56385" y="41067"/>
                    <a:pt x="61491" y="35351"/>
                    <a:pt x="63156" y="28469"/>
                  </a:cubicBezTo>
                  <a:cubicBezTo>
                    <a:pt x="64931" y="20922"/>
                    <a:pt x="60325" y="13097"/>
                    <a:pt x="50502" y="7048"/>
                  </a:cubicBezTo>
                  <a:cubicBezTo>
                    <a:pt x="48061" y="5550"/>
                    <a:pt x="45341" y="4218"/>
                    <a:pt x="43010" y="2997"/>
                  </a:cubicBezTo>
                  <a:lnTo>
                    <a:pt x="41845" y="2386"/>
                  </a:lnTo>
                  <a:cubicBezTo>
                    <a:pt x="40069" y="1498"/>
                    <a:pt x="38238" y="777"/>
                    <a:pt x="36406" y="55"/>
                  </a:cubicBezTo>
                  <a:lnTo>
                    <a:pt x="36295" y="0"/>
                  </a:lnTo>
                  <a:lnTo>
                    <a:pt x="33798" y="0"/>
                  </a:lnTo>
                  <a:cubicBezTo>
                    <a:pt x="34575" y="333"/>
                    <a:pt x="35296" y="610"/>
                    <a:pt x="36073" y="888"/>
                  </a:cubicBezTo>
                  <a:cubicBezTo>
                    <a:pt x="37849" y="1609"/>
                    <a:pt x="39681" y="2331"/>
                    <a:pt x="41401" y="3219"/>
                  </a:cubicBezTo>
                  <a:lnTo>
                    <a:pt x="42566" y="3829"/>
                  </a:lnTo>
                  <a:cubicBezTo>
                    <a:pt x="44953" y="4995"/>
                    <a:pt x="47617" y="6382"/>
                    <a:pt x="50058" y="7880"/>
                  </a:cubicBezTo>
                  <a:cubicBezTo>
                    <a:pt x="54498" y="10600"/>
                    <a:pt x="64654" y="18092"/>
                    <a:pt x="62212" y="28247"/>
                  </a:cubicBezTo>
                  <a:cubicBezTo>
                    <a:pt x="60658" y="34851"/>
                    <a:pt x="55719" y="40401"/>
                    <a:pt x="47561" y="44785"/>
                  </a:cubicBezTo>
                  <a:cubicBezTo>
                    <a:pt x="41681" y="47940"/>
                    <a:pt x="35595" y="49695"/>
                    <a:pt x="30757" y="49695"/>
                  </a:cubicBezTo>
                  <a:cubicBezTo>
                    <a:pt x="29979" y="49695"/>
                    <a:pt x="29233" y="49650"/>
                    <a:pt x="28526" y="49558"/>
                  </a:cubicBezTo>
                  <a:cubicBezTo>
                    <a:pt x="23642" y="48947"/>
                    <a:pt x="19647" y="46006"/>
                    <a:pt x="17260" y="41344"/>
                  </a:cubicBezTo>
                  <a:cubicBezTo>
                    <a:pt x="16761" y="40456"/>
                    <a:pt x="16317" y="39569"/>
                    <a:pt x="15928" y="38681"/>
                  </a:cubicBezTo>
                  <a:cubicBezTo>
                    <a:pt x="13986" y="34796"/>
                    <a:pt x="12321" y="31411"/>
                    <a:pt x="8825" y="28136"/>
                  </a:cubicBezTo>
                  <a:cubicBezTo>
                    <a:pt x="8159" y="27470"/>
                    <a:pt x="7493" y="26915"/>
                    <a:pt x="6827" y="26361"/>
                  </a:cubicBezTo>
                  <a:cubicBezTo>
                    <a:pt x="4552" y="24418"/>
                    <a:pt x="2776" y="22864"/>
                    <a:pt x="1943" y="19923"/>
                  </a:cubicBezTo>
                  <a:cubicBezTo>
                    <a:pt x="1832" y="19479"/>
                    <a:pt x="1721" y="19035"/>
                    <a:pt x="1610" y="18536"/>
                  </a:cubicBezTo>
                  <a:cubicBezTo>
                    <a:pt x="944" y="14984"/>
                    <a:pt x="1166" y="12209"/>
                    <a:pt x="2332" y="9656"/>
                  </a:cubicBezTo>
                  <a:cubicBezTo>
                    <a:pt x="3886" y="6327"/>
                    <a:pt x="6938" y="2830"/>
                    <a:pt x="9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4074300" y="1451350"/>
              <a:ext cx="856050" cy="734300"/>
            </a:xfrm>
            <a:custGeom>
              <a:avLst/>
              <a:gdLst/>
              <a:ahLst/>
              <a:cxnLst/>
              <a:rect l="l" t="t" r="r" b="b"/>
              <a:pathLst>
                <a:path w="34242" h="29372" extrusionOk="0">
                  <a:moveTo>
                    <a:pt x="12542" y="888"/>
                  </a:moveTo>
                  <a:cubicBezTo>
                    <a:pt x="14207" y="1388"/>
                    <a:pt x="23530" y="5106"/>
                    <a:pt x="27249" y="7770"/>
                  </a:cubicBezTo>
                  <a:cubicBezTo>
                    <a:pt x="31300" y="10711"/>
                    <a:pt x="33298" y="15262"/>
                    <a:pt x="32354" y="19646"/>
                  </a:cubicBezTo>
                  <a:cubicBezTo>
                    <a:pt x="31522" y="23808"/>
                    <a:pt x="28192" y="26971"/>
                    <a:pt x="23364" y="28026"/>
                  </a:cubicBezTo>
                  <a:cubicBezTo>
                    <a:pt x="22092" y="28315"/>
                    <a:pt x="20959" y="28448"/>
                    <a:pt x="19937" y="28448"/>
                  </a:cubicBezTo>
                  <a:cubicBezTo>
                    <a:pt x="15073" y="28448"/>
                    <a:pt x="12722" y="25424"/>
                    <a:pt x="9878" y="21755"/>
                  </a:cubicBezTo>
                  <a:cubicBezTo>
                    <a:pt x="8768" y="20367"/>
                    <a:pt x="7659" y="18925"/>
                    <a:pt x="6327" y="17482"/>
                  </a:cubicBezTo>
                  <a:cubicBezTo>
                    <a:pt x="5550" y="16705"/>
                    <a:pt x="4828" y="16039"/>
                    <a:pt x="4162" y="15539"/>
                  </a:cubicBezTo>
                  <a:cubicBezTo>
                    <a:pt x="2109" y="13763"/>
                    <a:pt x="1110" y="12931"/>
                    <a:pt x="2331" y="9324"/>
                  </a:cubicBezTo>
                  <a:cubicBezTo>
                    <a:pt x="3718" y="5439"/>
                    <a:pt x="8990" y="1055"/>
                    <a:pt x="12542" y="888"/>
                  </a:cubicBezTo>
                  <a:close/>
                  <a:moveTo>
                    <a:pt x="12598" y="0"/>
                  </a:moveTo>
                  <a:cubicBezTo>
                    <a:pt x="8657" y="111"/>
                    <a:pt x="2997" y="4773"/>
                    <a:pt x="1498" y="9046"/>
                  </a:cubicBezTo>
                  <a:cubicBezTo>
                    <a:pt x="0" y="13209"/>
                    <a:pt x="1498" y="14485"/>
                    <a:pt x="3552" y="16205"/>
                  </a:cubicBezTo>
                  <a:cubicBezTo>
                    <a:pt x="4218" y="16760"/>
                    <a:pt x="4939" y="17371"/>
                    <a:pt x="5661" y="18148"/>
                  </a:cubicBezTo>
                  <a:cubicBezTo>
                    <a:pt x="6993" y="19535"/>
                    <a:pt x="8102" y="20922"/>
                    <a:pt x="9157" y="22310"/>
                  </a:cubicBezTo>
                  <a:cubicBezTo>
                    <a:pt x="11932" y="25917"/>
                    <a:pt x="14429" y="29136"/>
                    <a:pt x="19424" y="29358"/>
                  </a:cubicBezTo>
                  <a:cubicBezTo>
                    <a:pt x="19617" y="29367"/>
                    <a:pt x="19814" y="29371"/>
                    <a:pt x="20016" y="29371"/>
                  </a:cubicBezTo>
                  <a:cubicBezTo>
                    <a:pt x="21088" y="29371"/>
                    <a:pt x="22278" y="29241"/>
                    <a:pt x="23586" y="28914"/>
                  </a:cubicBezTo>
                  <a:cubicBezTo>
                    <a:pt x="28747" y="27804"/>
                    <a:pt x="32354" y="24363"/>
                    <a:pt x="33298" y="19813"/>
                  </a:cubicBezTo>
                  <a:cubicBezTo>
                    <a:pt x="34241" y="15095"/>
                    <a:pt x="32132" y="10212"/>
                    <a:pt x="27748" y="7048"/>
                  </a:cubicBezTo>
                  <a:cubicBezTo>
                    <a:pt x="23752" y="4163"/>
                    <a:pt x="14041" y="389"/>
                    <a:pt x="127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5"/>
          <p:cNvSpPr/>
          <p:nvPr/>
        </p:nvSpPr>
        <p:spPr>
          <a:xfrm flipH="1">
            <a:off x="5787520" y="4616875"/>
            <a:ext cx="1677581" cy="526706"/>
          </a:xfrm>
          <a:custGeom>
            <a:avLst/>
            <a:gdLst/>
            <a:ahLst/>
            <a:cxnLst/>
            <a:rect l="l" t="t" r="r" b="b"/>
            <a:pathLst>
              <a:path w="229256" h="71979" extrusionOk="0">
                <a:moveTo>
                  <a:pt x="81025" y="0"/>
                </a:moveTo>
                <a:cubicBezTo>
                  <a:pt x="64376" y="0"/>
                  <a:pt x="47727" y="666"/>
                  <a:pt x="31134" y="1943"/>
                </a:cubicBezTo>
                <a:cubicBezTo>
                  <a:pt x="16261" y="3108"/>
                  <a:pt x="1" y="3829"/>
                  <a:pt x="112" y="23364"/>
                </a:cubicBezTo>
                <a:cubicBezTo>
                  <a:pt x="112" y="30245"/>
                  <a:pt x="2886" y="36794"/>
                  <a:pt x="5661" y="43120"/>
                </a:cubicBezTo>
                <a:cubicBezTo>
                  <a:pt x="10046" y="52999"/>
                  <a:pt x="14707" y="62988"/>
                  <a:pt x="20645" y="71978"/>
                </a:cubicBezTo>
                <a:lnTo>
                  <a:pt x="226647" y="71978"/>
                </a:lnTo>
                <a:lnTo>
                  <a:pt x="229256" y="70813"/>
                </a:lnTo>
                <a:cubicBezTo>
                  <a:pt x="228146" y="69592"/>
                  <a:pt x="227036" y="68427"/>
                  <a:pt x="225926" y="67317"/>
                </a:cubicBezTo>
                <a:cubicBezTo>
                  <a:pt x="211608" y="53165"/>
                  <a:pt x="195125" y="41400"/>
                  <a:pt x="178698" y="29746"/>
                </a:cubicBezTo>
                <a:cubicBezTo>
                  <a:pt x="167155" y="21533"/>
                  <a:pt x="155446" y="13264"/>
                  <a:pt x="142237" y="8103"/>
                </a:cubicBezTo>
                <a:cubicBezTo>
                  <a:pt x="124978" y="1277"/>
                  <a:pt x="106054" y="222"/>
                  <a:pt x="875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>
            <a:spLocks noGrp="1"/>
          </p:cNvSpPr>
          <p:nvPr>
            <p:ph type="title"/>
          </p:nvPr>
        </p:nvSpPr>
        <p:spPr>
          <a:xfrm>
            <a:off x="1353312" y="3026664"/>
            <a:ext cx="63003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900"/>
              <a:buNone/>
              <a:defRPr sz="39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900"/>
              <a:buNone/>
              <a:defRPr sz="39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900"/>
              <a:buNone/>
              <a:defRPr sz="39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900"/>
              <a:buNone/>
              <a:defRPr sz="39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900"/>
              <a:buNone/>
              <a:defRPr sz="39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900"/>
              <a:buNone/>
              <a:defRPr sz="39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900"/>
              <a:buNone/>
              <a:defRPr sz="39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900"/>
              <a:buNone/>
              <a:defRPr sz="39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8"/>
          <p:cNvSpPr txBox="1">
            <a:spLocks noGrp="1"/>
          </p:cNvSpPr>
          <p:nvPr>
            <p:ph type="subTitle" idx="1"/>
          </p:nvPr>
        </p:nvSpPr>
        <p:spPr>
          <a:xfrm>
            <a:off x="1353312" y="1554480"/>
            <a:ext cx="63735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8119599" y="2664177"/>
            <a:ext cx="1025648" cy="1063093"/>
          </a:xfrm>
          <a:custGeom>
            <a:avLst/>
            <a:gdLst/>
            <a:ahLst/>
            <a:cxnLst/>
            <a:rect l="l" t="t" r="r" b="b"/>
            <a:pathLst>
              <a:path w="32004" h="33175" extrusionOk="0">
                <a:moveTo>
                  <a:pt x="10837" y="0"/>
                </a:moveTo>
                <a:cubicBezTo>
                  <a:pt x="8343" y="0"/>
                  <a:pt x="5972" y="932"/>
                  <a:pt x="4474" y="3782"/>
                </a:cubicBezTo>
                <a:cubicBezTo>
                  <a:pt x="0" y="12316"/>
                  <a:pt x="12035" y="21326"/>
                  <a:pt x="18477" y="26173"/>
                </a:cubicBezTo>
                <a:cubicBezTo>
                  <a:pt x="18871" y="26463"/>
                  <a:pt x="19223" y="26733"/>
                  <a:pt x="19575" y="27002"/>
                </a:cubicBezTo>
                <a:cubicBezTo>
                  <a:pt x="24049" y="30399"/>
                  <a:pt x="28275" y="32243"/>
                  <a:pt x="32003" y="33175"/>
                </a:cubicBezTo>
                <a:lnTo>
                  <a:pt x="32003" y="32553"/>
                </a:lnTo>
                <a:cubicBezTo>
                  <a:pt x="28378" y="31621"/>
                  <a:pt x="24298" y="29819"/>
                  <a:pt x="19948" y="26505"/>
                </a:cubicBezTo>
                <a:cubicBezTo>
                  <a:pt x="19596" y="26256"/>
                  <a:pt x="19243" y="25987"/>
                  <a:pt x="18850" y="25697"/>
                </a:cubicBezTo>
                <a:cubicBezTo>
                  <a:pt x="12532" y="20953"/>
                  <a:pt x="787" y="12129"/>
                  <a:pt x="5013" y="4072"/>
                </a:cubicBezTo>
                <a:cubicBezTo>
                  <a:pt x="6354" y="1513"/>
                  <a:pt x="8430" y="590"/>
                  <a:pt x="10796" y="590"/>
                </a:cubicBezTo>
                <a:cubicBezTo>
                  <a:pt x="13620" y="590"/>
                  <a:pt x="16855" y="1906"/>
                  <a:pt x="19741" y="3326"/>
                </a:cubicBezTo>
                <a:cubicBezTo>
                  <a:pt x="22185" y="4527"/>
                  <a:pt x="24733" y="5625"/>
                  <a:pt x="27177" y="6702"/>
                </a:cubicBezTo>
                <a:cubicBezTo>
                  <a:pt x="28772" y="7386"/>
                  <a:pt x="30388" y="8069"/>
                  <a:pt x="32003" y="8815"/>
                </a:cubicBezTo>
                <a:lnTo>
                  <a:pt x="32003" y="8132"/>
                </a:lnTo>
                <a:cubicBezTo>
                  <a:pt x="30470" y="7448"/>
                  <a:pt x="28938" y="6785"/>
                  <a:pt x="27426" y="6143"/>
                </a:cubicBezTo>
                <a:cubicBezTo>
                  <a:pt x="24981" y="5066"/>
                  <a:pt x="22433" y="3968"/>
                  <a:pt x="20010" y="2787"/>
                </a:cubicBezTo>
                <a:cubicBezTo>
                  <a:pt x="18097" y="1843"/>
                  <a:pt x="14345" y="0"/>
                  <a:pt x="108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832424" y="591571"/>
            <a:ext cx="94957" cy="91873"/>
          </a:xfrm>
          <a:custGeom>
            <a:avLst/>
            <a:gdLst/>
            <a:ahLst/>
            <a:cxnLst/>
            <a:rect l="l" t="t" r="r" b="b"/>
            <a:pathLst>
              <a:path w="2963" h="2867" extrusionOk="0">
                <a:moveTo>
                  <a:pt x="1254" y="0"/>
                </a:moveTo>
                <a:cubicBezTo>
                  <a:pt x="1047" y="0"/>
                  <a:pt x="845" y="50"/>
                  <a:pt x="663" y="165"/>
                </a:cubicBezTo>
                <a:cubicBezTo>
                  <a:pt x="436" y="310"/>
                  <a:pt x="291" y="559"/>
                  <a:pt x="208" y="808"/>
                </a:cubicBezTo>
                <a:cubicBezTo>
                  <a:pt x="1" y="1553"/>
                  <a:pt x="332" y="2651"/>
                  <a:pt x="1181" y="2838"/>
                </a:cubicBezTo>
                <a:cubicBezTo>
                  <a:pt x="1254" y="2857"/>
                  <a:pt x="1329" y="2867"/>
                  <a:pt x="1405" y="2867"/>
                </a:cubicBezTo>
                <a:cubicBezTo>
                  <a:pt x="1564" y="2867"/>
                  <a:pt x="1724" y="2825"/>
                  <a:pt x="1865" y="2755"/>
                </a:cubicBezTo>
                <a:cubicBezTo>
                  <a:pt x="1927" y="2734"/>
                  <a:pt x="1968" y="2713"/>
                  <a:pt x="2031" y="2672"/>
                </a:cubicBezTo>
                <a:cubicBezTo>
                  <a:pt x="2279" y="2527"/>
                  <a:pt x="2486" y="2299"/>
                  <a:pt x="2652" y="2071"/>
                </a:cubicBezTo>
                <a:cubicBezTo>
                  <a:pt x="2818" y="1864"/>
                  <a:pt x="2963" y="1636"/>
                  <a:pt x="2963" y="1367"/>
                </a:cubicBezTo>
                <a:cubicBezTo>
                  <a:pt x="2963" y="1160"/>
                  <a:pt x="2880" y="953"/>
                  <a:pt x="2756" y="808"/>
                </a:cubicBezTo>
                <a:cubicBezTo>
                  <a:pt x="2436" y="382"/>
                  <a:pt x="1826" y="0"/>
                  <a:pt x="1254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968776" y="3800269"/>
            <a:ext cx="161359" cy="144138"/>
          </a:xfrm>
          <a:custGeom>
            <a:avLst/>
            <a:gdLst/>
            <a:ahLst/>
            <a:cxnLst/>
            <a:rect l="l" t="t" r="r" b="b"/>
            <a:pathLst>
              <a:path w="5035" h="4498" extrusionOk="0">
                <a:moveTo>
                  <a:pt x="2570" y="1"/>
                </a:moveTo>
                <a:cubicBezTo>
                  <a:pt x="1501" y="1"/>
                  <a:pt x="317" y="575"/>
                  <a:pt x="83" y="1657"/>
                </a:cubicBezTo>
                <a:cubicBezTo>
                  <a:pt x="1" y="2010"/>
                  <a:pt x="63" y="2403"/>
                  <a:pt x="208" y="2755"/>
                </a:cubicBezTo>
                <a:cubicBezTo>
                  <a:pt x="249" y="2838"/>
                  <a:pt x="291" y="2921"/>
                  <a:pt x="332" y="3004"/>
                </a:cubicBezTo>
                <a:cubicBezTo>
                  <a:pt x="581" y="3397"/>
                  <a:pt x="933" y="3729"/>
                  <a:pt x="1306" y="4019"/>
                </a:cubicBezTo>
                <a:cubicBezTo>
                  <a:pt x="1637" y="4267"/>
                  <a:pt x="2010" y="4495"/>
                  <a:pt x="2424" y="4495"/>
                </a:cubicBezTo>
                <a:cubicBezTo>
                  <a:pt x="2445" y="4497"/>
                  <a:pt x="2466" y="4497"/>
                  <a:pt x="2487" y="4497"/>
                </a:cubicBezTo>
                <a:cubicBezTo>
                  <a:pt x="2795" y="4497"/>
                  <a:pt x="3083" y="4358"/>
                  <a:pt x="3336" y="4164"/>
                </a:cubicBezTo>
                <a:cubicBezTo>
                  <a:pt x="4226" y="3460"/>
                  <a:pt x="5034" y="1906"/>
                  <a:pt x="4330" y="829"/>
                </a:cubicBezTo>
                <a:cubicBezTo>
                  <a:pt x="4102" y="477"/>
                  <a:pt x="3729" y="228"/>
                  <a:pt x="3315" y="104"/>
                </a:cubicBezTo>
                <a:cubicBezTo>
                  <a:pt x="3084" y="35"/>
                  <a:pt x="2830" y="1"/>
                  <a:pt x="257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3407687" y="1462"/>
            <a:ext cx="1152460" cy="988043"/>
          </a:xfrm>
          <a:custGeom>
            <a:avLst/>
            <a:gdLst/>
            <a:ahLst/>
            <a:cxnLst/>
            <a:rect l="l" t="t" r="r" b="b"/>
            <a:pathLst>
              <a:path w="35961" h="30833" extrusionOk="0">
                <a:moveTo>
                  <a:pt x="1" y="0"/>
                </a:moveTo>
                <a:cubicBezTo>
                  <a:pt x="2859" y="11683"/>
                  <a:pt x="10089" y="23034"/>
                  <a:pt x="19079" y="28896"/>
                </a:cubicBezTo>
                <a:cubicBezTo>
                  <a:pt x="19824" y="29372"/>
                  <a:pt x="20632" y="29787"/>
                  <a:pt x="21481" y="30118"/>
                </a:cubicBezTo>
                <a:cubicBezTo>
                  <a:pt x="22673" y="30571"/>
                  <a:pt x="23935" y="30832"/>
                  <a:pt x="25172" y="30832"/>
                </a:cubicBezTo>
                <a:cubicBezTo>
                  <a:pt x="26536" y="30832"/>
                  <a:pt x="27869" y="30515"/>
                  <a:pt x="29042" y="29787"/>
                </a:cubicBezTo>
                <a:cubicBezTo>
                  <a:pt x="31569" y="28212"/>
                  <a:pt x="32708" y="25147"/>
                  <a:pt x="33475" y="22268"/>
                </a:cubicBezTo>
                <a:cubicBezTo>
                  <a:pt x="35381" y="15018"/>
                  <a:pt x="35961" y="7416"/>
                  <a:pt x="351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6730853" y="4226051"/>
            <a:ext cx="1998162" cy="919051"/>
          </a:xfrm>
          <a:custGeom>
            <a:avLst/>
            <a:gdLst/>
            <a:ahLst/>
            <a:cxnLst/>
            <a:rect l="l" t="t" r="r" b="b"/>
            <a:pathLst>
              <a:path w="62350" h="28680" extrusionOk="0">
                <a:moveTo>
                  <a:pt x="41636" y="0"/>
                </a:moveTo>
                <a:cubicBezTo>
                  <a:pt x="26782" y="0"/>
                  <a:pt x="9821" y="8724"/>
                  <a:pt x="2175" y="20436"/>
                </a:cubicBezTo>
                <a:cubicBezTo>
                  <a:pt x="1699" y="21181"/>
                  <a:pt x="1285" y="21989"/>
                  <a:pt x="953" y="22839"/>
                </a:cubicBezTo>
                <a:cubicBezTo>
                  <a:pt x="228" y="24724"/>
                  <a:pt x="0" y="26795"/>
                  <a:pt x="518" y="28680"/>
                </a:cubicBezTo>
                <a:lnTo>
                  <a:pt x="53318" y="28680"/>
                </a:lnTo>
                <a:cubicBezTo>
                  <a:pt x="55265" y="27396"/>
                  <a:pt x="57068" y="25925"/>
                  <a:pt x="58559" y="24164"/>
                </a:cubicBezTo>
                <a:cubicBezTo>
                  <a:pt x="60734" y="21616"/>
                  <a:pt x="62225" y="18426"/>
                  <a:pt x="62267" y="15071"/>
                </a:cubicBezTo>
                <a:cubicBezTo>
                  <a:pt x="62350" y="8339"/>
                  <a:pt x="56405" y="2705"/>
                  <a:pt x="49880" y="1006"/>
                </a:cubicBezTo>
                <a:cubicBezTo>
                  <a:pt x="47263" y="322"/>
                  <a:pt x="44488" y="0"/>
                  <a:pt x="4163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7929077" y="1462"/>
            <a:ext cx="1216171" cy="1961474"/>
          </a:xfrm>
          <a:custGeom>
            <a:avLst/>
            <a:gdLst/>
            <a:ahLst/>
            <a:cxnLst/>
            <a:rect l="l" t="t" r="r" b="b"/>
            <a:pathLst>
              <a:path w="37949" h="61210" extrusionOk="0">
                <a:moveTo>
                  <a:pt x="0" y="0"/>
                </a:moveTo>
                <a:cubicBezTo>
                  <a:pt x="414" y="1077"/>
                  <a:pt x="870" y="2134"/>
                  <a:pt x="1305" y="3128"/>
                </a:cubicBezTo>
                <a:cubicBezTo>
                  <a:pt x="6442" y="14686"/>
                  <a:pt x="12449" y="25023"/>
                  <a:pt x="18415" y="35297"/>
                </a:cubicBezTo>
                <a:cubicBezTo>
                  <a:pt x="22641" y="42547"/>
                  <a:pt x="26908" y="49859"/>
                  <a:pt x="31817" y="55410"/>
                </a:cubicBezTo>
                <a:cubicBezTo>
                  <a:pt x="33785" y="57626"/>
                  <a:pt x="35835" y="59532"/>
                  <a:pt x="37948" y="61210"/>
                </a:cubicBezTo>
                <a:lnTo>
                  <a:pt x="379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DACB"/>
              </a:solidFill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910" y="4049835"/>
            <a:ext cx="1382786" cy="1095266"/>
          </a:xfrm>
          <a:custGeom>
            <a:avLst/>
            <a:gdLst/>
            <a:ahLst/>
            <a:cxnLst/>
            <a:rect l="l" t="t" r="r" b="b"/>
            <a:pathLst>
              <a:path w="43148" h="34179" extrusionOk="0">
                <a:moveTo>
                  <a:pt x="1" y="1"/>
                </a:moveTo>
                <a:lnTo>
                  <a:pt x="1" y="34179"/>
                </a:lnTo>
                <a:lnTo>
                  <a:pt x="43148" y="34179"/>
                </a:lnTo>
                <a:cubicBezTo>
                  <a:pt x="40952" y="30782"/>
                  <a:pt x="38591" y="27468"/>
                  <a:pt x="36250" y="24195"/>
                </a:cubicBezTo>
                <a:cubicBezTo>
                  <a:pt x="33164" y="19886"/>
                  <a:pt x="30057" y="15536"/>
                  <a:pt x="26017" y="12098"/>
                </a:cubicBezTo>
                <a:cubicBezTo>
                  <a:pt x="20756" y="7603"/>
                  <a:pt x="14210" y="4910"/>
                  <a:pt x="7685" y="2590"/>
                </a:cubicBezTo>
                <a:cubicBezTo>
                  <a:pt x="5138" y="1679"/>
                  <a:pt x="2569" y="829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-5957" y="-5405"/>
            <a:ext cx="1301161" cy="1600391"/>
          </a:xfrm>
          <a:custGeom>
            <a:avLst/>
            <a:gdLst/>
            <a:ahLst/>
            <a:cxnLst/>
            <a:rect l="l" t="t" r="r" b="b"/>
            <a:pathLst>
              <a:path w="40601" h="49942" extrusionOk="0">
                <a:moveTo>
                  <a:pt x="34904" y="0"/>
                </a:moveTo>
                <a:cubicBezTo>
                  <a:pt x="37369" y="2216"/>
                  <a:pt x="38674" y="4557"/>
                  <a:pt x="38881" y="7167"/>
                </a:cubicBezTo>
                <a:cubicBezTo>
                  <a:pt x="39357" y="13029"/>
                  <a:pt x="33930" y="19202"/>
                  <a:pt x="29580" y="24173"/>
                </a:cubicBezTo>
                <a:lnTo>
                  <a:pt x="29352" y="24422"/>
                </a:lnTo>
                <a:cubicBezTo>
                  <a:pt x="24174" y="30325"/>
                  <a:pt x="18809" y="35504"/>
                  <a:pt x="13382" y="39792"/>
                </a:cubicBezTo>
                <a:cubicBezTo>
                  <a:pt x="8970" y="43313"/>
                  <a:pt x="4475" y="46254"/>
                  <a:pt x="1" y="48595"/>
                </a:cubicBezTo>
                <a:lnTo>
                  <a:pt x="1" y="49941"/>
                </a:lnTo>
                <a:cubicBezTo>
                  <a:pt x="4744" y="47518"/>
                  <a:pt x="9467" y="44452"/>
                  <a:pt x="14128" y="40744"/>
                </a:cubicBezTo>
                <a:cubicBezTo>
                  <a:pt x="19617" y="36415"/>
                  <a:pt x="25044" y="31175"/>
                  <a:pt x="30264" y="25230"/>
                </a:cubicBezTo>
                <a:lnTo>
                  <a:pt x="30492" y="24960"/>
                </a:lnTo>
                <a:cubicBezTo>
                  <a:pt x="34987" y="19823"/>
                  <a:pt x="40600" y="13443"/>
                  <a:pt x="40082" y="7063"/>
                </a:cubicBezTo>
                <a:cubicBezTo>
                  <a:pt x="39896" y="4536"/>
                  <a:pt x="38736" y="2175"/>
                  <a:pt x="36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4155163" y="4859329"/>
            <a:ext cx="250291" cy="201114"/>
          </a:xfrm>
          <a:custGeom>
            <a:avLst/>
            <a:gdLst/>
            <a:ahLst/>
            <a:cxnLst/>
            <a:rect l="l" t="t" r="r" b="b"/>
            <a:pathLst>
              <a:path w="7810" h="6276" extrusionOk="0">
                <a:moveTo>
                  <a:pt x="4062" y="1"/>
                </a:moveTo>
                <a:cubicBezTo>
                  <a:pt x="3994" y="1"/>
                  <a:pt x="3924" y="3"/>
                  <a:pt x="3854" y="9"/>
                </a:cubicBezTo>
                <a:cubicBezTo>
                  <a:pt x="2797" y="112"/>
                  <a:pt x="1202" y="1086"/>
                  <a:pt x="622" y="2101"/>
                </a:cubicBezTo>
                <a:cubicBezTo>
                  <a:pt x="1" y="3137"/>
                  <a:pt x="581" y="3696"/>
                  <a:pt x="1306" y="4504"/>
                </a:cubicBezTo>
                <a:cubicBezTo>
                  <a:pt x="2123" y="5429"/>
                  <a:pt x="3146" y="6276"/>
                  <a:pt x="4265" y="6276"/>
                </a:cubicBezTo>
                <a:cubicBezTo>
                  <a:pt x="4423" y="6276"/>
                  <a:pt x="4583" y="6259"/>
                  <a:pt x="4744" y="6223"/>
                </a:cubicBezTo>
                <a:cubicBezTo>
                  <a:pt x="5014" y="6161"/>
                  <a:pt x="5304" y="6057"/>
                  <a:pt x="5594" y="5871"/>
                </a:cubicBezTo>
                <a:cubicBezTo>
                  <a:pt x="7064" y="4918"/>
                  <a:pt x="7810" y="3385"/>
                  <a:pt x="6733" y="1811"/>
                </a:cubicBezTo>
                <a:cubicBezTo>
                  <a:pt x="6066" y="850"/>
                  <a:pt x="5269" y="1"/>
                  <a:pt x="40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3945540" y="4606526"/>
            <a:ext cx="178473" cy="163750"/>
          </a:xfrm>
          <a:custGeom>
            <a:avLst/>
            <a:gdLst/>
            <a:ahLst/>
            <a:cxnLst/>
            <a:rect l="l" t="t" r="r" b="b"/>
            <a:pathLst>
              <a:path w="5569" h="5110" extrusionOk="0">
                <a:moveTo>
                  <a:pt x="3008" y="0"/>
                </a:moveTo>
                <a:cubicBezTo>
                  <a:pt x="2704" y="0"/>
                  <a:pt x="2356" y="130"/>
                  <a:pt x="1902" y="420"/>
                </a:cubicBezTo>
                <a:cubicBezTo>
                  <a:pt x="1073" y="938"/>
                  <a:pt x="162" y="1642"/>
                  <a:pt x="100" y="2595"/>
                </a:cubicBezTo>
                <a:cubicBezTo>
                  <a:pt x="0" y="3786"/>
                  <a:pt x="1650" y="5109"/>
                  <a:pt x="2827" y="5109"/>
                </a:cubicBezTo>
                <a:cubicBezTo>
                  <a:pt x="2879" y="5109"/>
                  <a:pt x="2929" y="5107"/>
                  <a:pt x="2979" y="5101"/>
                </a:cubicBezTo>
                <a:cubicBezTo>
                  <a:pt x="3207" y="5060"/>
                  <a:pt x="3414" y="5019"/>
                  <a:pt x="3600" y="4936"/>
                </a:cubicBezTo>
                <a:cubicBezTo>
                  <a:pt x="5154" y="4314"/>
                  <a:pt x="5568" y="2119"/>
                  <a:pt x="4429" y="917"/>
                </a:cubicBezTo>
                <a:cubicBezTo>
                  <a:pt x="3888" y="351"/>
                  <a:pt x="3507" y="0"/>
                  <a:pt x="30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4362959" y="4644435"/>
            <a:ext cx="197188" cy="98378"/>
          </a:xfrm>
          <a:custGeom>
            <a:avLst/>
            <a:gdLst/>
            <a:ahLst/>
            <a:cxnLst/>
            <a:rect l="l" t="t" r="r" b="b"/>
            <a:pathLst>
              <a:path w="6153" h="3070" extrusionOk="0">
                <a:moveTo>
                  <a:pt x="3130" y="1"/>
                </a:moveTo>
                <a:cubicBezTo>
                  <a:pt x="2769" y="1"/>
                  <a:pt x="2391" y="156"/>
                  <a:pt x="1989" y="542"/>
                </a:cubicBezTo>
                <a:cubicBezTo>
                  <a:pt x="0" y="2448"/>
                  <a:pt x="3149" y="2883"/>
                  <a:pt x="4764" y="3069"/>
                </a:cubicBezTo>
                <a:cubicBezTo>
                  <a:pt x="6152" y="2779"/>
                  <a:pt x="5386" y="1412"/>
                  <a:pt x="4744" y="853"/>
                </a:cubicBezTo>
                <a:cubicBezTo>
                  <a:pt x="4225" y="384"/>
                  <a:pt x="3698" y="1"/>
                  <a:pt x="313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3708998" y="4424639"/>
            <a:ext cx="156776" cy="99788"/>
          </a:xfrm>
          <a:custGeom>
            <a:avLst/>
            <a:gdLst/>
            <a:ahLst/>
            <a:cxnLst/>
            <a:rect l="l" t="t" r="r" b="b"/>
            <a:pathLst>
              <a:path w="4892" h="3114" extrusionOk="0">
                <a:moveTo>
                  <a:pt x="3093" y="1"/>
                </a:moveTo>
                <a:cubicBezTo>
                  <a:pt x="2807" y="1"/>
                  <a:pt x="2492" y="57"/>
                  <a:pt x="2157" y="151"/>
                </a:cubicBezTo>
                <a:cubicBezTo>
                  <a:pt x="1" y="747"/>
                  <a:pt x="1693" y="3114"/>
                  <a:pt x="3519" y="3114"/>
                </a:cubicBezTo>
                <a:cubicBezTo>
                  <a:pt x="3534" y="3114"/>
                  <a:pt x="3550" y="3114"/>
                  <a:pt x="3566" y="3113"/>
                </a:cubicBezTo>
                <a:cubicBezTo>
                  <a:pt x="4539" y="2347"/>
                  <a:pt x="4891" y="2119"/>
                  <a:pt x="4436" y="938"/>
                </a:cubicBezTo>
                <a:cubicBezTo>
                  <a:pt x="4169" y="251"/>
                  <a:pt x="3694" y="1"/>
                  <a:pt x="309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3796039" y="4851062"/>
            <a:ext cx="95630" cy="86233"/>
          </a:xfrm>
          <a:custGeom>
            <a:avLst/>
            <a:gdLst/>
            <a:ahLst/>
            <a:cxnLst/>
            <a:rect l="l" t="t" r="r" b="b"/>
            <a:pathLst>
              <a:path w="2984" h="2691" extrusionOk="0">
                <a:moveTo>
                  <a:pt x="1169" y="1"/>
                </a:moveTo>
                <a:cubicBezTo>
                  <a:pt x="1105" y="1"/>
                  <a:pt x="1040" y="6"/>
                  <a:pt x="974" y="18"/>
                </a:cubicBezTo>
                <a:cubicBezTo>
                  <a:pt x="0" y="184"/>
                  <a:pt x="83" y="2421"/>
                  <a:pt x="912" y="2545"/>
                </a:cubicBezTo>
                <a:lnTo>
                  <a:pt x="1181" y="2690"/>
                </a:lnTo>
                <a:cubicBezTo>
                  <a:pt x="2155" y="2380"/>
                  <a:pt x="2983" y="1675"/>
                  <a:pt x="2362" y="743"/>
                </a:cubicBezTo>
                <a:cubicBezTo>
                  <a:pt x="2087" y="339"/>
                  <a:pt x="1665" y="1"/>
                  <a:pt x="116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8"/>
          <p:cNvSpPr/>
          <p:nvPr/>
        </p:nvSpPr>
        <p:spPr>
          <a:xfrm>
            <a:off x="129709" y="2134505"/>
            <a:ext cx="331275" cy="330256"/>
          </a:xfrm>
          <a:custGeom>
            <a:avLst/>
            <a:gdLst/>
            <a:ahLst/>
            <a:cxnLst/>
            <a:rect l="l" t="t" r="r" b="b"/>
            <a:pathLst>
              <a:path w="10337" h="10306" extrusionOk="0">
                <a:moveTo>
                  <a:pt x="6170" y="345"/>
                </a:moveTo>
                <a:cubicBezTo>
                  <a:pt x="6905" y="345"/>
                  <a:pt x="7629" y="496"/>
                  <a:pt x="8244" y="798"/>
                </a:cubicBezTo>
                <a:cubicBezTo>
                  <a:pt x="9239" y="1274"/>
                  <a:pt x="9819" y="2372"/>
                  <a:pt x="9901" y="3926"/>
                </a:cubicBezTo>
                <a:cubicBezTo>
                  <a:pt x="10026" y="6515"/>
                  <a:pt x="8514" y="8359"/>
                  <a:pt x="7064" y="9229"/>
                </a:cubicBezTo>
                <a:cubicBezTo>
                  <a:pt x="6241" y="9715"/>
                  <a:pt x="5361" y="9962"/>
                  <a:pt x="4534" y="9962"/>
                </a:cubicBezTo>
                <a:cubicBezTo>
                  <a:pt x="3882" y="9962"/>
                  <a:pt x="3264" y="9808"/>
                  <a:pt x="2734" y="9498"/>
                </a:cubicBezTo>
                <a:cubicBezTo>
                  <a:pt x="932" y="8400"/>
                  <a:pt x="352" y="6929"/>
                  <a:pt x="829" y="4547"/>
                </a:cubicBezTo>
                <a:cubicBezTo>
                  <a:pt x="1284" y="2144"/>
                  <a:pt x="3314" y="1088"/>
                  <a:pt x="4164" y="736"/>
                </a:cubicBezTo>
                <a:cubicBezTo>
                  <a:pt x="4226" y="715"/>
                  <a:pt x="4267" y="694"/>
                  <a:pt x="4329" y="674"/>
                </a:cubicBezTo>
                <a:cubicBezTo>
                  <a:pt x="4911" y="455"/>
                  <a:pt x="5544" y="345"/>
                  <a:pt x="6170" y="345"/>
                </a:cubicBezTo>
                <a:close/>
                <a:moveTo>
                  <a:pt x="6161" y="0"/>
                </a:moveTo>
                <a:cubicBezTo>
                  <a:pt x="5493" y="0"/>
                  <a:pt x="4821" y="115"/>
                  <a:pt x="4205" y="342"/>
                </a:cubicBezTo>
                <a:cubicBezTo>
                  <a:pt x="4143" y="363"/>
                  <a:pt x="4101" y="384"/>
                  <a:pt x="4039" y="404"/>
                </a:cubicBezTo>
                <a:cubicBezTo>
                  <a:pt x="3128" y="777"/>
                  <a:pt x="974" y="1917"/>
                  <a:pt x="477" y="4485"/>
                </a:cubicBezTo>
                <a:cubicBezTo>
                  <a:pt x="0" y="6991"/>
                  <a:pt x="642" y="8628"/>
                  <a:pt x="2569" y="9788"/>
                </a:cubicBezTo>
                <a:cubicBezTo>
                  <a:pt x="3149" y="10140"/>
                  <a:pt x="3832" y="10306"/>
                  <a:pt x="4557" y="10306"/>
                </a:cubicBezTo>
                <a:cubicBezTo>
                  <a:pt x="5427" y="10306"/>
                  <a:pt x="6380" y="10036"/>
                  <a:pt x="7250" y="9519"/>
                </a:cubicBezTo>
                <a:cubicBezTo>
                  <a:pt x="9197" y="8359"/>
                  <a:pt x="10336" y="6204"/>
                  <a:pt x="10233" y="3905"/>
                </a:cubicBezTo>
                <a:cubicBezTo>
                  <a:pt x="10171" y="2248"/>
                  <a:pt x="9487" y="1005"/>
                  <a:pt x="8410" y="487"/>
                </a:cubicBezTo>
                <a:cubicBezTo>
                  <a:pt x="7736" y="161"/>
                  <a:pt x="6952" y="0"/>
                  <a:pt x="6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4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1021325" y="418374"/>
            <a:ext cx="699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subTitle" idx="1"/>
          </p:nvPr>
        </p:nvSpPr>
        <p:spPr>
          <a:xfrm>
            <a:off x="625725" y="1149825"/>
            <a:ext cx="7892700" cy="3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09" name="Google Shape;209;p9"/>
          <p:cNvSpPr/>
          <p:nvPr/>
        </p:nvSpPr>
        <p:spPr>
          <a:xfrm rot="5400000">
            <a:off x="8203294" y="2117903"/>
            <a:ext cx="1310270" cy="571148"/>
          </a:xfrm>
          <a:custGeom>
            <a:avLst/>
            <a:gdLst/>
            <a:ahLst/>
            <a:cxnLst/>
            <a:rect l="l" t="t" r="r" b="b"/>
            <a:pathLst>
              <a:path w="74426" h="32447" extrusionOk="0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9"/>
          <p:cNvSpPr/>
          <p:nvPr/>
        </p:nvSpPr>
        <p:spPr>
          <a:xfrm>
            <a:off x="-352" y="-7961"/>
            <a:ext cx="846632" cy="1041291"/>
          </a:xfrm>
          <a:custGeom>
            <a:avLst/>
            <a:gdLst/>
            <a:ahLst/>
            <a:cxnLst/>
            <a:rect l="l" t="t" r="r" b="b"/>
            <a:pathLst>
              <a:path w="40601" h="49942" extrusionOk="0">
                <a:moveTo>
                  <a:pt x="34904" y="0"/>
                </a:moveTo>
                <a:cubicBezTo>
                  <a:pt x="37369" y="2216"/>
                  <a:pt x="38674" y="4557"/>
                  <a:pt x="38881" y="7167"/>
                </a:cubicBezTo>
                <a:cubicBezTo>
                  <a:pt x="39357" y="13029"/>
                  <a:pt x="33930" y="19202"/>
                  <a:pt x="29580" y="24173"/>
                </a:cubicBezTo>
                <a:lnTo>
                  <a:pt x="29352" y="24422"/>
                </a:lnTo>
                <a:cubicBezTo>
                  <a:pt x="24174" y="30325"/>
                  <a:pt x="18809" y="35504"/>
                  <a:pt x="13382" y="39792"/>
                </a:cubicBezTo>
                <a:cubicBezTo>
                  <a:pt x="8970" y="43313"/>
                  <a:pt x="4475" y="46254"/>
                  <a:pt x="1" y="48595"/>
                </a:cubicBezTo>
                <a:lnTo>
                  <a:pt x="1" y="49941"/>
                </a:lnTo>
                <a:cubicBezTo>
                  <a:pt x="4744" y="47518"/>
                  <a:pt x="9467" y="44452"/>
                  <a:pt x="14128" y="40744"/>
                </a:cubicBezTo>
                <a:cubicBezTo>
                  <a:pt x="19617" y="36415"/>
                  <a:pt x="25044" y="31175"/>
                  <a:pt x="30264" y="25230"/>
                </a:cubicBezTo>
                <a:lnTo>
                  <a:pt x="30492" y="24960"/>
                </a:lnTo>
                <a:cubicBezTo>
                  <a:pt x="34987" y="19823"/>
                  <a:pt x="40600" y="13443"/>
                  <a:pt x="40082" y="7063"/>
                </a:cubicBezTo>
                <a:cubicBezTo>
                  <a:pt x="39896" y="4536"/>
                  <a:pt x="38736" y="2175"/>
                  <a:pt x="366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9"/>
          <p:cNvGrpSpPr/>
          <p:nvPr/>
        </p:nvGrpSpPr>
        <p:grpSpPr>
          <a:xfrm rot="-7199998">
            <a:off x="8314692" y="2703201"/>
            <a:ext cx="626176" cy="572692"/>
            <a:chOff x="5177300" y="2314950"/>
            <a:chExt cx="341575" cy="312400"/>
          </a:xfrm>
        </p:grpSpPr>
        <p:sp>
          <p:nvSpPr>
            <p:cNvPr id="212" name="Google Shape;212;p9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9"/>
          <p:cNvSpPr/>
          <p:nvPr/>
        </p:nvSpPr>
        <p:spPr>
          <a:xfrm rot="10800000">
            <a:off x="-358" y="3196916"/>
            <a:ext cx="623145" cy="1178536"/>
          </a:xfrm>
          <a:custGeom>
            <a:avLst/>
            <a:gdLst/>
            <a:ahLst/>
            <a:cxnLst/>
            <a:rect l="l" t="t" r="r" b="b"/>
            <a:pathLst>
              <a:path w="19452" h="36789" extrusionOk="0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9"/>
          <p:cNvGrpSpPr/>
          <p:nvPr/>
        </p:nvGrpSpPr>
        <p:grpSpPr>
          <a:xfrm rot="8636073">
            <a:off x="213099" y="3135526"/>
            <a:ext cx="498749" cy="456124"/>
            <a:chOff x="5177300" y="2314950"/>
            <a:chExt cx="341575" cy="312400"/>
          </a:xfrm>
        </p:grpSpPr>
        <p:sp>
          <p:nvSpPr>
            <p:cNvPr id="219" name="Google Shape;219;p9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9"/>
          <p:cNvGrpSpPr/>
          <p:nvPr/>
        </p:nvGrpSpPr>
        <p:grpSpPr>
          <a:xfrm>
            <a:off x="7339365" y="-6012"/>
            <a:ext cx="1530964" cy="919336"/>
            <a:chOff x="2960200" y="1284875"/>
            <a:chExt cx="3360325" cy="2018300"/>
          </a:xfrm>
        </p:grpSpPr>
        <p:sp>
          <p:nvSpPr>
            <p:cNvPr id="225" name="Google Shape;225;p9"/>
            <p:cNvSpPr/>
            <p:nvPr/>
          </p:nvSpPr>
          <p:spPr>
            <a:xfrm>
              <a:off x="2960200" y="1284875"/>
              <a:ext cx="3360325" cy="2018300"/>
            </a:xfrm>
            <a:custGeom>
              <a:avLst/>
              <a:gdLst/>
              <a:ahLst/>
              <a:cxnLst/>
              <a:rect l="l" t="t" r="r" b="b"/>
              <a:pathLst>
                <a:path w="134413" h="80732" extrusionOk="0">
                  <a:moveTo>
                    <a:pt x="722" y="0"/>
                  </a:moveTo>
                  <a:cubicBezTo>
                    <a:pt x="223" y="2442"/>
                    <a:pt x="1" y="4995"/>
                    <a:pt x="56" y="7658"/>
                  </a:cubicBezTo>
                  <a:cubicBezTo>
                    <a:pt x="223" y="18203"/>
                    <a:pt x="5106" y="21976"/>
                    <a:pt x="11266" y="26693"/>
                  </a:cubicBezTo>
                  <a:cubicBezTo>
                    <a:pt x="12876" y="27914"/>
                    <a:pt x="14596" y="29246"/>
                    <a:pt x="16372" y="30745"/>
                  </a:cubicBezTo>
                  <a:cubicBezTo>
                    <a:pt x="24752" y="38015"/>
                    <a:pt x="27804" y="45618"/>
                    <a:pt x="31689" y="55218"/>
                  </a:cubicBezTo>
                  <a:cubicBezTo>
                    <a:pt x="32466" y="57161"/>
                    <a:pt x="33298" y="59159"/>
                    <a:pt x="34186" y="61212"/>
                  </a:cubicBezTo>
                  <a:cubicBezTo>
                    <a:pt x="39125" y="72866"/>
                    <a:pt x="48948" y="79969"/>
                    <a:pt x="60991" y="80635"/>
                  </a:cubicBezTo>
                  <a:cubicBezTo>
                    <a:pt x="61157" y="80691"/>
                    <a:pt x="61268" y="80691"/>
                    <a:pt x="61435" y="80691"/>
                  </a:cubicBezTo>
                  <a:cubicBezTo>
                    <a:pt x="62024" y="80718"/>
                    <a:pt x="62620" y="80731"/>
                    <a:pt x="63220" y="80731"/>
                  </a:cubicBezTo>
                  <a:cubicBezTo>
                    <a:pt x="77442" y="80731"/>
                    <a:pt x="94663" y="73319"/>
                    <a:pt x="104833" y="65652"/>
                  </a:cubicBezTo>
                  <a:cubicBezTo>
                    <a:pt x="115710" y="57383"/>
                    <a:pt x="127642" y="47282"/>
                    <a:pt x="131305" y="31522"/>
                  </a:cubicBezTo>
                  <a:cubicBezTo>
                    <a:pt x="134412" y="18147"/>
                    <a:pt x="125422" y="7825"/>
                    <a:pt x="114212" y="0"/>
                  </a:cubicBezTo>
                  <a:lnTo>
                    <a:pt x="112602" y="0"/>
                  </a:lnTo>
                  <a:cubicBezTo>
                    <a:pt x="124035" y="7769"/>
                    <a:pt x="133469" y="18036"/>
                    <a:pt x="130417" y="31300"/>
                  </a:cubicBezTo>
                  <a:cubicBezTo>
                    <a:pt x="126809" y="46783"/>
                    <a:pt x="115044" y="56772"/>
                    <a:pt x="104278" y="64875"/>
                  </a:cubicBezTo>
                  <a:cubicBezTo>
                    <a:pt x="94181" y="72540"/>
                    <a:pt x="77185" y="79802"/>
                    <a:pt x="63123" y="79802"/>
                  </a:cubicBezTo>
                  <a:cubicBezTo>
                    <a:pt x="62423" y="79802"/>
                    <a:pt x="61731" y="79784"/>
                    <a:pt x="61046" y="79747"/>
                  </a:cubicBezTo>
                  <a:cubicBezTo>
                    <a:pt x="49337" y="79082"/>
                    <a:pt x="39847" y="72200"/>
                    <a:pt x="35019" y="60879"/>
                  </a:cubicBezTo>
                  <a:cubicBezTo>
                    <a:pt x="34131" y="58770"/>
                    <a:pt x="33354" y="56772"/>
                    <a:pt x="32577" y="54885"/>
                  </a:cubicBezTo>
                  <a:cubicBezTo>
                    <a:pt x="28637" y="45118"/>
                    <a:pt x="25529" y="37460"/>
                    <a:pt x="16982" y="30079"/>
                  </a:cubicBezTo>
                  <a:cubicBezTo>
                    <a:pt x="15207" y="28525"/>
                    <a:pt x="13486" y="27193"/>
                    <a:pt x="11821" y="25917"/>
                  </a:cubicBezTo>
                  <a:cubicBezTo>
                    <a:pt x="5606" y="21199"/>
                    <a:pt x="1110" y="17759"/>
                    <a:pt x="1000" y="7658"/>
                  </a:cubicBezTo>
                  <a:cubicBezTo>
                    <a:pt x="944" y="4995"/>
                    <a:pt x="1166" y="2442"/>
                    <a:pt x="1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3366700" y="1284875"/>
              <a:ext cx="2491825" cy="1640725"/>
            </a:xfrm>
            <a:custGeom>
              <a:avLst/>
              <a:gdLst/>
              <a:ahLst/>
              <a:cxnLst/>
              <a:rect l="l" t="t" r="r" b="b"/>
              <a:pathLst>
                <a:path w="99673" h="65629" extrusionOk="0">
                  <a:moveTo>
                    <a:pt x="2942" y="0"/>
                  </a:moveTo>
                  <a:cubicBezTo>
                    <a:pt x="889" y="3885"/>
                    <a:pt x="1" y="8269"/>
                    <a:pt x="334" y="13153"/>
                  </a:cubicBezTo>
                  <a:cubicBezTo>
                    <a:pt x="389" y="14040"/>
                    <a:pt x="500" y="14873"/>
                    <a:pt x="667" y="15650"/>
                  </a:cubicBezTo>
                  <a:cubicBezTo>
                    <a:pt x="1666" y="21255"/>
                    <a:pt x="4774" y="23752"/>
                    <a:pt x="8714" y="26860"/>
                  </a:cubicBezTo>
                  <a:cubicBezTo>
                    <a:pt x="9879" y="27803"/>
                    <a:pt x="11045" y="28691"/>
                    <a:pt x="12266" y="29801"/>
                  </a:cubicBezTo>
                  <a:cubicBezTo>
                    <a:pt x="18148" y="35018"/>
                    <a:pt x="20479" y="40456"/>
                    <a:pt x="23420" y="47282"/>
                  </a:cubicBezTo>
                  <a:cubicBezTo>
                    <a:pt x="24031" y="48614"/>
                    <a:pt x="24641" y="50057"/>
                    <a:pt x="25252" y="51500"/>
                  </a:cubicBezTo>
                  <a:cubicBezTo>
                    <a:pt x="29025" y="59769"/>
                    <a:pt x="36074" y="64875"/>
                    <a:pt x="44675" y="65596"/>
                  </a:cubicBezTo>
                  <a:lnTo>
                    <a:pt x="45563" y="65596"/>
                  </a:lnTo>
                  <a:cubicBezTo>
                    <a:pt x="46018" y="65618"/>
                    <a:pt x="46477" y="65629"/>
                    <a:pt x="46941" y="65629"/>
                  </a:cubicBezTo>
                  <a:cubicBezTo>
                    <a:pt x="56955" y="65629"/>
                    <a:pt x="68991" y="60593"/>
                    <a:pt x="76364" y="55607"/>
                  </a:cubicBezTo>
                  <a:cubicBezTo>
                    <a:pt x="84577" y="50057"/>
                    <a:pt x="94345" y="42177"/>
                    <a:pt x="97175" y="29968"/>
                  </a:cubicBezTo>
                  <a:cubicBezTo>
                    <a:pt x="99672" y="19424"/>
                    <a:pt x="93013" y="9490"/>
                    <a:pt x="77418" y="444"/>
                  </a:cubicBezTo>
                  <a:cubicBezTo>
                    <a:pt x="77141" y="277"/>
                    <a:pt x="76863" y="166"/>
                    <a:pt x="76586" y="0"/>
                  </a:cubicBezTo>
                  <a:lnTo>
                    <a:pt x="74699" y="0"/>
                  </a:lnTo>
                  <a:cubicBezTo>
                    <a:pt x="75420" y="388"/>
                    <a:pt x="76197" y="832"/>
                    <a:pt x="76919" y="1276"/>
                  </a:cubicBezTo>
                  <a:cubicBezTo>
                    <a:pt x="92125" y="10045"/>
                    <a:pt x="98673" y="19646"/>
                    <a:pt x="96287" y="29801"/>
                  </a:cubicBezTo>
                  <a:cubicBezTo>
                    <a:pt x="93512" y="41622"/>
                    <a:pt x="83911" y="49391"/>
                    <a:pt x="75864" y="54830"/>
                  </a:cubicBezTo>
                  <a:cubicBezTo>
                    <a:pt x="68554" y="59755"/>
                    <a:pt x="56692" y="64728"/>
                    <a:pt x="46837" y="64728"/>
                  </a:cubicBezTo>
                  <a:cubicBezTo>
                    <a:pt x="46143" y="64728"/>
                    <a:pt x="45459" y="64704"/>
                    <a:pt x="44786" y="64653"/>
                  </a:cubicBezTo>
                  <a:cubicBezTo>
                    <a:pt x="36517" y="63987"/>
                    <a:pt x="29747" y="59048"/>
                    <a:pt x="26140" y="51112"/>
                  </a:cubicBezTo>
                  <a:cubicBezTo>
                    <a:pt x="25474" y="49669"/>
                    <a:pt x="24863" y="48281"/>
                    <a:pt x="24253" y="46894"/>
                  </a:cubicBezTo>
                  <a:cubicBezTo>
                    <a:pt x="21423" y="40234"/>
                    <a:pt x="18925" y="34463"/>
                    <a:pt x="12876" y="29080"/>
                  </a:cubicBezTo>
                  <a:cubicBezTo>
                    <a:pt x="11655" y="28025"/>
                    <a:pt x="10434" y="27082"/>
                    <a:pt x="9324" y="26139"/>
                  </a:cubicBezTo>
                  <a:cubicBezTo>
                    <a:pt x="5495" y="23142"/>
                    <a:pt x="2498" y="20755"/>
                    <a:pt x="1555" y="15483"/>
                  </a:cubicBezTo>
                  <a:cubicBezTo>
                    <a:pt x="1444" y="14762"/>
                    <a:pt x="1333" y="13985"/>
                    <a:pt x="1277" y="13097"/>
                  </a:cubicBezTo>
                  <a:cubicBezTo>
                    <a:pt x="944" y="8213"/>
                    <a:pt x="1888" y="3829"/>
                    <a:pt x="39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3771825" y="1284875"/>
              <a:ext cx="1623300" cy="1265775"/>
            </a:xfrm>
            <a:custGeom>
              <a:avLst/>
              <a:gdLst/>
              <a:ahLst/>
              <a:cxnLst/>
              <a:rect l="l" t="t" r="r" b="b"/>
              <a:pathLst>
                <a:path w="64932" h="50631" extrusionOk="0">
                  <a:moveTo>
                    <a:pt x="8436" y="0"/>
                  </a:moveTo>
                  <a:cubicBezTo>
                    <a:pt x="5772" y="2775"/>
                    <a:pt x="2998" y="6049"/>
                    <a:pt x="1499" y="9268"/>
                  </a:cubicBezTo>
                  <a:cubicBezTo>
                    <a:pt x="223" y="11932"/>
                    <a:pt x="1" y="15039"/>
                    <a:pt x="722" y="18702"/>
                  </a:cubicBezTo>
                  <a:cubicBezTo>
                    <a:pt x="778" y="19202"/>
                    <a:pt x="889" y="19701"/>
                    <a:pt x="1055" y="20145"/>
                  </a:cubicBezTo>
                  <a:cubicBezTo>
                    <a:pt x="1999" y="23419"/>
                    <a:pt x="3941" y="25084"/>
                    <a:pt x="6216" y="27026"/>
                  </a:cubicBezTo>
                  <a:cubicBezTo>
                    <a:pt x="6827" y="27581"/>
                    <a:pt x="7548" y="28192"/>
                    <a:pt x="8214" y="28802"/>
                  </a:cubicBezTo>
                  <a:cubicBezTo>
                    <a:pt x="11600" y="31966"/>
                    <a:pt x="13209" y="35240"/>
                    <a:pt x="15096" y="39069"/>
                  </a:cubicBezTo>
                  <a:cubicBezTo>
                    <a:pt x="15484" y="39957"/>
                    <a:pt x="15928" y="40845"/>
                    <a:pt x="16428" y="41788"/>
                  </a:cubicBezTo>
                  <a:cubicBezTo>
                    <a:pt x="18981" y="46727"/>
                    <a:pt x="23254" y="49780"/>
                    <a:pt x="28415" y="50501"/>
                  </a:cubicBezTo>
                  <a:cubicBezTo>
                    <a:pt x="28859" y="50557"/>
                    <a:pt x="29303" y="50557"/>
                    <a:pt x="29802" y="50612"/>
                  </a:cubicBezTo>
                  <a:cubicBezTo>
                    <a:pt x="30080" y="50624"/>
                    <a:pt x="30363" y="50630"/>
                    <a:pt x="30649" y="50630"/>
                  </a:cubicBezTo>
                  <a:cubicBezTo>
                    <a:pt x="35632" y="50630"/>
                    <a:pt x="41915" y="48819"/>
                    <a:pt x="47950" y="45618"/>
                  </a:cubicBezTo>
                  <a:cubicBezTo>
                    <a:pt x="56385" y="41067"/>
                    <a:pt x="61491" y="35351"/>
                    <a:pt x="63156" y="28469"/>
                  </a:cubicBezTo>
                  <a:cubicBezTo>
                    <a:pt x="64931" y="20922"/>
                    <a:pt x="60325" y="13097"/>
                    <a:pt x="50502" y="7048"/>
                  </a:cubicBezTo>
                  <a:cubicBezTo>
                    <a:pt x="48061" y="5550"/>
                    <a:pt x="45341" y="4218"/>
                    <a:pt x="43010" y="2997"/>
                  </a:cubicBezTo>
                  <a:lnTo>
                    <a:pt x="41845" y="2386"/>
                  </a:lnTo>
                  <a:cubicBezTo>
                    <a:pt x="40069" y="1498"/>
                    <a:pt x="38238" y="777"/>
                    <a:pt x="36406" y="55"/>
                  </a:cubicBezTo>
                  <a:lnTo>
                    <a:pt x="36295" y="0"/>
                  </a:lnTo>
                  <a:lnTo>
                    <a:pt x="33798" y="0"/>
                  </a:lnTo>
                  <a:cubicBezTo>
                    <a:pt x="34575" y="333"/>
                    <a:pt x="35296" y="610"/>
                    <a:pt x="36073" y="888"/>
                  </a:cubicBezTo>
                  <a:cubicBezTo>
                    <a:pt x="37849" y="1609"/>
                    <a:pt x="39681" y="2331"/>
                    <a:pt x="41401" y="3219"/>
                  </a:cubicBezTo>
                  <a:lnTo>
                    <a:pt x="42566" y="3829"/>
                  </a:lnTo>
                  <a:cubicBezTo>
                    <a:pt x="44953" y="4995"/>
                    <a:pt x="47617" y="6382"/>
                    <a:pt x="50058" y="7880"/>
                  </a:cubicBezTo>
                  <a:cubicBezTo>
                    <a:pt x="54498" y="10600"/>
                    <a:pt x="64654" y="18092"/>
                    <a:pt x="62212" y="28247"/>
                  </a:cubicBezTo>
                  <a:cubicBezTo>
                    <a:pt x="60658" y="34851"/>
                    <a:pt x="55719" y="40401"/>
                    <a:pt x="47561" y="44785"/>
                  </a:cubicBezTo>
                  <a:cubicBezTo>
                    <a:pt x="41681" y="47940"/>
                    <a:pt x="35595" y="49695"/>
                    <a:pt x="30757" y="49695"/>
                  </a:cubicBezTo>
                  <a:cubicBezTo>
                    <a:pt x="29979" y="49695"/>
                    <a:pt x="29233" y="49650"/>
                    <a:pt x="28526" y="49558"/>
                  </a:cubicBezTo>
                  <a:cubicBezTo>
                    <a:pt x="23642" y="48947"/>
                    <a:pt x="19647" y="46006"/>
                    <a:pt x="17260" y="41344"/>
                  </a:cubicBezTo>
                  <a:cubicBezTo>
                    <a:pt x="16761" y="40456"/>
                    <a:pt x="16317" y="39569"/>
                    <a:pt x="15928" y="38681"/>
                  </a:cubicBezTo>
                  <a:cubicBezTo>
                    <a:pt x="13986" y="34796"/>
                    <a:pt x="12321" y="31411"/>
                    <a:pt x="8825" y="28136"/>
                  </a:cubicBezTo>
                  <a:cubicBezTo>
                    <a:pt x="8159" y="27470"/>
                    <a:pt x="7493" y="26915"/>
                    <a:pt x="6827" y="26361"/>
                  </a:cubicBezTo>
                  <a:cubicBezTo>
                    <a:pt x="4552" y="24418"/>
                    <a:pt x="2776" y="22864"/>
                    <a:pt x="1943" y="19923"/>
                  </a:cubicBezTo>
                  <a:cubicBezTo>
                    <a:pt x="1832" y="19479"/>
                    <a:pt x="1721" y="19035"/>
                    <a:pt x="1610" y="18536"/>
                  </a:cubicBezTo>
                  <a:cubicBezTo>
                    <a:pt x="944" y="14984"/>
                    <a:pt x="1166" y="12209"/>
                    <a:pt x="2332" y="9656"/>
                  </a:cubicBezTo>
                  <a:cubicBezTo>
                    <a:pt x="3886" y="6327"/>
                    <a:pt x="6938" y="2830"/>
                    <a:pt x="97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4074300" y="1451350"/>
              <a:ext cx="856050" cy="734300"/>
            </a:xfrm>
            <a:custGeom>
              <a:avLst/>
              <a:gdLst/>
              <a:ahLst/>
              <a:cxnLst/>
              <a:rect l="l" t="t" r="r" b="b"/>
              <a:pathLst>
                <a:path w="34242" h="29372" extrusionOk="0">
                  <a:moveTo>
                    <a:pt x="12542" y="888"/>
                  </a:moveTo>
                  <a:cubicBezTo>
                    <a:pt x="14207" y="1388"/>
                    <a:pt x="23530" y="5106"/>
                    <a:pt x="27249" y="7770"/>
                  </a:cubicBezTo>
                  <a:cubicBezTo>
                    <a:pt x="31300" y="10711"/>
                    <a:pt x="33298" y="15262"/>
                    <a:pt x="32354" y="19646"/>
                  </a:cubicBezTo>
                  <a:cubicBezTo>
                    <a:pt x="31522" y="23808"/>
                    <a:pt x="28192" y="26971"/>
                    <a:pt x="23364" y="28026"/>
                  </a:cubicBezTo>
                  <a:cubicBezTo>
                    <a:pt x="22092" y="28315"/>
                    <a:pt x="20959" y="28448"/>
                    <a:pt x="19937" y="28448"/>
                  </a:cubicBezTo>
                  <a:cubicBezTo>
                    <a:pt x="15073" y="28448"/>
                    <a:pt x="12722" y="25424"/>
                    <a:pt x="9878" y="21755"/>
                  </a:cubicBezTo>
                  <a:cubicBezTo>
                    <a:pt x="8768" y="20367"/>
                    <a:pt x="7659" y="18925"/>
                    <a:pt x="6327" y="17482"/>
                  </a:cubicBezTo>
                  <a:cubicBezTo>
                    <a:pt x="5550" y="16705"/>
                    <a:pt x="4828" y="16039"/>
                    <a:pt x="4162" y="15539"/>
                  </a:cubicBezTo>
                  <a:cubicBezTo>
                    <a:pt x="2109" y="13763"/>
                    <a:pt x="1110" y="12931"/>
                    <a:pt x="2331" y="9324"/>
                  </a:cubicBezTo>
                  <a:cubicBezTo>
                    <a:pt x="3718" y="5439"/>
                    <a:pt x="8990" y="1055"/>
                    <a:pt x="12542" y="888"/>
                  </a:cubicBezTo>
                  <a:close/>
                  <a:moveTo>
                    <a:pt x="12598" y="0"/>
                  </a:moveTo>
                  <a:cubicBezTo>
                    <a:pt x="8657" y="111"/>
                    <a:pt x="2997" y="4773"/>
                    <a:pt x="1498" y="9046"/>
                  </a:cubicBezTo>
                  <a:cubicBezTo>
                    <a:pt x="0" y="13209"/>
                    <a:pt x="1498" y="14485"/>
                    <a:pt x="3552" y="16205"/>
                  </a:cubicBezTo>
                  <a:cubicBezTo>
                    <a:pt x="4218" y="16760"/>
                    <a:pt x="4939" y="17371"/>
                    <a:pt x="5661" y="18148"/>
                  </a:cubicBezTo>
                  <a:cubicBezTo>
                    <a:pt x="6993" y="19535"/>
                    <a:pt x="8102" y="20922"/>
                    <a:pt x="9157" y="22310"/>
                  </a:cubicBezTo>
                  <a:cubicBezTo>
                    <a:pt x="11932" y="25917"/>
                    <a:pt x="14429" y="29136"/>
                    <a:pt x="19424" y="29358"/>
                  </a:cubicBezTo>
                  <a:cubicBezTo>
                    <a:pt x="19617" y="29367"/>
                    <a:pt x="19814" y="29371"/>
                    <a:pt x="20016" y="29371"/>
                  </a:cubicBezTo>
                  <a:cubicBezTo>
                    <a:pt x="21088" y="29371"/>
                    <a:pt x="22278" y="29241"/>
                    <a:pt x="23586" y="28914"/>
                  </a:cubicBezTo>
                  <a:cubicBezTo>
                    <a:pt x="28747" y="27804"/>
                    <a:pt x="32354" y="24363"/>
                    <a:pt x="33298" y="19813"/>
                  </a:cubicBezTo>
                  <a:cubicBezTo>
                    <a:pt x="34241" y="15095"/>
                    <a:pt x="32132" y="10212"/>
                    <a:pt x="27748" y="7048"/>
                  </a:cubicBezTo>
                  <a:cubicBezTo>
                    <a:pt x="23752" y="4163"/>
                    <a:pt x="14041" y="389"/>
                    <a:pt x="127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229;p9"/>
          <p:cNvSpPr/>
          <p:nvPr/>
        </p:nvSpPr>
        <p:spPr>
          <a:xfrm>
            <a:off x="5633505" y="4616876"/>
            <a:ext cx="2316968" cy="528274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2">
    <p:bg>
      <p:bgPr>
        <a:solidFill>
          <a:schemeClr val="accent6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5"/>
          <p:cNvSpPr/>
          <p:nvPr/>
        </p:nvSpPr>
        <p:spPr>
          <a:xfrm>
            <a:off x="692715" y="1034242"/>
            <a:ext cx="186752" cy="167685"/>
          </a:xfrm>
          <a:custGeom>
            <a:avLst/>
            <a:gdLst/>
            <a:ahLst/>
            <a:cxnLst/>
            <a:rect l="l" t="t" r="r" b="b"/>
            <a:pathLst>
              <a:path w="5821" h="5221" extrusionOk="0">
                <a:moveTo>
                  <a:pt x="3294" y="0"/>
                </a:moveTo>
                <a:cubicBezTo>
                  <a:pt x="3024" y="0"/>
                  <a:pt x="2734" y="83"/>
                  <a:pt x="2486" y="208"/>
                </a:cubicBezTo>
                <a:cubicBezTo>
                  <a:pt x="1284" y="788"/>
                  <a:pt x="0" y="2362"/>
                  <a:pt x="539" y="3770"/>
                </a:cubicBezTo>
                <a:cubicBezTo>
                  <a:pt x="725" y="4247"/>
                  <a:pt x="1098" y="4620"/>
                  <a:pt x="1533" y="4848"/>
                </a:cubicBezTo>
                <a:cubicBezTo>
                  <a:pt x="1989" y="5096"/>
                  <a:pt x="2548" y="5220"/>
                  <a:pt x="3128" y="5220"/>
                </a:cubicBezTo>
                <a:cubicBezTo>
                  <a:pt x="4143" y="5220"/>
                  <a:pt x="5179" y="4806"/>
                  <a:pt x="5614" y="3853"/>
                </a:cubicBezTo>
                <a:cubicBezTo>
                  <a:pt x="5800" y="3460"/>
                  <a:pt x="5821" y="2983"/>
                  <a:pt x="5717" y="2548"/>
                </a:cubicBezTo>
                <a:cubicBezTo>
                  <a:pt x="5696" y="2445"/>
                  <a:pt x="5676" y="2341"/>
                  <a:pt x="5634" y="2238"/>
                </a:cubicBezTo>
                <a:cubicBezTo>
                  <a:pt x="5448" y="1720"/>
                  <a:pt x="5116" y="1264"/>
                  <a:pt x="4764" y="850"/>
                </a:cubicBezTo>
                <a:cubicBezTo>
                  <a:pt x="4454" y="498"/>
                  <a:pt x="4081" y="125"/>
                  <a:pt x="3604" y="21"/>
                </a:cubicBezTo>
                <a:cubicBezTo>
                  <a:pt x="3501" y="0"/>
                  <a:pt x="3397" y="0"/>
                  <a:pt x="32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5"/>
          <p:cNvSpPr/>
          <p:nvPr/>
        </p:nvSpPr>
        <p:spPr>
          <a:xfrm>
            <a:off x="2560783" y="233392"/>
            <a:ext cx="95702" cy="91695"/>
          </a:xfrm>
          <a:custGeom>
            <a:avLst/>
            <a:gdLst/>
            <a:ahLst/>
            <a:cxnLst/>
            <a:rect l="l" t="t" r="r" b="b"/>
            <a:pathLst>
              <a:path w="2983" h="2855" extrusionOk="0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5"/>
          <p:cNvSpPr/>
          <p:nvPr/>
        </p:nvSpPr>
        <p:spPr>
          <a:xfrm>
            <a:off x="6362046" y="233231"/>
            <a:ext cx="95060" cy="91856"/>
          </a:xfrm>
          <a:custGeom>
            <a:avLst/>
            <a:gdLst/>
            <a:ahLst/>
            <a:cxnLst/>
            <a:rect l="l" t="t" r="r" b="b"/>
            <a:pathLst>
              <a:path w="2963" h="2860" extrusionOk="0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5"/>
          <p:cNvSpPr/>
          <p:nvPr/>
        </p:nvSpPr>
        <p:spPr>
          <a:xfrm>
            <a:off x="8328478" y="4747860"/>
            <a:ext cx="121625" cy="109135"/>
          </a:xfrm>
          <a:custGeom>
            <a:avLst/>
            <a:gdLst/>
            <a:ahLst/>
            <a:cxnLst/>
            <a:rect l="l" t="t" r="r" b="b"/>
            <a:pathLst>
              <a:path w="3791" h="3398" extrusionOk="0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5"/>
          <p:cNvSpPr/>
          <p:nvPr/>
        </p:nvSpPr>
        <p:spPr>
          <a:xfrm>
            <a:off x="8718552" y="276510"/>
            <a:ext cx="121657" cy="109135"/>
          </a:xfrm>
          <a:custGeom>
            <a:avLst/>
            <a:gdLst/>
            <a:ahLst/>
            <a:cxnLst/>
            <a:rect l="l" t="t" r="r" b="b"/>
            <a:pathLst>
              <a:path w="3792" h="3398" extrusionOk="0">
                <a:moveTo>
                  <a:pt x="1948" y="1"/>
                </a:moveTo>
                <a:cubicBezTo>
                  <a:pt x="1699" y="1"/>
                  <a:pt x="1471" y="104"/>
                  <a:pt x="1264" y="270"/>
                </a:cubicBezTo>
                <a:cubicBezTo>
                  <a:pt x="601" y="788"/>
                  <a:pt x="1" y="1968"/>
                  <a:pt x="518" y="2776"/>
                </a:cubicBezTo>
                <a:cubicBezTo>
                  <a:pt x="684" y="3046"/>
                  <a:pt x="974" y="3232"/>
                  <a:pt x="1285" y="3336"/>
                </a:cubicBezTo>
                <a:cubicBezTo>
                  <a:pt x="1471" y="3377"/>
                  <a:pt x="1658" y="3398"/>
                  <a:pt x="1865" y="3398"/>
                </a:cubicBezTo>
                <a:cubicBezTo>
                  <a:pt x="2673" y="3398"/>
                  <a:pt x="3543" y="2983"/>
                  <a:pt x="3729" y="2155"/>
                </a:cubicBezTo>
                <a:cubicBezTo>
                  <a:pt x="3791" y="1886"/>
                  <a:pt x="3750" y="1575"/>
                  <a:pt x="3626" y="1326"/>
                </a:cubicBezTo>
                <a:cubicBezTo>
                  <a:pt x="3605" y="1264"/>
                  <a:pt x="3563" y="1202"/>
                  <a:pt x="3543" y="1140"/>
                </a:cubicBezTo>
                <a:cubicBezTo>
                  <a:pt x="3356" y="829"/>
                  <a:pt x="3087" y="581"/>
                  <a:pt x="2797" y="373"/>
                </a:cubicBezTo>
                <a:cubicBezTo>
                  <a:pt x="2548" y="187"/>
                  <a:pt x="2279" y="1"/>
                  <a:pt x="19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5"/>
          <p:cNvSpPr/>
          <p:nvPr/>
        </p:nvSpPr>
        <p:spPr>
          <a:xfrm>
            <a:off x="-13710" y="1044872"/>
            <a:ext cx="3337" cy="57908"/>
          </a:xfrm>
          <a:custGeom>
            <a:avLst/>
            <a:gdLst/>
            <a:ahLst/>
            <a:cxnLst/>
            <a:rect l="l" t="t" r="r" b="b"/>
            <a:pathLst>
              <a:path w="104" h="1803" extrusionOk="0">
                <a:moveTo>
                  <a:pt x="104" y="1"/>
                </a:moveTo>
                <a:cubicBezTo>
                  <a:pt x="62" y="22"/>
                  <a:pt x="41" y="42"/>
                  <a:pt x="0" y="42"/>
                </a:cubicBezTo>
                <a:lnTo>
                  <a:pt x="0" y="1803"/>
                </a:lnTo>
                <a:cubicBezTo>
                  <a:pt x="41" y="1782"/>
                  <a:pt x="62" y="1762"/>
                  <a:pt x="104" y="1762"/>
                </a:cubicBezTo>
                <a:lnTo>
                  <a:pt x="1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5"/>
          <p:cNvSpPr/>
          <p:nvPr/>
        </p:nvSpPr>
        <p:spPr>
          <a:xfrm>
            <a:off x="-10405" y="-6911"/>
            <a:ext cx="1394273" cy="1108375"/>
          </a:xfrm>
          <a:custGeom>
            <a:avLst/>
            <a:gdLst/>
            <a:ahLst/>
            <a:cxnLst/>
            <a:rect l="l" t="t" r="r" b="b"/>
            <a:pathLst>
              <a:path w="43459" h="34510" extrusionOk="0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5"/>
          <p:cNvSpPr/>
          <p:nvPr/>
        </p:nvSpPr>
        <p:spPr>
          <a:xfrm>
            <a:off x="416456" y="4310890"/>
            <a:ext cx="95734" cy="91695"/>
          </a:xfrm>
          <a:custGeom>
            <a:avLst/>
            <a:gdLst/>
            <a:ahLst/>
            <a:cxnLst/>
            <a:rect l="l" t="t" r="r" b="b"/>
            <a:pathLst>
              <a:path w="2984" h="2855" extrusionOk="0">
                <a:moveTo>
                  <a:pt x="1264" y="1"/>
                </a:moveTo>
                <a:cubicBezTo>
                  <a:pt x="1059" y="1"/>
                  <a:pt x="860" y="50"/>
                  <a:pt x="684" y="166"/>
                </a:cubicBezTo>
                <a:cubicBezTo>
                  <a:pt x="456" y="311"/>
                  <a:pt x="290" y="539"/>
                  <a:pt x="228" y="808"/>
                </a:cubicBezTo>
                <a:cubicBezTo>
                  <a:pt x="0" y="1554"/>
                  <a:pt x="352" y="2631"/>
                  <a:pt x="1181" y="2838"/>
                </a:cubicBezTo>
                <a:cubicBezTo>
                  <a:pt x="1245" y="2849"/>
                  <a:pt x="1308" y="2854"/>
                  <a:pt x="1370" y="2854"/>
                </a:cubicBezTo>
                <a:cubicBezTo>
                  <a:pt x="1547" y="2854"/>
                  <a:pt x="1716" y="2812"/>
                  <a:pt x="1885" y="2735"/>
                </a:cubicBezTo>
                <a:cubicBezTo>
                  <a:pt x="1927" y="2714"/>
                  <a:pt x="1989" y="2693"/>
                  <a:pt x="2030" y="2673"/>
                </a:cubicBezTo>
                <a:cubicBezTo>
                  <a:pt x="2279" y="2507"/>
                  <a:pt x="2486" y="2300"/>
                  <a:pt x="2672" y="2051"/>
                </a:cubicBezTo>
                <a:cubicBezTo>
                  <a:pt x="2838" y="1844"/>
                  <a:pt x="2983" y="1616"/>
                  <a:pt x="2983" y="1347"/>
                </a:cubicBezTo>
                <a:cubicBezTo>
                  <a:pt x="2983" y="1140"/>
                  <a:pt x="2900" y="953"/>
                  <a:pt x="2755" y="788"/>
                </a:cubicBezTo>
                <a:cubicBezTo>
                  <a:pt x="2436" y="377"/>
                  <a:pt x="1827" y="1"/>
                  <a:pt x="12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5"/>
          <p:cNvSpPr/>
          <p:nvPr/>
        </p:nvSpPr>
        <p:spPr>
          <a:xfrm rot="10800000">
            <a:off x="-6841" y="2675884"/>
            <a:ext cx="747651" cy="1170972"/>
          </a:xfrm>
          <a:custGeom>
            <a:avLst/>
            <a:gdLst/>
            <a:ahLst/>
            <a:cxnLst/>
            <a:rect l="l" t="t" r="r" b="b"/>
            <a:pathLst>
              <a:path w="23304" h="36459" extrusionOk="0">
                <a:moveTo>
                  <a:pt x="19829" y="0"/>
                </a:moveTo>
                <a:cubicBezTo>
                  <a:pt x="17493" y="0"/>
                  <a:pt x="15105" y="475"/>
                  <a:pt x="13008" y="1174"/>
                </a:cubicBezTo>
                <a:cubicBezTo>
                  <a:pt x="6111" y="3432"/>
                  <a:pt x="0" y="9169"/>
                  <a:pt x="228" y="16979"/>
                </a:cubicBezTo>
                <a:cubicBezTo>
                  <a:pt x="394" y="22509"/>
                  <a:pt x="4391" y="28723"/>
                  <a:pt x="8451" y="32224"/>
                </a:cubicBezTo>
                <a:cubicBezTo>
                  <a:pt x="11887" y="35200"/>
                  <a:pt x="14959" y="36459"/>
                  <a:pt x="18940" y="36459"/>
                </a:cubicBezTo>
                <a:cubicBezTo>
                  <a:pt x="19808" y="36459"/>
                  <a:pt x="20720" y="36399"/>
                  <a:pt x="21688" y="36284"/>
                </a:cubicBezTo>
                <a:cubicBezTo>
                  <a:pt x="22226" y="36222"/>
                  <a:pt x="22765" y="36139"/>
                  <a:pt x="23303" y="36035"/>
                </a:cubicBezTo>
                <a:lnTo>
                  <a:pt x="23303" y="407"/>
                </a:lnTo>
                <a:cubicBezTo>
                  <a:pt x="22392" y="179"/>
                  <a:pt x="21460" y="55"/>
                  <a:pt x="20507" y="14"/>
                </a:cubicBezTo>
                <a:cubicBezTo>
                  <a:pt x="20282" y="5"/>
                  <a:pt x="20056" y="0"/>
                  <a:pt x="1982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5"/>
          <p:cNvSpPr/>
          <p:nvPr/>
        </p:nvSpPr>
        <p:spPr>
          <a:xfrm rot="10800000">
            <a:off x="-6841" y="2922321"/>
            <a:ext cx="624069" cy="1181571"/>
          </a:xfrm>
          <a:custGeom>
            <a:avLst/>
            <a:gdLst/>
            <a:ahLst/>
            <a:cxnLst/>
            <a:rect l="l" t="t" r="r" b="b"/>
            <a:pathLst>
              <a:path w="19452" h="36789" extrusionOk="0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5"/>
          <p:cNvSpPr/>
          <p:nvPr/>
        </p:nvSpPr>
        <p:spPr>
          <a:xfrm rot="5400000">
            <a:off x="8820291" y="3372230"/>
            <a:ext cx="250564" cy="201409"/>
          </a:xfrm>
          <a:custGeom>
            <a:avLst/>
            <a:gdLst/>
            <a:ahLst/>
            <a:cxnLst/>
            <a:rect l="l" t="t" r="r" b="b"/>
            <a:pathLst>
              <a:path w="7810" h="6271" extrusionOk="0">
                <a:moveTo>
                  <a:pt x="3540" y="1"/>
                </a:moveTo>
                <a:cubicBezTo>
                  <a:pt x="3370" y="1"/>
                  <a:pt x="3198" y="20"/>
                  <a:pt x="3024" y="61"/>
                </a:cubicBezTo>
                <a:cubicBezTo>
                  <a:pt x="2755" y="123"/>
                  <a:pt x="2465" y="248"/>
                  <a:pt x="2175" y="434"/>
                </a:cubicBezTo>
                <a:cubicBezTo>
                  <a:pt x="725" y="1408"/>
                  <a:pt x="0" y="2961"/>
                  <a:pt x="1119" y="4494"/>
                </a:cubicBezTo>
                <a:cubicBezTo>
                  <a:pt x="1772" y="5436"/>
                  <a:pt x="2568" y="6270"/>
                  <a:pt x="3738" y="6270"/>
                </a:cubicBezTo>
                <a:cubicBezTo>
                  <a:pt x="3829" y="6270"/>
                  <a:pt x="3923" y="6265"/>
                  <a:pt x="4019" y="6255"/>
                </a:cubicBezTo>
                <a:cubicBezTo>
                  <a:pt x="5075" y="6130"/>
                  <a:pt x="6649" y="5136"/>
                  <a:pt x="7229" y="4121"/>
                </a:cubicBezTo>
                <a:cubicBezTo>
                  <a:pt x="7809" y="3065"/>
                  <a:pt x="7229" y="2505"/>
                  <a:pt x="6484" y="1718"/>
                </a:cubicBezTo>
                <a:cubicBezTo>
                  <a:pt x="5658" y="821"/>
                  <a:pt x="4645" y="1"/>
                  <a:pt x="35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5"/>
          <p:cNvSpPr/>
          <p:nvPr/>
        </p:nvSpPr>
        <p:spPr>
          <a:xfrm rot="5400000">
            <a:off x="8589182" y="3641375"/>
            <a:ext cx="177384" cy="164088"/>
          </a:xfrm>
          <a:custGeom>
            <a:avLst/>
            <a:gdLst/>
            <a:ahLst/>
            <a:cxnLst/>
            <a:rect l="l" t="t" r="r" b="b"/>
            <a:pathLst>
              <a:path w="5529" h="5109" extrusionOk="0">
                <a:moveTo>
                  <a:pt x="2709" y="0"/>
                </a:moveTo>
                <a:cubicBezTo>
                  <a:pt x="2647" y="0"/>
                  <a:pt x="2587" y="4"/>
                  <a:pt x="2528" y="11"/>
                </a:cubicBezTo>
                <a:cubicBezTo>
                  <a:pt x="2300" y="52"/>
                  <a:pt x="2093" y="94"/>
                  <a:pt x="1906" y="177"/>
                </a:cubicBezTo>
                <a:cubicBezTo>
                  <a:pt x="374" y="839"/>
                  <a:pt x="1" y="3014"/>
                  <a:pt x="1161" y="4216"/>
                </a:cubicBezTo>
                <a:cubicBezTo>
                  <a:pt x="1709" y="4764"/>
                  <a:pt x="2092" y="5108"/>
                  <a:pt x="2586" y="5108"/>
                </a:cubicBezTo>
                <a:cubicBezTo>
                  <a:pt x="2895" y="5108"/>
                  <a:pt x="3247" y="4974"/>
                  <a:pt x="3708" y="4671"/>
                </a:cubicBezTo>
                <a:cubicBezTo>
                  <a:pt x="4516" y="4133"/>
                  <a:pt x="5407" y="3408"/>
                  <a:pt x="5469" y="2476"/>
                </a:cubicBezTo>
                <a:cubicBezTo>
                  <a:pt x="5528" y="1275"/>
                  <a:pt x="3886" y="0"/>
                  <a:pt x="27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"/>
          <p:cNvSpPr/>
          <p:nvPr/>
        </p:nvSpPr>
        <p:spPr>
          <a:xfrm rot="5400000">
            <a:off x="8576538" y="3247727"/>
            <a:ext cx="197404" cy="96834"/>
          </a:xfrm>
          <a:custGeom>
            <a:avLst/>
            <a:gdLst/>
            <a:ahLst/>
            <a:cxnLst/>
            <a:rect l="l" t="t" r="r" b="b"/>
            <a:pathLst>
              <a:path w="6153" h="3015" extrusionOk="0">
                <a:moveTo>
                  <a:pt x="1368" y="0"/>
                </a:moveTo>
                <a:cubicBezTo>
                  <a:pt x="1" y="311"/>
                  <a:pt x="788" y="1637"/>
                  <a:pt x="1430" y="2196"/>
                </a:cubicBezTo>
                <a:cubicBezTo>
                  <a:pt x="1956" y="2647"/>
                  <a:pt x="2483" y="3015"/>
                  <a:pt x="3041" y="3015"/>
                </a:cubicBezTo>
                <a:cubicBezTo>
                  <a:pt x="3406" y="3015"/>
                  <a:pt x="3784" y="2858"/>
                  <a:pt x="4185" y="2465"/>
                </a:cubicBezTo>
                <a:cubicBezTo>
                  <a:pt x="6153" y="539"/>
                  <a:pt x="3004" y="145"/>
                  <a:pt x="13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5"/>
          <p:cNvSpPr/>
          <p:nvPr/>
        </p:nvSpPr>
        <p:spPr>
          <a:xfrm rot="5400000">
            <a:off x="8389207" y="3925276"/>
            <a:ext cx="156980" cy="99596"/>
          </a:xfrm>
          <a:custGeom>
            <a:avLst/>
            <a:gdLst/>
            <a:ahLst/>
            <a:cxnLst/>
            <a:rect l="l" t="t" r="r" b="b"/>
            <a:pathLst>
              <a:path w="4893" h="3101" extrusionOk="0">
                <a:moveTo>
                  <a:pt x="1399" y="1"/>
                </a:moveTo>
                <a:cubicBezTo>
                  <a:pt x="1368" y="1"/>
                  <a:pt x="1336" y="1"/>
                  <a:pt x="1305" y="3"/>
                </a:cubicBezTo>
                <a:cubicBezTo>
                  <a:pt x="352" y="790"/>
                  <a:pt x="0" y="1018"/>
                  <a:pt x="476" y="2198"/>
                </a:cubicBezTo>
                <a:cubicBezTo>
                  <a:pt x="753" y="2861"/>
                  <a:pt x="1222" y="3101"/>
                  <a:pt x="1805" y="3101"/>
                </a:cubicBezTo>
                <a:cubicBezTo>
                  <a:pt x="2097" y="3101"/>
                  <a:pt x="2417" y="3041"/>
                  <a:pt x="2755" y="2944"/>
                </a:cubicBezTo>
                <a:cubicBezTo>
                  <a:pt x="4893" y="2313"/>
                  <a:pt x="3208" y="1"/>
                  <a:pt x="139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5"/>
          <p:cNvSpPr/>
          <p:nvPr/>
        </p:nvSpPr>
        <p:spPr>
          <a:xfrm rot="5400000">
            <a:off x="8839509" y="3867999"/>
            <a:ext cx="96376" cy="87071"/>
          </a:xfrm>
          <a:custGeom>
            <a:avLst/>
            <a:gdLst/>
            <a:ahLst/>
            <a:cxnLst/>
            <a:rect l="l" t="t" r="r" b="b"/>
            <a:pathLst>
              <a:path w="3004" h="2711" extrusionOk="0">
                <a:moveTo>
                  <a:pt x="1782" y="1"/>
                </a:moveTo>
                <a:cubicBezTo>
                  <a:pt x="829" y="332"/>
                  <a:pt x="0" y="1057"/>
                  <a:pt x="642" y="1989"/>
                </a:cubicBezTo>
                <a:cubicBezTo>
                  <a:pt x="918" y="2374"/>
                  <a:pt x="1339" y="2711"/>
                  <a:pt x="1835" y="2711"/>
                </a:cubicBezTo>
                <a:cubicBezTo>
                  <a:pt x="1899" y="2711"/>
                  <a:pt x="1964" y="2705"/>
                  <a:pt x="2030" y="2693"/>
                </a:cubicBezTo>
                <a:cubicBezTo>
                  <a:pt x="3004" y="2507"/>
                  <a:pt x="2880" y="249"/>
                  <a:pt x="2051" y="146"/>
                </a:cubicBezTo>
                <a:lnTo>
                  <a:pt x="17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5"/>
          <p:cNvSpPr txBox="1">
            <a:spLocks noGrp="1"/>
          </p:cNvSpPr>
          <p:nvPr>
            <p:ph type="title"/>
          </p:nvPr>
        </p:nvSpPr>
        <p:spPr>
          <a:xfrm>
            <a:off x="1481328" y="301752"/>
            <a:ext cx="6172200" cy="14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15"/>
          <p:cNvSpPr txBox="1">
            <a:spLocks noGrp="1"/>
          </p:cNvSpPr>
          <p:nvPr>
            <p:ph type="subTitle" idx="1"/>
          </p:nvPr>
        </p:nvSpPr>
        <p:spPr>
          <a:xfrm>
            <a:off x="1097280" y="2578608"/>
            <a:ext cx="18471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42" name="Google Shape;342;p15"/>
          <p:cNvSpPr txBox="1">
            <a:spLocks noGrp="1"/>
          </p:cNvSpPr>
          <p:nvPr>
            <p:ph type="subTitle" idx="2"/>
          </p:nvPr>
        </p:nvSpPr>
        <p:spPr>
          <a:xfrm>
            <a:off x="1097280" y="2953512"/>
            <a:ext cx="18471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43" name="Google Shape;343;p15"/>
          <p:cNvSpPr txBox="1">
            <a:spLocks noGrp="1"/>
          </p:cNvSpPr>
          <p:nvPr>
            <p:ph type="subTitle" idx="3"/>
          </p:nvPr>
        </p:nvSpPr>
        <p:spPr>
          <a:xfrm>
            <a:off x="3685032" y="2578608"/>
            <a:ext cx="18471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44" name="Google Shape;344;p15"/>
          <p:cNvSpPr txBox="1">
            <a:spLocks noGrp="1"/>
          </p:cNvSpPr>
          <p:nvPr>
            <p:ph type="subTitle" idx="4"/>
          </p:nvPr>
        </p:nvSpPr>
        <p:spPr>
          <a:xfrm>
            <a:off x="3685032" y="2953512"/>
            <a:ext cx="18471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45" name="Google Shape;345;p15"/>
          <p:cNvSpPr txBox="1">
            <a:spLocks noGrp="1"/>
          </p:cNvSpPr>
          <p:nvPr>
            <p:ph type="subTitle" idx="5"/>
          </p:nvPr>
        </p:nvSpPr>
        <p:spPr>
          <a:xfrm>
            <a:off x="6190488" y="2578608"/>
            <a:ext cx="18471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46" name="Google Shape;346;p15"/>
          <p:cNvSpPr txBox="1">
            <a:spLocks noGrp="1"/>
          </p:cNvSpPr>
          <p:nvPr>
            <p:ph type="subTitle" idx="6"/>
          </p:nvPr>
        </p:nvSpPr>
        <p:spPr>
          <a:xfrm>
            <a:off x="6190488" y="2953512"/>
            <a:ext cx="18471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47" name="Google Shape;347;p15"/>
          <p:cNvSpPr/>
          <p:nvPr/>
        </p:nvSpPr>
        <p:spPr>
          <a:xfrm rot="9900129">
            <a:off x="3362051" y="4682884"/>
            <a:ext cx="250567" cy="201405"/>
          </a:xfrm>
          <a:custGeom>
            <a:avLst/>
            <a:gdLst/>
            <a:ahLst/>
            <a:cxnLst/>
            <a:rect l="l" t="t" r="r" b="b"/>
            <a:pathLst>
              <a:path w="7810" h="6271" extrusionOk="0">
                <a:moveTo>
                  <a:pt x="3540" y="1"/>
                </a:moveTo>
                <a:cubicBezTo>
                  <a:pt x="3370" y="1"/>
                  <a:pt x="3198" y="20"/>
                  <a:pt x="3024" y="61"/>
                </a:cubicBezTo>
                <a:cubicBezTo>
                  <a:pt x="2755" y="123"/>
                  <a:pt x="2465" y="248"/>
                  <a:pt x="2175" y="434"/>
                </a:cubicBezTo>
                <a:cubicBezTo>
                  <a:pt x="725" y="1408"/>
                  <a:pt x="0" y="2961"/>
                  <a:pt x="1119" y="4494"/>
                </a:cubicBezTo>
                <a:cubicBezTo>
                  <a:pt x="1772" y="5436"/>
                  <a:pt x="2568" y="6270"/>
                  <a:pt x="3738" y="6270"/>
                </a:cubicBezTo>
                <a:cubicBezTo>
                  <a:pt x="3829" y="6270"/>
                  <a:pt x="3923" y="6265"/>
                  <a:pt x="4019" y="6255"/>
                </a:cubicBezTo>
                <a:cubicBezTo>
                  <a:pt x="5075" y="6130"/>
                  <a:pt x="6649" y="5136"/>
                  <a:pt x="7229" y="4121"/>
                </a:cubicBezTo>
                <a:cubicBezTo>
                  <a:pt x="7809" y="3065"/>
                  <a:pt x="7229" y="2505"/>
                  <a:pt x="6484" y="1718"/>
                </a:cubicBezTo>
                <a:cubicBezTo>
                  <a:pt x="5658" y="821"/>
                  <a:pt x="4645" y="1"/>
                  <a:pt x="354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5"/>
          <p:cNvSpPr/>
          <p:nvPr/>
        </p:nvSpPr>
        <p:spPr>
          <a:xfrm rot="9900129">
            <a:off x="3087407" y="4507797"/>
            <a:ext cx="177386" cy="164085"/>
          </a:xfrm>
          <a:custGeom>
            <a:avLst/>
            <a:gdLst/>
            <a:ahLst/>
            <a:cxnLst/>
            <a:rect l="l" t="t" r="r" b="b"/>
            <a:pathLst>
              <a:path w="5529" h="5109" extrusionOk="0">
                <a:moveTo>
                  <a:pt x="2709" y="0"/>
                </a:moveTo>
                <a:cubicBezTo>
                  <a:pt x="2647" y="0"/>
                  <a:pt x="2587" y="4"/>
                  <a:pt x="2528" y="11"/>
                </a:cubicBezTo>
                <a:cubicBezTo>
                  <a:pt x="2300" y="52"/>
                  <a:pt x="2093" y="94"/>
                  <a:pt x="1906" y="177"/>
                </a:cubicBezTo>
                <a:cubicBezTo>
                  <a:pt x="374" y="839"/>
                  <a:pt x="1" y="3014"/>
                  <a:pt x="1161" y="4216"/>
                </a:cubicBezTo>
                <a:cubicBezTo>
                  <a:pt x="1709" y="4764"/>
                  <a:pt x="2092" y="5108"/>
                  <a:pt x="2586" y="5108"/>
                </a:cubicBezTo>
                <a:cubicBezTo>
                  <a:pt x="2895" y="5108"/>
                  <a:pt x="3247" y="4974"/>
                  <a:pt x="3708" y="4671"/>
                </a:cubicBezTo>
                <a:cubicBezTo>
                  <a:pt x="4516" y="4133"/>
                  <a:pt x="5407" y="3408"/>
                  <a:pt x="5469" y="2476"/>
                </a:cubicBezTo>
                <a:cubicBezTo>
                  <a:pt x="5528" y="1275"/>
                  <a:pt x="3886" y="0"/>
                  <a:pt x="270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5"/>
          <p:cNvSpPr/>
          <p:nvPr/>
        </p:nvSpPr>
        <p:spPr>
          <a:xfrm rot="9900129">
            <a:off x="3489431" y="4428292"/>
            <a:ext cx="197406" cy="96832"/>
          </a:xfrm>
          <a:custGeom>
            <a:avLst/>
            <a:gdLst/>
            <a:ahLst/>
            <a:cxnLst/>
            <a:rect l="l" t="t" r="r" b="b"/>
            <a:pathLst>
              <a:path w="6153" h="3015" extrusionOk="0">
                <a:moveTo>
                  <a:pt x="1368" y="0"/>
                </a:moveTo>
                <a:cubicBezTo>
                  <a:pt x="1" y="311"/>
                  <a:pt x="788" y="1637"/>
                  <a:pt x="1430" y="2196"/>
                </a:cubicBezTo>
                <a:cubicBezTo>
                  <a:pt x="1956" y="2647"/>
                  <a:pt x="2483" y="3015"/>
                  <a:pt x="3041" y="3015"/>
                </a:cubicBezTo>
                <a:cubicBezTo>
                  <a:pt x="3406" y="3015"/>
                  <a:pt x="3784" y="2858"/>
                  <a:pt x="4185" y="2465"/>
                </a:cubicBezTo>
                <a:cubicBezTo>
                  <a:pt x="6153" y="539"/>
                  <a:pt x="3004" y="145"/>
                  <a:pt x="13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5"/>
          <p:cNvSpPr/>
          <p:nvPr/>
        </p:nvSpPr>
        <p:spPr>
          <a:xfrm rot="9900129">
            <a:off x="2800132" y="4402160"/>
            <a:ext cx="156982" cy="99594"/>
          </a:xfrm>
          <a:custGeom>
            <a:avLst/>
            <a:gdLst/>
            <a:ahLst/>
            <a:cxnLst/>
            <a:rect l="l" t="t" r="r" b="b"/>
            <a:pathLst>
              <a:path w="4893" h="3101" extrusionOk="0">
                <a:moveTo>
                  <a:pt x="1399" y="1"/>
                </a:moveTo>
                <a:cubicBezTo>
                  <a:pt x="1368" y="1"/>
                  <a:pt x="1336" y="1"/>
                  <a:pt x="1305" y="3"/>
                </a:cubicBezTo>
                <a:cubicBezTo>
                  <a:pt x="352" y="790"/>
                  <a:pt x="0" y="1018"/>
                  <a:pt x="476" y="2198"/>
                </a:cubicBezTo>
                <a:cubicBezTo>
                  <a:pt x="753" y="2861"/>
                  <a:pt x="1222" y="3101"/>
                  <a:pt x="1805" y="3101"/>
                </a:cubicBezTo>
                <a:cubicBezTo>
                  <a:pt x="2097" y="3101"/>
                  <a:pt x="2417" y="3041"/>
                  <a:pt x="2755" y="2944"/>
                </a:cubicBezTo>
                <a:cubicBezTo>
                  <a:pt x="4893" y="2313"/>
                  <a:pt x="3208" y="1"/>
                  <a:pt x="139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5"/>
          <p:cNvSpPr/>
          <p:nvPr/>
        </p:nvSpPr>
        <p:spPr>
          <a:xfrm rot="9900129">
            <a:off x="3000513" y="4797668"/>
            <a:ext cx="96377" cy="87069"/>
          </a:xfrm>
          <a:custGeom>
            <a:avLst/>
            <a:gdLst/>
            <a:ahLst/>
            <a:cxnLst/>
            <a:rect l="l" t="t" r="r" b="b"/>
            <a:pathLst>
              <a:path w="3004" h="2711" extrusionOk="0">
                <a:moveTo>
                  <a:pt x="1782" y="1"/>
                </a:moveTo>
                <a:cubicBezTo>
                  <a:pt x="829" y="332"/>
                  <a:pt x="0" y="1057"/>
                  <a:pt x="642" y="1989"/>
                </a:cubicBezTo>
                <a:cubicBezTo>
                  <a:pt x="918" y="2374"/>
                  <a:pt x="1339" y="2711"/>
                  <a:pt x="1835" y="2711"/>
                </a:cubicBezTo>
                <a:cubicBezTo>
                  <a:pt x="1899" y="2711"/>
                  <a:pt x="1964" y="2705"/>
                  <a:pt x="2030" y="2693"/>
                </a:cubicBezTo>
                <a:cubicBezTo>
                  <a:pt x="3004" y="2507"/>
                  <a:pt x="2880" y="249"/>
                  <a:pt x="2051" y="146"/>
                </a:cubicBezTo>
                <a:lnTo>
                  <a:pt x="178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5"/>
          <p:cNvSpPr/>
          <p:nvPr/>
        </p:nvSpPr>
        <p:spPr>
          <a:xfrm>
            <a:off x="5633505" y="4616876"/>
            <a:ext cx="2316968" cy="528274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5"/>
          <p:cNvSpPr/>
          <p:nvPr/>
        </p:nvSpPr>
        <p:spPr>
          <a:xfrm rot="-5400000">
            <a:off x="7729180" y="1170851"/>
            <a:ext cx="2316968" cy="528274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4">
  <p:cSld name="CUSTOM_11">
    <p:bg>
      <p:bgPr>
        <a:solidFill>
          <a:schemeClr val="accent4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4"/>
          <p:cNvSpPr txBox="1">
            <a:spLocks noGrp="1"/>
          </p:cNvSpPr>
          <p:nvPr>
            <p:ph type="title"/>
          </p:nvPr>
        </p:nvSpPr>
        <p:spPr>
          <a:xfrm>
            <a:off x="1433550" y="418374"/>
            <a:ext cx="6276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24"/>
          <p:cNvSpPr txBox="1">
            <a:spLocks noGrp="1"/>
          </p:cNvSpPr>
          <p:nvPr>
            <p:ph type="subTitle" idx="1"/>
          </p:nvPr>
        </p:nvSpPr>
        <p:spPr>
          <a:xfrm>
            <a:off x="4202625" y="1822748"/>
            <a:ext cx="4181400" cy="20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51" name="Google Shape;551;p24"/>
          <p:cNvSpPr/>
          <p:nvPr/>
        </p:nvSpPr>
        <p:spPr>
          <a:xfrm>
            <a:off x="0" y="185401"/>
            <a:ext cx="838394" cy="1317905"/>
          </a:xfrm>
          <a:custGeom>
            <a:avLst/>
            <a:gdLst/>
            <a:ahLst/>
            <a:cxnLst/>
            <a:rect l="l" t="t" r="r" b="b"/>
            <a:pathLst>
              <a:path w="36126" h="56794" extrusionOk="0">
                <a:moveTo>
                  <a:pt x="1" y="0"/>
                </a:moveTo>
                <a:lnTo>
                  <a:pt x="1" y="45778"/>
                </a:lnTo>
                <a:cubicBezTo>
                  <a:pt x="498" y="46006"/>
                  <a:pt x="995" y="46255"/>
                  <a:pt x="1513" y="46503"/>
                </a:cubicBezTo>
                <a:cubicBezTo>
                  <a:pt x="7830" y="49548"/>
                  <a:pt x="14293" y="52283"/>
                  <a:pt x="20880" y="54748"/>
                </a:cubicBezTo>
                <a:cubicBezTo>
                  <a:pt x="23490" y="55721"/>
                  <a:pt x="26199" y="56793"/>
                  <a:pt x="28635" y="56793"/>
                </a:cubicBezTo>
                <a:cubicBezTo>
                  <a:pt x="31072" y="56793"/>
                  <a:pt x="33236" y="55721"/>
                  <a:pt x="34759" y="52407"/>
                </a:cubicBezTo>
                <a:cubicBezTo>
                  <a:pt x="35836" y="50066"/>
                  <a:pt x="35939" y="47415"/>
                  <a:pt x="35981" y="44846"/>
                </a:cubicBezTo>
                <a:cubicBezTo>
                  <a:pt x="36126" y="37990"/>
                  <a:pt x="36043" y="30864"/>
                  <a:pt x="33184" y="24629"/>
                </a:cubicBezTo>
                <a:cubicBezTo>
                  <a:pt x="28607" y="14604"/>
                  <a:pt x="18042" y="8990"/>
                  <a:pt x="8183" y="4081"/>
                </a:cubicBezTo>
                <a:cubicBezTo>
                  <a:pt x="5448" y="2714"/>
                  <a:pt x="2714" y="1368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4"/>
          <p:cNvSpPr/>
          <p:nvPr/>
        </p:nvSpPr>
        <p:spPr>
          <a:xfrm>
            <a:off x="488628" y="185407"/>
            <a:ext cx="163346" cy="146382"/>
          </a:xfrm>
          <a:custGeom>
            <a:avLst/>
            <a:gdLst/>
            <a:ahLst/>
            <a:cxnLst/>
            <a:rect l="l" t="t" r="r" b="b"/>
            <a:pathLst>
              <a:path w="5097" h="4568" extrusionOk="0">
                <a:moveTo>
                  <a:pt x="2355" y="0"/>
                </a:moveTo>
                <a:cubicBezTo>
                  <a:pt x="1461" y="0"/>
                  <a:pt x="560" y="368"/>
                  <a:pt x="187" y="1179"/>
                </a:cubicBezTo>
                <a:cubicBezTo>
                  <a:pt x="22" y="1552"/>
                  <a:pt x="1" y="1945"/>
                  <a:pt x="84" y="2339"/>
                </a:cubicBezTo>
                <a:cubicBezTo>
                  <a:pt x="105" y="2422"/>
                  <a:pt x="146" y="2505"/>
                  <a:pt x="167" y="2608"/>
                </a:cubicBezTo>
                <a:cubicBezTo>
                  <a:pt x="332" y="3043"/>
                  <a:pt x="602" y="3457"/>
                  <a:pt x="933" y="3810"/>
                </a:cubicBezTo>
                <a:cubicBezTo>
                  <a:pt x="1202" y="4141"/>
                  <a:pt x="1534" y="4452"/>
                  <a:pt x="1948" y="4535"/>
                </a:cubicBezTo>
                <a:cubicBezTo>
                  <a:pt x="2039" y="4557"/>
                  <a:pt x="2129" y="4567"/>
                  <a:pt x="2219" y="4567"/>
                </a:cubicBezTo>
                <a:cubicBezTo>
                  <a:pt x="2459" y="4567"/>
                  <a:pt x="2696" y="4495"/>
                  <a:pt x="2922" y="4390"/>
                </a:cubicBezTo>
                <a:cubicBezTo>
                  <a:pt x="3957" y="3872"/>
                  <a:pt x="5097" y="2484"/>
                  <a:pt x="4620" y="1262"/>
                </a:cubicBezTo>
                <a:cubicBezTo>
                  <a:pt x="4454" y="847"/>
                  <a:pt x="4123" y="537"/>
                  <a:pt x="3750" y="330"/>
                </a:cubicBezTo>
                <a:cubicBezTo>
                  <a:pt x="3350" y="115"/>
                  <a:pt x="2854" y="0"/>
                  <a:pt x="23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4"/>
          <p:cNvSpPr/>
          <p:nvPr/>
        </p:nvSpPr>
        <p:spPr>
          <a:xfrm>
            <a:off x="315366" y="3659090"/>
            <a:ext cx="161359" cy="144715"/>
          </a:xfrm>
          <a:custGeom>
            <a:avLst/>
            <a:gdLst/>
            <a:ahLst/>
            <a:cxnLst/>
            <a:rect l="l" t="t" r="r" b="b"/>
            <a:pathLst>
              <a:path w="5035" h="4516" extrusionOk="0">
                <a:moveTo>
                  <a:pt x="2572" y="0"/>
                </a:moveTo>
                <a:cubicBezTo>
                  <a:pt x="1508" y="0"/>
                  <a:pt x="334" y="574"/>
                  <a:pt x="84" y="1657"/>
                </a:cubicBezTo>
                <a:cubicBezTo>
                  <a:pt x="1" y="2029"/>
                  <a:pt x="63" y="2423"/>
                  <a:pt x="229" y="2754"/>
                </a:cubicBezTo>
                <a:cubicBezTo>
                  <a:pt x="249" y="2837"/>
                  <a:pt x="291" y="2920"/>
                  <a:pt x="353" y="3003"/>
                </a:cubicBezTo>
                <a:cubicBezTo>
                  <a:pt x="581" y="3417"/>
                  <a:pt x="933" y="3728"/>
                  <a:pt x="1327" y="4018"/>
                </a:cubicBezTo>
                <a:cubicBezTo>
                  <a:pt x="1637" y="4267"/>
                  <a:pt x="2031" y="4494"/>
                  <a:pt x="2445" y="4515"/>
                </a:cubicBezTo>
                <a:cubicBezTo>
                  <a:pt x="2756" y="4515"/>
                  <a:pt x="3087" y="4370"/>
                  <a:pt x="3336" y="4163"/>
                </a:cubicBezTo>
                <a:cubicBezTo>
                  <a:pt x="4247" y="3459"/>
                  <a:pt x="5034" y="1926"/>
                  <a:pt x="4330" y="828"/>
                </a:cubicBezTo>
                <a:cubicBezTo>
                  <a:pt x="4102" y="476"/>
                  <a:pt x="3729" y="227"/>
                  <a:pt x="3315" y="103"/>
                </a:cubicBezTo>
                <a:cubicBezTo>
                  <a:pt x="3084" y="34"/>
                  <a:pt x="2831" y="0"/>
                  <a:pt x="25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4"/>
          <p:cNvSpPr/>
          <p:nvPr/>
        </p:nvSpPr>
        <p:spPr>
          <a:xfrm>
            <a:off x="8762524" y="959049"/>
            <a:ext cx="161340" cy="144715"/>
          </a:xfrm>
          <a:custGeom>
            <a:avLst/>
            <a:gdLst/>
            <a:ahLst/>
            <a:cxnLst/>
            <a:rect l="l" t="t" r="r" b="b"/>
            <a:pathLst>
              <a:path w="5034" h="4516" extrusionOk="0">
                <a:moveTo>
                  <a:pt x="2572" y="1"/>
                </a:moveTo>
                <a:cubicBezTo>
                  <a:pt x="1507" y="1"/>
                  <a:pt x="333" y="574"/>
                  <a:pt x="83" y="1657"/>
                </a:cubicBezTo>
                <a:cubicBezTo>
                  <a:pt x="0" y="2030"/>
                  <a:pt x="63" y="2424"/>
                  <a:pt x="228" y="2755"/>
                </a:cubicBezTo>
                <a:cubicBezTo>
                  <a:pt x="249" y="2838"/>
                  <a:pt x="290" y="2921"/>
                  <a:pt x="353" y="3004"/>
                </a:cubicBezTo>
                <a:cubicBezTo>
                  <a:pt x="580" y="3418"/>
                  <a:pt x="933" y="3729"/>
                  <a:pt x="1326" y="4019"/>
                </a:cubicBezTo>
                <a:cubicBezTo>
                  <a:pt x="1637" y="4267"/>
                  <a:pt x="2030" y="4495"/>
                  <a:pt x="2445" y="4516"/>
                </a:cubicBezTo>
                <a:cubicBezTo>
                  <a:pt x="2755" y="4516"/>
                  <a:pt x="3087" y="4371"/>
                  <a:pt x="3335" y="4164"/>
                </a:cubicBezTo>
                <a:cubicBezTo>
                  <a:pt x="4247" y="3459"/>
                  <a:pt x="5034" y="1927"/>
                  <a:pt x="4330" y="829"/>
                </a:cubicBezTo>
                <a:cubicBezTo>
                  <a:pt x="4102" y="477"/>
                  <a:pt x="3729" y="228"/>
                  <a:pt x="3315" y="104"/>
                </a:cubicBezTo>
                <a:cubicBezTo>
                  <a:pt x="3084" y="35"/>
                  <a:pt x="2831" y="1"/>
                  <a:pt x="25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4"/>
          <p:cNvSpPr/>
          <p:nvPr/>
        </p:nvSpPr>
        <p:spPr>
          <a:xfrm>
            <a:off x="5633501" y="4678850"/>
            <a:ext cx="2045205" cy="466311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4"/>
          <p:cNvSpPr/>
          <p:nvPr/>
        </p:nvSpPr>
        <p:spPr>
          <a:xfrm>
            <a:off x="8294848" y="1"/>
            <a:ext cx="838358" cy="920204"/>
          </a:xfrm>
          <a:custGeom>
            <a:avLst/>
            <a:gdLst/>
            <a:ahLst/>
            <a:cxnLst/>
            <a:rect l="l" t="t" r="r" b="b"/>
            <a:pathLst>
              <a:path w="41202" h="45230" extrusionOk="0">
                <a:moveTo>
                  <a:pt x="13796" y="0"/>
                </a:moveTo>
                <a:cubicBezTo>
                  <a:pt x="12926" y="1015"/>
                  <a:pt x="12222" y="1968"/>
                  <a:pt x="11684" y="2734"/>
                </a:cubicBezTo>
                <a:cubicBezTo>
                  <a:pt x="3771" y="13899"/>
                  <a:pt x="1" y="24670"/>
                  <a:pt x="457" y="34696"/>
                </a:cubicBezTo>
                <a:cubicBezTo>
                  <a:pt x="539" y="36519"/>
                  <a:pt x="767" y="38859"/>
                  <a:pt x="1907" y="40889"/>
                </a:cubicBezTo>
                <a:cubicBezTo>
                  <a:pt x="3294" y="43396"/>
                  <a:pt x="5428" y="44825"/>
                  <a:pt x="8224" y="45157"/>
                </a:cubicBezTo>
                <a:cubicBezTo>
                  <a:pt x="8648" y="45206"/>
                  <a:pt x="9074" y="45230"/>
                  <a:pt x="9501" y="45230"/>
                </a:cubicBezTo>
                <a:cubicBezTo>
                  <a:pt x="12625" y="45230"/>
                  <a:pt x="15778" y="43990"/>
                  <a:pt x="18001" y="42878"/>
                </a:cubicBezTo>
                <a:cubicBezTo>
                  <a:pt x="18105" y="42816"/>
                  <a:pt x="18209" y="42754"/>
                  <a:pt x="18312" y="42712"/>
                </a:cubicBezTo>
                <a:cubicBezTo>
                  <a:pt x="21150" y="41221"/>
                  <a:pt x="23863" y="39232"/>
                  <a:pt x="25624" y="37306"/>
                </a:cubicBezTo>
                <a:cubicBezTo>
                  <a:pt x="29208" y="33432"/>
                  <a:pt x="32294" y="28565"/>
                  <a:pt x="34842" y="22868"/>
                </a:cubicBezTo>
                <a:cubicBezTo>
                  <a:pt x="36789" y="18518"/>
                  <a:pt x="38446" y="13651"/>
                  <a:pt x="39730" y="8389"/>
                </a:cubicBezTo>
                <a:lnTo>
                  <a:pt x="39793" y="8161"/>
                </a:lnTo>
                <a:cubicBezTo>
                  <a:pt x="40414" y="5613"/>
                  <a:pt x="41118" y="2714"/>
                  <a:pt x="41201" y="0"/>
                </a:cubicBezTo>
                <a:lnTo>
                  <a:pt x="40393" y="0"/>
                </a:lnTo>
                <a:cubicBezTo>
                  <a:pt x="40290" y="2610"/>
                  <a:pt x="39606" y="5469"/>
                  <a:pt x="38985" y="7975"/>
                </a:cubicBezTo>
                <a:lnTo>
                  <a:pt x="38923" y="8203"/>
                </a:lnTo>
                <a:cubicBezTo>
                  <a:pt x="37659" y="13402"/>
                  <a:pt x="36023" y="18228"/>
                  <a:pt x="34096" y="22537"/>
                </a:cubicBezTo>
                <a:cubicBezTo>
                  <a:pt x="31590" y="28150"/>
                  <a:pt x="28524" y="32935"/>
                  <a:pt x="25023" y="36747"/>
                </a:cubicBezTo>
                <a:cubicBezTo>
                  <a:pt x="21931" y="40129"/>
                  <a:pt x="15069" y="44396"/>
                  <a:pt x="9503" y="44396"/>
                </a:cubicBezTo>
                <a:cubicBezTo>
                  <a:pt x="9104" y="44396"/>
                  <a:pt x="8712" y="44374"/>
                  <a:pt x="8328" y="44328"/>
                </a:cubicBezTo>
                <a:cubicBezTo>
                  <a:pt x="5801" y="44038"/>
                  <a:pt x="3874" y="42754"/>
                  <a:pt x="2632" y="40496"/>
                </a:cubicBezTo>
                <a:cubicBezTo>
                  <a:pt x="1575" y="38611"/>
                  <a:pt x="1347" y="36395"/>
                  <a:pt x="1285" y="34675"/>
                </a:cubicBezTo>
                <a:cubicBezTo>
                  <a:pt x="829" y="24815"/>
                  <a:pt x="4558" y="14231"/>
                  <a:pt x="12346" y="3211"/>
                </a:cubicBezTo>
                <a:cubicBezTo>
                  <a:pt x="12968" y="2320"/>
                  <a:pt x="13838" y="1201"/>
                  <a:pt x="148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7" name="Google Shape;557;p24"/>
          <p:cNvGrpSpPr/>
          <p:nvPr/>
        </p:nvGrpSpPr>
        <p:grpSpPr>
          <a:xfrm>
            <a:off x="8459112" y="3192811"/>
            <a:ext cx="509835" cy="466288"/>
            <a:chOff x="5177300" y="2314950"/>
            <a:chExt cx="341575" cy="312400"/>
          </a:xfrm>
        </p:grpSpPr>
        <p:sp>
          <p:nvSpPr>
            <p:cNvPr id="558" name="Google Shape;558;p24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24"/>
          <p:cNvSpPr/>
          <p:nvPr/>
        </p:nvSpPr>
        <p:spPr>
          <a:xfrm rot="10800000">
            <a:off x="5414562" y="6"/>
            <a:ext cx="1536187" cy="350196"/>
          </a:xfrm>
          <a:custGeom>
            <a:avLst/>
            <a:gdLst/>
            <a:ahLst/>
            <a:cxnLst/>
            <a:rect l="l" t="t" r="r" b="b"/>
            <a:pathLst>
              <a:path w="101499" h="23142" extrusionOk="0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3525" y="445025"/>
            <a:ext cx="627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sz="44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sz="44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sz="44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sz="44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sz="44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sz="44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sz="44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sz="44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sz="44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8" r:id="rId7"/>
    <p:sldLayoutId id="2147483661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3" name="Google Shape;733;p34"/>
          <p:cNvCxnSpPr/>
          <p:nvPr/>
        </p:nvCxnSpPr>
        <p:spPr>
          <a:xfrm rot="10800000">
            <a:off x="3724800" y="2890838"/>
            <a:ext cx="16944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34" name="Google Shape;734;p34"/>
          <p:cNvSpPr txBox="1">
            <a:spLocks noGrp="1"/>
          </p:cNvSpPr>
          <p:nvPr>
            <p:ph type="ctrTitle"/>
          </p:nvPr>
        </p:nvSpPr>
        <p:spPr>
          <a:xfrm>
            <a:off x="874175" y="1746500"/>
            <a:ext cx="7395600" cy="9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/>
              <a:t>Input data</a:t>
            </a:r>
            <a:endParaRPr sz="9000" dirty="0"/>
          </a:p>
        </p:txBody>
      </p:sp>
      <p:sp>
        <p:nvSpPr>
          <p:cNvPr id="735" name="Google Shape;735;p34"/>
          <p:cNvSpPr txBox="1">
            <a:spLocks noGrp="1"/>
          </p:cNvSpPr>
          <p:nvPr>
            <p:ph type="subTitle" idx="1"/>
          </p:nvPr>
        </p:nvSpPr>
        <p:spPr>
          <a:xfrm>
            <a:off x="1938528" y="2999232"/>
            <a:ext cx="52668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Inserting data into the program</a:t>
            </a:r>
            <a:endParaRPr dirty="0"/>
          </a:p>
        </p:txBody>
      </p:sp>
      <p:sp>
        <p:nvSpPr>
          <p:cNvPr id="5" name="Google Shape;819;p40">
            <a:extLst>
              <a:ext uri="{FF2B5EF4-FFF2-40B4-BE49-F238E27FC236}">
                <a16:creationId xmlns:a16="http://schemas.microsoft.com/office/drawing/2014/main" id="{4BDF4CDD-CC39-4D86-84C9-DC361BE83008}"/>
              </a:ext>
            </a:extLst>
          </p:cNvPr>
          <p:cNvSpPr/>
          <p:nvPr/>
        </p:nvSpPr>
        <p:spPr>
          <a:xfrm rot="19736961">
            <a:off x="3724728" y="507999"/>
            <a:ext cx="1694400" cy="1650030"/>
          </a:xfrm>
          <a:custGeom>
            <a:avLst/>
            <a:gdLst/>
            <a:ahLst/>
            <a:cxnLst/>
            <a:rect l="l" t="t" r="r" b="b"/>
            <a:pathLst>
              <a:path w="36927" h="30664" extrusionOk="0">
                <a:moveTo>
                  <a:pt x="19198" y="0"/>
                </a:moveTo>
                <a:cubicBezTo>
                  <a:pt x="17850" y="0"/>
                  <a:pt x="16505" y="119"/>
                  <a:pt x="15227" y="301"/>
                </a:cubicBezTo>
                <a:cubicBezTo>
                  <a:pt x="9390" y="1125"/>
                  <a:pt x="1081" y="3075"/>
                  <a:pt x="368" y="10115"/>
                </a:cubicBezTo>
                <a:cubicBezTo>
                  <a:pt x="0" y="13802"/>
                  <a:pt x="3230" y="18001"/>
                  <a:pt x="5625" y="20530"/>
                </a:cubicBezTo>
                <a:cubicBezTo>
                  <a:pt x="8822" y="23905"/>
                  <a:pt x="11774" y="27102"/>
                  <a:pt x="15951" y="29285"/>
                </a:cubicBezTo>
                <a:cubicBezTo>
                  <a:pt x="17796" y="30247"/>
                  <a:pt x="19900" y="30664"/>
                  <a:pt x="22026" y="30664"/>
                </a:cubicBezTo>
                <a:cubicBezTo>
                  <a:pt x="24674" y="30664"/>
                  <a:pt x="27357" y="30017"/>
                  <a:pt x="29619" y="28973"/>
                </a:cubicBezTo>
                <a:cubicBezTo>
                  <a:pt x="32649" y="27581"/>
                  <a:pt x="34498" y="24361"/>
                  <a:pt x="35511" y="21242"/>
                </a:cubicBezTo>
                <a:cubicBezTo>
                  <a:pt x="36926" y="16932"/>
                  <a:pt x="35456" y="12454"/>
                  <a:pt x="33027" y="8811"/>
                </a:cubicBezTo>
                <a:cubicBezTo>
                  <a:pt x="31680" y="6795"/>
                  <a:pt x="30076" y="4790"/>
                  <a:pt x="28338" y="3086"/>
                </a:cubicBezTo>
                <a:cubicBezTo>
                  <a:pt x="26923" y="1705"/>
                  <a:pt x="25163" y="880"/>
                  <a:pt x="23270" y="435"/>
                </a:cubicBezTo>
                <a:cubicBezTo>
                  <a:pt x="21957" y="125"/>
                  <a:pt x="20576" y="0"/>
                  <a:pt x="19198" y="0"/>
                </a:cubicBezTo>
                <a:close/>
              </a:path>
            </a:pathLst>
          </a:custGeom>
          <a:solidFill>
            <a:schemeClr val="lt2">
              <a:alpha val="715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>
                <a:solidFill>
                  <a:schemeClr val="accent2">
                    <a:lumMod val="75000"/>
                  </a:schemeClr>
                </a:solidFill>
                <a:latin typeface="Caveat"/>
                <a:ea typeface="Caveat"/>
                <a:cs typeface="Caveat"/>
                <a:sym typeface="Caveat"/>
              </a:rPr>
              <a:t>01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F3B9-8AE4-4AB4-AFCE-D91198503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Menu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ABA56-99A9-4E65-B2A2-30337897F9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sz="1800" dirty="0"/>
              <a:t>while(</a:t>
            </a:r>
            <a:r>
              <a:rPr lang="en-US" sz="1800" dirty="0" err="1"/>
              <a:t>mainOn</a:t>
            </a:r>
            <a:r>
              <a:rPr lang="en-US" sz="1800" dirty="0"/>
              <a:t> != false)</a:t>
            </a:r>
          </a:p>
          <a:p>
            <a:r>
              <a:rPr lang="en-US" sz="1800" dirty="0"/>
              <a:t>	{			</a:t>
            </a:r>
          </a:p>
          <a:p>
            <a:r>
              <a:rPr lang="en-US" sz="1800" dirty="0"/>
              <a:t>	</a:t>
            </a:r>
            <a:r>
              <a:rPr lang="en-US" sz="1800" dirty="0" err="1"/>
              <a:t>cout</a:t>
            </a:r>
            <a:r>
              <a:rPr lang="en-US" sz="1800" dirty="0"/>
              <a:t> &lt;&lt; </a:t>
            </a:r>
            <a:r>
              <a:rPr lang="en-US" sz="1800" dirty="0" err="1"/>
              <a:t>endl</a:t>
            </a:r>
            <a:r>
              <a:rPr lang="en-US" sz="1800" dirty="0"/>
              <a:t>;	</a:t>
            </a:r>
          </a:p>
          <a:p>
            <a:r>
              <a:rPr lang="en-US" sz="1800" dirty="0"/>
              <a:t>	</a:t>
            </a:r>
            <a:r>
              <a:rPr lang="en-US" sz="1800" dirty="0" err="1"/>
              <a:t>cout</a:t>
            </a:r>
            <a:r>
              <a:rPr lang="en-US" sz="1800" dirty="0"/>
              <a:t> &lt;&lt; " Insert input" &lt;&lt; </a:t>
            </a:r>
            <a:r>
              <a:rPr lang="en-US" sz="1800" dirty="0" err="1"/>
              <a:t>endl</a:t>
            </a:r>
            <a:r>
              <a:rPr lang="en-US" sz="1800" dirty="0"/>
              <a:t> ;</a:t>
            </a:r>
          </a:p>
          <a:p>
            <a:r>
              <a:rPr lang="en-US" sz="1800" dirty="0"/>
              <a:t>	</a:t>
            </a:r>
            <a:r>
              <a:rPr lang="en-US" sz="1800" dirty="0" err="1"/>
              <a:t>cout</a:t>
            </a:r>
            <a:r>
              <a:rPr lang="en-US" sz="1800" dirty="0"/>
              <a:t> &lt;&lt; " 1. Insert item" &lt;&lt; </a:t>
            </a:r>
            <a:r>
              <a:rPr lang="en-US" sz="1800" dirty="0" err="1"/>
              <a:t>endl</a:t>
            </a:r>
            <a:r>
              <a:rPr lang="en-US" sz="1800" dirty="0"/>
              <a:t> ;</a:t>
            </a:r>
          </a:p>
          <a:p>
            <a:r>
              <a:rPr lang="en-US" sz="1800" dirty="0"/>
              <a:t>	</a:t>
            </a:r>
            <a:r>
              <a:rPr lang="en-US" sz="1800" dirty="0" err="1"/>
              <a:t>cout</a:t>
            </a:r>
            <a:r>
              <a:rPr lang="en-US" sz="1800" dirty="0"/>
              <a:t> &lt;&lt; " 2. Sell item" &lt;&lt; </a:t>
            </a:r>
            <a:r>
              <a:rPr lang="en-US" sz="1800" dirty="0" err="1"/>
              <a:t>endl</a:t>
            </a:r>
            <a:r>
              <a:rPr lang="en-US" sz="1800" dirty="0"/>
              <a:t> ;</a:t>
            </a:r>
          </a:p>
          <a:p>
            <a:r>
              <a:rPr lang="en-US" sz="1800" dirty="0"/>
              <a:t>	</a:t>
            </a:r>
            <a:r>
              <a:rPr lang="en-US" sz="1800" dirty="0" err="1"/>
              <a:t>cout</a:t>
            </a:r>
            <a:r>
              <a:rPr lang="en-US" sz="1800" dirty="0"/>
              <a:t> &lt;&lt; " 3. Check item" &lt;&lt; </a:t>
            </a:r>
            <a:r>
              <a:rPr lang="en-US" sz="1800" dirty="0" err="1"/>
              <a:t>endl</a:t>
            </a:r>
            <a:r>
              <a:rPr lang="en-US" sz="1800" dirty="0"/>
              <a:t> ;</a:t>
            </a:r>
          </a:p>
          <a:p>
            <a:r>
              <a:rPr lang="en-US" sz="1800" dirty="0"/>
              <a:t>	</a:t>
            </a:r>
            <a:r>
              <a:rPr lang="en-US" sz="1800" dirty="0" err="1"/>
              <a:t>cout</a:t>
            </a:r>
            <a:r>
              <a:rPr lang="en-US" sz="1800" dirty="0"/>
              <a:t> &lt;&lt; " 4. Print " &lt;&lt; </a:t>
            </a:r>
            <a:r>
              <a:rPr lang="en-US" sz="1800" dirty="0" err="1"/>
              <a:t>endl</a:t>
            </a:r>
            <a:r>
              <a:rPr lang="en-US" sz="1800" dirty="0"/>
              <a:t> ;</a:t>
            </a:r>
          </a:p>
          <a:p>
            <a:r>
              <a:rPr lang="en-US" sz="1800" dirty="0"/>
              <a:t>	</a:t>
            </a:r>
            <a:r>
              <a:rPr lang="en-US" sz="1800" dirty="0" err="1"/>
              <a:t>cout</a:t>
            </a:r>
            <a:r>
              <a:rPr lang="en-US" sz="1800" dirty="0"/>
              <a:t> &lt;&lt; " 5. End program" &lt;&lt; </a:t>
            </a:r>
            <a:r>
              <a:rPr lang="en-US" sz="1800" dirty="0" err="1"/>
              <a:t>endl</a:t>
            </a:r>
            <a:r>
              <a:rPr lang="en-US" sz="1800" dirty="0"/>
              <a:t> ;</a:t>
            </a:r>
          </a:p>
          <a:p>
            <a:r>
              <a:rPr lang="en-US" sz="1800" dirty="0"/>
              <a:t>	</a:t>
            </a:r>
            <a:r>
              <a:rPr lang="en-US" sz="1800" dirty="0" err="1"/>
              <a:t>cout</a:t>
            </a:r>
            <a:r>
              <a:rPr lang="en-US" sz="1800" dirty="0"/>
              <a:t> &lt;&lt; " Enter: " ;</a:t>
            </a:r>
          </a:p>
          <a:p>
            <a:r>
              <a:rPr lang="en-US" sz="1800" dirty="0"/>
              <a:t>	</a:t>
            </a:r>
            <a:r>
              <a:rPr lang="en-US" sz="1800" dirty="0" err="1"/>
              <a:t>cin</a:t>
            </a:r>
            <a:r>
              <a:rPr lang="en-US" sz="1800" dirty="0"/>
              <a:t> &gt;&gt; </a:t>
            </a:r>
            <a:r>
              <a:rPr lang="en-US" sz="1800" dirty="0" err="1"/>
              <a:t>choicemenu</a:t>
            </a:r>
            <a:r>
              <a:rPr lang="en-US" sz="1800" dirty="0"/>
              <a:t> ;</a:t>
            </a:r>
          </a:p>
          <a:p>
            <a:r>
              <a:rPr lang="en-US" sz="18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27289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7"/>
          <p:cNvSpPr txBox="1">
            <a:spLocks noGrp="1"/>
          </p:cNvSpPr>
          <p:nvPr>
            <p:ph type="title"/>
          </p:nvPr>
        </p:nvSpPr>
        <p:spPr>
          <a:xfrm>
            <a:off x="2634566" y="27507"/>
            <a:ext cx="3874868" cy="8045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Sorting</a:t>
            </a:r>
            <a:endParaRPr sz="4400" dirty="0"/>
          </a:p>
        </p:txBody>
      </p:sp>
      <p:cxnSp>
        <p:nvCxnSpPr>
          <p:cNvPr id="784" name="Google Shape;784;p37"/>
          <p:cNvCxnSpPr/>
          <p:nvPr/>
        </p:nvCxnSpPr>
        <p:spPr>
          <a:xfrm rot="10800000">
            <a:off x="3724800" y="2832723"/>
            <a:ext cx="16944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85" name="Google Shape;785;p37"/>
          <p:cNvSpPr txBox="1">
            <a:spLocks noGrp="1"/>
          </p:cNvSpPr>
          <p:nvPr>
            <p:ph type="subTitle" idx="1"/>
          </p:nvPr>
        </p:nvSpPr>
        <p:spPr>
          <a:xfrm>
            <a:off x="4001476" y="898770"/>
            <a:ext cx="5142523" cy="1933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000" dirty="0"/>
              <a:t>Sort the arrays in ascending order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20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000" dirty="0"/>
              <a:t>Pass by values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20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000" dirty="0"/>
              <a:t>If j is less than </a:t>
            </a:r>
            <a:r>
              <a:rPr lang="en-US" sz="2000" dirty="0" err="1"/>
              <a:t>currIndex</a:t>
            </a:r>
            <a:r>
              <a:rPr lang="en-US" sz="2000" dirty="0"/>
              <a:t>, loop will repeat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20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8EEB2A-83BB-4396-82B2-A19C8690D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78" y="832095"/>
            <a:ext cx="3555998" cy="41278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38"/>
          <p:cNvSpPr txBox="1">
            <a:spLocks noGrp="1"/>
          </p:cNvSpPr>
          <p:nvPr>
            <p:ph type="title"/>
          </p:nvPr>
        </p:nvSpPr>
        <p:spPr>
          <a:xfrm>
            <a:off x="4681415" y="486664"/>
            <a:ext cx="4345353" cy="5527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rgbClr val="C00000"/>
                </a:solidFill>
              </a:rPr>
              <a:t>Loop for new data</a:t>
            </a:r>
            <a:endParaRPr sz="4400" dirty="0">
              <a:solidFill>
                <a:srgbClr val="C00000"/>
              </a:solidFill>
            </a:endParaRPr>
          </a:p>
        </p:txBody>
      </p:sp>
      <p:sp>
        <p:nvSpPr>
          <p:cNvPr id="791" name="Google Shape;791;p38"/>
          <p:cNvSpPr txBox="1">
            <a:spLocks noGrp="1"/>
          </p:cNvSpPr>
          <p:nvPr>
            <p:ph type="subTitle" idx="1"/>
          </p:nvPr>
        </p:nvSpPr>
        <p:spPr>
          <a:xfrm>
            <a:off x="1125414" y="1039447"/>
            <a:ext cx="7838831" cy="39233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cout</a:t>
            </a:r>
            <a:r>
              <a:rPr lang="en-US" dirty="0">
                <a:solidFill>
                  <a:schemeClr val="dk1"/>
                </a:solidFill>
              </a:rPr>
              <a:t> &lt;&lt; "Add another item? yes[y] / no[n] &gt;&gt; ";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cin</a:t>
            </a:r>
            <a:r>
              <a:rPr lang="en-US" dirty="0">
                <a:solidFill>
                  <a:schemeClr val="dk1"/>
                </a:solidFill>
              </a:rPr>
              <a:t> &gt;&gt; </a:t>
            </a:r>
            <a:r>
              <a:rPr lang="en-US" dirty="0" err="1">
                <a:solidFill>
                  <a:schemeClr val="dk1"/>
                </a:solidFill>
              </a:rPr>
              <a:t>selectManualMenu</a:t>
            </a:r>
            <a:r>
              <a:rPr lang="en-US" dirty="0">
                <a:solidFill>
                  <a:schemeClr val="dk1"/>
                </a:solidFill>
              </a:rPr>
              <a:t>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switch(selectManualMenu.at(0))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{case 'y':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manualOn</a:t>
            </a:r>
            <a:r>
              <a:rPr lang="en-US" dirty="0">
                <a:solidFill>
                  <a:schemeClr val="dk1"/>
                </a:solidFill>
              </a:rPr>
              <a:t> = true;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break;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case 'n':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manualOn</a:t>
            </a:r>
            <a:r>
              <a:rPr lang="en-US" dirty="0">
                <a:solidFill>
                  <a:schemeClr val="dk1"/>
                </a:solidFill>
              </a:rPr>
              <a:t> = false;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break;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default: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cout</a:t>
            </a:r>
            <a:r>
              <a:rPr lang="en-US" dirty="0">
                <a:solidFill>
                  <a:schemeClr val="dk1"/>
                </a:solidFill>
              </a:rPr>
              <a:t> &lt;&lt; "ERROR 113: PLEASE TRY AGAIN" &lt;&lt; </a:t>
            </a:r>
            <a:r>
              <a:rPr lang="en-US" dirty="0" err="1">
                <a:solidFill>
                  <a:schemeClr val="dk1"/>
                </a:solidFill>
              </a:rPr>
              <a:t>endl</a:t>
            </a:r>
            <a:r>
              <a:rPr lang="en-US" dirty="0">
                <a:solidFill>
                  <a:schemeClr val="dk1"/>
                </a:solidFill>
              </a:rPr>
              <a:t> &lt;&lt; </a:t>
            </a:r>
            <a:r>
              <a:rPr lang="en-US" dirty="0" err="1">
                <a:solidFill>
                  <a:schemeClr val="dk1"/>
                </a:solidFill>
              </a:rPr>
              <a:t>endl</a:t>
            </a:r>
            <a:r>
              <a:rPr lang="en-US" dirty="0">
                <a:solidFill>
                  <a:schemeClr val="dk1"/>
                </a:solidFill>
              </a:rPr>
              <a:t>;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manualOn</a:t>
            </a:r>
            <a:r>
              <a:rPr lang="en-US" dirty="0">
                <a:solidFill>
                  <a:schemeClr val="dk1"/>
                </a:solidFill>
              </a:rPr>
              <a:t> = false;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7" name="Google Shape;797;p39"/>
          <p:cNvCxnSpPr/>
          <p:nvPr/>
        </p:nvCxnSpPr>
        <p:spPr>
          <a:xfrm rot="10800000">
            <a:off x="4616285" y="2549128"/>
            <a:ext cx="16944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10" name="Google Shape;810;p39"/>
          <p:cNvSpPr txBox="1">
            <a:spLocks noGrp="1"/>
          </p:cNvSpPr>
          <p:nvPr>
            <p:ph type="title"/>
          </p:nvPr>
        </p:nvSpPr>
        <p:spPr>
          <a:xfrm>
            <a:off x="4507992" y="996696"/>
            <a:ext cx="44988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opening the file</a:t>
            </a:r>
            <a:endParaRPr dirty="0"/>
          </a:p>
        </p:txBody>
      </p:sp>
      <p:sp>
        <p:nvSpPr>
          <p:cNvPr id="811" name="Google Shape;811;p39"/>
          <p:cNvSpPr txBox="1">
            <a:spLocks noGrp="1"/>
          </p:cNvSpPr>
          <p:nvPr>
            <p:ph type="subTitle" idx="1"/>
          </p:nvPr>
        </p:nvSpPr>
        <p:spPr>
          <a:xfrm>
            <a:off x="6601968" y="2624328"/>
            <a:ext cx="17190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Nunito"/>
                <a:sym typeface="Nunito"/>
              </a:rPr>
              <a:t>Beep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812" name="Google Shape;812;p39"/>
          <p:cNvSpPr txBox="1">
            <a:spLocks noGrp="1"/>
          </p:cNvSpPr>
          <p:nvPr>
            <p:ph type="subTitle" idx="2"/>
          </p:nvPr>
        </p:nvSpPr>
        <p:spPr>
          <a:xfrm>
            <a:off x="4507992" y="2624328"/>
            <a:ext cx="17952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Nunito"/>
                <a:sym typeface="Nunito"/>
              </a:rPr>
              <a:t>N</a:t>
            </a:r>
            <a:r>
              <a:rPr lang="en" sz="1800" dirty="0">
                <a:latin typeface="Nunito"/>
                <a:sym typeface="Nunito"/>
              </a:rPr>
              <a:t>ame/location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813" name="Google Shape;813;p39"/>
          <p:cNvSpPr txBox="1">
            <a:spLocks noGrp="1"/>
          </p:cNvSpPr>
          <p:nvPr>
            <p:ph type="subTitle" idx="3"/>
          </p:nvPr>
        </p:nvSpPr>
        <p:spPr>
          <a:xfrm>
            <a:off x="6601968" y="2990088"/>
            <a:ext cx="1719000" cy="8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Beep sound when user input ‘2’</a:t>
            </a:r>
            <a:endParaRPr dirty="0"/>
          </a:p>
        </p:txBody>
      </p:sp>
      <p:sp>
        <p:nvSpPr>
          <p:cNvPr id="814" name="Google Shape;814;p39"/>
          <p:cNvSpPr txBox="1">
            <a:spLocks noGrp="1"/>
          </p:cNvSpPr>
          <p:nvPr>
            <p:ph type="subTitle" idx="4"/>
          </p:nvPr>
        </p:nvSpPr>
        <p:spPr>
          <a:xfrm>
            <a:off x="4507992" y="2990088"/>
            <a:ext cx="1795200" cy="8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U</a:t>
            </a:r>
            <a:r>
              <a:rPr lang="en" sz="1600" dirty="0">
                <a:solidFill>
                  <a:schemeClr val="dk1"/>
                </a:solidFill>
              </a:rPr>
              <a:t>sing fstream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D8200E-8DB2-45E7-84F7-5337EC367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56" y="1288966"/>
            <a:ext cx="3895798" cy="2503954"/>
          </a:xfrm>
          <a:prstGeom prst="rect">
            <a:avLst/>
          </a:prstGeom>
        </p:spPr>
      </p:pic>
      <p:grpSp>
        <p:nvGrpSpPr>
          <p:cNvPr id="804" name="Google Shape;804;p39"/>
          <p:cNvGrpSpPr/>
          <p:nvPr/>
        </p:nvGrpSpPr>
        <p:grpSpPr>
          <a:xfrm rot="10671461">
            <a:off x="240554" y="919716"/>
            <a:ext cx="747444" cy="646107"/>
            <a:chOff x="5177300" y="2314950"/>
            <a:chExt cx="341575" cy="312400"/>
          </a:xfrm>
        </p:grpSpPr>
        <p:sp>
          <p:nvSpPr>
            <p:cNvPr id="805" name="Google Shape;805;p39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9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39"/>
          <p:cNvGrpSpPr/>
          <p:nvPr/>
        </p:nvGrpSpPr>
        <p:grpSpPr>
          <a:xfrm rot="-1894042">
            <a:off x="3467829" y="3154213"/>
            <a:ext cx="750681" cy="648951"/>
            <a:chOff x="5177300" y="2314950"/>
            <a:chExt cx="341575" cy="312400"/>
          </a:xfrm>
        </p:grpSpPr>
        <p:sp>
          <p:nvSpPr>
            <p:cNvPr id="799" name="Google Shape;799;p39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40"/>
          <p:cNvSpPr/>
          <p:nvPr/>
        </p:nvSpPr>
        <p:spPr>
          <a:xfrm rot="-2700000">
            <a:off x="3860893" y="793489"/>
            <a:ext cx="1422154" cy="1180949"/>
          </a:xfrm>
          <a:custGeom>
            <a:avLst/>
            <a:gdLst/>
            <a:ahLst/>
            <a:cxnLst/>
            <a:rect l="l" t="t" r="r" b="b"/>
            <a:pathLst>
              <a:path w="36927" h="30664" extrusionOk="0">
                <a:moveTo>
                  <a:pt x="19198" y="0"/>
                </a:moveTo>
                <a:cubicBezTo>
                  <a:pt x="17850" y="0"/>
                  <a:pt x="16505" y="119"/>
                  <a:pt x="15227" y="301"/>
                </a:cubicBezTo>
                <a:cubicBezTo>
                  <a:pt x="9390" y="1125"/>
                  <a:pt x="1081" y="3075"/>
                  <a:pt x="368" y="10115"/>
                </a:cubicBezTo>
                <a:cubicBezTo>
                  <a:pt x="0" y="13802"/>
                  <a:pt x="3230" y="18001"/>
                  <a:pt x="5625" y="20530"/>
                </a:cubicBezTo>
                <a:cubicBezTo>
                  <a:pt x="8822" y="23905"/>
                  <a:pt x="11774" y="27102"/>
                  <a:pt x="15951" y="29285"/>
                </a:cubicBezTo>
                <a:cubicBezTo>
                  <a:pt x="17796" y="30247"/>
                  <a:pt x="19900" y="30664"/>
                  <a:pt x="22026" y="30664"/>
                </a:cubicBezTo>
                <a:cubicBezTo>
                  <a:pt x="24674" y="30664"/>
                  <a:pt x="27357" y="30017"/>
                  <a:pt x="29619" y="28973"/>
                </a:cubicBezTo>
                <a:cubicBezTo>
                  <a:pt x="32649" y="27581"/>
                  <a:pt x="34498" y="24361"/>
                  <a:pt x="35511" y="21242"/>
                </a:cubicBezTo>
                <a:cubicBezTo>
                  <a:pt x="36926" y="16932"/>
                  <a:pt x="35456" y="12454"/>
                  <a:pt x="33027" y="8811"/>
                </a:cubicBezTo>
                <a:cubicBezTo>
                  <a:pt x="31680" y="6795"/>
                  <a:pt x="30076" y="4790"/>
                  <a:pt x="28338" y="3086"/>
                </a:cubicBezTo>
                <a:cubicBezTo>
                  <a:pt x="26923" y="1705"/>
                  <a:pt x="25163" y="880"/>
                  <a:pt x="23270" y="435"/>
                </a:cubicBezTo>
                <a:cubicBezTo>
                  <a:pt x="21957" y="125"/>
                  <a:pt x="20576" y="0"/>
                  <a:pt x="19198" y="0"/>
                </a:cubicBezTo>
                <a:close/>
              </a:path>
            </a:pathLst>
          </a:custGeom>
          <a:solidFill>
            <a:schemeClr val="lt2">
              <a:alpha val="715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0"/>
          <p:cNvSpPr txBox="1">
            <a:spLocks noGrp="1"/>
          </p:cNvSpPr>
          <p:nvPr>
            <p:ph type="title"/>
          </p:nvPr>
        </p:nvSpPr>
        <p:spPr>
          <a:xfrm>
            <a:off x="2331720" y="1828800"/>
            <a:ext cx="4489800" cy="9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Sell</a:t>
            </a:r>
            <a:endParaRPr sz="9600" dirty="0"/>
          </a:p>
        </p:txBody>
      </p:sp>
      <p:sp>
        <p:nvSpPr>
          <p:cNvPr id="821" name="Google Shape;821;p40"/>
          <p:cNvSpPr txBox="1">
            <a:spLocks noGrp="1"/>
          </p:cNvSpPr>
          <p:nvPr>
            <p:ph type="subTitle" idx="1"/>
          </p:nvPr>
        </p:nvSpPr>
        <p:spPr>
          <a:xfrm>
            <a:off x="2331720" y="3205308"/>
            <a:ext cx="4480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Explanation about altering the data</a:t>
            </a:r>
            <a:endParaRPr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822" name="Google Shape;822;p40"/>
          <p:cNvCxnSpPr/>
          <p:nvPr/>
        </p:nvCxnSpPr>
        <p:spPr>
          <a:xfrm rot="10800000">
            <a:off x="3724800" y="3043645"/>
            <a:ext cx="16944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23" name="Google Shape;823;p40"/>
          <p:cNvSpPr txBox="1">
            <a:spLocks noGrp="1"/>
          </p:cNvSpPr>
          <p:nvPr>
            <p:ph type="title" idx="2"/>
          </p:nvPr>
        </p:nvSpPr>
        <p:spPr>
          <a:xfrm>
            <a:off x="3952775" y="995175"/>
            <a:ext cx="1056300" cy="6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veat"/>
                <a:ea typeface="Caveat"/>
                <a:cs typeface="Caveat"/>
                <a:sym typeface="Caveat"/>
              </a:rPr>
              <a:t>02</a:t>
            </a:r>
            <a:endParaRPr dirty="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1"/>
          <p:cNvSpPr txBox="1">
            <a:spLocks noGrp="1"/>
          </p:cNvSpPr>
          <p:nvPr>
            <p:ph type="title"/>
          </p:nvPr>
        </p:nvSpPr>
        <p:spPr>
          <a:xfrm>
            <a:off x="1433550" y="272070"/>
            <a:ext cx="6276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Slide Title Goes Here!</a:t>
            </a:r>
            <a:endParaRPr/>
          </a:p>
        </p:txBody>
      </p:sp>
      <p:sp>
        <p:nvSpPr>
          <p:cNvPr id="829" name="Google Shape;829;p41"/>
          <p:cNvSpPr txBox="1">
            <a:spLocks noGrp="1"/>
          </p:cNvSpPr>
          <p:nvPr>
            <p:ph type="subTitle" idx="1"/>
          </p:nvPr>
        </p:nvSpPr>
        <p:spPr>
          <a:xfrm>
            <a:off x="4147979" y="2088115"/>
            <a:ext cx="4581805" cy="1717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Item can only be sell if the program has t</a:t>
            </a:r>
            <a:r>
              <a:rPr lang="en-US" dirty="0">
                <a:solidFill>
                  <a:schemeClr val="dk1"/>
                </a:solidFill>
              </a:rPr>
              <a:t>he</a:t>
            </a:r>
            <a:r>
              <a:rPr lang="en" dirty="0">
                <a:solidFill>
                  <a:schemeClr val="dk1"/>
                </a:solidFill>
              </a:rPr>
              <a:t> data</a:t>
            </a:r>
            <a:endParaRPr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unito"/>
              <a:buChar char="●"/>
            </a:pPr>
            <a:r>
              <a:rPr lang="en-US" dirty="0" err="1">
                <a:solidFill>
                  <a:schemeClr val="dk1"/>
                </a:solidFill>
              </a:rPr>
              <a:t>itemIDaccept</a:t>
            </a:r>
            <a:r>
              <a:rPr lang="en-US" dirty="0">
                <a:solidFill>
                  <a:schemeClr val="dk1"/>
                </a:solidFill>
              </a:rPr>
              <a:t> == </a:t>
            </a:r>
            <a:r>
              <a:rPr lang="en-US" dirty="0" err="1">
                <a:solidFill>
                  <a:schemeClr val="dk1"/>
                </a:solidFill>
              </a:rPr>
              <a:t>itemID</a:t>
            </a:r>
            <a:endParaRPr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unito"/>
              <a:buChar char="●"/>
            </a:pPr>
            <a:r>
              <a:rPr lang="en-US" dirty="0">
                <a:solidFill>
                  <a:schemeClr val="dk1"/>
                </a:solidFill>
              </a:rPr>
              <a:t>User enter the number of quantity to sell</a:t>
            </a:r>
            <a:endParaRPr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unito"/>
              <a:buChar char="●"/>
            </a:pPr>
            <a:r>
              <a:rPr lang="en-US" dirty="0">
                <a:solidFill>
                  <a:schemeClr val="dk1"/>
                </a:solidFill>
              </a:rPr>
              <a:t>Update new value after sell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A345A-589D-4791-ADD6-D77E133A8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37" y="1062886"/>
            <a:ext cx="3914542" cy="3767820"/>
          </a:xfrm>
          <a:prstGeom prst="rect">
            <a:avLst/>
          </a:prstGeom>
        </p:spPr>
      </p:pic>
      <p:grpSp>
        <p:nvGrpSpPr>
          <p:cNvPr id="831" name="Google Shape;831;p41"/>
          <p:cNvGrpSpPr/>
          <p:nvPr/>
        </p:nvGrpSpPr>
        <p:grpSpPr>
          <a:xfrm rot="-5400000">
            <a:off x="3613812" y="1178537"/>
            <a:ext cx="557997" cy="510337"/>
            <a:chOff x="5177300" y="2314950"/>
            <a:chExt cx="341575" cy="312400"/>
          </a:xfrm>
        </p:grpSpPr>
        <p:sp>
          <p:nvSpPr>
            <p:cNvPr id="832" name="Google Shape;832;p41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1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41"/>
          <p:cNvGrpSpPr/>
          <p:nvPr/>
        </p:nvGrpSpPr>
        <p:grpSpPr>
          <a:xfrm rot="5400000">
            <a:off x="621824" y="4027746"/>
            <a:ext cx="557997" cy="510337"/>
            <a:chOff x="5177300" y="2314950"/>
            <a:chExt cx="341575" cy="312400"/>
          </a:xfrm>
        </p:grpSpPr>
        <p:sp>
          <p:nvSpPr>
            <p:cNvPr id="838" name="Google Shape;838;p41"/>
            <p:cNvSpPr/>
            <p:nvPr/>
          </p:nvSpPr>
          <p:spPr>
            <a:xfrm>
              <a:off x="5432525" y="2418550"/>
              <a:ext cx="86350" cy="84750"/>
            </a:xfrm>
            <a:custGeom>
              <a:avLst/>
              <a:gdLst/>
              <a:ahLst/>
              <a:cxnLst/>
              <a:rect l="l" t="t" r="r" b="b"/>
              <a:pathLst>
                <a:path w="3454" h="3390" extrusionOk="0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5294125" y="2467825"/>
              <a:ext cx="67950" cy="66125"/>
            </a:xfrm>
            <a:custGeom>
              <a:avLst/>
              <a:gdLst/>
              <a:ahLst/>
              <a:cxnLst/>
              <a:rect l="l" t="t" r="r" b="b"/>
              <a:pathLst>
                <a:path w="2718" h="2645" extrusionOk="0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5388250" y="2314950"/>
              <a:ext cx="56075" cy="48575"/>
            </a:xfrm>
            <a:custGeom>
              <a:avLst/>
              <a:gdLst/>
              <a:ahLst/>
              <a:cxnLst/>
              <a:rect l="l" t="t" r="r" b="b"/>
              <a:pathLst>
                <a:path w="2243" h="1943" extrusionOk="0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5177300" y="2521175"/>
              <a:ext cx="46950" cy="42600"/>
            </a:xfrm>
            <a:custGeom>
              <a:avLst/>
              <a:gdLst/>
              <a:ahLst/>
              <a:cxnLst/>
              <a:rect l="l" t="t" r="r" b="b"/>
              <a:pathLst>
                <a:path w="1878" h="1704" extrusionOk="0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1"/>
            <p:cNvSpPr/>
            <p:nvPr/>
          </p:nvSpPr>
          <p:spPr>
            <a:xfrm>
              <a:off x="5343250" y="2595575"/>
              <a:ext cx="38775" cy="31775"/>
            </a:xfrm>
            <a:custGeom>
              <a:avLst/>
              <a:gdLst/>
              <a:ahLst/>
              <a:cxnLst/>
              <a:rect l="l" t="t" r="r" b="b"/>
              <a:pathLst>
                <a:path w="1551" h="1271" extrusionOk="0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42"/>
          <p:cNvSpPr txBox="1">
            <a:spLocks noGrp="1"/>
          </p:cNvSpPr>
          <p:nvPr>
            <p:ph type="title"/>
          </p:nvPr>
        </p:nvSpPr>
        <p:spPr>
          <a:xfrm>
            <a:off x="1481325" y="272082"/>
            <a:ext cx="6172200" cy="782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Re-input data</a:t>
            </a:r>
            <a:endParaRPr dirty="0"/>
          </a:p>
        </p:txBody>
      </p:sp>
      <p:sp>
        <p:nvSpPr>
          <p:cNvPr id="848" name="Google Shape;848;p42"/>
          <p:cNvSpPr txBox="1">
            <a:spLocks noGrp="1"/>
          </p:cNvSpPr>
          <p:nvPr>
            <p:ph type="subTitle" idx="1"/>
          </p:nvPr>
        </p:nvSpPr>
        <p:spPr>
          <a:xfrm>
            <a:off x="4769969" y="1371973"/>
            <a:ext cx="961836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</a:t>
            </a:r>
            <a:r>
              <a:rPr lang="en" dirty="0"/>
              <a:t>es [y]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849" name="Google Shape;849;p42"/>
          <p:cNvSpPr txBox="1">
            <a:spLocks noGrp="1"/>
          </p:cNvSpPr>
          <p:nvPr>
            <p:ph type="subTitle" idx="2"/>
          </p:nvPr>
        </p:nvSpPr>
        <p:spPr>
          <a:xfrm>
            <a:off x="4856674" y="2578245"/>
            <a:ext cx="1624673" cy="6008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Sellon</a:t>
            </a:r>
            <a:r>
              <a:rPr lang="en-US" sz="1400" dirty="0"/>
              <a:t> = false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Nunito"/>
                <a:ea typeface="Nunito"/>
                <a:cs typeface="Nunito"/>
                <a:sym typeface="Nunito"/>
              </a:rPr>
              <a:t>Stop loop</a:t>
            </a:r>
            <a:endParaRPr sz="14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50" name="Google Shape;850;p42"/>
          <p:cNvSpPr txBox="1">
            <a:spLocks noGrp="1"/>
          </p:cNvSpPr>
          <p:nvPr>
            <p:ph type="subTitle" idx="3"/>
          </p:nvPr>
        </p:nvSpPr>
        <p:spPr>
          <a:xfrm>
            <a:off x="4817120" y="2271803"/>
            <a:ext cx="914685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No [n]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851" name="Google Shape;851;p42"/>
          <p:cNvSpPr txBox="1">
            <a:spLocks noGrp="1"/>
          </p:cNvSpPr>
          <p:nvPr>
            <p:ph type="subTitle" idx="4"/>
          </p:nvPr>
        </p:nvSpPr>
        <p:spPr>
          <a:xfrm>
            <a:off x="4754919" y="1682716"/>
            <a:ext cx="1605064" cy="3227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Repeat process</a:t>
            </a:r>
            <a:endParaRPr sz="14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52" name="Google Shape;852;p42"/>
          <p:cNvSpPr txBox="1">
            <a:spLocks noGrp="1"/>
          </p:cNvSpPr>
          <p:nvPr>
            <p:ph type="subTitle" idx="5"/>
          </p:nvPr>
        </p:nvSpPr>
        <p:spPr>
          <a:xfrm>
            <a:off x="4787295" y="3272672"/>
            <a:ext cx="1045863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853" name="Google Shape;853;p42"/>
          <p:cNvSpPr txBox="1">
            <a:spLocks noGrp="1"/>
          </p:cNvSpPr>
          <p:nvPr>
            <p:ph type="subTitle" idx="6"/>
          </p:nvPr>
        </p:nvSpPr>
        <p:spPr>
          <a:xfrm>
            <a:off x="4903870" y="3538979"/>
            <a:ext cx="1315378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Nunito"/>
                <a:ea typeface="Nunito"/>
                <a:cs typeface="Nunito"/>
                <a:sym typeface="Nunito"/>
              </a:rPr>
              <a:t>D</a:t>
            </a:r>
            <a:r>
              <a:rPr lang="en" sz="1400" dirty="0">
                <a:latin typeface="Nunito"/>
                <a:ea typeface="Nunito"/>
                <a:cs typeface="Nunito"/>
                <a:sym typeface="Nunito"/>
              </a:rPr>
              <a:t>isplay error</a:t>
            </a:r>
            <a:endParaRPr sz="14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54" name="Google Shape;854;p42"/>
          <p:cNvSpPr/>
          <p:nvPr/>
        </p:nvSpPr>
        <p:spPr>
          <a:xfrm>
            <a:off x="5833158" y="1427583"/>
            <a:ext cx="248176" cy="323043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855" name="Google Shape;855;p42"/>
          <p:cNvGrpSpPr/>
          <p:nvPr/>
        </p:nvGrpSpPr>
        <p:grpSpPr>
          <a:xfrm>
            <a:off x="5833158" y="2255303"/>
            <a:ext cx="287719" cy="323871"/>
            <a:chOff x="-20930075" y="4066100"/>
            <a:chExt cx="269400" cy="303250"/>
          </a:xfrm>
        </p:grpSpPr>
        <p:sp>
          <p:nvSpPr>
            <p:cNvPr id="856" name="Google Shape;856;p42"/>
            <p:cNvSpPr/>
            <p:nvPr/>
          </p:nvSpPr>
          <p:spPr>
            <a:xfrm>
              <a:off x="-20865475" y="4066100"/>
              <a:ext cx="141775" cy="144150"/>
            </a:xfrm>
            <a:custGeom>
              <a:avLst/>
              <a:gdLst/>
              <a:ahLst/>
              <a:cxnLst/>
              <a:rect l="l" t="t" r="r" b="b"/>
              <a:pathLst>
                <a:path w="5671" h="5766" extrusionOk="0">
                  <a:moveTo>
                    <a:pt x="2836" y="2174"/>
                  </a:moveTo>
                  <a:cubicBezTo>
                    <a:pt x="3245" y="2174"/>
                    <a:pt x="3560" y="2489"/>
                    <a:pt x="3560" y="2867"/>
                  </a:cubicBezTo>
                  <a:cubicBezTo>
                    <a:pt x="3560" y="3277"/>
                    <a:pt x="3245" y="3592"/>
                    <a:pt x="2836" y="3592"/>
                  </a:cubicBezTo>
                  <a:cubicBezTo>
                    <a:pt x="2457" y="3592"/>
                    <a:pt x="2142" y="3277"/>
                    <a:pt x="2142" y="2867"/>
                  </a:cubicBezTo>
                  <a:cubicBezTo>
                    <a:pt x="2142" y="2489"/>
                    <a:pt x="2457" y="2174"/>
                    <a:pt x="2836" y="2174"/>
                  </a:cubicBezTo>
                  <a:close/>
                  <a:moveTo>
                    <a:pt x="2836" y="0"/>
                  </a:moveTo>
                  <a:cubicBezTo>
                    <a:pt x="2457" y="0"/>
                    <a:pt x="2111" y="252"/>
                    <a:pt x="1890" y="599"/>
                  </a:cubicBezTo>
                  <a:cubicBezTo>
                    <a:pt x="1791" y="563"/>
                    <a:pt x="1685" y="545"/>
                    <a:pt x="1577" y="545"/>
                  </a:cubicBezTo>
                  <a:cubicBezTo>
                    <a:pt x="1307" y="545"/>
                    <a:pt x="1031" y="657"/>
                    <a:pt x="851" y="882"/>
                  </a:cubicBezTo>
                  <a:cubicBezTo>
                    <a:pt x="630" y="1071"/>
                    <a:pt x="536" y="1355"/>
                    <a:pt x="536" y="1607"/>
                  </a:cubicBezTo>
                  <a:cubicBezTo>
                    <a:pt x="536" y="1733"/>
                    <a:pt x="536" y="1827"/>
                    <a:pt x="567" y="1922"/>
                  </a:cubicBezTo>
                  <a:cubicBezTo>
                    <a:pt x="189" y="2142"/>
                    <a:pt x="0" y="2489"/>
                    <a:pt x="0" y="2867"/>
                  </a:cubicBezTo>
                  <a:cubicBezTo>
                    <a:pt x="0" y="3308"/>
                    <a:pt x="189" y="3655"/>
                    <a:pt x="567" y="3812"/>
                  </a:cubicBezTo>
                  <a:cubicBezTo>
                    <a:pt x="536" y="3938"/>
                    <a:pt x="536" y="4033"/>
                    <a:pt x="536" y="4127"/>
                  </a:cubicBezTo>
                  <a:cubicBezTo>
                    <a:pt x="536" y="4411"/>
                    <a:pt x="630" y="4694"/>
                    <a:pt x="851" y="4883"/>
                  </a:cubicBezTo>
                  <a:cubicBezTo>
                    <a:pt x="1036" y="5092"/>
                    <a:pt x="1325" y="5216"/>
                    <a:pt x="1603" y="5216"/>
                  </a:cubicBezTo>
                  <a:cubicBezTo>
                    <a:pt x="1702" y="5216"/>
                    <a:pt x="1799" y="5200"/>
                    <a:pt x="1890" y="5167"/>
                  </a:cubicBezTo>
                  <a:cubicBezTo>
                    <a:pt x="2111" y="5513"/>
                    <a:pt x="2457" y="5766"/>
                    <a:pt x="2836" y="5766"/>
                  </a:cubicBezTo>
                  <a:cubicBezTo>
                    <a:pt x="3245" y="5766"/>
                    <a:pt x="3592" y="5513"/>
                    <a:pt x="3781" y="5167"/>
                  </a:cubicBezTo>
                  <a:cubicBezTo>
                    <a:pt x="3889" y="5203"/>
                    <a:pt x="3999" y="5221"/>
                    <a:pt x="4109" y="5221"/>
                  </a:cubicBezTo>
                  <a:cubicBezTo>
                    <a:pt x="4382" y="5221"/>
                    <a:pt x="4649" y="5108"/>
                    <a:pt x="4852" y="4883"/>
                  </a:cubicBezTo>
                  <a:cubicBezTo>
                    <a:pt x="5041" y="4694"/>
                    <a:pt x="5167" y="4411"/>
                    <a:pt x="5167" y="4127"/>
                  </a:cubicBezTo>
                  <a:cubicBezTo>
                    <a:pt x="5167" y="4033"/>
                    <a:pt x="5167" y="3938"/>
                    <a:pt x="5135" y="3812"/>
                  </a:cubicBezTo>
                  <a:cubicBezTo>
                    <a:pt x="5482" y="3623"/>
                    <a:pt x="5671" y="3277"/>
                    <a:pt x="5671" y="2867"/>
                  </a:cubicBezTo>
                  <a:cubicBezTo>
                    <a:pt x="5671" y="2489"/>
                    <a:pt x="5450" y="2142"/>
                    <a:pt x="5135" y="1922"/>
                  </a:cubicBezTo>
                  <a:cubicBezTo>
                    <a:pt x="5167" y="1827"/>
                    <a:pt x="5167" y="1733"/>
                    <a:pt x="5167" y="1607"/>
                  </a:cubicBezTo>
                  <a:cubicBezTo>
                    <a:pt x="5167" y="1355"/>
                    <a:pt x="5041" y="1071"/>
                    <a:pt x="4852" y="882"/>
                  </a:cubicBezTo>
                  <a:cubicBezTo>
                    <a:pt x="4643" y="673"/>
                    <a:pt x="4348" y="550"/>
                    <a:pt x="4069" y="550"/>
                  </a:cubicBezTo>
                  <a:cubicBezTo>
                    <a:pt x="3969" y="550"/>
                    <a:pt x="3872" y="566"/>
                    <a:pt x="3781" y="599"/>
                  </a:cubicBezTo>
                  <a:cubicBezTo>
                    <a:pt x="3592" y="252"/>
                    <a:pt x="3245" y="0"/>
                    <a:pt x="2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-20930075" y="4191325"/>
              <a:ext cx="269400" cy="178025"/>
            </a:xfrm>
            <a:custGeom>
              <a:avLst/>
              <a:gdLst/>
              <a:ahLst/>
              <a:cxnLst/>
              <a:rect l="l" t="t" r="r" b="b"/>
              <a:pathLst>
                <a:path w="10776" h="7121" extrusionOk="0">
                  <a:moveTo>
                    <a:pt x="379" y="0"/>
                  </a:moveTo>
                  <a:cubicBezTo>
                    <a:pt x="253" y="0"/>
                    <a:pt x="190" y="32"/>
                    <a:pt x="95" y="95"/>
                  </a:cubicBezTo>
                  <a:cubicBezTo>
                    <a:pt x="32" y="189"/>
                    <a:pt x="1" y="252"/>
                    <a:pt x="1" y="378"/>
                  </a:cubicBezTo>
                  <a:cubicBezTo>
                    <a:pt x="1" y="473"/>
                    <a:pt x="190" y="2710"/>
                    <a:pt x="1103" y="3655"/>
                  </a:cubicBezTo>
                  <a:cubicBezTo>
                    <a:pt x="1513" y="4096"/>
                    <a:pt x="1922" y="4285"/>
                    <a:pt x="2364" y="4285"/>
                  </a:cubicBezTo>
                  <a:cubicBezTo>
                    <a:pt x="2679" y="4285"/>
                    <a:pt x="3025" y="4159"/>
                    <a:pt x="3340" y="3907"/>
                  </a:cubicBezTo>
                  <a:lnTo>
                    <a:pt x="4947" y="5514"/>
                  </a:lnTo>
                  <a:lnTo>
                    <a:pt x="4947" y="6427"/>
                  </a:lnTo>
                  <a:lnTo>
                    <a:pt x="2458" y="6427"/>
                  </a:lnTo>
                  <a:cubicBezTo>
                    <a:pt x="2269" y="6427"/>
                    <a:pt x="2112" y="6585"/>
                    <a:pt x="2112" y="6774"/>
                  </a:cubicBezTo>
                  <a:cubicBezTo>
                    <a:pt x="2112" y="6963"/>
                    <a:pt x="2269" y="7120"/>
                    <a:pt x="2458" y="7120"/>
                  </a:cubicBezTo>
                  <a:lnTo>
                    <a:pt x="8192" y="7120"/>
                  </a:lnTo>
                  <a:cubicBezTo>
                    <a:pt x="8381" y="7120"/>
                    <a:pt x="8539" y="6963"/>
                    <a:pt x="8539" y="6774"/>
                  </a:cubicBezTo>
                  <a:cubicBezTo>
                    <a:pt x="8539" y="6585"/>
                    <a:pt x="8381" y="6427"/>
                    <a:pt x="8192" y="6427"/>
                  </a:cubicBezTo>
                  <a:lnTo>
                    <a:pt x="5672" y="6427"/>
                  </a:lnTo>
                  <a:lnTo>
                    <a:pt x="5672" y="6207"/>
                  </a:lnTo>
                  <a:lnTo>
                    <a:pt x="7278" y="4600"/>
                  </a:lnTo>
                  <a:cubicBezTo>
                    <a:pt x="7751" y="4884"/>
                    <a:pt x="8066" y="5010"/>
                    <a:pt x="8413" y="5010"/>
                  </a:cubicBezTo>
                  <a:cubicBezTo>
                    <a:pt x="8854" y="5010"/>
                    <a:pt x="9232" y="4789"/>
                    <a:pt x="9673" y="4380"/>
                  </a:cubicBezTo>
                  <a:cubicBezTo>
                    <a:pt x="10586" y="3466"/>
                    <a:pt x="10775" y="1229"/>
                    <a:pt x="10775" y="1103"/>
                  </a:cubicBezTo>
                  <a:cubicBezTo>
                    <a:pt x="10775" y="977"/>
                    <a:pt x="10744" y="883"/>
                    <a:pt x="10649" y="820"/>
                  </a:cubicBezTo>
                  <a:cubicBezTo>
                    <a:pt x="10586" y="757"/>
                    <a:pt x="10492" y="693"/>
                    <a:pt x="10397" y="693"/>
                  </a:cubicBezTo>
                  <a:cubicBezTo>
                    <a:pt x="10303" y="693"/>
                    <a:pt x="8066" y="883"/>
                    <a:pt x="7121" y="1796"/>
                  </a:cubicBezTo>
                  <a:cubicBezTo>
                    <a:pt x="6365" y="2552"/>
                    <a:pt x="6302" y="3308"/>
                    <a:pt x="6869" y="4033"/>
                  </a:cubicBezTo>
                  <a:lnTo>
                    <a:pt x="5735" y="5167"/>
                  </a:lnTo>
                  <a:lnTo>
                    <a:pt x="5735" y="1324"/>
                  </a:lnTo>
                  <a:cubicBezTo>
                    <a:pt x="5609" y="1387"/>
                    <a:pt x="5514" y="1387"/>
                    <a:pt x="5388" y="1387"/>
                  </a:cubicBezTo>
                  <a:cubicBezTo>
                    <a:pt x="5262" y="1387"/>
                    <a:pt x="5136" y="1387"/>
                    <a:pt x="5041" y="1324"/>
                  </a:cubicBezTo>
                  <a:lnTo>
                    <a:pt x="5041" y="4443"/>
                  </a:lnTo>
                  <a:lnTo>
                    <a:pt x="3876" y="3340"/>
                  </a:lnTo>
                  <a:cubicBezTo>
                    <a:pt x="4474" y="2584"/>
                    <a:pt x="4411" y="1828"/>
                    <a:pt x="3655" y="1103"/>
                  </a:cubicBezTo>
                  <a:cubicBezTo>
                    <a:pt x="2742" y="189"/>
                    <a:pt x="505" y="0"/>
                    <a:pt x="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58" name="Google Shape;858;p42"/>
          <p:cNvGrpSpPr/>
          <p:nvPr/>
        </p:nvGrpSpPr>
        <p:grpSpPr>
          <a:xfrm>
            <a:off x="5843603" y="3368263"/>
            <a:ext cx="239340" cy="241413"/>
            <a:chOff x="-15296200" y="3326900"/>
            <a:chExt cx="304850" cy="302875"/>
          </a:xfrm>
        </p:grpSpPr>
        <p:sp>
          <p:nvSpPr>
            <p:cNvPr id="859" name="Google Shape;859;p42"/>
            <p:cNvSpPr/>
            <p:nvPr/>
          </p:nvSpPr>
          <p:spPr>
            <a:xfrm>
              <a:off x="-15182775" y="3326900"/>
              <a:ext cx="77200" cy="157175"/>
            </a:xfrm>
            <a:custGeom>
              <a:avLst/>
              <a:gdLst/>
              <a:ahLst/>
              <a:cxnLst/>
              <a:rect l="l" t="t" r="r" b="b"/>
              <a:pathLst>
                <a:path w="3088" h="6287" extrusionOk="0">
                  <a:moveTo>
                    <a:pt x="1556" y="1"/>
                  </a:moveTo>
                  <a:cubicBezTo>
                    <a:pt x="1434" y="1"/>
                    <a:pt x="1308" y="48"/>
                    <a:pt x="1229" y="143"/>
                  </a:cubicBezTo>
                  <a:cubicBezTo>
                    <a:pt x="1198" y="237"/>
                    <a:pt x="410" y="1560"/>
                    <a:pt x="0" y="3451"/>
                  </a:cubicBezTo>
                  <a:cubicBezTo>
                    <a:pt x="630" y="4333"/>
                    <a:pt x="1166" y="5278"/>
                    <a:pt x="1544" y="6286"/>
                  </a:cubicBezTo>
                  <a:cubicBezTo>
                    <a:pt x="1954" y="5309"/>
                    <a:pt x="2458" y="4364"/>
                    <a:pt x="3088" y="3451"/>
                  </a:cubicBezTo>
                  <a:cubicBezTo>
                    <a:pt x="2678" y="1529"/>
                    <a:pt x="1891" y="237"/>
                    <a:pt x="1859" y="143"/>
                  </a:cubicBezTo>
                  <a:cubicBezTo>
                    <a:pt x="1796" y="48"/>
                    <a:pt x="1678" y="1"/>
                    <a:pt x="1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-15260825" y="3363175"/>
              <a:ext cx="108800" cy="199650"/>
            </a:xfrm>
            <a:custGeom>
              <a:avLst/>
              <a:gdLst/>
              <a:ahLst/>
              <a:cxnLst/>
              <a:rect l="l" t="t" r="r" b="b"/>
              <a:pathLst>
                <a:path w="4352" h="7986" extrusionOk="0">
                  <a:moveTo>
                    <a:pt x="432" y="1"/>
                  </a:moveTo>
                  <a:cubicBezTo>
                    <a:pt x="212" y="1"/>
                    <a:pt x="0" y="182"/>
                    <a:pt x="66" y="424"/>
                  </a:cubicBezTo>
                  <a:lnTo>
                    <a:pt x="949" y="3638"/>
                  </a:lnTo>
                  <a:cubicBezTo>
                    <a:pt x="1075" y="4047"/>
                    <a:pt x="1201" y="4520"/>
                    <a:pt x="1264" y="4961"/>
                  </a:cubicBezTo>
                  <a:cubicBezTo>
                    <a:pt x="1642" y="5497"/>
                    <a:pt x="2051" y="6001"/>
                    <a:pt x="2587" y="6410"/>
                  </a:cubicBezTo>
                  <a:cubicBezTo>
                    <a:pt x="3406" y="7072"/>
                    <a:pt x="3721" y="7292"/>
                    <a:pt x="4351" y="7986"/>
                  </a:cubicBezTo>
                  <a:lnTo>
                    <a:pt x="4351" y="6064"/>
                  </a:lnTo>
                  <a:cubicBezTo>
                    <a:pt x="4351" y="6001"/>
                    <a:pt x="4351" y="5938"/>
                    <a:pt x="4320" y="5906"/>
                  </a:cubicBezTo>
                  <a:cubicBezTo>
                    <a:pt x="3721" y="4205"/>
                    <a:pt x="2839" y="2693"/>
                    <a:pt x="1705" y="1338"/>
                  </a:cubicBezTo>
                  <a:lnTo>
                    <a:pt x="697" y="109"/>
                  </a:lnTo>
                  <a:cubicBezTo>
                    <a:pt x="621" y="34"/>
                    <a:pt x="526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-15135525" y="3362475"/>
              <a:ext cx="109325" cy="200350"/>
            </a:xfrm>
            <a:custGeom>
              <a:avLst/>
              <a:gdLst/>
              <a:ahLst/>
              <a:cxnLst/>
              <a:rect l="l" t="t" r="r" b="b"/>
              <a:pathLst>
                <a:path w="4373" h="8014" extrusionOk="0">
                  <a:moveTo>
                    <a:pt x="3945" y="1"/>
                  </a:moveTo>
                  <a:cubicBezTo>
                    <a:pt x="3846" y="1"/>
                    <a:pt x="3742" y="41"/>
                    <a:pt x="3655" y="137"/>
                  </a:cubicBezTo>
                  <a:lnTo>
                    <a:pt x="2647" y="1366"/>
                  </a:lnTo>
                  <a:cubicBezTo>
                    <a:pt x="1513" y="2721"/>
                    <a:pt x="599" y="4296"/>
                    <a:pt x="32" y="5934"/>
                  </a:cubicBezTo>
                  <a:cubicBezTo>
                    <a:pt x="32" y="5966"/>
                    <a:pt x="1" y="6060"/>
                    <a:pt x="1" y="6092"/>
                  </a:cubicBezTo>
                  <a:lnTo>
                    <a:pt x="1" y="8014"/>
                  </a:lnTo>
                  <a:cubicBezTo>
                    <a:pt x="631" y="7320"/>
                    <a:pt x="914" y="7163"/>
                    <a:pt x="1765" y="6438"/>
                  </a:cubicBezTo>
                  <a:cubicBezTo>
                    <a:pt x="2301" y="6060"/>
                    <a:pt x="2710" y="5525"/>
                    <a:pt x="3088" y="4989"/>
                  </a:cubicBezTo>
                  <a:cubicBezTo>
                    <a:pt x="3151" y="4517"/>
                    <a:pt x="3246" y="4075"/>
                    <a:pt x="3403" y="3666"/>
                  </a:cubicBezTo>
                  <a:lnTo>
                    <a:pt x="4285" y="452"/>
                  </a:lnTo>
                  <a:cubicBezTo>
                    <a:pt x="4373" y="211"/>
                    <a:pt x="4171" y="1"/>
                    <a:pt x="39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-15296200" y="3416600"/>
              <a:ext cx="143375" cy="213175"/>
            </a:xfrm>
            <a:custGeom>
              <a:avLst/>
              <a:gdLst/>
              <a:ahLst/>
              <a:cxnLst/>
              <a:rect l="l" t="t" r="r" b="b"/>
              <a:pathLst>
                <a:path w="5735" h="8527" extrusionOk="0">
                  <a:moveTo>
                    <a:pt x="346" y="0"/>
                  </a:moveTo>
                  <a:cubicBezTo>
                    <a:pt x="170" y="0"/>
                    <a:pt x="1" y="123"/>
                    <a:pt x="1" y="335"/>
                  </a:cubicBezTo>
                  <a:lnTo>
                    <a:pt x="1" y="3171"/>
                  </a:lnTo>
                  <a:cubicBezTo>
                    <a:pt x="1" y="6132"/>
                    <a:pt x="2458" y="8526"/>
                    <a:pt x="5357" y="8526"/>
                  </a:cubicBezTo>
                  <a:lnTo>
                    <a:pt x="5735" y="8526"/>
                  </a:lnTo>
                  <a:lnTo>
                    <a:pt x="5735" y="7581"/>
                  </a:lnTo>
                  <a:cubicBezTo>
                    <a:pt x="5735" y="7172"/>
                    <a:pt x="5577" y="6731"/>
                    <a:pt x="5262" y="6384"/>
                  </a:cubicBezTo>
                  <a:cubicBezTo>
                    <a:pt x="4695" y="5723"/>
                    <a:pt x="4254" y="5471"/>
                    <a:pt x="3529" y="4840"/>
                  </a:cubicBezTo>
                  <a:cubicBezTo>
                    <a:pt x="2584" y="4084"/>
                    <a:pt x="1828" y="3108"/>
                    <a:pt x="1387" y="2005"/>
                  </a:cubicBezTo>
                  <a:lnTo>
                    <a:pt x="694" y="241"/>
                  </a:lnTo>
                  <a:cubicBezTo>
                    <a:pt x="625" y="75"/>
                    <a:pt x="483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-15134725" y="3416100"/>
              <a:ext cx="143375" cy="213675"/>
            </a:xfrm>
            <a:custGeom>
              <a:avLst/>
              <a:gdLst/>
              <a:ahLst/>
              <a:cxnLst/>
              <a:rect l="l" t="t" r="r" b="b"/>
              <a:pathLst>
                <a:path w="5735" h="8547" extrusionOk="0">
                  <a:moveTo>
                    <a:pt x="5357" y="1"/>
                  </a:moveTo>
                  <a:cubicBezTo>
                    <a:pt x="5224" y="1"/>
                    <a:pt x="5094" y="71"/>
                    <a:pt x="5041" y="229"/>
                  </a:cubicBezTo>
                  <a:lnTo>
                    <a:pt x="4348" y="2025"/>
                  </a:lnTo>
                  <a:cubicBezTo>
                    <a:pt x="3907" y="3128"/>
                    <a:pt x="3151" y="4104"/>
                    <a:pt x="2206" y="4860"/>
                  </a:cubicBezTo>
                  <a:cubicBezTo>
                    <a:pt x="1481" y="5427"/>
                    <a:pt x="1040" y="5743"/>
                    <a:pt x="473" y="6341"/>
                  </a:cubicBezTo>
                  <a:cubicBezTo>
                    <a:pt x="158" y="6688"/>
                    <a:pt x="0" y="7129"/>
                    <a:pt x="0" y="7601"/>
                  </a:cubicBezTo>
                  <a:lnTo>
                    <a:pt x="0" y="8546"/>
                  </a:lnTo>
                  <a:lnTo>
                    <a:pt x="378" y="8546"/>
                  </a:lnTo>
                  <a:cubicBezTo>
                    <a:pt x="3308" y="8546"/>
                    <a:pt x="5734" y="6152"/>
                    <a:pt x="5734" y="3191"/>
                  </a:cubicBezTo>
                  <a:lnTo>
                    <a:pt x="5734" y="355"/>
                  </a:lnTo>
                  <a:cubicBezTo>
                    <a:pt x="5734" y="136"/>
                    <a:pt x="5543" y="1"/>
                    <a:pt x="5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FD966FF-82EF-4ADE-98D9-E370E22B0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64" y="1286299"/>
            <a:ext cx="4425872" cy="23394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bstract Focus by Slidesgo">
  <a:themeElements>
    <a:clrScheme name="Simple Light">
      <a:dk1>
        <a:srgbClr val="595959"/>
      </a:dk1>
      <a:lt1>
        <a:srgbClr val="FFFFFF"/>
      </a:lt1>
      <a:dk2>
        <a:srgbClr val="595959"/>
      </a:dk2>
      <a:lt2>
        <a:srgbClr val="FFF6F2"/>
      </a:lt2>
      <a:accent1>
        <a:srgbClr val="C7E0CE"/>
      </a:accent1>
      <a:accent2>
        <a:srgbClr val="E0EEE4"/>
      </a:accent2>
      <a:accent3>
        <a:srgbClr val="DF665D"/>
      </a:accent3>
      <a:accent4>
        <a:srgbClr val="FFBDAD"/>
      </a:accent4>
      <a:accent5>
        <a:srgbClr val="F29891"/>
      </a:accent5>
      <a:accent6>
        <a:srgbClr val="FDDACB"/>
      </a:accent6>
      <a:hlink>
        <a:srgbClr val="DF665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290</Words>
  <Application>Microsoft Office PowerPoint</Application>
  <PresentationFormat>On-screen Show (16:9)</PresentationFormat>
  <Paragraphs>57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Caveat</vt:lpstr>
      <vt:lpstr>Arial</vt:lpstr>
      <vt:lpstr>Courgette</vt:lpstr>
      <vt:lpstr>Nunito</vt:lpstr>
      <vt:lpstr>Abstract Focus by Slidesgo</vt:lpstr>
      <vt:lpstr>Input data</vt:lpstr>
      <vt:lpstr>Main Menu</vt:lpstr>
      <vt:lpstr>Sorting</vt:lpstr>
      <vt:lpstr>Loop for new data</vt:lpstr>
      <vt:lpstr>opening the file</vt:lpstr>
      <vt:lpstr>Sell</vt:lpstr>
      <vt:lpstr>The Slide Title Goes Here!</vt:lpstr>
      <vt:lpstr>Re-input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data</dc:title>
  <cp:lastModifiedBy>Haikal</cp:lastModifiedBy>
  <cp:revision>10</cp:revision>
  <dcterms:modified xsi:type="dcterms:W3CDTF">2021-01-29T16:36:15Z</dcterms:modified>
</cp:coreProperties>
</file>