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19"/>
  </p:notesMasterIdLst>
  <p:sldIdLst>
    <p:sldId id="256" r:id="rId2"/>
    <p:sldId id="317" r:id="rId3"/>
    <p:sldId id="318" r:id="rId4"/>
    <p:sldId id="321" r:id="rId5"/>
    <p:sldId id="322" r:id="rId6"/>
    <p:sldId id="297" r:id="rId7"/>
    <p:sldId id="324" r:id="rId8"/>
    <p:sldId id="326" r:id="rId9"/>
    <p:sldId id="343" r:id="rId10"/>
    <p:sldId id="337" r:id="rId11"/>
    <p:sldId id="354" r:id="rId12"/>
    <p:sldId id="357" r:id="rId13"/>
    <p:sldId id="334" r:id="rId14"/>
    <p:sldId id="329" r:id="rId15"/>
    <p:sldId id="352" r:id="rId16"/>
    <p:sldId id="346" r:id="rId17"/>
    <p:sldId id="319" r:id="rId18"/>
  </p:sldIdLst>
  <p:sldSz cx="9144000" cy="5143500" type="screen16x9"/>
  <p:notesSz cx="6858000" cy="9144000"/>
  <p:embeddedFontLst>
    <p:embeddedFont>
      <p:font typeface="Palatino Linotype" panose="02040502050505030304" pitchFamily="18" charset="0"/>
      <p:regular r:id="rId20"/>
      <p:bold r:id="rId21"/>
      <p:italic r:id="rId22"/>
      <p:boldItalic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Poppins Bold" panose="00000800000000000000" charset="0"/>
      <p:bold r:id="rId28"/>
    </p:embeddedFont>
    <p:embeddedFont>
      <p:font typeface="Poppins Light" panose="00000400000000000000" pitchFamily="2" charset="0"/>
      <p:regular r:id="rId29"/>
      <p:bold r:id="rId30"/>
      <p:italic r:id="rId31"/>
      <p:boldItalic r:id="rId32"/>
    </p:embeddedFont>
    <p:embeddedFont>
      <p:font typeface="Poppins SemiBold" panose="000007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66">
          <p15:clr>
            <a:srgbClr val="9AA0A6"/>
          </p15:clr>
        </p15:guide>
        <p15:guide id="2" pos="455">
          <p15:clr>
            <a:srgbClr val="9AA0A6"/>
          </p15:clr>
        </p15:guide>
        <p15:guide id="3" pos="5305">
          <p15:clr>
            <a:srgbClr val="9AA0A6"/>
          </p15:clr>
        </p15:guide>
        <p15:guide id="4" orient="horz" pos="17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D53"/>
    <a:srgbClr val="6A7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0622DD-9BDB-4DBE-9E07-2264C74AED22}">
  <a:tblStyle styleId="{950622DD-9BDB-4DBE-9E07-2264C74AED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6" y="52"/>
      </p:cViewPr>
      <p:guideLst>
        <p:guide orient="horz" pos="466"/>
        <p:guide pos="455"/>
        <p:guide pos="5305"/>
        <p:guide orient="horz" pos="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5" name="Google Shape;114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6" name="Google Shape;114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1" name="Google Shape;11421;ga5475f15f3_2_3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2" name="Google Shape;11422;ga5475f15f3_2_3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82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1" name="Google Shape;11421;ga5475f15f3_2_3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2" name="Google Shape;11422;ga5475f15f3_2_3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583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1" name="Google Shape;11421;ga5475f15f3_2_3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2" name="Google Shape;11422;ga5475f15f3_2_3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116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1" name="Google Shape;11421;ga5475f15f3_2_3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2" name="Google Shape;11422;ga5475f15f3_2_3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431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1" name="Google Shape;11421;ga5475f15f3_2_3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2" name="Google Shape;11422;ga5475f15f3_2_3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93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9" name="Google Shape;24349;ga5475f15f3_2_12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0" name="Google Shape;24350;ga5475f15f3_2_12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534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9" name="Google Shape;24349;ga5475f15f3_2_12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0" name="Google Shape;24350;ga5475f15f3_2_12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43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9" name="Google Shape;24349;ga5475f15f3_2_12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0" name="Google Shape;24350;ga5475f15f3_2_12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4" name="Google Shape;11494;gbfa63c2aac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5" name="Google Shape;11495;gbfa63c2aac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454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9" name="Google Shape;24349;ga5475f15f3_2_12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0" name="Google Shape;24350;ga5475f15f3_2_12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757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1" name="Google Shape;11421;ga5475f15f3_2_3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2" name="Google Shape;11422;ga5475f15f3_2_3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014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6" name="Google Shape;20616;g9f4e9fce8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17" name="Google Shape;20617;g9f4e9fce8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573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9" name="Google Shape;24349;ga5475f15f3_2_12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0" name="Google Shape;24350;ga5475f15f3_2_12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258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9" name="Google Shape;24349;ga5475f15f3_2_12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0" name="Google Shape;24350;ga5475f15f3_2_12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189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1" name="Google Shape;11421;ga5475f15f3_2_3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2" name="Google Shape;11422;ga5475f15f3_2_3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83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531844" y="-140930"/>
            <a:ext cx="1685899" cy="982051"/>
          </a:xfrm>
          <a:custGeom>
            <a:avLst/>
            <a:gdLst/>
            <a:ahLst/>
            <a:cxnLst/>
            <a:rect l="l" t="t" r="r" b="b"/>
            <a:pathLst>
              <a:path w="40306" h="23480" extrusionOk="0">
                <a:moveTo>
                  <a:pt x="39942" y="0"/>
                </a:moveTo>
                <a:lnTo>
                  <a:pt x="26630" y="23061"/>
                </a:lnTo>
                <a:lnTo>
                  <a:pt x="1" y="23061"/>
                </a:lnTo>
                <a:lnTo>
                  <a:pt x="210" y="23479"/>
                </a:lnTo>
                <a:lnTo>
                  <a:pt x="26871" y="23479"/>
                </a:lnTo>
                <a:lnTo>
                  <a:pt x="40306" y="209"/>
                </a:lnTo>
                <a:lnTo>
                  <a:pt x="39942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027125" y="-1061650"/>
            <a:ext cx="2075899" cy="1797680"/>
          </a:xfrm>
          <a:custGeom>
            <a:avLst/>
            <a:gdLst/>
            <a:ahLst/>
            <a:cxnLst/>
            <a:rect l="l" t="t" r="r" b="b"/>
            <a:pathLst>
              <a:path w="49630" h="42981" extrusionOk="0">
                <a:moveTo>
                  <a:pt x="12407" y="0"/>
                </a:moveTo>
                <a:lnTo>
                  <a:pt x="0" y="21490"/>
                </a:lnTo>
                <a:lnTo>
                  <a:pt x="12407" y="42980"/>
                </a:lnTo>
                <a:lnTo>
                  <a:pt x="37222" y="42980"/>
                </a:lnTo>
                <a:lnTo>
                  <a:pt x="49629" y="21490"/>
                </a:lnTo>
                <a:lnTo>
                  <a:pt x="372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954876" y="961438"/>
            <a:ext cx="2002360" cy="28725"/>
            <a:chOff x="6505625" y="2212725"/>
            <a:chExt cx="876575" cy="12575"/>
          </a:xfrm>
        </p:grpSpPr>
        <p:sp>
          <p:nvSpPr>
            <p:cNvPr id="12" name="Google Shape;12;p2"/>
            <p:cNvSpPr/>
            <p:nvPr/>
          </p:nvSpPr>
          <p:spPr>
            <a:xfrm>
              <a:off x="71324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0541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75775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97400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36755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7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9175" y="22127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0"/>
                  </a:moveTo>
                  <a:cubicBezTo>
                    <a:pt x="125" y="0"/>
                    <a:pt x="2" y="100"/>
                    <a:pt x="2" y="251"/>
                  </a:cubicBezTo>
                  <a:cubicBezTo>
                    <a:pt x="0" y="389"/>
                    <a:pt x="114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10800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5" y="0"/>
                  </a:moveTo>
                  <a:cubicBezTo>
                    <a:pt x="126" y="0"/>
                    <a:pt x="2" y="100"/>
                    <a:pt x="2" y="251"/>
                  </a:cubicBezTo>
                  <a:cubicBezTo>
                    <a:pt x="0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29" y="74"/>
                  </a:cubicBezTo>
                  <a:cubicBezTo>
                    <a:pt x="379" y="23"/>
                    <a:pt x="316" y="0"/>
                    <a:pt x="25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190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5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30" y="74"/>
                  </a:cubicBezTo>
                  <a:cubicBezTo>
                    <a:pt x="379" y="23"/>
                    <a:pt x="316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407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3" y="503"/>
                    <a:pt x="250" y="503"/>
                  </a:cubicBezTo>
                  <a:cubicBezTo>
                    <a:pt x="475" y="501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623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1"/>
                    <a:pt x="587" y="232"/>
                    <a:pt x="430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584000" y="22127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0"/>
                  </a:moveTo>
                  <a:cubicBezTo>
                    <a:pt x="124" y="0"/>
                    <a:pt x="0" y="100"/>
                    <a:pt x="0" y="251"/>
                  </a:cubicBezTo>
                  <a:cubicBezTo>
                    <a:pt x="0" y="389"/>
                    <a:pt x="112" y="503"/>
                    <a:pt x="250" y="503"/>
                  </a:cubicBezTo>
                  <a:cubicBezTo>
                    <a:pt x="473" y="503"/>
                    <a:pt x="585" y="232"/>
                    <a:pt x="428" y="74"/>
                  </a:cubicBezTo>
                  <a:cubicBezTo>
                    <a:pt x="377" y="23"/>
                    <a:pt x="314" y="0"/>
                    <a:pt x="2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505625" y="22127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0"/>
                  </a:moveTo>
                  <a:cubicBezTo>
                    <a:pt x="124" y="0"/>
                    <a:pt x="1" y="100"/>
                    <a:pt x="1" y="251"/>
                  </a:cubicBezTo>
                  <a:cubicBezTo>
                    <a:pt x="1" y="389"/>
                    <a:pt x="113" y="503"/>
                    <a:pt x="252" y="503"/>
                  </a:cubicBezTo>
                  <a:cubicBezTo>
                    <a:pt x="475" y="503"/>
                    <a:pt x="587" y="232"/>
                    <a:pt x="429" y="74"/>
                  </a:cubicBezTo>
                  <a:cubicBezTo>
                    <a:pt x="378" y="23"/>
                    <a:pt x="315" y="0"/>
                    <a:pt x="25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8240751" y="532575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1"/>
                </a:moveTo>
                <a:lnTo>
                  <a:pt x="24457" y="27772"/>
                </a:lnTo>
                <a:lnTo>
                  <a:pt x="422" y="14066"/>
                </a:lnTo>
                <a:lnTo>
                  <a:pt x="24457" y="361"/>
                </a:lnTo>
                <a:close/>
                <a:moveTo>
                  <a:pt x="24667" y="0"/>
                </a:moveTo>
                <a:lnTo>
                  <a:pt x="1" y="14066"/>
                </a:lnTo>
                <a:lnTo>
                  <a:pt x="24667" y="28133"/>
                </a:lnTo>
                <a:lnTo>
                  <a:pt x="246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278216" y="969619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0"/>
                </a:moveTo>
                <a:lnTo>
                  <a:pt x="24457" y="27771"/>
                </a:lnTo>
                <a:lnTo>
                  <a:pt x="423" y="14066"/>
                </a:lnTo>
                <a:lnTo>
                  <a:pt x="24457" y="360"/>
                </a:lnTo>
                <a:close/>
                <a:moveTo>
                  <a:pt x="24666" y="1"/>
                </a:moveTo>
                <a:lnTo>
                  <a:pt x="0" y="14066"/>
                </a:lnTo>
                <a:lnTo>
                  <a:pt x="24666" y="28132"/>
                </a:lnTo>
                <a:lnTo>
                  <a:pt x="246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528581" y="1695921"/>
            <a:ext cx="278062" cy="278108"/>
          </a:xfrm>
          <a:custGeom>
            <a:avLst/>
            <a:gdLst/>
            <a:ahLst/>
            <a:cxnLst/>
            <a:rect l="l" t="t" r="r" b="b"/>
            <a:pathLst>
              <a:path w="6034" h="6035" extrusionOk="0">
                <a:moveTo>
                  <a:pt x="3017" y="0"/>
                </a:moveTo>
                <a:cubicBezTo>
                  <a:pt x="1351" y="0"/>
                  <a:pt x="0" y="1351"/>
                  <a:pt x="0" y="3017"/>
                </a:cubicBezTo>
                <a:cubicBezTo>
                  <a:pt x="0" y="4683"/>
                  <a:pt x="1351" y="6035"/>
                  <a:pt x="3017" y="6035"/>
                </a:cubicBezTo>
                <a:cubicBezTo>
                  <a:pt x="4682" y="6035"/>
                  <a:pt x="6033" y="4683"/>
                  <a:pt x="6033" y="3017"/>
                </a:cubicBezTo>
                <a:cubicBezTo>
                  <a:pt x="6033" y="1351"/>
                  <a:pt x="4682" y="0"/>
                  <a:pt x="30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134532" y="1350120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7488698" y="1836772"/>
            <a:ext cx="274836" cy="1611920"/>
            <a:chOff x="4769975" y="2151700"/>
            <a:chExt cx="149100" cy="874475"/>
          </a:xfrm>
        </p:grpSpPr>
        <p:sp>
          <p:nvSpPr>
            <p:cNvPr id="29" name="Google Shape;29;p2"/>
            <p:cNvSpPr/>
            <p:nvPr/>
          </p:nvSpPr>
          <p:spPr>
            <a:xfrm>
              <a:off x="4904400" y="23867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04400" y="24651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9044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1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9044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1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904400" y="27001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837200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837200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3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37200" y="25434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837200" y="2621850"/>
              <a:ext cx="14700" cy="1255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37200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3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69975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5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769975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3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7700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7700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906525" y="21517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906525" y="2230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5"/>
                    <a:pt x="0" y="253"/>
                  </a:cubicBezTo>
                  <a:cubicBezTo>
                    <a:pt x="0" y="390"/>
                    <a:pt x="112" y="503"/>
                    <a:pt x="252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06525" y="23084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2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839325" y="21517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839325" y="2230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5"/>
                    <a:pt x="1" y="253"/>
                  </a:cubicBezTo>
                  <a:cubicBezTo>
                    <a:pt x="1" y="390"/>
                    <a:pt x="113" y="503"/>
                    <a:pt x="251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839325" y="23084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770025" y="21517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4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70025" y="22300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2"/>
                    <a:pt x="335" y="502"/>
                  </a:cubicBezTo>
                  <a:cubicBezTo>
                    <a:pt x="473" y="502"/>
                    <a:pt x="585" y="389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69975" y="230840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4"/>
                    <a:pt x="160" y="74"/>
                  </a:cubicBezTo>
                  <a:cubicBezTo>
                    <a:pt x="1" y="234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769975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3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904400" y="27785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904400" y="285690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2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837200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837200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837200" y="293525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69975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3" y="0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69975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2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70025" y="293525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1"/>
                  </a:cubicBezTo>
                  <a:cubicBezTo>
                    <a:pt x="585" y="101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70025" y="301362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1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2"/>
          <p:cNvSpPr/>
          <p:nvPr/>
        </p:nvSpPr>
        <p:spPr>
          <a:xfrm>
            <a:off x="7873200" y="2434527"/>
            <a:ext cx="2057538" cy="2057538"/>
          </a:xfrm>
          <a:custGeom>
            <a:avLst/>
            <a:gdLst/>
            <a:ahLst/>
            <a:cxnLst/>
            <a:rect l="l" t="t" r="r" b="b"/>
            <a:pathLst>
              <a:path w="44649" h="44649" extrusionOk="0">
                <a:moveTo>
                  <a:pt x="22324" y="296"/>
                </a:moveTo>
                <a:lnTo>
                  <a:pt x="44353" y="22325"/>
                </a:lnTo>
                <a:lnTo>
                  <a:pt x="22324" y="44351"/>
                </a:lnTo>
                <a:lnTo>
                  <a:pt x="296" y="22325"/>
                </a:lnTo>
                <a:lnTo>
                  <a:pt x="22324" y="296"/>
                </a:lnTo>
                <a:close/>
                <a:moveTo>
                  <a:pt x="22324" y="1"/>
                </a:moveTo>
                <a:lnTo>
                  <a:pt x="0" y="22325"/>
                </a:lnTo>
                <a:lnTo>
                  <a:pt x="22324" y="44648"/>
                </a:lnTo>
                <a:lnTo>
                  <a:pt x="44648" y="22325"/>
                </a:lnTo>
                <a:lnTo>
                  <a:pt x="223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8272456" y="2400472"/>
            <a:ext cx="1692334" cy="2105233"/>
          </a:xfrm>
          <a:custGeom>
            <a:avLst/>
            <a:gdLst/>
            <a:ahLst/>
            <a:cxnLst/>
            <a:rect l="l" t="t" r="r" b="b"/>
            <a:pathLst>
              <a:path w="36724" h="45684" extrusionOk="0">
                <a:moveTo>
                  <a:pt x="13660" y="0"/>
                </a:moveTo>
                <a:lnTo>
                  <a:pt x="1" y="13659"/>
                </a:lnTo>
                <a:lnTo>
                  <a:pt x="888" y="14548"/>
                </a:lnTo>
                <a:lnTo>
                  <a:pt x="13660" y="1775"/>
                </a:lnTo>
                <a:lnTo>
                  <a:pt x="34947" y="23064"/>
                </a:lnTo>
                <a:lnTo>
                  <a:pt x="13216" y="44795"/>
                </a:lnTo>
                <a:lnTo>
                  <a:pt x="14104" y="45683"/>
                </a:lnTo>
                <a:lnTo>
                  <a:pt x="36724" y="23064"/>
                </a:lnTo>
                <a:lnTo>
                  <a:pt x="136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8176927" y="2738255"/>
            <a:ext cx="1450078" cy="1450078"/>
          </a:xfrm>
          <a:custGeom>
            <a:avLst/>
            <a:gdLst/>
            <a:ahLst/>
            <a:cxnLst/>
            <a:rect l="l" t="t" r="r" b="b"/>
            <a:pathLst>
              <a:path w="31467" h="31467" extrusionOk="0">
                <a:moveTo>
                  <a:pt x="31362" y="105"/>
                </a:moveTo>
                <a:lnTo>
                  <a:pt x="31362" y="31362"/>
                </a:lnTo>
                <a:lnTo>
                  <a:pt x="105" y="31362"/>
                </a:lnTo>
                <a:lnTo>
                  <a:pt x="105" y="105"/>
                </a:lnTo>
                <a:close/>
                <a:moveTo>
                  <a:pt x="0" y="1"/>
                </a:moveTo>
                <a:lnTo>
                  <a:pt x="0" y="31467"/>
                </a:lnTo>
                <a:lnTo>
                  <a:pt x="31466" y="31467"/>
                </a:lnTo>
                <a:lnTo>
                  <a:pt x="314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2"/>
          <p:cNvGrpSpPr/>
          <p:nvPr/>
        </p:nvGrpSpPr>
        <p:grpSpPr>
          <a:xfrm>
            <a:off x="8252330" y="2815089"/>
            <a:ext cx="1299260" cy="1296418"/>
            <a:chOff x="6378300" y="2596400"/>
            <a:chExt cx="754375" cy="752725"/>
          </a:xfrm>
        </p:grpSpPr>
        <p:sp>
          <p:nvSpPr>
            <p:cNvPr id="66" name="Google Shape;66;p2"/>
            <p:cNvSpPr/>
            <p:nvPr/>
          </p:nvSpPr>
          <p:spPr>
            <a:xfrm>
              <a:off x="6408850" y="2932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69925" y="2871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530975" y="28101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622600" y="27185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378300" y="2962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37750" y="29017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6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8" y="179"/>
                    <a:pt x="396" y="56"/>
                  </a:cubicBezTo>
                  <a:cubicBezTo>
                    <a:pt x="358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500475" y="28406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592075" y="27490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653150" y="268802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683650" y="2657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8" y="299"/>
                    <a:pt x="388" y="193"/>
                  </a:cubicBezTo>
                  <a:cubicBezTo>
                    <a:pt x="388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714200" y="2626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44750" y="2596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561525" y="27796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437825" y="2961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497250" y="29002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3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559975" y="28391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651575" y="27475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7275" y="29918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468325" y="2930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529425" y="2869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621025" y="27780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299"/>
                    <a:pt x="88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682100" y="2717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712650" y="26864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741575" y="265592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1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6" y="178"/>
                    <a:pt x="394" y="57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773750" y="26253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590525" y="2808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465150" y="29902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27875" y="29291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588925" y="28681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680550" y="2776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436225" y="30208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497325" y="2959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558375" y="2898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650000" y="28070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709425" y="27459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1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741600" y="2715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772150" y="26849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802700" y="26543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617825" y="28375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8"/>
                    <a:pt x="260" y="388"/>
                  </a:cubicBezTo>
                  <a:cubicBezTo>
                    <a:pt x="431" y="388"/>
                    <a:pt x="518" y="179"/>
                    <a:pt x="397" y="58"/>
                  </a:cubicBezTo>
                  <a:cubicBezTo>
                    <a:pt x="359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495775" y="30192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556825" y="29581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617900" y="28970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707875" y="2805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20"/>
                    <a:pt x="123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465225" y="30497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526275" y="2988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587375" y="29276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677325" y="28360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19"/>
                    <a:pt x="124" y="57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6" y="57"/>
                  </a:cubicBezTo>
                  <a:cubicBezTo>
                    <a:pt x="359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740050" y="2774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770600" y="2744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801150" y="27138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831650" y="2683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648450" y="2866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524725" y="30482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585825" y="2987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646875" y="29260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0"/>
                    <a:pt x="86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736875" y="28344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1"/>
                  </a:moveTo>
                  <a:cubicBezTo>
                    <a:pt x="209" y="1"/>
                    <a:pt x="159" y="20"/>
                    <a:pt x="122" y="57"/>
                  </a:cubicBezTo>
                  <a:cubicBezTo>
                    <a:pt x="0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4" y="57"/>
                  </a:cubicBezTo>
                  <a:cubicBezTo>
                    <a:pt x="356" y="20"/>
                    <a:pt x="307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494175" y="3078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555275" y="30176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616350" y="29565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707950" y="2864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769050" y="28038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797925" y="27733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3" y="58"/>
                  </a:cubicBezTo>
                  <a:cubicBezTo>
                    <a:pt x="0" y="179"/>
                    <a:pt x="87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830100" y="27428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860650" y="2712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677400" y="28955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7"/>
                    <a:pt x="193" y="387"/>
                  </a:cubicBezTo>
                  <a:cubicBezTo>
                    <a:pt x="301" y="387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552050" y="30771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3" y="57"/>
                  </a:cubicBezTo>
                  <a:cubicBezTo>
                    <a:pt x="0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614775" y="30161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675850" y="29550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767450" y="2863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523175" y="31077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584225" y="30466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645300" y="29855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736900" y="2893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798000" y="28328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828550" y="28023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859075" y="27717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887950" y="27412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704775" y="2924500"/>
              <a:ext cx="12900" cy="9650"/>
            </a:xfrm>
            <a:custGeom>
              <a:avLst/>
              <a:gdLst/>
              <a:ahLst/>
              <a:cxnLst/>
              <a:rect l="l" t="t" r="r" b="b"/>
              <a:pathLst>
                <a:path w="516" h="386" extrusionOk="0">
                  <a:moveTo>
                    <a:pt x="258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5" y="386"/>
                    <a:pt x="258" y="386"/>
                  </a:cubicBezTo>
                  <a:cubicBezTo>
                    <a:pt x="429" y="386"/>
                    <a:pt x="516" y="178"/>
                    <a:pt x="394" y="57"/>
                  </a:cubicBezTo>
                  <a:cubicBezTo>
                    <a:pt x="357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82675" y="31061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642125" y="30450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60" y="19"/>
                    <a:pt x="122" y="56"/>
                  </a:cubicBezTo>
                  <a:cubicBezTo>
                    <a:pt x="1" y="179"/>
                    <a:pt x="85" y="386"/>
                    <a:pt x="258" y="386"/>
                  </a:cubicBezTo>
                  <a:cubicBezTo>
                    <a:pt x="430" y="386"/>
                    <a:pt x="516" y="179"/>
                    <a:pt x="395" y="56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704800" y="2983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796450" y="28923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552125" y="3136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225" y="30756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672625" y="30145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765900" y="29229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826950" y="2861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857500" y="2831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888025" y="28007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916950" y="27702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5" y="387"/>
                    <a:pt x="258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735350" y="29534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611650" y="31351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672700" y="30740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732175" y="30129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2" y="56"/>
                  </a:cubicBezTo>
                  <a:cubicBezTo>
                    <a:pt x="0" y="177"/>
                    <a:pt x="87" y="386"/>
                    <a:pt x="258" y="386"/>
                  </a:cubicBezTo>
                  <a:cubicBezTo>
                    <a:pt x="431" y="386"/>
                    <a:pt x="516" y="177"/>
                    <a:pt x="394" y="56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825400" y="2921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581125" y="31656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299" y="387"/>
                    <a:pt x="385" y="300"/>
                    <a:pt x="385" y="193"/>
                  </a:cubicBezTo>
                  <a:cubicBezTo>
                    <a:pt x="385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640525" y="31045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8" y="178"/>
                    <a:pt x="397" y="57"/>
                  </a:cubicBezTo>
                  <a:cubicBezTo>
                    <a:pt x="359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703250" y="3043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794850" y="29518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855950" y="28908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886475" y="2860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917000" y="28297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947525" y="27991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764350" y="29824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5" y="301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640600" y="31640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8" y="300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701700" y="31030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762750" y="30419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854350" y="2950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8" y="0"/>
                    <a:pt x="0" y="86"/>
                    <a:pt x="0" y="193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608450" y="319460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59" y="20"/>
                    <a:pt x="121" y="58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671150" y="31335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732200" y="30724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822200" y="2980850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6" y="387"/>
                    <a:pt x="259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884900" y="29197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915425" y="2889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944350" y="28587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7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7" y="179"/>
                    <a:pt x="395" y="57"/>
                  </a:cubicBezTo>
                  <a:cubicBezTo>
                    <a:pt x="358" y="19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976525" y="28281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793300" y="30114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669575" y="31930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730650" y="31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791750" y="30709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883325" y="29792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4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8"/>
                    <a:pt x="301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639050" y="3223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700100" y="31625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761200" y="31014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852800" y="30098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912250" y="2948750"/>
              <a:ext cx="12950" cy="9650"/>
            </a:xfrm>
            <a:custGeom>
              <a:avLst/>
              <a:gdLst/>
              <a:ahLst/>
              <a:cxnLst/>
              <a:rect l="l" t="t" r="r" b="b"/>
              <a:pathLst>
                <a:path w="518" h="386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5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944425" y="291822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6974925" y="2887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005475" y="28571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822250" y="30403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698550" y="3222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759600" y="3160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820700" y="3099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912300" y="30082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666375" y="32525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729100" y="31914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790150" y="31304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880150" y="3038775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5" y="58"/>
                  </a:cubicBezTo>
                  <a:cubicBezTo>
                    <a:pt x="357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942825" y="2977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973375" y="29471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002300" y="29166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4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034475" y="28861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851250" y="3069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727500" y="32509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788600" y="31899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848050" y="3128825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9"/>
                    <a:pt x="86" y="388"/>
                    <a:pt x="258" y="388"/>
                  </a:cubicBezTo>
                  <a:cubicBezTo>
                    <a:pt x="430" y="388"/>
                    <a:pt x="516" y="179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941275" y="3037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697000" y="3281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756425" y="3220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79"/>
                    <a:pt x="87" y="387"/>
                    <a:pt x="260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6819150" y="31593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5" y="300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6910725" y="30677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6971825" y="300670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002325" y="29761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299"/>
                    <a:pt x="89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7032875" y="2945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063425" y="29150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6880200" y="3098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756500" y="32799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815925" y="321887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3" y="57"/>
                  </a:cubicBezTo>
                  <a:cubicBezTo>
                    <a:pt x="0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878650" y="31578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970225" y="3066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6725950" y="3310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787050" y="32494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6846475" y="318835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9" y="0"/>
                  </a:moveTo>
                  <a:cubicBezTo>
                    <a:pt x="209" y="0"/>
                    <a:pt x="160" y="19"/>
                    <a:pt x="123" y="56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6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939725" y="30967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299" y="385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7000775" y="30356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7031325" y="30051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7061875" y="29746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7092400" y="29440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0" y="386"/>
                    <a:pt x="386" y="300"/>
                    <a:pt x="386" y="193"/>
                  </a:cubicBezTo>
                  <a:cubicBezTo>
                    <a:pt x="386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6909175" y="31272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783825" y="3308900"/>
              <a:ext cx="12950" cy="9725"/>
            </a:xfrm>
            <a:custGeom>
              <a:avLst/>
              <a:gdLst/>
              <a:ahLst/>
              <a:cxnLst/>
              <a:rect l="l" t="t" r="r" b="b"/>
              <a:pathLst>
                <a:path w="518" h="389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80"/>
                    <a:pt x="87" y="388"/>
                    <a:pt x="258" y="388"/>
                  </a:cubicBezTo>
                  <a:cubicBezTo>
                    <a:pt x="431" y="388"/>
                    <a:pt x="517" y="180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846550" y="3247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0" y="388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907600" y="31867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0"/>
                    <a:pt x="88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6999225" y="30951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6754900" y="33394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299"/>
                    <a:pt x="89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6816000" y="3278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6877075" y="32173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968675" y="31257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7029775" y="30646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5" y="299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7060325" y="3034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090825" y="30035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7119725" y="29730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2" y="56"/>
                  </a:cubicBezTo>
                  <a:cubicBezTo>
                    <a:pt x="1" y="179"/>
                    <a:pt x="87" y="387"/>
                    <a:pt x="259" y="387"/>
                  </a:cubicBezTo>
                  <a:cubicBezTo>
                    <a:pt x="431" y="387"/>
                    <a:pt x="518" y="179"/>
                    <a:pt x="397" y="56"/>
                  </a:cubicBezTo>
                  <a:cubicBezTo>
                    <a:pt x="359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6936500" y="315622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80"/>
                    <a:pt x="87" y="388"/>
                    <a:pt x="260" y="388"/>
                  </a:cubicBezTo>
                  <a:cubicBezTo>
                    <a:pt x="431" y="388"/>
                    <a:pt x="518" y="180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"/>
          <p:cNvGrpSpPr/>
          <p:nvPr/>
        </p:nvGrpSpPr>
        <p:grpSpPr>
          <a:xfrm>
            <a:off x="6513030" y="4379548"/>
            <a:ext cx="1136960" cy="1115243"/>
            <a:chOff x="5930025" y="3771375"/>
            <a:chExt cx="668800" cy="656025"/>
          </a:xfrm>
        </p:grpSpPr>
        <p:sp>
          <p:nvSpPr>
            <p:cNvPr id="249" name="Google Shape;249;p2"/>
            <p:cNvSpPr/>
            <p:nvPr/>
          </p:nvSpPr>
          <p:spPr>
            <a:xfrm>
              <a:off x="60466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067350" y="433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0933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61166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61399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6160650" y="433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18662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620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233275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2566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2799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630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6323950" y="433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634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3732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39660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41990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6443250" y="43317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6466550" y="43317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602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60466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6067350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60933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61166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61399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6160650" y="43117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618662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6067350" y="43517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60933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61166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61399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61606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618662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620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6233275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39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62566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62799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630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6323950" y="43517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634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39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637325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639660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39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6419900" y="435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39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39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6443250" y="435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39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39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620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6233275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62566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62799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630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323950" y="43117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634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63732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639660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641990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6443250" y="43117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6466550" y="43117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6487275" y="43117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5999975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602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60466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6067350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60933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61166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61399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61606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618662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620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6233275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62566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62799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630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6323950" y="42916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634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63732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639660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641990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644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6466550" y="429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6487275" y="42916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6513250" y="429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5999975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602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60466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6067350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60933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61166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61399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61606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18662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620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6233275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62566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62799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630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6323950" y="427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634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63732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639660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641990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644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6466550" y="42716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6487275" y="427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6513250" y="42716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97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999975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602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60466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6067350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60933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61166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61399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61606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18662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20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6233275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62566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62799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630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6323950" y="42516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634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63732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639660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641990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644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6466550" y="42516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6487275" y="425167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65132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597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999975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602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60466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6067350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60933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61166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61399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61606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618662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20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233275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62566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62799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630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6323950" y="42316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634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63732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639660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641990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644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6466550" y="42316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6487275" y="42316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65132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595332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597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5999975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602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60466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6067350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60933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61166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61399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61606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618662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620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6233275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62566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62799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630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6323950" y="42116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634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63732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63966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641990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644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6466550" y="4211650"/>
              <a:ext cx="15650" cy="15600"/>
            </a:xfrm>
            <a:custGeom>
              <a:avLst/>
              <a:gdLst/>
              <a:ahLst/>
              <a:cxnLst/>
              <a:rect l="l" t="t" r="r" b="b"/>
              <a:pathLst>
                <a:path w="626" h="624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6487275" y="42116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65132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4" y="623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595332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597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999975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602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60466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6067350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60933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61166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61399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61606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618662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620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6233275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62566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62799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630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6323950" y="419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634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63732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63966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641990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644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6466550" y="41916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6487275" y="419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65132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595332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597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5999975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02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60466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6067350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60933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61166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61399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61606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618662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620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6233275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62566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62799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630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6323950" y="41716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634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63732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63966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641990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644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6466550" y="41716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6487275" y="41716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65132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595332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597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59300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5999975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602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60466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6067350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60933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61166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61399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61606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618662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620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6233275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62566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62799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630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6323950" y="415157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634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63732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63966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641990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644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6466550" y="41515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64872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65132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59300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595332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597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5999975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602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0466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6067350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60933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61166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61399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61606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618662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620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6233275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62566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62799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630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6323950" y="413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634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63732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63966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641990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644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6466550" y="413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64872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65132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59300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595332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597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5999975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2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602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60466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6067350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60933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61166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61399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61606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618662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620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6233275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62566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62799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630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6323950" y="41115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634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63732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63966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641990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644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6466550" y="41115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64872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65132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59300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595332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597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5999975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602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60466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6067350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60933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61166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61399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61606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618662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620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6233275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62566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62799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630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6323950" y="409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634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63732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63966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641990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644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6466550" y="40915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64872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65132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59300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595332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597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5999975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602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60466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6067350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60933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61166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61399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6160650" y="40715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618662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620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6233275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62566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62799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630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6323950" y="407155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634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63732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63966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641990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644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6466550" y="40715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6487275" y="407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65132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59300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595332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597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5999975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602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60466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6067350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60933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61166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61399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61606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618662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620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6233275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62566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62799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630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6323950" y="405152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634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63732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63966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641990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644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6466550" y="405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6487275" y="405152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6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65132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4" y="626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595332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597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59300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5999975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602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60466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6067350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60933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61166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61399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61606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618662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620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6233275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62566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62799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630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6323950" y="403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634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63732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63966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641990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644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6466550" y="40315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64872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65132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595332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597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5999975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602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60466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6067350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60933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61166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61399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61606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618662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620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6233275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62566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62799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630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6323950" y="401152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634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63732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63966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641990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644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6466550" y="40115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6487275" y="401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7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65132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595332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597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5999975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602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60466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6067350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60933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61166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61399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61606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618662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620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6233275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62566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62799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630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"/>
            <p:cNvSpPr/>
            <p:nvPr/>
          </p:nvSpPr>
          <p:spPr>
            <a:xfrm>
              <a:off x="6323950" y="39915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"/>
            <p:cNvSpPr/>
            <p:nvPr/>
          </p:nvSpPr>
          <p:spPr>
            <a:xfrm>
              <a:off x="634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63732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63966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641990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644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6466550" y="399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6487275" y="39915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39" y="1"/>
                    <a:pt x="1" y="337"/>
                    <a:pt x="196" y="533"/>
                  </a:cubicBezTo>
                  <a:cubicBezTo>
                    <a:pt x="260" y="597"/>
                    <a:pt x="339" y="625"/>
                    <a:pt x="415" y="625"/>
                  </a:cubicBezTo>
                  <a:cubicBezTo>
                    <a:pt x="576" y="625"/>
                    <a:pt x="730" y="501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65132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595332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"/>
            <p:cNvSpPr/>
            <p:nvPr/>
          </p:nvSpPr>
          <p:spPr>
            <a:xfrm>
              <a:off x="597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5999975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4"/>
                    <a:pt x="141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602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60466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4"/>
                    <a:pt x="139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6067350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5"/>
                    <a:pt x="416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60933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"/>
            <p:cNvSpPr/>
            <p:nvPr/>
          </p:nvSpPr>
          <p:spPr>
            <a:xfrm>
              <a:off x="61166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61399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"/>
            <p:cNvSpPr/>
            <p:nvPr/>
          </p:nvSpPr>
          <p:spPr>
            <a:xfrm>
              <a:off x="61606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"/>
            <p:cNvSpPr/>
            <p:nvPr/>
          </p:nvSpPr>
          <p:spPr>
            <a:xfrm>
              <a:off x="618662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"/>
            <p:cNvSpPr/>
            <p:nvPr/>
          </p:nvSpPr>
          <p:spPr>
            <a:xfrm>
              <a:off x="620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"/>
            <p:cNvSpPr/>
            <p:nvPr/>
          </p:nvSpPr>
          <p:spPr>
            <a:xfrm>
              <a:off x="6233275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4"/>
                    <a:pt x="141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"/>
            <p:cNvSpPr/>
            <p:nvPr/>
          </p:nvSpPr>
          <p:spPr>
            <a:xfrm>
              <a:off x="62566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"/>
            <p:cNvSpPr/>
            <p:nvPr/>
          </p:nvSpPr>
          <p:spPr>
            <a:xfrm>
              <a:off x="62799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"/>
            <p:cNvSpPr/>
            <p:nvPr/>
          </p:nvSpPr>
          <p:spPr>
            <a:xfrm>
              <a:off x="630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"/>
            <p:cNvSpPr/>
            <p:nvPr/>
          </p:nvSpPr>
          <p:spPr>
            <a:xfrm>
              <a:off x="6323950" y="39714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39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"/>
            <p:cNvSpPr/>
            <p:nvPr/>
          </p:nvSpPr>
          <p:spPr>
            <a:xfrm>
              <a:off x="634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63732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63966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641990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644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6466550" y="39715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4"/>
                    <a:pt x="142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6487275" y="39714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6" y="625"/>
                    <a:pt x="730" y="501"/>
                    <a:pt x="730" y="312"/>
                  </a:cubicBezTo>
                  <a:cubicBezTo>
                    <a:pt x="730" y="139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"/>
            <p:cNvSpPr/>
            <p:nvPr/>
          </p:nvSpPr>
          <p:spPr>
            <a:xfrm>
              <a:off x="65132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4" y="625"/>
                    <a:pt x="625" y="484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"/>
            <p:cNvSpPr/>
            <p:nvPr/>
          </p:nvSpPr>
          <p:spPr>
            <a:xfrm>
              <a:off x="597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"/>
            <p:cNvSpPr/>
            <p:nvPr/>
          </p:nvSpPr>
          <p:spPr>
            <a:xfrm>
              <a:off x="5999975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"/>
            <p:cNvSpPr/>
            <p:nvPr/>
          </p:nvSpPr>
          <p:spPr>
            <a:xfrm>
              <a:off x="602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"/>
            <p:cNvSpPr/>
            <p:nvPr/>
          </p:nvSpPr>
          <p:spPr>
            <a:xfrm>
              <a:off x="60466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"/>
            <p:cNvSpPr/>
            <p:nvPr/>
          </p:nvSpPr>
          <p:spPr>
            <a:xfrm>
              <a:off x="6067350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"/>
            <p:cNvSpPr/>
            <p:nvPr/>
          </p:nvSpPr>
          <p:spPr>
            <a:xfrm>
              <a:off x="60933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"/>
            <p:cNvSpPr/>
            <p:nvPr/>
          </p:nvSpPr>
          <p:spPr>
            <a:xfrm>
              <a:off x="61166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"/>
            <p:cNvSpPr/>
            <p:nvPr/>
          </p:nvSpPr>
          <p:spPr>
            <a:xfrm>
              <a:off x="61399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"/>
            <p:cNvSpPr/>
            <p:nvPr/>
          </p:nvSpPr>
          <p:spPr>
            <a:xfrm>
              <a:off x="61606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5"/>
                    <a:pt x="198" y="532"/>
                  </a:cubicBezTo>
                  <a:cubicBezTo>
                    <a:pt x="262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"/>
            <p:cNvSpPr/>
            <p:nvPr/>
          </p:nvSpPr>
          <p:spPr>
            <a:xfrm>
              <a:off x="618662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"/>
            <p:cNvSpPr/>
            <p:nvPr/>
          </p:nvSpPr>
          <p:spPr>
            <a:xfrm>
              <a:off x="620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"/>
            <p:cNvSpPr/>
            <p:nvPr/>
          </p:nvSpPr>
          <p:spPr>
            <a:xfrm>
              <a:off x="6233275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"/>
            <p:cNvSpPr/>
            <p:nvPr/>
          </p:nvSpPr>
          <p:spPr>
            <a:xfrm>
              <a:off x="62566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"/>
            <p:cNvSpPr/>
            <p:nvPr/>
          </p:nvSpPr>
          <p:spPr>
            <a:xfrm>
              <a:off x="62799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"/>
            <p:cNvSpPr/>
            <p:nvPr/>
          </p:nvSpPr>
          <p:spPr>
            <a:xfrm>
              <a:off x="630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"/>
            <p:cNvSpPr/>
            <p:nvPr/>
          </p:nvSpPr>
          <p:spPr>
            <a:xfrm>
              <a:off x="6323950" y="3951500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22" y="0"/>
                  </a:moveTo>
                  <a:cubicBezTo>
                    <a:pt x="421" y="0"/>
                    <a:pt x="420" y="0"/>
                    <a:pt x="419" y="0"/>
                  </a:cubicBezTo>
                  <a:cubicBezTo>
                    <a:pt x="418" y="0"/>
                    <a:pt x="418" y="0"/>
                    <a:pt x="417" y="0"/>
                  </a:cubicBezTo>
                  <a:cubicBezTo>
                    <a:pt x="139" y="0"/>
                    <a:pt x="1" y="336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2"/>
                  </a:cubicBezTo>
                  <a:cubicBezTo>
                    <a:pt x="731" y="141"/>
                    <a:pt x="593" y="0"/>
                    <a:pt x="42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"/>
            <p:cNvSpPr/>
            <p:nvPr/>
          </p:nvSpPr>
          <p:spPr>
            <a:xfrm>
              <a:off x="634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"/>
            <p:cNvSpPr/>
            <p:nvPr/>
          </p:nvSpPr>
          <p:spPr>
            <a:xfrm>
              <a:off x="63732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"/>
            <p:cNvSpPr/>
            <p:nvPr/>
          </p:nvSpPr>
          <p:spPr>
            <a:xfrm>
              <a:off x="639660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"/>
            <p:cNvSpPr/>
            <p:nvPr/>
          </p:nvSpPr>
          <p:spPr>
            <a:xfrm>
              <a:off x="641990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"/>
            <p:cNvSpPr/>
            <p:nvPr/>
          </p:nvSpPr>
          <p:spPr>
            <a:xfrm>
              <a:off x="644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"/>
            <p:cNvSpPr/>
            <p:nvPr/>
          </p:nvSpPr>
          <p:spPr>
            <a:xfrm>
              <a:off x="6466550" y="395145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"/>
            <p:cNvSpPr/>
            <p:nvPr/>
          </p:nvSpPr>
          <p:spPr>
            <a:xfrm>
              <a:off x="6487275" y="395150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39" y="0"/>
                    <a:pt x="1" y="335"/>
                    <a:pt x="196" y="532"/>
                  </a:cubicBezTo>
                  <a:cubicBezTo>
                    <a:pt x="260" y="596"/>
                    <a:pt x="339" y="625"/>
                    <a:pt x="415" y="625"/>
                  </a:cubicBezTo>
                  <a:cubicBezTo>
                    <a:pt x="576" y="625"/>
                    <a:pt x="730" y="500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"/>
            <p:cNvSpPr/>
            <p:nvPr/>
          </p:nvSpPr>
          <p:spPr>
            <a:xfrm>
              <a:off x="65132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597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5999975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1" y="0"/>
                    <a:pt x="1" y="141"/>
                    <a:pt x="1" y="313"/>
                  </a:cubicBezTo>
                  <a:cubicBezTo>
                    <a:pt x="1" y="485"/>
                    <a:pt x="141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"/>
            <p:cNvSpPr/>
            <p:nvPr/>
          </p:nvSpPr>
          <p:spPr>
            <a:xfrm>
              <a:off x="602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"/>
            <p:cNvSpPr/>
            <p:nvPr/>
          </p:nvSpPr>
          <p:spPr>
            <a:xfrm>
              <a:off x="60466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1"/>
                    <a:pt x="0" y="313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"/>
            <p:cNvSpPr/>
            <p:nvPr/>
          </p:nvSpPr>
          <p:spPr>
            <a:xfrm>
              <a:off x="6067350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"/>
            <p:cNvSpPr/>
            <p:nvPr/>
          </p:nvSpPr>
          <p:spPr>
            <a:xfrm>
              <a:off x="60933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"/>
            <p:cNvSpPr/>
            <p:nvPr/>
          </p:nvSpPr>
          <p:spPr>
            <a:xfrm>
              <a:off x="61166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"/>
            <p:cNvSpPr/>
            <p:nvPr/>
          </p:nvSpPr>
          <p:spPr>
            <a:xfrm>
              <a:off x="61399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"/>
            <p:cNvSpPr/>
            <p:nvPr/>
          </p:nvSpPr>
          <p:spPr>
            <a:xfrm>
              <a:off x="61606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"/>
            <p:cNvSpPr/>
            <p:nvPr/>
          </p:nvSpPr>
          <p:spPr>
            <a:xfrm>
              <a:off x="618662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"/>
            <p:cNvSpPr/>
            <p:nvPr/>
          </p:nvSpPr>
          <p:spPr>
            <a:xfrm>
              <a:off x="620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"/>
            <p:cNvSpPr/>
            <p:nvPr/>
          </p:nvSpPr>
          <p:spPr>
            <a:xfrm>
              <a:off x="6233275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1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"/>
            <p:cNvSpPr/>
            <p:nvPr/>
          </p:nvSpPr>
          <p:spPr>
            <a:xfrm>
              <a:off x="62566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62799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"/>
            <p:cNvSpPr/>
            <p:nvPr/>
          </p:nvSpPr>
          <p:spPr>
            <a:xfrm>
              <a:off x="630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"/>
            <p:cNvSpPr/>
            <p:nvPr/>
          </p:nvSpPr>
          <p:spPr>
            <a:xfrm>
              <a:off x="6323950" y="393145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1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634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"/>
            <p:cNvSpPr/>
            <p:nvPr/>
          </p:nvSpPr>
          <p:spPr>
            <a:xfrm>
              <a:off x="63732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"/>
            <p:cNvSpPr/>
            <p:nvPr/>
          </p:nvSpPr>
          <p:spPr>
            <a:xfrm>
              <a:off x="639660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"/>
            <p:cNvSpPr/>
            <p:nvPr/>
          </p:nvSpPr>
          <p:spPr>
            <a:xfrm>
              <a:off x="641990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1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"/>
            <p:cNvSpPr/>
            <p:nvPr/>
          </p:nvSpPr>
          <p:spPr>
            <a:xfrm>
              <a:off x="644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1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"/>
            <p:cNvSpPr/>
            <p:nvPr/>
          </p:nvSpPr>
          <p:spPr>
            <a:xfrm>
              <a:off x="6466550" y="39314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1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"/>
            <p:cNvSpPr/>
            <p:nvPr/>
          </p:nvSpPr>
          <p:spPr>
            <a:xfrm>
              <a:off x="6487275" y="393145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1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"/>
            <p:cNvSpPr/>
            <p:nvPr/>
          </p:nvSpPr>
          <p:spPr>
            <a:xfrm>
              <a:off x="65132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1"/>
                    <a:pt x="484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"/>
            <p:cNvSpPr/>
            <p:nvPr/>
          </p:nvSpPr>
          <p:spPr>
            <a:xfrm>
              <a:off x="5999975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2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"/>
            <p:cNvSpPr/>
            <p:nvPr/>
          </p:nvSpPr>
          <p:spPr>
            <a:xfrm>
              <a:off x="602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"/>
            <p:cNvSpPr/>
            <p:nvPr/>
          </p:nvSpPr>
          <p:spPr>
            <a:xfrm>
              <a:off x="60466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2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"/>
            <p:cNvSpPr/>
            <p:nvPr/>
          </p:nvSpPr>
          <p:spPr>
            <a:xfrm>
              <a:off x="6067350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"/>
            <p:cNvSpPr/>
            <p:nvPr/>
          </p:nvSpPr>
          <p:spPr>
            <a:xfrm>
              <a:off x="60933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"/>
            <p:cNvSpPr/>
            <p:nvPr/>
          </p:nvSpPr>
          <p:spPr>
            <a:xfrm>
              <a:off x="61166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"/>
            <p:cNvSpPr/>
            <p:nvPr/>
          </p:nvSpPr>
          <p:spPr>
            <a:xfrm>
              <a:off x="61399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"/>
            <p:cNvSpPr/>
            <p:nvPr/>
          </p:nvSpPr>
          <p:spPr>
            <a:xfrm>
              <a:off x="61606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"/>
            <p:cNvSpPr/>
            <p:nvPr/>
          </p:nvSpPr>
          <p:spPr>
            <a:xfrm>
              <a:off x="618662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"/>
            <p:cNvSpPr/>
            <p:nvPr/>
          </p:nvSpPr>
          <p:spPr>
            <a:xfrm>
              <a:off x="620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"/>
            <p:cNvSpPr/>
            <p:nvPr/>
          </p:nvSpPr>
          <p:spPr>
            <a:xfrm>
              <a:off x="6233275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2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"/>
            <p:cNvSpPr/>
            <p:nvPr/>
          </p:nvSpPr>
          <p:spPr>
            <a:xfrm>
              <a:off x="62566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"/>
            <p:cNvSpPr/>
            <p:nvPr/>
          </p:nvSpPr>
          <p:spPr>
            <a:xfrm>
              <a:off x="62799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"/>
            <p:cNvSpPr/>
            <p:nvPr/>
          </p:nvSpPr>
          <p:spPr>
            <a:xfrm>
              <a:off x="630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"/>
            <p:cNvSpPr/>
            <p:nvPr/>
          </p:nvSpPr>
          <p:spPr>
            <a:xfrm>
              <a:off x="6323950" y="391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2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"/>
            <p:cNvSpPr/>
            <p:nvPr/>
          </p:nvSpPr>
          <p:spPr>
            <a:xfrm>
              <a:off x="634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"/>
            <p:cNvSpPr/>
            <p:nvPr/>
          </p:nvSpPr>
          <p:spPr>
            <a:xfrm>
              <a:off x="63732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"/>
            <p:cNvSpPr/>
            <p:nvPr/>
          </p:nvSpPr>
          <p:spPr>
            <a:xfrm>
              <a:off x="639660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"/>
            <p:cNvSpPr/>
            <p:nvPr/>
          </p:nvSpPr>
          <p:spPr>
            <a:xfrm>
              <a:off x="641990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2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"/>
            <p:cNvSpPr/>
            <p:nvPr/>
          </p:nvSpPr>
          <p:spPr>
            <a:xfrm>
              <a:off x="644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"/>
            <p:cNvSpPr/>
            <p:nvPr/>
          </p:nvSpPr>
          <p:spPr>
            <a:xfrm>
              <a:off x="6466550" y="391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2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"/>
            <p:cNvSpPr/>
            <p:nvPr/>
          </p:nvSpPr>
          <p:spPr>
            <a:xfrm>
              <a:off x="6487275" y="391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7"/>
                    <a:pt x="415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"/>
            <p:cNvSpPr/>
            <p:nvPr/>
          </p:nvSpPr>
          <p:spPr>
            <a:xfrm>
              <a:off x="6513250" y="391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2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"/>
            <p:cNvSpPr/>
            <p:nvPr/>
          </p:nvSpPr>
          <p:spPr>
            <a:xfrm>
              <a:off x="5999975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1" y="1"/>
                    <a:pt x="1" y="140"/>
                    <a:pt x="1" y="313"/>
                  </a:cubicBezTo>
                  <a:cubicBezTo>
                    <a:pt x="1" y="486"/>
                    <a:pt x="141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"/>
            <p:cNvSpPr/>
            <p:nvPr/>
          </p:nvSpPr>
          <p:spPr>
            <a:xfrm>
              <a:off x="602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"/>
            <p:cNvSpPr/>
            <p:nvPr/>
          </p:nvSpPr>
          <p:spPr>
            <a:xfrm>
              <a:off x="60466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"/>
            <p:cNvSpPr/>
            <p:nvPr/>
          </p:nvSpPr>
          <p:spPr>
            <a:xfrm>
              <a:off x="6067350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"/>
            <p:cNvSpPr/>
            <p:nvPr/>
          </p:nvSpPr>
          <p:spPr>
            <a:xfrm>
              <a:off x="60933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"/>
            <p:cNvSpPr/>
            <p:nvPr/>
          </p:nvSpPr>
          <p:spPr>
            <a:xfrm>
              <a:off x="61166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"/>
            <p:cNvSpPr/>
            <p:nvPr/>
          </p:nvSpPr>
          <p:spPr>
            <a:xfrm>
              <a:off x="61399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"/>
            <p:cNvSpPr/>
            <p:nvPr/>
          </p:nvSpPr>
          <p:spPr>
            <a:xfrm>
              <a:off x="61606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6"/>
                    <a:pt x="417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"/>
            <p:cNvSpPr/>
            <p:nvPr/>
          </p:nvSpPr>
          <p:spPr>
            <a:xfrm>
              <a:off x="618662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"/>
            <p:cNvSpPr/>
            <p:nvPr/>
          </p:nvSpPr>
          <p:spPr>
            <a:xfrm>
              <a:off x="620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"/>
            <p:cNvSpPr/>
            <p:nvPr/>
          </p:nvSpPr>
          <p:spPr>
            <a:xfrm>
              <a:off x="6233275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"/>
            <p:cNvSpPr/>
            <p:nvPr/>
          </p:nvSpPr>
          <p:spPr>
            <a:xfrm>
              <a:off x="62566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"/>
            <p:cNvSpPr/>
            <p:nvPr/>
          </p:nvSpPr>
          <p:spPr>
            <a:xfrm>
              <a:off x="62799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"/>
            <p:cNvSpPr/>
            <p:nvPr/>
          </p:nvSpPr>
          <p:spPr>
            <a:xfrm>
              <a:off x="630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"/>
            <p:cNvSpPr/>
            <p:nvPr/>
          </p:nvSpPr>
          <p:spPr>
            <a:xfrm>
              <a:off x="6323950" y="389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6"/>
                    <a:pt x="416" y="626"/>
                  </a:cubicBezTo>
                  <a:cubicBezTo>
                    <a:pt x="577" y="626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"/>
            <p:cNvSpPr/>
            <p:nvPr/>
          </p:nvSpPr>
          <p:spPr>
            <a:xfrm>
              <a:off x="634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"/>
            <p:cNvSpPr/>
            <p:nvPr/>
          </p:nvSpPr>
          <p:spPr>
            <a:xfrm>
              <a:off x="63732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"/>
            <p:cNvSpPr/>
            <p:nvPr/>
          </p:nvSpPr>
          <p:spPr>
            <a:xfrm>
              <a:off x="639660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"/>
            <p:cNvSpPr/>
            <p:nvPr/>
          </p:nvSpPr>
          <p:spPr>
            <a:xfrm>
              <a:off x="641990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"/>
            <p:cNvSpPr/>
            <p:nvPr/>
          </p:nvSpPr>
          <p:spPr>
            <a:xfrm>
              <a:off x="644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"/>
            <p:cNvSpPr/>
            <p:nvPr/>
          </p:nvSpPr>
          <p:spPr>
            <a:xfrm>
              <a:off x="6466550" y="38914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"/>
            <p:cNvSpPr/>
            <p:nvPr/>
          </p:nvSpPr>
          <p:spPr>
            <a:xfrm>
              <a:off x="6487275" y="389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39" y="1"/>
                    <a:pt x="1" y="337"/>
                    <a:pt x="196" y="534"/>
                  </a:cubicBezTo>
                  <a:cubicBezTo>
                    <a:pt x="260" y="598"/>
                    <a:pt x="338" y="626"/>
                    <a:pt x="415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"/>
            <p:cNvSpPr/>
            <p:nvPr/>
          </p:nvSpPr>
          <p:spPr>
            <a:xfrm>
              <a:off x="6513250" y="38914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"/>
            <p:cNvSpPr/>
            <p:nvPr/>
          </p:nvSpPr>
          <p:spPr>
            <a:xfrm>
              <a:off x="602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"/>
            <p:cNvSpPr/>
            <p:nvPr/>
          </p:nvSpPr>
          <p:spPr>
            <a:xfrm>
              <a:off x="60466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39" y="0"/>
                    <a:pt x="0" y="140"/>
                    <a:pt x="0" y="312"/>
                  </a:cubicBezTo>
                  <a:cubicBezTo>
                    <a:pt x="0" y="485"/>
                    <a:pt x="139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"/>
            <p:cNvSpPr/>
            <p:nvPr/>
          </p:nvSpPr>
          <p:spPr>
            <a:xfrm>
              <a:off x="6067350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"/>
            <p:cNvSpPr/>
            <p:nvPr/>
          </p:nvSpPr>
          <p:spPr>
            <a:xfrm>
              <a:off x="60933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"/>
            <p:cNvSpPr/>
            <p:nvPr/>
          </p:nvSpPr>
          <p:spPr>
            <a:xfrm>
              <a:off x="61166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"/>
            <p:cNvSpPr/>
            <p:nvPr/>
          </p:nvSpPr>
          <p:spPr>
            <a:xfrm>
              <a:off x="61399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"/>
            <p:cNvSpPr/>
            <p:nvPr/>
          </p:nvSpPr>
          <p:spPr>
            <a:xfrm>
              <a:off x="61606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2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"/>
            <p:cNvSpPr/>
            <p:nvPr/>
          </p:nvSpPr>
          <p:spPr>
            <a:xfrm>
              <a:off x="618662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"/>
            <p:cNvSpPr/>
            <p:nvPr/>
          </p:nvSpPr>
          <p:spPr>
            <a:xfrm>
              <a:off x="620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"/>
            <p:cNvSpPr/>
            <p:nvPr/>
          </p:nvSpPr>
          <p:spPr>
            <a:xfrm>
              <a:off x="6233275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"/>
            <p:cNvSpPr/>
            <p:nvPr/>
          </p:nvSpPr>
          <p:spPr>
            <a:xfrm>
              <a:off x="62566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"/>
            <p:cNvSpPr/>
            <p:nvPr/>
          </p:nvSpPr>
          <p:spPr>
            <a:xfrm>
              <a:off x="62799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"/>
            <p:cNvSpPr/>
            <p:nvPr/>
          </p:nvSpPr>
          <p:spPr>
            <a:xfrm>
              <a:off x="630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"/>
            <p:cNvSpPr/>
            <p:nvPr/>
          </p:nvSpPr>
          <p:spPr>
            <a:xfrm>
              <a:off x="6323950" y="38714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"/>
            <p:cNvSpPr/>
            <p:nvPr/>
          </p:nvSpPr>
          <p:spPr>
            <a:xfrm>
              <a:off x="634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"/>
            <p:cNvSpPr/>
            <p:nvPr/>
          </p:nvSpPr>
          <p:spPr>
            <a:xfrm>
              <a:off x="63732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"/>
            <p:cNvSpPr/>
            <p:nvPr/>
          </p:nvSpPr>
          <p:spPr>
            <a:xfrm>
              <a:off x="639660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"/>
            <p:cNvSpPr/>
            <p:nvPr/>
          </p:nvSpPr>
          <p:spPr>
            <a:xfrm>
              <a:off x="641990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"/>
            <p:cNvSpPr/>
            <p:nvPr/>
          </p:nvSpPr>
          <p:spPr>
            <a:xfrm>
              <a:off x="6443250" y="38714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"/>
            <p:cNvSpPr/>
            <p:nvPr/>
          </p:nvSpPr>
          <p:spPr>
            <a:xfrm>
              <a:off x="6466550" y="38714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"/>
            <p:cNvSpPr/>
            <p:nvPr/>
          </p:nvSpPr>
          <p:spPr>
            <a:xfrm>
              <a:off x="6487275" y="387142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0"/>
                  </a:moveTo>
                  <a:cubicBezTo>
                    <a:pt x="139" y="0"/>
                    <a:pt x="1" y="337"/>
                    <a:pt x="196" y="534"/>
                  </a:cubicBezTo>
                  <a:cubicBezTo>
                    <a:pt x="260" y="597"/>
                    <a:pt x="338" y="626"/>
                    <a:pt x="415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"/>
            <p:cNvSpPr/>
            <p:nvPr/>
          </p:nvSpPr>
          <p:spPr>
            <a:xfrm>
              <a:off x="60466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39" y="1"/>
                    <a:pt x="0" y="140"/>
                    <a:pt x="0" y="313"/>
                  </a:cubicBezTo>
                  <a:cubicBezTo>
                    <a:pt x="0" y="486"/>
                    <a:pt x="139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"/>
            <p:cNvSpPr/>
            <p:nvPr/>
          </p:nvSpPr>
          <p:spPr>
            <a:xfrm>
              <a:off x="6067350" y="3851400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0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"/>
            <p:cNvSpPr/>
            <p:nvPr/>
          </p:nvSpPr>
          <p:spPr>
            <a:xfrm>
              <a:off x="60933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"/>
            <p:cNvSpPr/>
            <p:nvPr/>
          </p:nvSpPr>
          <p:spPr>
            <a:xfrm>
              <a:off x="61166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"/>
            <p:cNvSpPr/>
            <p:nvPr/>
          </p:nvSpPr>
          <p:spPr>
            <a:xfrm>
              <a:off x="61399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"/>
            <p:cNvSpPr/>
            <p:nvPr/>
          </p:nvSpPr>
          <p:spPr>
            <a:xfrm>
              <a:off x="61606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"/>
            <p:cNvSpPr/>
            <p:nvPr/>
          </p:nvSpPr>
          <p:spPr>
            <a:xfrm>
              <a:off x="618662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"/>
            <p:cNvSpPr/>
            <p:nvPr/>
          </p:nvSpPr>
          <p:spPr>
            <a:xfrm>
              <a:off x="620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"/>
            <p:cNvSpPr/>
            <p:nvPr/>
          </p:nvSpPr>
          <p:spPr>
            <a:xfrm>
              <a:off x="6233275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"/>
            <p:cNvSpPr/>
            <p:nvPr/>
          </p:nvSpPr>
          <p:spPr>
            <a:xfrm>
              <a:off x="62566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"/>
            <p:cNvSpPr/>
            <p:nvPr/>
          </p:nvSpPr>
          <p:spPr>
            <a:xfrm>
              <a:off x="62799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"/>
            <p:cNvSpPr/>
            <p:nvPr/>
          </p:nvSpPr>
          <p:spPr>
            <a:xfrm>
              <a:off x="630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"/>
            <p:cNvSpPr/>
            <p:nvPr/>
          </p:nvSpPr>
          <p:spPr>
            <a:xfrm>
              <a:off x="6323950" y="3851400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"/>
            <p:cNvSpPr/>
            <p:nvPr/>
          </p:nvSpPr>
          <p:spPr>
            <a:xfrm>
              <a:off x="634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"/>
            <p:cNvSpPr/>
            <p:nvPr/>
          </p:nvSpPr>
          <p:spPr>
            <a:xfrm>
              <a:off x="63732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"/>
            <p:cNvSpPr/>
            <p:nvPr/>
          </p:nvSpPr>
          <p:spPr>
            <a:xfrm>
              <a:off x="639660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"/>
            <p:cNvSpPr/>
            <p:nvPr/>
          </p:nvSpPr>
          <p:spPr>
            <a:xfrm>
              <a:off x="641990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"/>
            <p:cNvSpPr/>
            <p:nvPr/>
          </p:nvSpPr>
          <p:spPr>
            <a:xfrm>
              <a:off x="6443250" y="38514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"/>
            <p:cNvSpPr/>
            <p:nvPr/>
          </p:nvSpPr>
          <p:spPr>
            <a:xfrm>
              <a:off x="6466550" y="3851400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"/>
            <p:cNvSpPr/>
            <p:nvPr/>
          </p:nvSpPr>
          <p:spPr>
            <a:xfrm>
              <a:off x="6067350" y="383140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0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"/>
            <p:cNvSpPr/>
            <p:nvPr/>
          </p:nvSpPr>
          <p:spPr>
            <a:xfrm>
              <a:off x="60933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"/>
            <p:cNvSpPr/>
            <p:nvPr/>
          </p:nvSpPr>
          <p:spPr>
            <a:xfrm>
              <a:off x="61166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"/>
            <p:cNvSpPr/>
            <p:nvPr/>
          </p:nvSpPr>
          <p:spPr>
            <a:xfrm>
              <a:off x="61399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"/>
            <p:cNvSpPr/>
            <p:nvPr/>
          </p:nvSpPr>
          <p:spPr>
            <a:xfrm>
              <a:off x="61606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7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"/>
            <p:cNvSpPr/>
            <p:nvPr/>
          </p:nvSpPr>
          <p:spPr>
            <a:xfrm>
              <a:off x="618662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"/>
            <p:cNvSpPr/>
            <p:nvPr/>
          </p:nvSpPr>
          <p:spPr>
            <a:xfrm>
              <a:off x="620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"/>
            <p:cNvSpPr/>
            <p:nvPr/>
          </p:nvSpPr>
          <p:spPr>
            <a:xfrm>
              <a:off x="6233275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"/>
            <p:cNvSpPr/>
            <p:nvPr/>
          </p:nvSpPr>
          <p:spPr>
            <a:xfrm>
              <a:off x="62566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"/>
            <p:cNvSpPr/>
            <p:nvPr/>
          </p:nvSpPr>
          <p:spPr>
            <a:xfrm>
              <a:off x="62799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"/>
            <p:cNvSpPr/>
            <p:nvPr/>
          </p:nvSpPr>
          <p:spPr>
            <a:xfrm>
              <a:off x="630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"/>
            <p:cNvSpPr/>
            <p:nvPr/>
          </p:nvSpPr>
          <p:spPr>
            <a:xfrm>
              <a:off x="6323950" y="383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"/>
            <p:cNvSpPr/>
            <p:nvPr/>
          </p:nvSpPr>
          <p:spPr>
            <a:xfrm>
              <a:off x="634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"/>
            <p:cNvSpPr/>
            <p:nvPr/>
          </p:nvSpPr>
          <p:spPr>
            <a:xfrm>
              <a:off x="637325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"/>
            <p:cNvSpPr/>
            <p:nvPr/>
          </p:nvSpPr>
          <p:spPr>
            <a:xfrm>
              <a:off x="639660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"/>
            <p:cNvSpPr/>
            <p:nvPr/>
          </p:nvSpPr>
          <p:spPr>
            <a:xfrm>
              <a:off x="6419900" y="383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"/>
            <p:cNvSpPr/>
            <p:nvPr/>
          </p:nvSpPr>
          <p:spPr>
            <a:xfrm>
              <a:off x="6443250" y="383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"/>
            <p:cNvSpPr/>
            <p:nvPr/>
          </p:nvSpPr>
          <p:spPr>
            <a:xfrm>
              <a:off x="60933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"/>
            <p:cNvSpPr/>
            <p:nvPr/>
          </p:nvSpPr>
          <p:spPr>
            <a:xfrm>
              <a:off x="61166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"/>
            <p:cNvSpPr/>
            <p:nvPr/>
          </p:nvSpPr>
          <p:spPr>
            <a:xfrm>
              <a:off x="61399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"/>
            <p:cNvSpPr/>
            <p:nvPr/>
          </p:nvSpPr>
          <p:spPr>
            <a:xfrm>
              <a:off x="61606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0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"/>
            <p:cNvSpPr/>
            <p:nvPr/>
          </p:nvSpPr>
          <p:spPr>
            <a:xfrm>
              <a:off x="618662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"/>
            <p:cNvSpPr/>
            <p:nvPr/>
          </p:nvSpPr>
          <p:spPr>
            <a:xfrm>
              <a:off x="620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"/>
            <p:cNvSpPr/>
            <p:nvPr/>
          </p:nvSpPr>
          <p:spPr>
            <a:xfrm>
              <a:off x="6233275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"/>
            <p:cNvSpPr/>
            <p:nvPr/>
          </p:nvSpPr>
          <p:spPr>
            <a:xfrm>
              <a:off x="62566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"/>
            <p:cNvSpPr/>
            <p:nvPr/>
          </p:nvSpPr>
          <p:spPr>
            <a:xfrm>
              <a:off x="62799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"/>
            <p:cNvSpPr/>
            <p:nvPr/>
          </p:nvSpPr>
          <p:spPr>
            <a:xfrm>
              <a:off x="630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"/>
            <p:cNvSpPr/>
            <p:nvPr/>
          </p:nvSpPr>
          <p:spPr>
            <a:xfrm>
              <a:off x="6323950" y="381140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5"/>
                    <a:pt x="416" y="625"/>
                  </a:cubicBezTo>
                  <a:cubicBezTo>
                    <a:pt x="577" y="625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"/>
            <p:cNvSpPr/>
            <p:nvPr/>
          </p:nvSpPr>
          <p:spPr>
            <a:xfrm>
              <a:off x="634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2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"/>
            <p:cNvSpPr/>
            <p:nvPr/>
          </p:nvSpPr>
          <p:spPr>
            <a:xfrm>
              <a:off x="637325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"/>
            <p:cNvSpPr/>
            <p:nvPr/>
          </p:nvSpPr>
          <p:spPr>
            <a:xfrm>
              <a:off x="6396600" y="38114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"/>
            <p:cNvSpPr/>
            <p:nvPr/>
          </p:nvSpPr>
          <p:spPr>
            <a:xfrm>
              <a:off x="6419900" y="381140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"/>
            <p:cNvSpPr/>
            <p:nvPr/>
          </p:nvSpPr>
          <p:spPr>
            <a:xfrm>
              <a:off x="61399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"/>
            <p:cNvSpPr/>
            <p:nvPr/>
          </p:nvSpPr>
          <p:spPr>
            <a:xfrm>
              <a:off x="61606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7" y="626"/>
                    <a:pt x="731" y="501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"/>
            <p:cNvSpPr/>
            <p:nvPr/>
          </p:nvSpPr>
          <p:spPr>
            <a:xfrm>
              <a:off x="618662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"/>
            <p:cNvSpPr/>
            <p:nvPr/>
          </p:nvSpPr>
          <p:spPr>
            <a:xfrm>
              <a:off x="620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"/>
            <p:cNvSpPr/>
            <p:nvPr/>
          </p:nvSpPr>
          <p:spPr>
            <a:xfrm>
              <a:off x="6233275" y="37913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"/>
            <p:cNvSpPr/>
            <p:nvPr/>
          </p:nvSpPr>
          <p:spPr>
            <a:xfrm>
              <a:off x="62566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"/>
            <p:cNvSpPr/>
            <p:nvPr/>
          </p:nvSpPr>
          <p:spPr>
            <a:xfrm>
              <a:off x="62799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"/>
            <p:cNvSpPr/>
            <p:nvPr/>
          </p:nvSpPr>
          <p:spPr>
            <a:xfrm>
              <a:off x="630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"/>
            <p:cNvSpPr/>
            <p:nvPr/>
          </p:nvSpPr>
          <p:spPr>
            <a:xfrm>
              <a:off x="6323950" y="3791375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"/>
            <p:cNvSpPr/>
            <p:nvPr/>
          </p:nvSpPr>
          <p:spPr>
            <a:xfrm>
              <a:off x="634990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"/>
            <p:cNvSpPr/>
            <p:nvPr/>
          </p:nvSpPr>
          <p:spPr>
            <a:xfrm>
              <a:off x="6373250" y="379137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"/>
            <p:cNvSpPr/>
            <p:nvPr/>
          </p:nvSpPr>
          <p:spPr>
            <a:xfrm>
              <a:off x="618662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"/>
            <p:cNvSpPr/>
            <p:nvPr/>
          </p:nvSpPr>
          <p:spPr>
            <a:xfrm>
              <a:off x="620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"/>
            <p:cNvSpPr/>
            <p:nvPr/>
          </p:nvSpPr>
          <p:spPr>
            <a:xfrm>
              <a:off x="6233275" y="37713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"/>
            <p:cNvSpPr/>
            <p:nvPr/>
          </p:nvSpPr>
          <p:spPr>
            <a:xfrm>
              <a:off x="625660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"/>
            <p:cNvSpPr/>
            <p:nvPr/>
          </p:nvSpPr>
          <p:spPr>
            <a:xfrm>
              <a:off x="62799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"/>
            <p:cNvSpPr/>
            <p:nvPr/>
          </p:nvSpPr>
          <p:spPr>
            <a:xfrm>
              <a:off x="6303250" y="377137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"/>
            <p:cNvSpPr/>
            <p:nvPr/>
          </p:nvSpPr>
          <p:spPr>
            <a:xfrm>
              <a:off x="6323950" y="3771375"/>
              <a:ext cx="18300" cy="15625"/>
            </a:xfrm>
            <a:custGeom>
              <a:avLst/>
              <a:gdLst/>
              <a:ahLst/>
              <a:cxnLst/>
              <a:rect l="l" t="t" r="r" b="b"/>
              <a:pathLst>
                <a:path w="732" h="625" extrusionOk="0">
                  <a:moveTo>
                    <a:pt x="419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40" y="625"/>
                    <a:pt x="417" y="625"/>
                  </a:cubicBezTo>
                  <a:cubicBezTo>
                    <a:pt x="577" y="625"/>
                    <a:pt x="731" y="500"/>
                    <a:pt x="731" y="313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"/>
            <p:cNvSpPr/>
            <p:nvPr/>
          </p:nvSpPr>
          <p:spPr>
            <a:xfrm>
              <a:off x="61399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"/>
            <p:cNvSpPr/>
            <p:nvPr/>
          </p:nvSpPr>
          <p:spPr>
            <a:xfrm>
              <a:off x="61606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2" y="598"/>
                    <a:pt x="340" y="627"/>
                    <a:pt x="417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0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"/>
            <p:cNvSpPr/>
            <p:nvPr/>
          </p:nvSpPr>
          <p:spPr>
            <a:xfrm>
              <a:off x="618662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"/>
            <p:cNvSpPr/>
            <p:nvPr/>
          </p:nvSpPr>
          <p:spPr>
            <a:xfrm>
              <a:off x="620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"/>
            <p:cNvSpPr/>
            <p:nvPr/>
          </p:nvSpPr>
          <p:spPr>
            <a:xfrm>
              <a:off x="6233275" y="43917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1" y="1"/>
                    <a:pt x="0" y="140"/>
                    <a:pt x="0" y="313"/>
                  </a:cubicBezTo>
                  <a:cubicBezTo>
                    <a:pt x="0" y="486"/>
                    <a:pt x="141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"/>
            <p:cNvSpPr/>
            <p:nvPr/>
          </p:nvSpPr>
          <p:spPr>
            <a:xfrm>
              <a:off x="62566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"/>
            <p:cNvSpPr/>
            <p:nvPr/>
          </p:nvSpPr>
          <p:spPr>
            <a:xfrm>
              <a:off x="62799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4" y="625"/>
                    <a:pt x="625" y="486"/>
                    <a:pt x="625" y="313"/>
                  </a:cubicBezTo>
                  <a:cubicBezTo>
                    <a:pt x="625" y="140"/>
                    <a:pt x="484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"/>
            <p:cNvSpPr/>
            <p:nvPr/>
          </p:nvSpPr>
          <p:spPr>
            <a:xfrm>
              <a:off x="630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"/>
            <p:cNvSpPr/>
            <p:nvPr/>
          </p:nvSpPr>
          <p:spPr>
            <a:xfrm>
              <a:off x="6323950" y="4391725"/>
              <a:ext cx="18300" cy="15675"/>
            </a:xfrm>
            <a:custGeom>
              <a:avLst/>
              <a:gdLst/>
              <a:ahLst/>
              <a:cxnLst/>
              <a:rect l="l" t="t" r="r" b="b"/>
              <a:pathLst>
                <a:path w="732" h="627" extrusionOk="0">
                  <a:moveTo>
                    <a:pt x="419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40" y="627"/>
                    <a:pt x="416" y="627"/>
                  </a:cubicBezTo>
                  <a:cubicBezTo>
                    <a:pt x="577" y="627"/>
                    <a:pt x="731" y="502"/>
                    <a:pt x="731" y="313"/>
                  </a:cubicBezTo>
                  <a:cubicBezTo>
                    <a:pt x="731" y="140"/>
                    <a:pt x="592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"/>
            <p:cNvSpPr/>
            <p:nvPr/>
          </p:nvSpPr>
          <p:spPr>
            <a:xfrm>
              <a:off x="634990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2" y="1"/>
                    <a:pt x="1" y="140"/>
                    <a:pt x="1" y="313"/>
                  </a:cubicBezTo>
                  <a:cubicBezTo>
                    <a:pt x="1" y="486"/>
                    <a:pt x="142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"/>
            <p:cNvSpPr/>
            <p:nvPr/>
          </p:nvSpPr>
          <p:spPr>
            <a:xfrm>
              <a:off x="6373250" y="4391725"/>
              <a:ext cx="15650" cy="15650"/>
            </a:xfrm>
            <a:custGeom>
              <a:avLst/>
              <a:gdLst/>
              <a:ahLst/>
              <a:cxnLst/>
              <a:rect l="l" t="t" r="r" b="b"/>
              <a:pathLst>
                <a:path w="626" h="626" extrusionOk="0">
                  <a:moveTo>
                    <a:pt x="313" y="1"/>
                  </a:moveTo>
                  <a:cubicBezTo>
                    <a:pt x="140" y="1"/>
                    <a:pt x="1" y="140"/>
                    <a:pt x="1" y="313"/>
                  </a:cubicBezTo>
                  <a:cubicBezTo>
                    <a:pt x="1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"/>
            <p:cNvSpPr/>
            <p:nvPr/>
          </p:nvSpPr>
          <p:spPr>
            <a:xfrm>
              <a:off x="60933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"/>
            <p:cNvSpPr/>
            <p:nvPr/>
          </p:nvSpPr>
          <p:spPr>
            <a:xfrm>
              <a:off x="61166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"/>
            <p:cNvSpPr/>
            <p:nvPr/>
          </p:nvSpPr>
          <p:spPr>
            <a:xfrm>
              <a:off x="61399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"/>
            <p:cNvSpPr/>
            <p:nvPr/>
          </p:nvSpPr>
          <p:spPr>
            <a:xfrm>
              <a:off x="61606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140" y="1"/>
                    <a:pt x="1" y="336"/>
                    <a:pt x="198" y="533"/>
                  </a:cubicBezTo>
                  <a:cubicBezTo>
                    <a:pt x="262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2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"/>
            <p:cNvSpPr/>
            <p:nvPr/>
          </p:nvSpPr>
          <p:spPr>
            <a:xfrm>
              <a:off x="618662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"/>
            <p:cNvSpPr/>
            <p:nvPr/>
          </p:nvSpPr>
          <p:spPr>
            <a:xfrm>
              <a:off x="618662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"/>
            <p:cNvSpPr/>
            <p:nvPr/>
          </p:nvSpPr>
          <p:spPr>
            <a:xfrm>
              <a:off x="620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"/>
            <p:cNvSpPr/>
            <p:nvPr/>
          </p:nvSpPr>
          <p:spPr>
            <a:xfrm>
              <a:off x="6233275" y="44117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2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"/>
            <p:cNvSpPr/>
            <p:nvPr/>
          </p:nvSpPr>
          <p:spPr>
            <a:xfrm>
              <a:off x="625660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"/>
            <p:cNvSpPr/>
            <p:nvPr/>
          </p:nvSpPr>
          <p:spPr>
            <a:xfrm>
              <a:off x="62799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2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"/>
            <p:cNvSpPr/>
            <p:nvPr/>
          </p:nvSpPr>
          <p:spPr>
            <a:xfrm>
              <a:off x="6303250" y="4411750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2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"/>
            <p:cNvSpPr/>
            <p:nvPr/>
          </p:nvSpPr>
          <p:spPr>
            <a:xfrm>
              <a:off x="6323950" y="441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19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40" y="626"/>
                    <a:pt x="416" y="626"/>
                  </a:cubicBezTo>
                  <a:cubicBezTo>
                    <a:pt x="577" y="626"/>
                    <a:pt x="731" y="501"/>
                    <a:pt x="731" y="312"/>
                  </a:cubicBezTo>
                  <a:cubicBezTo>
                    <a:pt x="731" y="140"/>
                    <a:pt x="592" y="0"/>
                    <a:pt x="41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"/>
            <p:cNvSpPr/>
            <p:nvPr/>
          </p:nvSpPr>
          <p:spPr>
            <a:xfrm>
              <a:off x="620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"/>
            <p:cNvSpPr/>
            <p:nvPr/>
          </p:nvSpPr>
          <p:spPr>
            <a:xfrm>
              <a:off x="6233275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1" y="0"/>
                    <a:pt x="0" y="140"/>
                    <a:pt x="0" y="313"/>
                  </a:cubicBezTo>
                  <a:cubicBezTo>
                    <a:pt x="0" y="485"/>
                    <a:pt x="141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"/>
            <p:cNvSpPr/>
            <p:nvPr/>
          </p:nvSpPr>
          <p:spPr>
            <a:xfrm>
              <a:off x="62566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"/>
            <p:cNvSpPr/>
            <p:nvPr/>
          </p:nvSpPr>
          <p:spPr>
            <a:xfrm>
              <a:off x="62799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"/>
            <p:cNvSpPr/>
            <p:nvPr/>
          </p:nvSpPr>
          <p:spPr>
            <a:xfrm>
              <a:off x="630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"/>
            <p:cNvSpPr/>
            <p:nvPr/>
          </p:nvSpPr>
          <p:spPr>
            <a:xfrm>
              <a:off x="6323950" y="4371750"/>
              <a:ext cx="18300" cy="15650"/>
            </a:xfrm>
            <a:custGeom>
              <a:avLst/>
              <a:gdLst/>
              <a:ahLst/>
              <a:cxnLst/>
              <a:rect l="l" t="t" r="r" b="b"/>
              <a:pathLst>
                <a:path w="732" h="626" extrusionOk="0">
                  <a:moveTo>
                    <a:pt x="422" y="1"/>
                  </a:moveTo>
                  <a:cubicBezTo>
                    <a:pt x="421" y="1"/>
                    <a:pt x="420" y="1"/>
                    <a:pt x="419" y="1"/>
                  </a:cubicBezTo>
                  <a:cubicBezTo>
                    <a:pt x="418" y="1"/>
                    <a:pt x="418" y="1"/>
                    <a:pt x="417" y="1"/>
                  </a:cubicBezTo>
                  <a:cubicBezTo>
                    <a:pt x="139" y="1"/>
                    <a:pt x="1" y="336"/>
                    <a:pt x="198" y="533"/>
                  </a:cubicBezTo>
                  <a:cubicBezTo>
                    <a:pt x="261" y="597"/>
                    <a:pt x="340" y="625"/>
                    <a:pt x="417" y="625"/>
                  </a:cubicBezTo>
                  <a:cubicBezTo>
                    <a:pt x="577" y="625"/>
                    <a:pt x="731" y="501"/>
                    <a:pt x="731" y="313"/>
                  </a:cubicBezTo>
                  <a:cubicBezTo>
                    <a:pt x="731" y="141"/>
                    <a:pt x="593" y="1"/>
                    <a:pt x="42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"/>
            <p:cNvSpPr/>
            <p:nvPr/>
          </p:nvSpPr>
          <p:spPr>
            <a:xfrm>
              <a:off x="634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2" y="0"/>
                    <a:pt x="1" y="140"/>
                    <a:pt x="1" y="313"/>
                  </a:cubicBezTo>
                  <a:cubicBezTo>
                    <a:pt x="1" y="485"/>
                    <a:pt x="142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"/>
            <p:cNvSpPr/>
            <p:nvPr/>
          </p:nvSpPr>
          <p:spPr>
            <a:xfrm>
              <a:off x="637325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"/>
            <p:cNvSpPr/>
            <p:nvPr/>
          </p:nvSpPr>
          <p:spPr>
            <a:xfrm>
              <a:off x="6396600" y="43717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4" y="625"/>
                    <a:pt x="625" y="485"/>
                    <a:pt x="625" y="313"/>
                  </a:cubicBezTo>
                  <a:cubicBezTo>
                    <a:pt x="625" y="140"/>
                    <a:pt x="484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"/>
            <p:cNvSpPr/>
            <p:nvPr/>
          </p:nvSpPr>
          <p:spPr>
            <a:xfrm>
              <a:off x="6419900" y="4371725"/>
              <a:ext cx="15650" cy="15625"/>
            </a:xfrm>
            <a:custGeom>
              <a:avLst/>
              <a:gdLst/>
              <a:ahLst/>
              <a:cxnLst/>
              <a:rect l="l" t="t" r="r" b="b"/>
              <a:pathLst>
                <a:path w="626" h="625" extrusionOk="0">
                  <a:moveTo>
                    <a:pt x="313" y="0"/>
                  </a:moveTo>
                  <a:cubicBezTo>
                    <a:pt x="140" y="0"/>
                    <a:pt x="1" y="140"/>
                    <a:pt x="1" y="313"/>
                  </a:cubicBezTo>
                  <a:cubicBezTo>
                    <a:pt x="1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"/>
            <p:cNvSpPr/>
            <p:nvPr/>
          </p:nvSpPr>
          <p:spPr>
            <a:xfrm>
              <a:off x="6536550" y="42516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"/>
            <p:cNvSpPr/>
            <p:nvPr/>
          </p:nvSpPr>
          <p:spPr>
            <a:xfrm>
              <a:off x="6536550" y="42316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"/>
            <p:cNvSpPr/>
            <p:nvPr/>
          </p:nvSpPr>
          <p:spPr>
            <a:xfrm>
              <a:off x="653655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3" y="623"/>
                  </a:cubicBezTo>
                  <a:cubicBezTo>
                    <a:pt x="486" y="623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"/>
            <p:cNvSpPr/>
            <p:nvPr/>
          </p:nvSpPr>
          <p:spPr>
            <a:xfrm>
              <a:off x="6559900" y="4211650"/>
              <a:ext cx="15625" cy="15600"/>
            </a:xfrm>
            <a:custGeom>
              <a:avLst/>
              <a:gdLst/>
              <a:ahLst/>
              <a:cxnLst/>
              <a:rect l="l" t="t" r="r" b="b"/>
              <a:pathLst>
                <a:path w="625" h="624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3"/>
                    <a:pt x="312" y="623"/>
                  </a:cubicBezTo>
                  <a:cubicBezTo>
                    <a:pt x="485" y="623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"/>
            <p:cNvSpPr/>
            <p:nvPr/>
          </p:nvSpPr>
          <p:spPr>
            <a:xfrm>
              <a:off x="653655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"/>
            <p:cNvSpPr/>
            <p:nvPr/>
          </p:nvSpPr>
          <p:spPr>
            <a:xfrm>
              <a:off x="6559900" y="41916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2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"/>
            <p:cNvSpPr/>
            <p:nvPr/>
          </p:nvSpPr>
          <p:spPr>
            <a:xfrm>
              <a:off x="653655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"/>
            <p:cNvSpPr/>
            <p:nvPr/>
          </p:nvSpPr>
          <p:spPr>
            <a:xfrm>
              <a:off x="6559900" y="417160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"/>
            <p:cNvSpPr/>
            <p:nvPr/>
          </p:nvSpPr>
          <p:spPr>
            <a:xfrm>
              <a:off x="653655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"/>
            <p:cNvSpPr/>
            <p:nvPr/>
          </p:nvSpPr>
          <p:spPr>
            <a:xfrm>
              <a:off x="6559900" y="415157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"/>
            <p:cNvSpPr/>
            <p:nvPr/>
          </p:nvSpPr>
          <p:spPr>
            <a:xfrm>
              <a:off x="6580575" y="4151575"/>
              <a:ext cx="18250" cy="15675"/>
            </a:xfrm>
            <a:custGeom>
              <a:avLst/>
              <a:gdLst/>
              <a:ahLst/>
              <a:cxnLst/>
              <a:rect l="l" t="t" r="r" b="b"/>
              <a:pathLst>
                <a:path w="730" h="627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7"/>
                    <a:pt x="416" y="627"/>
                  </a:cubicBezTo>
                  <a:cubicBezTo>
                    <a:pt x="576" y="627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"/>
            <p:cNvSpPr/>
            <p:nvPr/>
          </p:nvSpPr>
          <p:spPr>
            <a:xfrm>
              <a:off x="653655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"/>
            <p:cNvSpPr/>
            <p:nvPr/>
          </p:nvSpPr>
          <p:spPr>
            <a:xfrm>
              <a:off x="6559900" y="413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"/>
            <p:cNvSpPr/>
            <p:nvPr/>
          </p:nvSpPr>
          <p:spPr>
            <a:xfrm>
              <a:off x="6580575" y="413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"/>
            <p:cNvSpPr/>
            <p:nvPr/>
          </p:nvSpPr>
          <p:spPr>
            <a:xfrm>
              <a:off x="653655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2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"/>
            <p:cNvSpPr/>
            <p:nvPr/>
          </p:nvSpPr>
          <p:spPr>
            <a:xfrm>
              <a:off x="6559900" y="411157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2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2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"/>
            <p:cNvSpPr/>
            <p:nvPr/>
          </p:nvSpPr>
          <p:spPr>
            <a:xfrm>
              <a:off x="6580575" y="4111575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0"/>
                  </a:moveTo>
                  <a:cubicBezTo>
                    <a:pt x="140" y="0"/>
                    <a:pt x="1" y="337"/>
                    <a:pt x="198" y="534"/>
                  </a:cubicBezTo>
                  <a:cubicBezTo>
                    <a:pt x="261" y="597"/>
                    <a:pt x="339" y="626"/>
                    <a:pt x="416" y="626"/>
                  </a:cubicBezTo>
                  <a:cubicBezTo>
                    <a:pt x="576" y="626"/>
                    <a:pt x="730" y="501"/>
                    <a:pt x="730" y="312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"/>
            <p:cNvSpPr/>
            <p:nvPr/>
          </p:nvSpPr>
          <p:spPr>
            <a:xfrm>
              <a:off x="653655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"/>
            <p:cNvSpPr/>
            <p:nvPr/>
          </p:nvSpPr>
          <p:spPr>
            <a:xfrm>
              <a:off x="6559900" y="40915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"/>
            <p:cNvSpPr/>
            <p:nvPr/>
          </p:nvSpPr>
          <p:spPr>
            <a:xfrm>
              <a:off x="6580575" y="4091550"/>
              <a:ext cx="18250" cy="15650"/>
            </a:xfrm>
            <a:custGeom>
              <a:avLst/>
              <a:gdLst/>
              <a:ahLst/>
              <a:cxnLst/>
              <a:rect l="l" t="t" r="r" b="b"/>
              <a:pathLst>
                <a:path w="730" h="626" extrusionOk="0">
                  <a:moveTo>
                    <a:pt x="418" y="1"/>
                  </a:moveTo>
                  <a:cubicBezTo>
                    <a:pt x="140" y="1"/>
                    <a:pt x="1" y="337"/>
                    <a:pt x="198" y="534"/>
                  </a:cubicBezTo>
                  <a:cubicBezTo>
                    <a:pt x="261" y="598"/>
                    <a:pt x="339" y="626"/>
                    <a:pt x="416" y="626"/>
                  </a:cubicBezTo>
                  <a:cubicBezTo>
                    <a:pt x="576" y="626"/>
                    <a:pt x="730" y="502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"/>
            <p:cNvSpPr/>
            <p:nvPr/>
          </p:nvSpPr>
          <p:spPr>
            <a:xfrm>
              <a:off x="653655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"/>
            <p:cNvSpPr/>
            <p:nvPr/>
          </p:nvSpPr>
          <p:spPr>
            <a:xfrm>
              <a:off x="6559900" y="40715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5"/>
                    <a:pt x="140" y="625"/>
                    <a:pt x="312" y="625"/>
                  </a:cubicBezTo>
                  <a:cubicBezTo>
                    <a:pt x="485" y="625"/>
                    <a:pt x="625" y="485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"/>
            <p:cNvSpPr/>
            <p:nvPr/>
          </p:nvSpPr>
          <p:spPr>
            <a:xfrm>
              <a:off x="6580575" y="4071550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0"/>
                  </a:moveTo>
                  <a:cubicBezTo>
                    <a:pt x="140" y="0"/>
                    <a:pt x="1" y="337"/>
                    <a:pt x="198" y="532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0"/>
                    <a:pt x="418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"/>
            <p:cNvSpPr/>
            <p:nvPr/>
          </p:nvSpPr>
          <p:spPr>
            <a:xfrm>
              <a:off x="653655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3" y="626"/>
                  </a:cubicBezTo>
                  <a:cubicBezTo>
                    <a:pt x="486" y="626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"/>
            <p:cNvSpPr/>
            <p:nvPr/>
          </p:nvSpPr>
          <p:spPr>
            <a:xfrm>
              <a:off x="6559900" y="405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6"/>
                    <a:pt x="312" y="626"/>
                  </a:cubicBezTo>
                  <a:cubicBezTo>
                    <a:pt x="485" y="626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"/>
            <p:cNvSpPr/>
            <p:nvPr/>
          </p:nvSpPr>
          <p:spPr>
            <a:xfrm>
              <a:off x="6580600" y="4051525"/>
              <a:ext cx="18225" cy="15650"/>
            </a:xfrm>
            <a:custGeom>
              <a:avLst/>
              <a:gdLst/>
              <a:ahLst/>
              <a:cxnLst/>
              <a:rect l="l" t="t" r="r" b="b"/>
              <a:pathLst>
                <a:path w="729" h="626" extrusionOk="0">
                  <a:moveTo>
                    <a:pt x="419" y="1"/>
                  </a:moveTo>
                  <a:cubicBezTo>
                    <a:pt x="419" y="1"/>
                    <a:pt x="418" y="1"/>
                    <a:pt x="417" y="1"/>
                  </a:cubicBezTo>
                  <a:cubicBezTo>
                    <a:pt x="416" y="1"/>
                    <a:pt x="415" y="1"/>
                    <a:pt x="415" y="1"/>
                  </a:cubicBezTo>
                  <a:cubicBezTo>
                    <a:pt x="139" y="1"/>
                    <a:pt x="0" y="336"/>
                    <a:pt x="197" y="533"/>
                  </a:cubicBezTo>
                  <a:cubicBezTo>
                    <a:pt x="260" y="597"/>
                    <a:pt x="338" y="625"/>
                    <a:pt x="415" y="625"/>
                  </a:cubicBezTo>
                  <a:cubicBezTo>
                    <a:pt x="575" y="625"/>
                    <a:pt x="729" y="501"/>
                    <a:pt x="729" y="313"/>
                  </a:cubicBezTo>
                  <a:cubicBezTo>
                    <a:pt x="729" y="141"/>
                    <a:pt x="591" y="1"/>
                    <a:pt x="41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"/>
            <p:cNvSpPr/>
            <p:nvPr/>
          </p:nvSpPr>
          <p:spPr>
            <a:xfrm>
              <a:off x="653655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"/>
            <p:cNvSpPr/>
            <p:nvPr/>
          </p:nvSpPr>
          <p:spPr>
            <a:xfrm>
              <a:off x="6559900" y="4031525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6"/>
                    <a:pt x="140" y="625"/>
                    <a:pt x="312" y="625"/>
                  </a:cubicBezTo>
                  <a:cubicBezTo>
                    <a:pt x="485" y="625"/>
                    <a:pt x="625" y="486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"/>
            <p:cNvSpPr/>
            <p:nvPr/>
          </p:nvSpPr>
          <p:spPr>
            <a:xfrm>
              <a:off x="6580575" y="4031525"/>
              <a:ext cx="18250" cy="15625"/>
            </a:xfrm>
            <a:custGeom>
              <a:avLst/>
              <a:gdLst/>
              <a:ahLst/>
              <a:cxnLst/>
              <a:rect l="l" t="t" r="r" b="b"/>
              <a:pathLst>
                <a:path w="730" h="625" extrusionOk="0">
                  <a:moveTo>
                    <a:pt x="418" y="1"/>
                  </a:moveTo>
                  <a:cubicBezTo>
                    <a:pt x="140" y="1"/>
                    <a:pt x="1" y="337"/>
                    <a:pt x="198" y="533"/>
                  </a:cubicBezTo>
                  <a:cubicBezTo>
                    <a:pt x="261" y="596"/>
                    <a:pt x="339" y="625"/>
                    <a:pt x="416" y="625"/>
                  </a:cubicBezTo>
                  <a:cubicBezTo>
                    <a:pt x="576" y="625"/>
                    <a:pt x="730" y="500"/>
                    <a:pt x="730" y="313"/>
                  </a:cubicBezTo>
                  <a:cubicBezTo>
                    <a:pt x="730" y="140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"/>
            <p:cNvSpPr/>
            <p:nvPr/>
          </p:nvSpPr>
          <p:spPr>
            <a:xfrm>
              <a:off x="653655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"/>
            <p:cNvSpPr/>
            <p:nvPr/>
          </p:nvSpPr>
          <p:spPr>
            <a:xfrm>
              <a:off x="6559900" y="4011525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2" y="0"/>
                  </a:moveTo>
                  <a:cubicBezTo>
                    <a:pt x="140" y="0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0"/>
                    <a:pt x="31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"/>
            <p:cNvSpPr/>
            <p:nvPr/>
          </p:nvSpPr>
          <p:spPr>
            <a:xfrm>
              <a:off x="653655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"/>
            <p:cNvSpPr/>
            <p:nvPr/>
          </p:nvSpPr>
          <p:spPr>
            <a:xfrm>
              <a:off x="6559900" y="399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"/>
            <p:cNvSpPr/>
            <p:nvPr/>
          </p:nvSpPr>
          <p:spPr>
            <a:xfrm>
              <a:off x="653655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3" y="625"/>
                  </a:cubicBezTo>
                  <a:cubicBezTo>
                    <a:pt x="486" y="625"/>
                    <a:pt x="625" y="484"/>
                    <a:pt x="625" y="313"/>
                  </a:cubicBezTo>
                  <a:cubicBezTo>
                    <a:pt x="625" y="140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"/>
            <p:cNvSpPr/>
            <p:nvPr/>
          </p:nvSpPr>
          <p:spPr>
            <a:xfrm>
              <a:off x="6559900" y="397150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2" y="1"/>
                  </a:moveTo>
                  <a:cubicBezTo>
                    <a:pt x="140" y="1"/>
                    <a:pt x="0" y="140"/>
                    <a:pt x="0" y="313"/>
                  </a:cubicBezTo>
                  <a:cubicBezTo>
                    <a:pt x="0" y="484"/>
                    <a:pt x="140" y="625"/>
                    <a:pt x="312" y="625"/>
                  </a:cubicBezTo>
                  <a:cubicBezTo>
                    <a:pt x="485" y="625"/>
                    <a:pt x="625" y="484"/>
                    <a:pt x="625" y="313"/>
                  </a:cubicBezTo>
                  <a:cubicBezTo>
                    <a:pt x="625" y="140"/>
                    <a:pt x="485" y="1"/>
                    <a:pt x="31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"/>
            <p:cNvSpPr/>
            <p:nvPr/>
          </p:nvSpPr>
          <p:spPr>
            <a:xfrm>
              <a:off x="6536550" y="3951450"/>
              <a:ext cx="15625" cy="15650"/>
            </a:xfrm>
            <a:custGeom>
              <a:avLst/>
              <a:gdLst/>
              <a:ahLst/>
              <a:cxnLst/>
              <a:rect l="l" t="t" r="r" b="b"/>
              <a:pathLst>
                <a:path w="625" h="626" extrusionOk="0">
                  <a:moveTo>
                    <a:pt x="313" y="1"/>
                  </a:moveTo>
                  <a:cubicBezTo>
                    <a:pt x="140" y="1"/>
                    <a:pt x="0" y="142"/>
                    <a:pt x="0" y="313"/>
                  </a:cubicBezTo>
                  <a:cubicBezTo>
                    <a:pt x="0" y="486"/>
                    <a:pt x="140" y="625"/>
                    <a:pt x="313" y="625"/>
                  </a:cubicBezTo>
                  <a:cubicBezTo>
                    <a:pt x="486" y="625"/>
                    <a:pt x="625" y="486"/>
                    <a:pt x="625" y="313"/>
                  </a:cubicBezTo>
                  <a:cubicBezTo>
                    <a:pt x="625" y="142"/>
                    <a:pt x="486" y="1"/>
                    <a:pt x="31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"/>
            <p:cNvSpPr/>
            <p:nvPr/>
          </p:nvSpPr>
          <p:spPr>
            <a:xfrm>
              <a:off x="6536550" y="3931450"/>
              <a:ext cx="15625" cy="15625"/>
            </a:xfrm>
            <a:custGeom>
              <a:avLst/>
              <a:gdLst/>
              <a:ahLst/>
              <a:cxnLst/>
              <a:rect l="l" t="t" r="r" b="b"/>
              <a:pathLst>
                <a:path w="625" h="625" extrusionOk="0">
                  <a:moveTo>
                    <a:pt x="313" y="0"/>
                  </a:moveTo>
                  <a:cubicBezTo>
                    <a:pt x="140" y="0"/>
                    <a:pt x="0" y="141"/>
                    <a:pt x="0" y="313"/>
                  </a:cubicBezTo>
                  <a:cubicBezTo>
                    <a:pt x="0" y="485"/>
                    <a:pt x="140" y="625"/>
                    <a:pt x="313" y="625"/>
                  </a:cubicBezTo>
                  <a:cubicBezTo>
                    <a:pt x="486" y="625"/>
                    <a:pt x="625" y="485"/>
                    <a:pt x="625" y="313"/>
                  </a:cubicBezTo>
                  <a:cubicBezTo>
                    <a:pt x="625" y="141"/>
                    <a:pt x="486" y="0"/>
                    <a:pt x="31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2"/>
          <p:cNvGrpSpPr/>
          <p:nvPr/>
        </p:nvGrpSpPr>
        <p:grpSpPr>
          <a:xfrm>
            <a:off x="3490929" y="4281490"/>
            <a:ext cx="1490178" cy="21378"/>
            <a:chOff x="2940000" y="3484425"/>
            <a:chExt cx="876575" cy="12575"/>
          </a:xfrm>
        </p:grpSpPr>
        <p:sp>
          <p:nvSpPr>
            <p:cNvPr id="987" name="Google Shape;987;p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9" name="Google Shape;999;p2"/>
          <p:cNvSpPr/>
          <p:nvPr/>
        </p:nvSpPr>
        <p:spPr>
          <a:xfrm>
            <a:off x="4370697" y="4177725"/>
            <a:ext cx="3232040" cy="3232125"/>
          </a:xfrm>
          <a:custGeom>
            <a:avLst/>
            <a:gdLst/>
            <a:ahLst/>
            <a:cxnLst/>
            <a:rect l="l" t="t" r="r" b="b"/>
            <a:pathLst>
              <a:path w="76048" h="76050" extrusionOk="0">
                <a:moveTo>
                  <a:pt x="38024" y="210"/>
                </a:moveTo>
                <a:cubicBezTo>
                  <a:pt x="58874" y="210"/>
                  <a:pt x="75838" y="17174"/>
                  <a:pt x="75838" y="38024"/>
                </a:cubicBezTo>
                <a:cubicBezTo>
                  <a:pt x="75838" y="58876"/>
                  <a:pt x="58874" y="75840"/>
                  <a:pt x="38024" y="75840"/>
                </a:cubicBezTo>
                <a:cubicBezTo>
                  <a:pt x="17173" y="75840"/>
                  <a:pt x="209" y="58876"/>
                  <a:pt x="209" y="38024"/>
                </a:cubicBezTo>
                <a:cubicBezTo>
                  <a:pt x="209" y="17174"/>
                  <a:pt x="17173" y="210"/>
                  <a:pt x="38024" y="210"/>
                </a:cubicBezTo>
                <a:close/>
                <a:moveTo>
                  <a:pt x="38024" y="1"/>
                </a:moveTo>
                <a:cubicBezTo>
                  <a:pt x="17058" y="1"/>
                  <a:pt x="0" y="17059"/>
                  <a:pt x="0" y="38024"/>
                </a:cubicBezTo>
                <a:cubicBezTo>
                  <a:pt x="0" y="58992"/>
                  <a:pt x="17058" y="76049"/>
                  <a:pt x="38024" y="76049"/>
                </a:cubicBezTo>
                <a:cubicBezTo>
                  <a:pt x="58989" y="76049"/>
                  <a:pt x="76047" y="58992"/>
                  <a:pt x="76047" y="38024"/>
                </a:cubicBezTo>
                <a:cubicBezTo>
                  <a:pt x="76047" y="17059"/>
                  <a:pt x="58989" y="1"/>
                  <a:pt x="38024" y="1"/>
                </a:cubicBez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2"/>
          <p:cNvSpPr/>
          <p:nvPr/>
        </p:nvSpPr>
        <p:spPr>
          <a:xfrm>
            <a:off x="3631386" y="4527363"/>
            <a:ext cx="1900005" cy="1900005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1" name="Google Shape;1001;p2"/>
          <p:cNvGrpSpPr/>
          <p:nvPr/>
        </p:nvGrpSpPr>
        <p:grpSpPr>
          <a:xfrm>
            <a:off x="1448644" y="4527366"/>
            <a:ext cx="3123368" cy="3058236"/>
            <a:chOff x="236475" y="527300"/>
            <a:chExt cx="1124525" cy="1101075"/>
          </a:xfrm>
        </p:grpSpPr>
        <p:sp>
          <p:nvSpPr>
            <p:cNvPr id="1002" name="Google Shape;1002;p2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6" name="Google Shape;1736;p2"/>
          <p:cNvSpPr/>
          <p:nvPr/>
        </p:nvSpPr>
        <p:spPr>
          <a:xfrm>
            <a:off x="134148" y="4324586"/>
            <a:ext cx="445241" cy="385621"/>
          </a:xfrm>
          <a:custGeom>
            <a:avLst/>
            <a:gdLst/>
            <a:ahLst/>
            <a:cxnLst/>
            <a:rect l="l" t="t" r="r" b="b"/>
            <a:pathLst>
              <a:path w="10037" h="8693" extrusionOk="0">
                <a:moveTo>
                  <a:pt x="2509" y="1"/>
                </a:moveTo>
                <a:lnTo>
                  <a:pt x="0" y="4347"/>
                </a:lnTo>
                <a:lnTo>
                  <a:pt x="2509" y="8693"/>
                </a:lnTo>
                <a:lnTo>
                  <a:pt x="7526" y="8693"/>
                </a:lnTo>
                <a:lnTo>
                  <a:pt x="10037" y="4347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2"/>
          <p:cNvSpPr/>
          <p:nvPr/>
        </p:nvSpPr>
        <p:spPr>
          <a:xfrm>
            <a:off x="0" y="4190838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6" y="424"/>
                </a:moveTo>
                <a:lnTo>
                  <a:pt x="27770" y="24457"/>
                </a:lnTo>
                <a:lnTo>
                  <a:pt x="359" y="24457"/>
                </a:lnTo>
                <a:lnTo>
                  <a:pt x="14066" y="424"/>
                </a:lnTo>
                <a:close/>
                <a:moveTo>
                  <a:pt x="14066" y="1"/>
                </a:moveTo>
                <a:lnTo>
                  <a:pt x="88" y="24511"/>
                </a:lnTo>
                <a:lnTo>
                  <a:pt x="0" y="24667"/>
                </a:lnTo>
                <a:lnTo>
                  <a:pt x="28131" y="24667"/>
                </a:lnTo>
                <a:lnTo>
                  <a:pt x="14066" y="1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2"/>
          <p:cNvSpPr/>
          <p:nvPr/>
        </p:nvSpPr>
        <p:spPr>
          <a:xfrm>
            <a:off x="652062" y="4589288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7" y="423"/>
                </a:moveTo>
                <a:lnTo>
                  <a:pt x="27772" y="24458"/>
                </a:lnTo>
                <a:lnTo>
                  <a:pt x="361" y="24458"/>
                </a:lnTo>
                <a:lnTo>
                  <a:pt x="14067" y="423"/>
                </a:lnTo>
                <a:close/>
                <a:moveTo>
                  <a:pt x="14067" y="0"/>
                </a:moveTo>
                <a:lnTo>
                  <a:pt x="90" y="24510"/>
                </a:lnTo>
                <a:lnTo>
                  <a:pt x="0" y="24666"/>
                </a:lnTo>
                <a:lnTo>
                  <a:pt x="28131" y="24666"/>
                </a:lnTo>
                <a:lnTo>
                  <a:pt x="14067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2"/>
          <p:cNvSpPr/>
          <p:nvPr/>
        </p:nvSpPr>
        <p:spPr>
          <a:xfrm>
            <a:off x="-244675" y="1453189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2"/>
          <p:cNvSpPr/>
          <p:nvPr/>
        </p:nvSpPr>
        <p:spPr>
          <a:xfrm>
            <a:off x="678022" y="2230316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1" name="Google Shape;1741;p2"/>
          <p:cNvGrpSpPr/>
          <p:nvPr/>
        </p:nvGrpSpPr>
        <p:grpSpPr>
          <a:xfrm>
            <a:off x="635480" y="2997806"/>
            <a:ext cx="1019815" cy="944312"/>
            <a:chOff x="2113525" y="2880575"/>
            <a:chExt cx="609500" cy="564375"/>
          </a:xfrm>
        </p:grpSpPr>
        <p:sp>
          <p:nvSpPr>
            <p:cNvPr id="1742" name="Google Shape;1742;p2"/>
            <p:cNvSpPr/>
            <p:nvPr/>
          </p:nvSpPr>
          <p:spPr>
            <a:xfrm>
              <a:off x="2159100" y="3015125"/>
              <a:ext cx="58125" cy="55900"/>
            </a:xfrm>
            <a:custGeom>
              <a:avLst/>
              <a:gdLst/>
              <a:ahLst/>
              <a:cxnLst/>
              <a:rect l="l" t="t" r="r" b="b"/>
              <a:pathLst>
                <a:path w="2325" h="2236" extrusionOk="0">
                  <a:moveTo>
                    <a:pt x="1206" y="0"/>
                  </a:moveTo>
                  <a:cubicBezTo>
                    <a:pt x="754" y="0"/>
                    <a:pt x="347" y="271"/>
                    <a:pt x="174" y="690"/>
                  </a:cubicBezTo>
                  <a:cubicBezTo>
                    <a:pt x="1" y="1107"/>
                    <a:pt x="96" y="1589"/>
                    <a:pt x="416" y="1907"/>
                  </a:cubicBezTo>
                  <a:cubicBezTo>
                    <a:pt x="630" y="2121"/>
                    <a:pt x="916" y="2235"/>
                    <a:pt x="1207" y="2235"/>
                  </a:cubicBezTo>
                  <a:cubicBezTo>
                    <a:pt x="1351" y="2235"/>
                    <a:pt x="1496" y="2207"/>
                    <a:pt x="1634" y="2150"/>
                  </a:cubicBezTo>
                  <a:cubicBezTo>
                    <a:pt x="2052" y="1977"/>
                    <a:pt x="2325" y="1569"/>
                    <a:pt x="2325" y="1117"/>
                  </a:cubicBezTo>
                  <a:cubicBezTo>
                    <a:pt x="2325" y="500"/>
                    <a:pt x="1823" y="0"/>
                    <a:pt x="1206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"/>
            <p:cNvSpPr/>
            <p:nvPr/>
          </p:nvSpPr>
          <p:spPr>
            <a:xfrm>
              <a:off x="2113525" y="2967325"/>
              <a:ext cx="151450" cy="151450"/>
            </a:xfrm>
            <a:custGeom>
              <a:avLst/>
              <a:gdLst/>
              <a:ahLst/>
              <a:cxnLst/>
              <a:rect l="l" t="t" r="r" b="b"/>
              <a:pathLst>
                <a:path w="6058" h="6058" extrusionOk="0">
                  <a:moveTo>
                    <a:pt x="3029" y="210"/>
                  </a:moveTo>
                  <a:cubicBezTo>
                    <a:pt x="4583" y="210"/>
                    <a:pt x="5849" y="1476"/>
                    <a:pt x="5849" y="3029"/>
                  </a:cubicBezTo>
                  <a:cubicBezTo>
                    <a:pt x="5849" y="4583"/>
                    <a:pt x="4583" y="5849"/>
                    <a:pt x="3029" y="5849"/>
                  </a:cubicBezTo>
                  <a:cubicBezTo>
                    <a:pt x="1474" y="5849"/>
                    <a:pt x="210" y="4583"/>
                    <a:pt x="210" y="3029"/>
                  </a:cubicBezTo>
                  <a:cubicBezTo>
                    <a:pt x="210" y="1476"/>
                    <a:pt x="1475" y="210"/>
                    <a:pt x="3029" y="210"/>
                  </a:cubicBezTo>
                  <a:close/>
                  <a:moveTo>
                    <a:pt x="3029" y="1"/>
                  </a:moveTo>
                  <a:cubicBezTo>
                    <a:pt x="1359" y="1"/>
                    <a:pt x="0" y="1359"/>
                    <a:pt x="0" y="3029"/>
                  </a:cubicBezTo>
                  <a:cubicBezTo>
                    <a:pt x="0" y="4700"/>
                    <a:pt x="1359" y="6058"/>
                    <a:pt x="3029" y="6058"/>
                  </a:cubicBezTo>
                  <a:cubicBezTo>
                    <a:pt x="4700" y="6058"/>
                    <a:pt x="6058" y="4700"/>
                    <a:pt x="6058" y="3029"/>
                  </a:cubicBezTo>
                  <a:cubicBezTo>
                    <a:pt x="6058" y="1360"/>
                    <a:pt x="4700" y="1"/>
                    <a:pt x="302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"/>
            <p:cNvSpPr/>
            <p:nvPr/>
          </p:nvSpPr>
          <p:spPr>
            <a:xfrm>
              <a:off x="2158650" y="2880575"/>
              <a:ext cx="564375" cy="564375"/>
            </a:xfrm>
            <a:custGeom>
              <a:avLst/>
              <a:gdLst/>
              <a:ahLst/>
              <a:cxnLst/>
              <a:rect l="l" t="t" r="r" b="b"/>
              <a:pathLst>
                <a:path w="22575" h="22575" extrusionOk="0">
                  <a:moveTo>
                    <a:pt x="11288" y="210"/>
                  </a:moveTo>
                  <a:cubicBezTo>
                    <a:pt x="17395" y="210"/>
                    <a:pt x="22366" y="5181"/>
                    <a:pt x="22366" y="11289"/>
                  </a:cubicBezTo>
                  <a:cubicBezTo>
                    <a:pt x="22366" y="17397"/>
                    <a:pt x="17397" y="22367"/>
                    <a:pt x="11288" y="22367"/>
                  </a:cubicBezTo>
                  <a:cubicBezTo>
                    <a:pt x="5179" y="22367"/>
                    <a:pt x="210" y="17397"/>
                    <a:pt x="210" y="11288"/>
                  </a:cubicBezTo>
                  <a:cubicBezTo>
                    <a:pt x="210" y="5181"/>
                    <a:pt x="5179" y="210"/>
                    <a:pt x="11288" y="210"/>
                  </a:cubicBezTo>
                  <a:close/>
                  <a:moveTo>
                    <a:pt x="11288" y="1"/>
                  </a:moveTo>
                  <a:cubicBezTo>
                    <a:pt x="5064" y="1"/>
                    <a:pt x="1" y="5064"/>
                    <a:pt x="1" y="11288"/>
                  </a:cubicBezTo>
                  <a:cubicBezTo>
                    <a:pt x="1" y="17512"/>
                    <a:pt x="5064" y="22575"/>
                    <a:pt x="11288" y="22575"/>
                  </a:cubicBezTo>
                  <a:cubicBezTo>
                    <a:pt x="17512" y="22575"/>
                    <a:pt x="22575" y="17512"/>
                    <a:pt x="22575" y="11288"/>
                  </a:cubicBezTo>
                  <a:cubicBezTo>
                    <a:pt x="22575" y="5064"/>
                    <a:pt x="17512" y="1"/>
                    <a:pt x="11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"/>
            <p:cNvSpPr/>
            <p:nvPr/>
          </p:nvSpPr>
          <p:spPr>
            <a:xfrm>
              <a:off x="2542800" y="2882550"/>
              <a:ext cx="55925" cy="55925"/>
            </a:xfrm>
            <a:custGeom>
              <a:avLst/>
              <a:gdLst/>
              <a:ahLst/>
              <a:cxnLst/>
              <a:rect l="l" t="t" r="r" b="b"/>
              <a:pathLst>
                <a:path w="2237" h="2237" extrusionOk="0">
                  <a:moveTo>
                    <a:pt x="1118" y="1"/>
                  </a:moveTo>
                  <a:cubicBezTo>
                    <a:pt x="501" y="1"/>
                    <a:pt x="1" y="501"/>
                    <a:pt x="1" y="1118"/>
                  </a:cubicBezTo>
                  <a:cubicBezTo>
                    <a:pt x="1" y="1736"/>
                    <a:pt x="501" y="2237"/>
                    <a:pt x="1118" y="2237"/>
                  </a:cubicBezTo>
                  <a:cubicBezTo>
                    <a:pt x="1737" y="2237"/>
                    <a:pt x="2237" y="1736"/>
                    <a:pt x="2237" y="1118"/>
                  </a:cubicBezTo>
                  <a:cubicBezTo>
                    <a:pt x="2237" y="501"/>
                    <a:pt x="1737" y="1"/>
                    <a:pt x="11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6" name="Google Shape;1746;p2"/>
          <p:cNvGrpSpPr/>
          <p:nvPr/>
        </p:nvGrpSpPr>
        <p:grpSpPr>
          <a:xfrm>
            <a:off x="181799" y="1836767"/>
            <a:ext cx="349968" cy="2052568"/>
            <a:chOff x="1037125" y="2236325"/>
            <a:chExt cx="149100" cy="874475"/>
          </a:xfrm>
        </p:grpSpPr>
        <p:sp>
          <p:nvSpPr>
            <p:cNvPr id="1747" name="Google Shape;1747;p2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3" name="Google Shape;1783;p2"/>
          <p:cNvSpPr/>
          <p:nvPr/>
        </p:nvSpPr>
        <p:spPr>
          <a:xfrm>
            <a:off x="531775" y="-489552"/>
            <a:ext cx="1891083" cy="1891083"/>
          </a:xfrm>
          <a:custGeom>
            <a:avLst/>
            <a:gdLst/>
            <a:ahLst/>
            <a:cxnLst/>
            <a:rect l="l" t="t" r="r" b="b"/>
            <a:pathLst>
              <a:path w="55702" h="55702" extrusionOk="0">
                <a:moveTo>
                  <a:pt x="27851" y="210"/>
                </a:moveTo>
                <a:cubicBezTo>
                  <a:pt x="43093" y="210"/>
                  <a:pt x="55493" y="12609"/>
                  <a:pt x="55493" y="27851"/>
                </a:cubicBezTo>
                <a:cubicBezTo>
                  <a:pt x="55493" y="43093"/>
                  <a:pt x="43093" y="55493"/>
                  <a:pt x="27851" y="55493"/>
                </a:cubicBezTo>
                <a:cubicBezTo>
                  <a:pt x="12609" y="55493"/>
                  <a:pt x="210" y="43093"/>
                  <a:pt x="210" y="27851"/>
                </a:cubicBezTo>
                <a:cubicBezTo>
                  <a:pt x="210" y="12609"/>
                  <a:pt x="12609" y="210"/>
                  <a:pt x="27851" y="210"/>
                </a:cubicBezTo>
                <a:close/>
                <a:moveTo>
                  <a:pt x="27851" y="1"/>
                </a:moveTo>
                <a:cubicBezTo>
                  <a:pt x="12494" y="1"/>
                  <a:pt x="0" y="12494"/>
                  <a:pt x="0" y="27851"/>
                </a:cubicBezTo>
                <a:cubicBezTo>
                  <a:pt x="0" y="43208"/>
                  <a:pt x="12494" y="55702"/>
                  <a:pt x="27851" y="55702"/>
                </a:cubicBezTo>
                <a:cubicBezTo>
                  <a:pt x="43208" y="55702"/>
                  <a:pt x="55702" y="43208"/>
                  <a:pt x="55702" y="27851"/>
                </a:cubicBezTo>
                <a:cubicBezTo>
                  <a:pt x="55702" y="12494"/>
                  <a:pt x="43208" y="1"/>
                  <a:pt x="278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4" name="Google Shape;1784;p2"/>
          <p:cNvSpPr/>
          <p:nvPr/>
        </p:nvSpPr>
        <p:spPr>
          <a:xfrm>
            <a:off x="796150" y="-506867"/>
            <a:ext cx="1737934" cy="1644029"/>
          </a:xfrm>
          <a:custGeom>
            <a:avLst/>
            <a:gdLst/>
            <a:ahLst/>
            <a:cxnLst/>
            <a:rect l="l" t="t" r="r" b="b"/>
            <a:pathLst>
              <a:path w="51191" h="48425" extrusionOk="0">
                <a:moveTo>
                  <a:pt x="20064" y="1"/>
                </a:moveTo>
                <a:cubicBezTo>
                  <a:pt x="12798" y="1"/>
                  <a:pt x="5532" y="2766"/>
                  <a:pt x="0" y="8298"/>
                </a:cubicBezTo>
                <a:lnTo>
                  <a:pt x="889" y="9186"/>
                </a:lnTo>
                <a:cubicBezTo>
                  <a:pt x="6175" y="3899"/>
                  <a:pt x="13120" y="1256"/>
                  <a:pt x="20064" y="1256"/>
                </a:cubicBezTo>
                <a:cubicBezTo>
                  <a:pt x="27009" y="1256"/>
                  <a:pt x="33953" y="3899"/>
                  <a:pt x="39240" y="9186"/>
                </a:cubicBezTo>
                <a:cubicBezTo>
                  <a:pt x="49813" y="19759"/>
                  <a:pt x="49813" y="36964"/>
                  <a:pt x="39240" y="47537"/>
                </a:cubicBezTo>
                <a:lnTo>
                  <a:pt x="40128" y="48425"/>
                </a:lnTo>
                <a:cubicBezTo>
                  <a:pt x="51191" y="37361"/>
                  <a:pt x="51191" y="19360"/>
                  <a:pt x="40128" y="8298"/>
                </a:cubicBezTo>
                <a:cubicBezTo>
                  <a:pt x="34597" y="2766"/>
                  <a:pt x="27330" y="1"/>
                  <a:pt x="20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5" name="Google Shape;1785;p2"/>
          <p:cNvGrpSpPr/>
          <p:nvPr/>
        </p:nvGrpSpPr>
        <p:grpSpPr>
          <a:xfrm>
            <a:off x="858989" y="-149437"/>
            <a:ext cx="1236640" cy="1210852"/>
            <a:chOff x="236475" y="527300"/>
            <a:chExt cx="1124525" cy="1101075"/>
          </a:xfrm>
        </p:grpSpPr>
        <p:sp>
          <p:nvSpPr>
            <p:cNvPr id="1786" name="Google Shape;1786;p2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0" name="Google Shape;2520;p2"/>
          <p:cNvSpPr/>
          <p:nvPr/>
        </p:nvSpPr>
        <p:spPr>
          <a:xfrm>
            <a:off x="2492561" y="-1061662"/>
            <a:ext cx="1900005" cy="1900005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rgbClr val="FFFFFF">
              <a:alpha val="54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2"/>
          <p:cNvSpPr/>
          <p:nvPr/>
        </p:nvSpPr>
        <p:spPr>
          <a:xfrm>
            <a:off x="3796563" y="285639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2"/>
          <p:cNvSpPr/>
          <p:nvPr/>
        </p:nvSpPr>
        <p:spPr>
          <a:xfrm>
            <a:off x="5221247" y="223854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3" name="Google Shape;2523;p2"/>
          <p:cNvGrpSpPr/>
          <p:nvPr/>
        </p:nvGrpSpPr>
        <p:grpSpPr>
          <a:xfrm>
            <a:off x="1655304" y="1607140"/>
            <a:ext cx="1490178" cy="21378"/>
            <a:chOff x="2940000" y="3484425"/>
            <a:chExt cx="876575" cy="12575"/>
          </a:xfrm>
        </p:grpSpPr>
        <p:sp>
          <p:nvSpPr>
            <p:cNvPr id="2524" name="Google Shape;2524;p2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"/>
            <p:cNvSpPr/>
            <p:nvPr/>
          </p:nvSpPr>
          <p:spPr>
            <a:xfrm>
              <a:off x="38018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"/>
            <p:cNvSpPr/>
            <p:nvPr/>
          </p:nvSpPr>
          <p:spPr>
            <a:xfrm>
              <a:off x="372355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0" y="502"/>
                  </a:cubicBezTo>
                  <a:cubicBezTo>
                    <a:pt x="473" y="502"/>
                    <a:pt x="585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"/>
            <p:cNvSpPr/>
            <p:nvPr/>
          </p:nvSpPr>
          <p:spPr>
            <a:xfrm>
              <a:off x="364517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6" name="Google Shape;2536;p2"/>
          <p:cNvSpPr/>
          <p:nvPr/>
        </p:nvSpPr>
        <p:spPr>
          <a:xfrm>
            <a:off x="8421482" y="4766695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2"/>
          <p:cNvSpPr txBox="1">
            <a:spLocks noGrp="1"/>
          </p:cNvSpPr>
          <p:nvPr>
            <p:ph type="ctrTitle"/>
          </p:nvPr>
        </p:nvSpPr>
        <p:spPr>
          <a:xfrm>
            <a:off x="2743201" y="1500680"/>
            <a:ext cx="3657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300"/>
              <a:buFont typeface="Poppins Light"/>
              <a:buNone/>
              <a:defRPr sz="3300" b="0">
                <a:solidFill>
                  <a:schemeClr val="accent4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538" name="Google Shape;2538;p2"/>
          <p:cNvSpPr txBox="1">
            <a:spLocks noGrp="1"/>
          </p:cNvSpPr>
          <p:nvPr>
            <p:ph type="subTitle" idx="1"/>
          </p:nvPr>
        </p:nvSpPr>
        <p:spPr>
          <a:xfrm>
            <a:off x="1700775" y="3152292"/>
            <a:ext cx="57429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None/>
              <a:defRPr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4"/>
          <p:cNvSpPr txBox="1">
            <a:spLocks noGrp="1"/>
          </p:cNvSpPr>
          <p:nvPr>
            <p:ph type="body" idx="1"/>
          </p:nvPr>
        </p:nvSpPr>
        <p:spPr>
          <a:xfrm>
            <a:off x="722375" y="1084525"/>
            <a:ext cx="7699200" cy="34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1600"/>
              </a:spcBef>
              <a:spcAft>
                <a:spcPts val="0"/>
              </a:spcAft>
              <a:buSzPts val="1000"/>
              <a:buFont typeface="Poppins Light"/>
              <a:buChar char="○"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SzPts val="1000"/>
              <a:buFont typeface="Poppins Light"/>
              <a:buChar char="■"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SzPts val="1000"/>
              <a:buFont typeface="Poppins Light"/>
              <a:buChar char="●"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Font typeface="Poppins Light"/>
              <a:buChar char="○"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Font typeface="Poppins Light"/>
              <a:buChar char="■"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Font typeface="Poppins Light"/>
              <a:buChar char="●"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Font typeface="Poppins Light"/>
              <a:buChar char="○"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Font typeface="Poppins Light"/>
              <a:buChar char="■"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545" name="Google Shape;2545;p4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20"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p14"/>
          <p:cNvSpPr txBox="1">
            <a:spLocks noGrp="1"/>
          </p:cNvSpPr>
          <p:nvPr>
            <p:ph type="title" hasCustomPrompt="1"/>
          </p:nvPr>
        </p:nvSpPr>
        <p:spPr>
          <a:xfrm>
            <a:off x="3365300" y="903890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603" name="Google Shape;3603;p14"/>
          <p:cNvSpPr txBox="1">
            <a:spLocks noGrp="1"/>
          </p:cNvSpPr>
          <p:nvPr>
            <p:ph type="title" idx="2" hasCustomPrompt="1"/>
          </p:nvPr>
        </p:nvSpPr>
        <p:spPr>
          <a:xfrm>
            <a:off x="3365300" y="1931365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604" name="Google Shape;3604;p14"/>
          <p:cNvSpPr txBox="1">
            <a:spLocks noGrp="1"/>
          </p:cNvSpPr>
          <p:nvPr>
            <p:ph type="title" idx="3" hasCustomPrompt="1"/>
          </p:nvPr>
        </p:nvSpPr>
        <p:spPr>
          <a:xfrm>
            <a:off x="3365300" y="2958840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605" name="Google Shape;3605;p14"/>
          <p:cNvSpPr txBox="1">
            <a:spLocks noGrp="1"/>
          </p:cNvSpPr>
          <p:nvPr>
            <p:ph type="title" idx="4"/>
          </p:nvPr>
        </p:nvSpPr>
        <p:spPr>
          <a:xfrm>
            <a:off x="4907350" y="572655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606" name="Google Shape;3606;p14"/>
          <p:cNvSpPr txBox="1">
            <a:spLocks noGrp="1"/>
          </p:cNvSpPr>
          <p:nvPr>
            <p:ph type="subTitle" idx="1"/>
          </p:nvPr>
        </p:nvSpPr>
        <p:spPr>
          <a:xfrm>
            <a:off x="4907575" y="934991"/>
            <a:ext cx="24138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7" name="Google Shape;3607;p14"/>
          <p:cNvSpPr txBox="1">
            <a:spLocks noGrp="1"/>
          </p:cNvSpPr>
          <p:nvPr>
            <p:ph type="title" idx="5"/>
          </p:nvPr>
        </p:nvSpPr>
        <p:spPr>
          <a:xfrm>
            <a:off x="4907350" y="1612055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608" name="Google Shape;3608;p14"/>
          <p:cNvSpPr txBox="1">
            <a:spLocks noGrp="1"/>
          </p:cNvSpPr>
          <p:nvPr>
            <p:ph type="subTitle" idx="6"/>
          </p:nvPr>
        </p:nvSpPr>
        <p:spPr>
          <a:xfrm>
            <a:off x="4907575" y="1974391"/>
            <a:ext cx="24138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9" name="Google Shape;3609;p14"/>
          <p:cNvSpPr txBox="1">
            <a:spLocks noGrp="1"/>
          </p:cNvSpPr>
          <p:nvPr>
            <p:ph type="title" idx="7"/>
          </p:nvPr>
        </p:nvSpPr>
        <p:spPr>
          <a:xfrm>
            <a:off x="4907350" y="2639530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610" name="Google Shape;3610;p14"/>
          <p:cNvSpPr txBox="1">
            <a:spLocks noGrp="1"/>
          </p:cNvSpPr>
          <p:nvPr>
            <p:ph type="subTitle" idx="8"/>
          </p:nvPr>
        </p:nvSpPr>
        <p:spPr>
          <a:xfrm>
            <a:off x="4907575" y="3001865"/>
            <a:ext cx="24138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1" name="Google Shape;3611;p14"/>
          <p:cNvSpPr txBox="1">
            <a:spLocks noGrp="1"/>
          </p:cNvSpPr>
          <p:nvPr>
            <p:ph type="title" idx="9" hasCustomPrompt="1"/>
          </p:nvPr>
        </p:nvSpPr>
        <p:spPr>
          <a:xfrm>
            <a:off x="3365300" y="3986315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Poppins SemiBold"/>
              <a:buNone/>
              <a:defRPr sz="3600"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t>xx%</a:t>
            </a:r>
          </a:p>
        </p:txBody>
      </p:sp>
      <p:sp>
        <p:nvSpPr>
          <p:cNvPr id="3612" name="Google Shape;3612;p14"/>
          <p:cNvSpPr txBox="1">
            <a:spLocks noGrp="1"/>
          </p:cNvSpPr>
          <p:nvPr>
            <p:ph type="title" idx="13"/>
          </p:nvPr>
        </p:nvSpPr>
        <p:spPr>
          <a:xfrm>
            <a:off x="4907350" y="3667005"/>
            <a:ext cx="2752200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3613" name="Google Shape;3613;p14"/>
          <p:cNvSpPr txBox="1">
            <a:spLocks noGrp="1"/>
          </p:cNvSpPr>
          <p:nvPr>
            <p:ph type="subTitle" idx="14"/>
          </p:nvPr>
        </p:nvSpPr>
        <p:spPr>
          <a:xfrm>
            <a:off x="4907575" y="4029340"/>
            <a:ext cx="24138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4_1">
    <p:spTree>
      <p:nvGrpSpPr>
        <p:cNvPr id="1" name="Shape 6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5" name="Google Shape;6825;p35"/>
          <p:cNvSpPr/>
          <p:nvPr/>
        </p:nvSpPr>
        <p:spPr>
          <a:xfrm>
            <a:off x="0" y="1456075"/>
            <a:ext cx="8421600" cy="8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6" name="Google Shape;6826;p35"/>
          <p:cNvSpPr/>
          <p:nvPr/>
        </p:nvSpPr>
        <p:spPr>
          <a:xfrm>
            <a:off x="1064371" y="1750448"/>
            <a:ext cx="1296906" cy="1123223"/>
          </a:xfrm>
          <a:custGeom>
            <a:avLst/>
            <a:gdLst/>
            <a:ahLst/>
            <a:cxnLst/>
            <a:rect l="l" t="t" r="r" b="b"/>
            <a:pathLst>
              <a:path w="10037" h="8693" extrusionOk="0">
                <a:moveTo>
                  <a:pt x="2509" y="1"/>
                </a:moveTo>
                <a:lnTo>
                  <a:pt x="0" y="4347"/>
                </a:lnTo>
                <a:lnTo>
                  <a:pt x="2509" y="8693"/>
                </a:lnTo>
                <a:lnTo>
                  <a:pt x="7526" y="8693"/>
                </a:lnTo>
                <a:lnTo>
                  <a:pt x="10037" y="4347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7" name="Google Shape;6827;p35"/>
          <p:cNvSpPr txBox="1">
            <a:spLocks noGrp="1"/>
          </p:cNvSpPr>
          <p:nvPr>
            <p:ph type="title" hasCustomPrompt="1"/>
          </p:nvPr>
        </p:nvSpPr>
        <p:spPr>
          <a:xfrm>
            <a:off x="1064375" y="1969567"/>
            <a:ext cx="1296900" cy="6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Poppins SemiBold"/>
              <a:buNone/>
              <a:defRPr sz="3500" b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28" name="Google Shape;6828;p35"/>
          <p:cNvSpPr/>
          <p:nvPr/>
        </p:nvSpPr>
        <p:spPr>
          <a:xfrm>
            <a:off x="3923546" y="1750448"/>
            <a:ext cx="1296906" cy="1123223"/>
          </a:xfrm>
          <a:custGeom>
            <a:avLst/>
            <a:gdLst/>
            <a:ahLst/>
            <a:cxnLst/>
            <a:rect l="l" t="t" r="r" b="b"/>
            <a:pathLst>
              <a:path w="10037" h="8693" extrusionOk="0">
                <a:moveTo>
                  <a:pt x="2509" y="1"/>
                </a:moveTo>
                <a:lnTo>
                  <a:pt x="0" y="4347"/>
                </a:lnTo>
                <a:lnTo>
                  <a:pt x="2509" y="8693"/>
                </a:lnTo>
                <a:lnTo>
                  <a:pt x="7526" y="8693"/>
                </a:lnTo>
                <a:lnTo>
                  <a:pt x="10037" y="4347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9" name="Google Shape;6829;p35"/>
          <p:cNvSpPr/>
          <p:nvPr/>
        </p:nvSpPr>
        <p:spPr>
          <a:xfrm>
            <a:off x="6782721" y="1750448"/>
            <a:ext cx="1296906" cy="1123223"/>
          </a:xfrm>
          <a:custGeom>
            <a:avLst/>
            <a:gdLst/>
            <a:ahLst/>
            <a:cxnLst/>
            <a:rect l="l" t="t" r="r" b="b"/>
            <a:pathLst>
              <a:path w="10037" h="8693" extrusionOk="0">
                <a:moveTo>
                  <a:pt x="2509" y="1"/>
                </a:moveTo>
                <a:lnTo>
                  <a:pt x="0" y="4347"/>
                </a:lnTo>
                <a:lnTo>
                  <a:pt x="2509" y="8693"/>
                </a:lnTo>
                <a:lnTo>
                  <a:pt x="7526" y="8693"/>
                </a:lnTo>
                <a:lnTo>
                  <a:pt x="10037" y="4347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0" name="Google Shape;6830;p35"/>
          <p:cNvSpPr/>
          <p:nvPr/>
        </p:nvSpPr>
        <p:spPr>
          <a:xfrm>
            <a:off x="4572000" y="4327724"/>
            <a:ext cx="4572000" cy="22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31" name="Google Shape;6831;p35"/>
          <p:cNvGrpSpPr/>
          <p:nvPr/>
        </p:nvGrpSpPr>
        <p:grpSpPr>
          <a:xfrm rot="5400000">
            <a:off x="5423312" y="3787766"/>
            <a:ext cx="349968" cy="2052568"/>
            <a:chOff x="1037125" y="2236325"/>
            <a:chExt cx="149100" cy="874475"/>
          </a:xfrm>
        </p:grpSpPr>
        <p:sp>
          <p:nvSpPr>
            <p:cNvPr id="6832" name="Google Shape;6832;p35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35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35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35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35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35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35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35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35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35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35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35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35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35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35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35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35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35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35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35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35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35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35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35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35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35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35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35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35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35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35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35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35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35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35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35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8" name="Google Shape;6868;p35"/>
          <p:cNvSpPr txBox="1">
            <a:spLocks noGrp="1"/>
          </p:cNvSpPr>
          <p:nvPr>
            <p:ph type="subTitle" idx="1"/>
          </p:nvPr>
        </p:nvSpPr>
        <p:spPr>
          <a:xfrm>
            <a:off x="731669" y="2996889"/>
            <a:ext cx="19623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6869" name="Google Shape;6869;p35"/>
          <p:cNvSpPr txBox="1">
            <a:spLocks noGrp="1"/>
          </p:cNvSpPr>
          <p:nvPr>
            <p:ph type="subTitle" idx="2"/>
          </p:nvPr>
        </p:nvSpPr>
        <p:spPr>
          <a:xfrm>
            <a:off x="3591575" y="2996889"/>
            <a:ext cx="19623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6870" name="Google Shape;6870;p35"/>
          <p:cNvSpPr txBox="1">
            <a:spLocks noGrp="1"/>
          </p:cNvSpPr>
          <p:nvPr>
            <p:ph type="subTitle" idx="3"/>
          </p:nvPr>
        </p:nvSpPr>
        <p:spPr>
          <a:xfrm>
            <a:off x="6451481" y="2996889"/>
            <a:ext cx="1962300" cy="4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6871" name="Google Shape;6871;p35"/>
          <p:cNvSpPr txBox="1">
            <a:spLocks noGrp="1"/>
          </p:cNvSpPr>
          <p:nvPr>
            <p:ph type="subTitle" idx="4"/>
          </p:nvPr>
        </p:nvSpPr>
        <p:spPr>
          <a:xfrm>
            <a:off x="731669" y="3333507"/>
            <a:ext cx="19623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6872" name="Google Shape;6872;p35"/>
          <p:cNvSpPr txBox="1">
            <a:spLocks noGrp="1"/>
          </p:cNvSpPr>
          <p:nvPr>
            <p:ph type="subTitle" idx="5"/>
          </p:nvPr>
        </p:nvSpPr>
        <p:spPr>
          <a:xfrm>
            <a:off x="3591575" y="3333507"/>
            <a:ext cx="19623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6873" name="Google Shape;6873;p35"/>
          <p:cNvSpPr txBox="1">
            <a:spLocks noGrp="1"/>
          </p:cNvSpPr>
          <p:nvPr>
            <p:ph type="subTitle" idx="6"/>
          </p:nvPr>
        </p:nvSpPr>
        <p:spPr>
          <a:xfrm>
            <a:off x="6451481" y="3333507"/>
            <a:ext cx="19623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6874" name="Google Shape;6874;p35"/>
          <p:cNvSpPr txBox="1">
            <a:spLocks noGrp="1"/>
          </p:cNvSpPr>
          <p:nvPr>
            <p:ph type="title" idx="7"/>
          </p:nvPr>
        </p:nvSpPr>
        <p:spPr>
          <a:xfrm>
            <a:off x="731675" y="431400"/>
            <a:ext cx="3840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grpSp>
        <p:nvGrpSpPr>
          <p:cNvPr id="6875" name="Google Shape;6875;p35"/>
          <p:cNvGrpSpPr/>
          <p:nvPr/>
        </p:nvGrpSpPr>
        <p:grpSpPr>
          <a:xfrm>
            <a:off x="8096583" y="-871373"/>
            <a:ext cx="1908398" cy="2002309"/>
            <a:chOff x="1978188" y="2669545"/>
            <a:chExt cx="1908398" cy="2002309"/>
          </a:xfrm>
        </p:grpSpPr>
        <p:sp>
          <p:nvSpPr>
            <p:cNvPr id="6876" name="Google Shape;6876;p35"/>
            <p:cNvSpPr/>
            <p:nvPr/>
          </p:nvSpPr>
          <p:spPr>
            <a:xfrm rot="-5400000">
              <a:off x="1995503" y="2780771"/>
              <a:ext cx="1891083" cy="1891083"/>
            </a:xfrm>
            <a:custGeom>
              <a:avLst/>
              <a:gdLst/>
              <a:ahLst/>
              <a:cxnLst/>
              <a:rect l="l" t="t" r="r" b="b"/>
              <a:pathLst>
                <a:path w="55702" h="55702" extrusionOk="0">
                  <a:moveTo>
                    <a:pt x="27851" y="210"/>
                  </a:moveTo>
                  <a:cubicBezTo>
                    <a:pt x="43093" y="210"/>
                    <a:pt x="55493" y="12609"/>
                    <a:pt x="55493" y="27851"/>
                  </a:cubicBezTo>
                  <a:cubicBezTo>
                    <a:pt x="55493" y="43093"/>
                    <a:pt x="43093" y="55493"/>
                    <a:pt x="27851" y="55493"/>
                  </a:cubicBezTo>
                  <a:cubicBezTo>
                    <a:pt x="12609" y="55493"/>
                    <a:pt x="210" y="43093"/>
                    <a:pt x="210" y="27851"/>
                  </a:cubicBezTo>
                  <a:cubicBezTo>
                    <a:pt x="210" y="12609"/>
                    <a:pt x="12609" y="210"/>
                    <a:pt x="27851" y="210"/>
                  </a:cubicBezTo>
                  <a:close/>
                  <a:moveTo>
                    <a:pt x="27851" y="1"/>
                  </a:moveTo>
                  <a:cubicBezTo>
                    <a:pt x="12494" y="1"/>
                    <a:pt x="0" y="12494"/>
                    <a:pt x="0" y="27851"/>
                  </a:cubicBezTo>
                  <a:cubicBezTo>
                    <a:pt x="0" y="43208"/>
                    <a:pt x="12494" y="55702"/>
                    <a:pt x="27851" y="55702"/>
                  </a:cubicBezTo>
                  <a:cubicBezTo>
                    <a:pt x="43208" y="55702"/>
                    <a:pt x="55702" y="43208"/>
                    <a:pt x="55702" y="27851"/>
                  </a:cubicBezTo>
                  <a:cubicBezTo>
                    <a:pt x="55702" y="12494"/>
                    <a:pt x="43208" y="1"/>
                    <a:pt x="27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35"/>
            <p:cNvSpPr/>
            <p:nvPr/>
          </p:nvSpPr>
          <p:spPr>
            <a:xfrm rot="-5400000">
              <a:off x="1931235" y="2716498"/>
              <a:ext cx="1737934" cy="1644029"/>
            </a:xfrm>
            <a:custGeom>
              <a:avLst/>
              <a:gdLst/>
              <a:ahLst/>
              <a:cxnLst/>
              <a:rect l="l" t="t" r="r" b="b"/>
              <a:pathLst>
                <a:path w="51191" h="48425" extrusionOk="0">
                  <a:moveTo>
                    <a:pt x="20064" y="1"/>
                  </a:moveTo>
                  <a:cubicBezTo>
                    <a:pt x="12798" y="1"/>
                    <a:pt x="5532" y="2766"/>
                    <a:pt x="0" y="8298"/>
                  </a:cubicBezTo>
                  <a:lnTo>
                    <a:pt x="889" y="9186"/>
                  </a:lnTo>
                  <a:cubicBezTo>
                    <a:pt x="6175" y="3899"/>
                    <a:pt x="13120" y="1256"/>
                    <a:pt x="20064" y="1256"/>
                  </a:cubicBezTo>
                  <a:cubicBezTo>
                    <a:pt x="27009" y="1256"/>
                    <a:pt x="33953" y="3899"/>
                    <a:pt x="39240" y="9186"/>
                  </a:cubicBezTo>
                  <a:cubicBezTo>
                    <a:pt x="49813" y="19759"/>
                    <a:pt x="49813" y="36964"/>
                    <a:pt x="39240" y="47537"/>
                  </a:cubicBezTo>
                  <a:lnTo>
                    <a:pt x="40128" y="48425"/>
                  </a:lnTo>
                  <a:cubicBezTo>
                    <a:pt x="51191" y="37361"/>
                    <a:pt x="51191" y="19360"/>
                    <a:pt x="40128" y="8298"/>
                  </a:cubicBezTo>
                  <a:cubicBezTo>
                    <a:pt x="34597" y="2766"/>
                    <a:pt x="27330" y="1"/>
                    <a:pt x="200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78" name="Google Shape;6878;p35"/>
          <p:cNvSpPr txBox="1">
            <a:spLocks noGrp="1"/>
          </p:cNvSpPr>
          <p:nvPr>
            <p:ph type="title" idx="8" hasCustomPrompt="1"/>
          </p:nvPr>
        </p:nvSpPr>
        <p:spPr>
          <a:xfrm>
            <a:off x="3923550" y="1969567"/>
            <a:ext cx="1296900" cy="6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Poppins SemiBold"/>
              <a:buNone/>
              <a:defRPr sz="3500" b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79" name="Google Shape;6879;p35"/>
          <p:cNvSpPr txBox="1">
            <a:spLocks noGrp="1"/>
          </p:cNvSpPr>
          <p:nvPr>
            <p:ph type="title" idx="9" hasCustomPrompt="1"/>
          </p:nvPr>
        </p:nvSpPr>
        <p:spPr>
          <a:xfrm>
            <a:off x="6782725" y="1969567"/>
            <a:ext cx="1296900" cy="6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Poppins SemiBold"/>
              <a:buNone/>
              <a:defRPr sz="3500" b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None/>
              <a:defRPr sz="35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3">
    <p:spTree>
      <p:nvGrpSpPr>
        <p:cNvPr id="1" name="Shape 10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6" name="Google Shape;10396;p49"/>
          <p:cNvSpPr txBox="1">
            <a:spLocks noGrp="1"/>
          </p:cNvSpPr>
          <p:nvPr>
            <p:ph type="title"/>
          </p:nvPr>
        </p:nvSpPr>
        <p:spPr>
          <a:xfrm>
            <a:off x="2759625" y="614786"/>
            <a:ext cx="36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0397" name="Google Shape;10397;p49"/>
          <p:cNvSpPr/>
          <p:nvPr/>
        </p:nvSpPr>
        <p:spPr>
          <a:xfrm>
            <a:off x="-152400" y="-56425"/>
            <a:ext cx="1712100" cy="519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8" name="Google Shape;10398;p49"/>
          <p:cNvSpPr/>
          <p:nvPr/>
        </p:nvSpPr>
        <p:spPr>
          <a:xfrm rot="10800000">
            <a:off x="-543631" y="3847067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1"/>
                </a:moveTo>
                <a:lnTo>
                  <a:pt x="24457" y="27772"/>
                </a:lnTo>
                <a:lnTo>
                  <a:pt x="422" y="14066"/>
                </a:lnTo>
                <a:lnTo>
                  <a:pt x="24457" y="361"/>
                </a:lnTo>
                <a:close/>
                <a:moveTo>
                  <a:pt x="24667" y="0"/>
                </a:moveTo>
                <a:lnTo>
                  <a:pt x="1" y="14066"/>
                </a:lnTo>
                <a:lnTo>
                  <a:pt x="24667" y="28133"/>
                </a:lnTo>
                <a:lnTo>
                  <a:pt x="246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9" name="Google Shape;10399;p49"/>
          <p:cNvSpPr/>
          <p:nvPr/>
        </p:nvSpPr>
        <p:spPr>
          <a:xfrm rot="10800000">
            <a:off x="-581096" y="3410024"/>
            <a:ext cx="1136717" cy="1296439"/>
          </a:xfrm>
          <a:custGeom>
            <a:avLst/>
            <a:gdLst/>
            <a:ahLst/>
            <a:cxnLst/>
            <a:rect l="l" t="t" r="r" b="b"/>
            <a:pathLst>
              <a:path w="24667" h="28133" extrusionOk="0">
                <a:moveTo>
                  <a:pt x="24457" y="360"/>
                </a:moveTo>
                <a:lnTo>
                  <a:pt x="24457" y="27771"/>
                </a:lnTo>
                <a:lnTo>
                  <a:pt x="423" y="14066"/>
                </a:lnTo>
                <a:lnTo>
                  <a:pt x="24457" y="360"/>
                </a:lnTo>
                <a:close/>
                <a:moveTo>
                  <a:pt x="24666" y="1"/>
                </a:moveTo>
                <a:lnTo>
                  <a:pt x="0" y="14066"/>
                </a:lnTo>
                <a:lnTo>
                  <a:pt x="24666" y="28132"/>
                </a:lnTo>
                <a:lnTo>
                  <a:pt x="2466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0" name="Google Shape;10400;p49"/>
          <p:cNvSpPr/>
          <p:nvPr/>
        </p:nvSpPr>
        <p:spPr>
          <a:xfrm rot="10800000">
            <a:off x="27195" y="3702053"/>
            <a:ext cx="278062" cy="278108"/>
          </a:xfrm>
          <a:custGeom>
            <a:avLst/>
            <a:gdLst/>
            <a:ahLst/>
            <a:cxnLst/>
            <a:rect l="l" t="t" r="r" b="b"/>
            <a:pathLst>
              <a:path w="6034" h="6035" extrusionOk="0">
                <a:moveTo>
                  <a:pt x="3017" y="0"/>
                </a:moveTo>
                <a:cubicBezTo>
                  <a:pt x="1351" y="0"/>
                  <a:pt x="0" y="1351"/>
                  <a:pt x="0" y="3017"/>
                </a:cubicBezTo>
                <a:cubicBezTo>
                  <a:pt x="0" y="4683"/>
                  <a:pt x="1351" y="6035"/>
                  <a:pt x="3017" y="6035"/>
                </a:cubicBezTo>
                <a:cubicBezTo>
                  <a:pt x="4682" y="6035"/>
                  <a:pt x="6033" y="4683"/>
                  <a:pt x="6033" y="3017"/>
                </a:cubicBezTo>
                <a:cubicBezTo>
                  <a:pt x="6033" y="1351"/>
                  <a:pt x="4682" y="0"/>
                  <a:pt x="30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1" name="Google Shape;10401;p49"/>
          <p:cNvGrpSpPr/>
          <p:nvPr/>
        </p:nvGrpSpPr>
        <p:grpSpPr>
          <a:xfrm rot="10800000">
            <a:off x="917904" y="2836990"/>
            <a:ext cx="274836" cy="1611920"/>
            <a:chOff x="4769975" y="2151700"/>
            <a:chExt cx="149100" cy="874475"/>
          </a:xfrm>
        </p:grpSpPr>
        <p:sp>
          <p:nvSpPr>
            <p:cNvPr id="10402" name="Google Shape;10402;p49"/>
            <p:cNvSpPr/>
            <p:nvPr/>
          </p:nvSpPr>
          <p:spPr>
            <a:xfrm>
              <a:off x="4904400" y="23867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3" name="Google Shape;10403;p49"/>
            <p:cNvSpPr/>
            <p:nvPr/>
          </p:nvSpPr>
          <p:spPr>
            <a:xfrm>
              <a:off x="4904400" y="24651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4" name="Google Shape;10404;p49"/>
            <p:cNvSpPr/>
            <p:nvPr/>
          </p:nvSpPr>
          <p:spPr>
            <a:xfrm>
              <a:off x="49044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1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5" name="Google Shape;10405;p49"/>
            <p:cNvSpPr/>
            <p:nvPr/>
          </p:nvSpPr>
          <p:spPr>
            <a:xfrm>
              <a:off x="49044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1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6" name="Google Shape;10406;p49"/>
            <p:cNvSpPr/>
            <p:nvPr/>
          </p:nvSpPr>
          <p:spPr>
            <a:xfrm>
              <a:off x="4904400" y="270017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7" name="Google Shape;10407;p49"/>
            <p:cNvSpPr/>
            <p:nvPr/>
          </p:nvSpPr>
          <p:spPr>
            <a:xfrm>
              <a:off x="4837200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8" name="Google Shape;10408;p49"/>
            <p:cNvSpPr/>
            <p:nvPr/>
          </p:nvSpPr>
          <p:spPr>
            <a:xfrm>
              <a:off x="4837200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3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9" name="Google Shape;10409;p49"/>
            <p:cNvSpPr/>
            <p:nvPr/>
          </p:nvSpPr>
          <p:spPr>
            <a:xfrm>
              <a:off x="4837200" y="25434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0" name="Google Shape;10410;p49"/>
            <p:cNvSpPr/>
            <p:nvPr/>
          </p:nvSpPr>
          <p:spPr>
            <a:xfrm>
              <a:off x="4837200" y="2621850"/>
              <a:ext cx="14700" cy="12550"/>
            </a:xfrm>
            <a:custGeom>
              <a:avLst/>
              <a:gdLst/>
              <a:ahLst/>
              <a:cxnLst/>
              <a:rect l="l" t="t" r="r" b="b"/>
              <a:pathLst>
                <a:path w="588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1" name="Google Shape;10411;p49"/>
            <p:cNvSpPr/>
            <p:nvPr/>
          </p:nvSpPr>
          <p:spPr>
            <a:xfrm>
              <a:off x="4837200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3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2" name="Google Shape;10412;p49"/>
            <p:cNvSpPr/>
            <p:nvPr/>
          </p:nvSpPr>
          <p:spPr>
            <a:xfrm>
              <a:off x="4769975" y="23867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5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90"/>
                    <a:pt x="587" y="252"/>
                  </a:cubicBezTo>
                  <a:cubicBezTo>
                    <a:pt x="587" y="101"/>
                    <a:pt x="463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3" name="Google Shape;10413;p49"/>
            <p:cNvSpPr/>
            <p:nvPr/>
          </p:nvSpPr>
          <p:spPr>
            <a:xfrm>
              <a:off x="4769975" y="24651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3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4" name="Google Shape;10414;p49"/>
            <p:cNvSpPr/>
            <p:nvPr/>
          </p:nvSpPr>
          <p:spPr>
            <a:xfrm>
              <a:off x="4770025" y="254347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5" name="Google Shape;10415;p49"/>
            <p:cNvSpPr/>
            <p:nvPr/>
          </p:nvSpPr>
          <p:spPr>
            <a:xfrm>
              <a:off x="4770025" y="26218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6" name="Google Shape;10416;p49"/>
            <p:cNvSpPr/>
            <p:nvPr/>
          </p:nvSpPr>
          <p:spPr>
            <a:xfrm>
              <a:off x="4906525" y="21517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7" name="Google Shape;10417;p49"/>
            <p:cNvSpPr/>
            <p:nvPr/>
          </p:nvSpPr>
          <p:spPr>
            <a:xfrm>
              <a:off x="4906525" y="2230050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5"/>
                    <a:pt x="0" y="253"/>
                  </a:cubicBezTo>
                  <a:cubicBezTo>
                    <a:pt x="0" y="390"/>
                    <a:pt x="112" y="503"/>
                    <a:pt x="252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8" name="Google Shape;10418;p49"/>
            <p:cNvSpPr/>
            <p:nvPr/>
          </p:nvSpPr>
          <p:spPr>
            <a:xfrm>
              <a:off x="4906525" y="230842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2" y="1"/>
                  </a:moveTo>
                  <a:cubicBezTo>
                    <a:pt x="112" y="1"/>
                    <a:pt x="0" y="113"/>
                    <a:pt x="0" y="252"/>
                  </a:cubicBezTo>
                  <a:cubicBezTo>
                    <a:pt x="0" y="390"/>
                    <a:pt x="112" y="502"/>
                    <a:pt x="252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9" name="Google Shape;10419;p49"/>
            <p:cNvSpPr/>
            <p:nvPr/>
          </p:nvSpPr>
          <p:spPr>
            <a:xfrm>
              <a:off x="4839325" y="21517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0" name="Google Shape;10420;p49"/>
            <p:cNvSpPr/>
            <p:nvPr/>
          </p:nvSpPr>
          <p:spPr>
            <a:xfrm>
              <a:off x="4839325" y="2230050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5"/>
                    <a:pt x="1" y="253"/>
                  </a:cubicBezTo>
                  <a:cubicBezTo>
                    <a:pt x="1" y="390"/>
                    <a:pt x="113" y="503"/>
                    <a:pt x="251" y="503"/>
                  </a:cubicBezTo>
                  <a:cubicBezTo>
                    <a:pt x="390" y="503"/>
                    <a:pt x="502" y="390"/>
                    <a:pt x="502" y="253"/>
                  </a:cubicBezTo>
                  <a:cubicBezTo>
                    <a:pt x="502" y="115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1" name="Google Shape;10421;p49"/>
            <p:cNvSpPr/>
            <p:nvPr/>
          </p:nvSpPr>
          <p:spPr>
            <a:xfrm>
              <a:off x="4839325" y="230842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2" name="Google Shape;10422;p49"/>
            <p:cNvSpPr/>
            <p:nvPr/>
          </p:nvSpPr>
          <p:spPr>
            <a:xfrm>
              <a:off x="4770025" y="21517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4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3" name="Google Shape;10423;p49"/>
            <p:cNvSpPr/>
            <p:nvPr/>
          </p:nvSpPr>
          <p:spPr>
            <a:xfrm>
              <a:off x="4770025" y="22300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2"/>
                    <a:pt x="111" y="502"/>
                    <a:pt x="335" y="502"/>
                  </a:cubicBezTo>
                  <a:cubicBezTo>
                    <a:pt x="473" y="502"/>
                    <a:pt x="585" y="389"/>
                    <a:pt x="585" y="252"/>
                  </a:cubicBezTo>
                  <a:cubicBezTo>
                    <a:pt x="585" y="101"/>
                    <a:pt x="461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4" name="Google Shape;10424;p49"/>
            <p:cNvSpPr/>
            <p:nvPr/>
          </p:nvSpPr>
          <p:spPr>
            <a:xfrm>
              <a:off x="4769975" y="230840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4"/>
                    <a:pt x="160" y="74"/>
                  </a:cubicBezTo>
                  <a:cubicBezTo>
                    <a:pt x="1" y="234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5" name="Google Shape;10425;p49"/>
            <p:cNvSpPr/>
            <p:nvPr/>
          </p:nvSpPr>
          <p:spPr>
            <a:xfrm>
              <a:off x="4769975" y="2700175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1"/>
                  </a:moveTo>
                  <a:cubicBezTo>
                    <a:pt x="273" y="1"/>
                    <a:pt x="211" y="23"/>
                    <a:pt x="160" y="74"/>
                  </a:cubicBezTo>
                  <a:cubicBezTo>
                    <a:pt x="1" y="233"/>
                    <a:pt x="113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6" name="Google Shape;10426;p49"/>
            <p:cNvSpPr/>
            <p:nvPr/>
          </p:nvSpPr>
          <p:spPr>
            <a:xfrm>
              <a:off x="4904400" y="27785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7" name="Google Shape;10427;p49"/>
            <p:cNvSpPr/>
            <p:nvPr/>
          </p:nvSpPr>
          <p:spPr>
            <a:xfrm>
              <a:off x="4904400" y="285690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1" y="23"/>
                    <a:pt x="159" y="75"/>
                  </a:cubicBezTo>
                  <a:cubicBezTo>
                    <a:pt x="0" y="232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8" name="Google Shape;10428;p49"/>
            <p:cNvSpPr/>
            <p:nvPr/>
          </p:nvSpPr>
          <p:spPr>
            <a:xfrm>
              <a:off x="4837200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9" name="Google Shape;10429;p49"/>
            <p:cNvSpPr/>
            <p:nvPr/>
          </p:nvSpPr>
          <p:spPr>
            <a:xfrm>
              <a:off x="4837200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0" name="Google Shape;10430;p49"/>
            <p:cNvSpPr/>
            <p:nvPr/>
          </p:nvSpPr>
          <p:spPr>
            <a:xfrm>
              <a:off x="4837200" y="2935250"/>
              <a:ext cx="14700" cy="12600"/>
            </a:xfrm>
            <a:custGeom>
              <a:avLst/>
              <a:gdLst/>
              <a:ahLst/>
              <a:cxnLst/>
              <a:rect l="l" t="t" r="r" b="b"/>
              <a:pathLst>
                <a:path w="588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1" name="Google Shape;10431;p49"/>
            <p:cNvSpPr/>
            <p:nvPr/>
          </p:nvSpPr>
          <p:spPr>
            <a:xfrm>
              <a:off x="4769975" y="277855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3" y="0"/>
                    <a:pt x="211" y="23"/>
                    <a:pt x="160" y="74"/>
                  </a:cubicBezTo>
                  <a:cubicBezTo>
                    <a:pt x="1" y="232"/>
                    <a:pt x="113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2" name="Google Shape;10432;p49"/>
            <p:cNvSpPr/>
            <p:nvPr/>
          </p:nvSpPr>
          <p:spPr>
            <a:xfrm>
              <a:off x="4769975" y="2856900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335" y="0"/>
                  </a:moveTo>
                  <a:cubicBezTo>
                    <a:pt x="274" y="0"/>
                    <a:pt x="211" y="23"/>
                    <a:pt x="160" y="75"/>
                  </a:cubicBezTo>
                  <a:cubicBezTo>
                    <a:pt x="1" y="232"/>
                    <a:pt x="113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3" name="Google Shape;10433;p49"/>
            <p:cNvSpPr/>
            <p:nvPr/>
          </p:nvSpPr>
          <p:spPr>
            <a:xfrm>
              <a:off x="4770025" y="293525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3"/>
                    <a:pt x="585" y="391"/>
                    <a:pt x="585" y="251"/>
                  </a:cubicBezTo>
                  <a:cubicBezTo>
                    <a:pt x="585" y="101"/>
                    <a:pt x="461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4" name="Google Shape;10434;p49"/>
            <p:cNvSpPr/>
            <p:nvPr/>
          </p:nvSpPr>
          <p:spPr>
            <a:xfrm>
              <a:off x="4770025" y="301362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1" y="0"/>
                    <a:pt x="209" y="23"/>
                    <a:pt x="158" y="74"/>
                  </a:cubicBezTo>
                  <a:cubicBezTo>
                    <a:pt x="0" y="231"/>
                    <a:pt x="111" y="501"/>
                    <a:pt x="335" y="501"/>
                  </a:cubicBezTo>
                  <a:cubicBezTo>
                    <a:pt x="473" y="501"/>
                    <a:pt x="585" y="389"/>
                    <a:pt x="585" y="251"/>
                  </a:cubicBezTo>
                  <a:cubicBezTo>
                    <a:pt x="585" y="100"/>
                    <a:pt x="461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35" name="Google Shape;10435;p49"/>
          <p:cNvSpPr/>
          <p:nvPr/>
        </p:nvSpPr>
        <p:spPr>
          <a:xfrm rot="10800000">
            <a:off x="-1096900" y="1184017"/>
            <a:ext cx="2057538" cy="2057538"/>
          </a:xfrm>
          <a:custGeom>
            <a:avLst/>
            <a:gdLst/>
            <a:ahLst/>
            <a:cxnLst/>
            <a:rect l="l" t="t" r="r" b="b"/>
            <a:pathLst>
              <a:path w="44649" h="44649" extrusionOk="0">
                <a:moveTo>
                  <a:pt x="22324" y="296"/>
                </a:moveTo>
                <a:lnTo>
                  <a:pt x="44353" y="22325"/>
                </a:lnTo>
                <a:lnTo>
                  <a:pt x="22324" y="44351"/>
                </a:lnTo>
                <a:lnTo>
                  <a:pt x="296" y="22325"/>
                </a:lnTo>
                <a:lnTo>
                  <a:pt x="22324" y="296"/>
                </a:lnTo>
                <a:close/>
                <a:moveTo>
                  <a:pt x="22324" y="1"/>
                </a:moveTo>
                <a:lnTo>
                  <a:pt x="0" y="22325"/>
                </a:lnTo>
                <a:lnTo>
                  <a:pt x="22324" y="44648"/>
                </a:lnTo>
                <a:lnTo>
                  <a:pt x="44648" y="22325"/>
                </a:lnTo>
                <a:lnTo>
                  <a:pt x="223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6" name="Google Shape;10436;p49"/>
          <p:cNvSpPr/>
          <p:nvPr/>
        </p:nvSpPr>
        <p:spPr>
          <a:xfrm rot="10800000">
            <a:off x="-1130952" y="1170377"/>
            <a:ext cx="1692334" cy="2105233"/>
          </a:xfrm>
          <a:custGeom>
            <a:avLst/>
            <a:gdLst/>
            <a:ahLst/>
            <a:cxnLst/>
            <a:rect l="l" t="t" r="r" b="b"/>
            <a:pathLst>
              <a:path w="36724" h="45684" extrusionOk="0">
                <a:moveTo>
                  <a:pt x="13660" y="0"/>
                </a:moveTo>
                <a:lnTo>
                  <a:pt x="1" y="13659"/>
                </a:lnTo>
                <a:lnTo>
                  <a:pt x="888" y="14548"/>
                </a:lnTo>
                <a:lnTo>
                  <a:pt x="13660" y="1775"/>
                </a:lnTo>
                <a:lnTo>
                  <a:pt x="34947" y="23064"/>
                </a:lnTo>
                <a:lnTo>
                  <a:pt x="13216" y="44795"/>
                </a:lnTo>
                <a:lnTo>
                  <a:pt x="14104" y="45683"/>
                </a:lnTo>
                <a:lnTo>
                  <a:pt x="36724" y="23064"/>
                </a:lnTo>
                <a:lnTo>
                  <a:pt x="136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7" name="Google Shape;10437;p49"/>
          <p:cNvSpPr/>
          <p:nvPr/>
        </p:nvSpPr>
        <p:spPr>
          <a:xfrm rot="10800000">
            <a:off x="-793168" y="1487749"/>
            <a:ext cx="1450078" cy="1450078"/>
          </a:xfrm>
          <a:custGeom>
            <a:avLst/>
            <a:gdLst/>
            <a:ahLst/>
            <a:cxnLst/>
            <a:rect l="l" t="t" r="r" b="b"/>
            <a:pathLst>
              <a:path w="31467" h="31467" extrusionOk="0">
                <a:moveTo>
                  <a:pt x="31362" y="105"/>
                </a:moveTo>
                <a:lnTo>
                  <a:pt x="31362" y="31362"/>
                </a:lnTo>
                <a:lnTo>
                  <a:pt x="105" y="31362"/>
                </a:lnTo>
                <a:lnTo>
                  <a:pt x="105" y="105"/>
                </a:lnTo>
                <a:close/>
                <a:moveTo>
                  <a:pt x="0" y="1"/>
                </a:moveTo>
                <a:lnTo>
                  <a:pt x="0" y="31467"/>
                </a:lnTo>
                <a:lnTo>
                  <a:pt x="31466" y="31467"/>
                </a:lnTo>
                <a:lnTo>
                  <a:pt x="3146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38" name="Google Shape;10438;p49"/>
          <p:cNvGrpSpPr/>
          <p:nvPr/>
        </p:nvGrpSpPr>
        <p:grpSpPr>
          <a:xfrm rot="10800000">
            <a:off x="-717753" y="1564574"/>
            <a:ext cx="1299260" cy="1296418"/>
            <a:chOff x="6378300" y="2596400"/>
            <a:chExt cx="754375" cy="752725"/>
          </a:xfrm>
        </p:grpSpPr>
        <p:sp>
          <p:nvSpPr>
            <p:cNvPr id="10439" name="Google Shape;10439;p49"/>
            <p:cNvSpPr/>
            <p:nvPr/>
          </p:nvSpPr>
          <p:spPr>
            <a:xfrm>
              <a:off x="6408850" y="2932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0" name="Google Shape;10440;p49"/>
            <p:cNvSpPr/>
            <p:nvPr/>
          </p:nvSpPr>
          <p:spPr>
            <a:xfrm>
              <a:off x="6469925" y="2871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1" name="Google Shape;10441;p49"/>
            <p:cNvSpPr/>
            <p:nvPr/>
          </p:nvSpPr>
          <p:spPr>
            <a:xfrm>
              <a:off x="6530975" y="28101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2" name="Google Shape;10442;p49"/>
            <p:cNvSpPr/>
            <p:nvPr/>
          </p:nvSpPr>
          <p:spPr>
            <a:xfrm>
              <a:off x="6622600" y="27185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3" name="Google Shape;10443;p49"/>
            <p:cNvSpPr/>
            <p:nvPr/>
          </p:nvSpPr>
          <p:spPr>
            <a:xfrm>
              <a:off x="6378300" y="2962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4" name="Google Shape;10444;p49"/>
            <p:cNvSpPr/>
            <p:nvPr/>
          </p:nvSpPr>
          <p:spPr>
            <a:xfrm>
              <a:off x="6437750" y="29017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6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8" y="179"/>
                    <a:pt x="396" y="56"/>
                  </a:cubicBezTo>
                  <a:cubicBezTo>
                    <a:pt x="358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5" name="Google Shape;10445;p49"/>
            <p:cNvSpPr/>
            <p:nvPr/>
          </p:nvSpPr>
          <p:spPr>
            <a:xfrm>
              <a:off x="6500475" y="28406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6" name="Google Shape;10446;p49"/>
            <p:cNvSpPr/>
            <p:nvPr/>
          </p:nvSpPr>
          <p:spPr>
            <a:xfrm>
              <a:off x="6592075" y="27490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7" name="Google Shape;10447;p49"/>
            <p:cNvSpPr/>
            <p:nvPr/>
          </p:nvSpPr>
          <p:spPr>
            <a:xfrm>
              <a:off x="6653150" y="268802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8" name="Google Shape;10448;p49"/>
            <p:cNvSpPr/>
            <p:nvPr/>
          </p:nvSpPr>
          <p:spPr>
            <a:xfrm>
              <a:off x="6683650" y="2657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5" y="385"/>
                  </a:cubicBezTo>
                  <a:cubicBezTo>
                    <a:pt x="301" y="385"/>
                    <a:pt x="388" y="299"/>
                    <a:pt x="388" y="193"/>
                  </a:cubicBezTo>
                  <a:cubicBezTo>
                    <a:pt x="388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9" name="Google Shape;10449;p49"/>
            <p:cNvSpPr/>
            <p:nvPr/>
          </p:nvSpPr>
          <p:spPr>
            <a:xfrm>
              <a:off x="6714200" y="2626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0" name="Google Shape;10450;p49"/>
            <p:cNvSpPr/>
            <p:nvPr/>
          </p:nvSpPr>
          <p:spPr>
            <a:xfrm>
              <a:off x="6744750" y="2596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1" name="Google Shape;10451;p49"/>
            <p:cNvSpPr/>
            <p:nvPr/>
          </p:nvSpPr>
          <p:spPr>
            <a:xfrm>
              <a:off x="6561525" y="27796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2" name="Google Shape;10452;p49"/>
            <p:cNvSpPr/>
            <p:nvPr/>
          </p:nvSpPr>
          <p:spPr>
            <a:xfrm>
              <a:off x="6437825" y="2961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3" name="Google Shape;10453;p49"/>
            <p:cNvSpPr/>
            <p:nvPr/>
          </p:nvSpPr>
          <p:spPr>
            <a:xfrm>
              <a:off x="6497250" y="29002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3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4" name="Google Shape;10454;p49"/>
            <p:cNvSpPr/>
            <p:nvPr/>
          </p:nvSpPr>
          <p:spPr>
            <a:xfrm>
              <a:off x="6559975" y="28391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5" name="Google Shape;10455;p49"/>
            <p:cNvSpPr/>
            <p:nvPr/>
          </p:nvSpPr>
          <p:spPr>
            <a:xfrm>
              <a:off x="6651575" y="27475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4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6" name="Google Shape;10456;p49"/>
            <p:cNvSpPr/>
            <p:nvPr/>
          </p:nvSpPr>
          <p:spPr>
            <a:xfrm>
              <a:off x="6407275" y="29918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7" name="Google Shape;10457;p49"/>
            <p:cNvSpPr/>
            <p:nvPr/>
          </p:nvSpPr>
          <p:spPr>
            <a:xfrm>
              <a:off x="6468325" y="2930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8" name="Google Shape;10458;p49"/>
            <p:cNvSpPr/>
            <p:nvPr/>
          </p:nvSpPr>
          <p:spPr>
            <a:xfrm>
              <a:off x="6529425" y="2869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9" name="Google Shape;10459;p49"/>
            <p:cNvSpPr/>
            <p:nvPr/>
          </p:nvSpPr>
          <p:spPr>
            <a:xfrm>
              <a:off x="6621025" y="27780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299"/>
                    <a:pt x="88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0" name="Google Shape;10460;p49"/>
            <p:cNvSpPr/>
            <p:nvPr/>
          </p:nvSpPr>
          <p:spPr>
            <a:xfrm>
              <a:off x="6682100" y="2717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1" name="Google Shape;10461;p49"/>
            <p:cNvSpPr/>
            <p:nvPr/>
          </p:nvSpPr>
          <p:spPr>
            <a:xfrm>
              <a:off x="6712650" y="26864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2" name="Google Shape;10462;p49"/>
            <p:cNvSpPr/>
            <p:nvPr/>
          </p:nvSpPr>
          <p:spPr>
            <a:xfrm>
              <a:off x="6741575" y="265592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1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6" y="178"/>
                    <a:pt x="394" y="57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3" name="Google Shape;10463;p49"/>
            <p:cNvSpPr/>
            <p:nvPr/>
          </p:nvSpPr>
          <p:spPr>
            <a:xfrm>
              <a:off x="6773750" y="26253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9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4" name="Google Shape;10464;p49"/>
            <p:cNvSpPr/>
            <p:nvPr/>
          </p:nvSpPr>
          <p:spPr>
            <a:xfrm>
              <a:off x="6590525" y="2808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5" name="Google Shape;10465;p49"/>
            <p:cNvSpPr/>
            <p:nvPr/>
          </p:nvSpPr>
          <p:spPr>
            <a:xfrm>
              <a:off x="6465150" y="29902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6" name="Google Shape;10466;p49"/>
            <p:cNvSpPr/>
            <p:nvPr/>
          </p:nvSpPr>
          <p:spPr>
            <a:xfrm>
              <a:off x="6527875" y="29291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7" name="Google Shape;10467;p49"/>
            <p:cNvSpPr/>
            <p:nvPr/>
          </p:nvSpPr>
          <p:spPr>
            <a:xfrm>
              <a:off x="6588925" y="28681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8" name="Google Shape;10468;p49"/>
            <p:cNvSpPr/>
            <p:nvPr/>
          </p:nvSpPr>
          <p:spPr>
            <a:xfrm>
              <a:off x="6680550" y="2776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7" y="301"/>
                    <a:pt x="387" y="195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9" name="Google Shape;10469;p49"/>
            <p:cNvSpPr/>
            <p:nvPr/>
          </p:nvSpPr>
          <p:spPr>
            <a:xfrm>
              <a:off x="6436225" y="30208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0" name="Google Shape;10470;p49"/>
            <p:cNvSpPr/>
            <p:nvPr/>
          </p:nvSpPr>
          <p:spPr>
            <a:xfrm>
              <a:off x="6497325" y="2959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1" name="Google Shape;10471;p49"/>
            <p:cNvSpPr/>
            <p:nvPr/>
          </p:nvSpPr>
          <p:spPr>
            <a:xfrm>
              <a:off x="6558375" y="2898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2" name="Google Shape;10472;p49"/>
            <p:cNvSpPr/>
            <p:nvPr/>
          </p:nvSpPr>
          <p:spPr>
            <a:xfrm>
              <a:off x="6650000" y="28070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3" name="Google Shape;10473;p49"/>
            <p:cNvSpPr/>
            <p:nvPr/>
          </p:nvSpPr>
          <p:spPr>
            <a:xfrm>
              <a:off x="6709425" y="27459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1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4" name="Google Shape;10474;p49"/>
            <p:cNvSpPr/>
            <p:nvPr/>
          </p:nvSpPr>
          <p:spPr>
            <a:xfrm>
              <a:off x="6741600" y="2715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5" name="Google Shape;10475;p49"/>
            <p:cNvSpPr/>
            <p:nvPr/>
          </p:nvSpPr>
          <p:spPr>
            <a:xfrm>
              <a:off x="6772150" y="26849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6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6" name="Google Shape;10476;p49"/>
            <p:cNvSpPr/>
            <p:nvPr/>
          </p:nvSpPr>
          <p:spPr>
            <a:xfrm>
              <a:off x="6802700" y="26543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7" name="Google Shape;10477;p49"/>
            <p:cNvSpPr/>
            <p:nvPr/>
          </p:nvSpPr>
          <p:spPr>
            <a:xfrm>
              <a:off x="6617825" y="2837550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8"/>
                    <a:pt x="260" y="388"/>
                  </a:cubicBezTo>
                  <a:cubicBezTo>
                    <a:pt x="431" y="388"/>
                    <a:pt x="518" y="179"/>
                    <a:pt x="397" y="58"/>
                  </a:cubicBezTo>
                  <a:cubicBezTo>
                    <a:pt x="359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8" name="Google Shape;10478;p49"/>
            <p:cNvSpPr/>
            <p:nvPr/>
          </p:nvSpPr>
          <p:spPr>
            <a:xfrm>
              <a:off x="6495775" y="30192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9" name="Google Shape;10479;p49"/>
            <p:cNvSpPr/>
            <p:nvPr/>
          </p:nvSpPr>
          <p:spPr>
            <a:xfrm>
              <a:off x="6556825" y="29581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0" name="Google Shape;10480;p49"/>
            <p:cNvSpPr/>
            <p:nvPr/>
          </p:nvSpPr>
          <p:spPr>
            <a:xfrm>
              <a:off x="6617900" y="28970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1" name="Google Shape;10481;p49"/>
            <p:cNvSpPr/>
            <p:nvPr/>
          </p:nvSpPr>
          <p:spPr>
            <a:xfrm>
              <a:off x="6707875" y="2805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20"/>
                    <a:pt x="123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2" name="Google Shape;10482;p49"/>
            <p:cNvSpPr/>
            <p:nvPr/>
          </p:nvSpPr>
          <p:spPr>
            <a:xfrm>
              <a:off x="6465225" y="30497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3" name="Google Shape;10483;p49"/>
            <p:cNvSpPr/>
            <p:nvPr/>
          </p:nvSpPr>
          <p:spPr>
            <a:xfrm>
              <a:off x="6526275" y="2988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4" name="Google Shape;10484;p49"/>
            <p:cNvSpPr/>
            <p:nvPr/>
          </p:nvSpPr>
          <p:spPr>
            <a:xfrm>
              <a:off x="6587375" y="29276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6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" name="Google Shape;10485;p49"/>
            <p:cNvSpPr/>
            <p:nvPr/>
          </p:nvSpPr>
          <p:spPr>
            <a:xfrm>
              <a:off x="6677325" y="28360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1" y="19"/>
                    <a:pt x="124" y="57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6" y="57"/>
                  </a:cubicBezTo>
                  <a:cubicBezTo>
                    <a:pt x="359" y="19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" name="Google Shape;10486;p49"/>
            <p:cNvSpPr/>
            <p:nvPr/>
          </p:nvSpPr>
          <p:spPr>
            <a:xfrm>
              <a:off x="6740050" y="2774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" name="Google Shape;10487;p49"/>
            <p:cNvSpPr/>
            <p:nvPr/>
          </p:nvSpPr>
          <p:spPr>
            <a:xfrm>
              <a:off x="6770600" y="2744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" name="Google Shape;10488;p49"/>
            <p:cNvSpPr/>
            <p:nvPr/>
          </p:nvSpPr>
          <p:spPr>
            <a:xfrm>
              <a:off x="6801150" y="27138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" name="Google Shape;10489;p49"/>
            <p:cNvSpPr/>
            <p:nvPr/>
          </p:nvSpPr>
          <p:spPr>
            <a:xfrm>
              <a:off x="6831650" y="2683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0" name="Google Shape;10490;p49"/>
            <p:cNvSpPr/>
            <p:nvPr/>
          </p:nvSpPr>
          <p:spPr>
            <a:xfrm>
              <a:off x="6648450" y="2866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" name="Google Shape;10491;p49"/>
            <p:cNvSpPr/>
            <p:nvPr/>
          </p:nvSpPr>
          <p:spPr>
            <a:xfrm>
              <a:off x="6524725" y="30482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2" name="Google Shape;10492;p49"/>
            <p:cNvSpPr/>
            <p:nvPr/>
          </p:nvSpPr>
          <p:spPr>
            <a:xfrm>
              <a:off x="6585825" y="2987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3" name="Google Shape;10493;p49"/>
            <p:cNvSpPr/>
            <p:nvPr/>
          </p:nvSpPr>
          <p:spPr>
            <a:xfrm>
              <a:off x="6646875" y="29260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0"/>
                    <a:pt x="86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4" name="Google Shape;10494;p49"/>
            <p:cNvSpPr/>
            <p:nvPr/>
          </p:nvSpPr>
          <p:spPr>
            <a:xfrm>
              <a:off x="6736875" y="28344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1"/>
                  </a:moveTo>
                  <a:cubicBezTo>
                    <a:pt x="209" y="1"/>
                    <a:pt x="159" y="20"/>
                    <a:pt x="122" y="57"/>
                  </a:cubicBezTo>
                  <a:cubicBezTo>
                    <a:pt x="0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4" y="57"/>
                  </a:cubicBezTo>
                  <a:cubicBezTo>
                    <a:pt x="356" y="20"/>
                    <a:pt x="307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" name="Google Shape;10495;p49"/>
            <p:cNvSpPr/>
            <p:nvPr/>
          </p:nvSpPr>
          <p:spPr>
            <a:xfrm>
              <a:off x="6494175" y="30787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6" name="Google Shape;10496;p49"/>
            <p:cNvSpPr/>
            <p:nvPr/>
          </p:nvSpPr>
          <p:spPr>
            <a:xfrm>
              <a:off x="6555275" y="30176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7" name="Google Shape;10497;p49"/>
            <p:cNvSpPr/>
            <p:nvPr/>
          </p:nvSpPr>
          <p:spPr>
            <a:xfrm>
              <a:off x="6616350" y="29565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8" name="Google Shape;10498;p49"/>
            <p:cNvSpPr/>
            <p:nvPr/>
          </p:nvSpPr>
          <p:spPr>
            <a:xfrm>
              <a:off x="6707950" y="2864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9" name="Google Shape;10499;p49"/>
            <p:cNvSpPr/>
            <p:nvPr/>
          </p:nvSpPr>
          <p:spPr>
            <a:xfrm>
              <a:off x="6769050" y="28038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5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0" name="Google Shape;10500;p49"/>
            <p:cNvSpPr/>
            <p:nvPr/>
          </p:nvSpPr>
          <p:spPr>
            <a:xfrm>
              <a:off x="6797925" y="27733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3" y="58"/>
                  </a:cubicBezTo>
                  <a:cubicBezTo>
                    <a:pt x="0" y="179"/>
                    <a:pt x="87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1" name="Google Shape;10501;p49"/>
            <p:cNvSpPr/>
            <p:nvPr/>
          </p:nvSpPr>
          <p:spPr>
            <a:xfrm>
              <a:off x="6830100" y="27428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2" name="Google Shape;10502;p49"/>
            <p:cNvSpPr/>
            <p:nvPr/>
          </p:nvSpPr>
          <p:spPr>
            <a:xfrm>
              <a:off x="6860650" y="2712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3" name="Google Shape;10503;p49"/>
            <p:cNvSpPr/>
            <p:nvPr/>
          </p:nvSpPr>
          <p:spPr>
            <a:xfrm>
              <a:off x="6677400" y="28955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7"/>
                    <a:pt x="193" y="387"/>
                  </a:cubicBezTo>
                  <a:cubicBezTo>
                    <a:pt x="301" y="387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4" name="Google Shape;10504;p49"/>
            <p:cNvSpPr/>
            <p:nvPr/>
          </p:nvSpPr>
          <p:spPr>
            <a:xfrm>
              <a:off x="6552050" y="30771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3" y="57"/>
                  </a:cubicBezTo>
                  <a:cubicBezTo>
                    <a:pt x="0" y="178"/>
                    <a:pt x="87" y="386"/>
                    <a:pt x="260" y="386"/>
                  </a:cubicBezTo>
                  <a:cubicBezTo>
                    <a:pt x="431" y="386"/>
                    <a:pt x="517" y="178"/>
                    <a:pt x="396" y="57"/>
                  </a:cubicBezTo>
                  <a:cubicBezTo>
                    <a:pt x="358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5" name="Google Shape;10505;p49"/>
            <p:cNvSpPr/>
            <p:nvPr/>
          </p:nvSpPr>
          <p:spPr>
            <a:xfrm>
              <a:off x="6614775" y="30161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4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6" name="Google Shape;10506;p49"/>
            <p:cNvSpPr/>
            <p:nvPr/>
          </p:nvSpPr>
          <p:spPr>
            <a:xfrm>
              <a:off x="6675850" y="29550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7" name="Google Shape;10507;p49"/>
            <p:cNvSpPr/>
            <p:nvPr/>
          </p:nvSpPr>
          <p:spPr>
            <a:xfrm>
              <a:off x="6767450" y="286342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8" name="Google Shape;10508;p49"/>
            <p:cNvSpPr/>
            <p:nvPr/>
          </p:nvSpPr>
          <p:spPr>
            <a:xfrm>
              <a:off x="6523175" y="31077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9" name="Google Shape;10509;p49"/>
            <p:cNvSpPr/>
            <p:nvPr/>
          </p:nvSpPr>
          <p:spPr>
            <a:xfrm>
              <a:off x="6584225" y="30466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0" name="Google Shape;10510;p49"/>
            <p:cNvSpPr/>
            <p:nvPr/>
          </p:nvSpPr>
          <p:spPr>
            <a:xfrm>
              <a:off x="6645300" y="29855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1" name="Google Shape;10511;p49"/>
            <p:cNvSpPr/>
            <p:nvPr/>
          </p:nvSpPr>
          <p:spPr>
            <a:xfrm>
              <a:off x="6736900" y="28939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0"/>
                  </a:moveTo>
                  <a:cubicBezTo>
                    <a:pt x="87" y="0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2" name="Google Shape;10512;p49"/>
            <p:cNvSpPr/>
            <p:nvPr/>
          </p:nvSpPr>
          <p:spPr>
            <a:xfrm>
              <a:off x="6798000" y="28328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3" name="Google Shape;10513;p49"/>
            <p:cNvSpPr/>
            <p:nvPr/>
          </p:nvSpPr>
          <p:spPr>
            <a:xfrm>
              <a:off x="6828550" y="28023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7" y="301"/>
                    <a:pt x="387" y="193"/>
                  </a:cubicBezTo>
                  <a:cubicBezTo>
                    <a:pt x="387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4" name="Google Shape;10514;p49"/>
            <p:cNvSpPr/>
            <p:nvPr/>
          </p:nvSpPr>
          <p:spPr>
            <a:xfrm>
              <a:off x="6859075" y="27717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5" name="Google Shape;10515;p49"/>
            <p:cNvSpPr/>
            <p:nvPr/>
          </p:nvSpPr>
          <p:spPr>
            <a:xfrm>
              <a:off x="6887950" y="27412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7"/>
                    <a:pt x="260" y="387"/>
                  </a:cubicBezTo>
                  <a:cubicBezTo>
                    <a:pt x="431" y="387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6" name="Google Shape;10516;p49"/>
            <p:cNvSpPr/>
            <p:nvPr/>
          </p:nvSpPr>
          <p:spPr>
            <a:xfrm>
              <a:off x="6704775" y="2924500"/>
              <a:ext cx="12900" cy="9650"/>
            </a:xfrm>
            <a:custGeom>
              <a:avLst/>
              <a:gdLst/>
              <a:ahLst/>
              <a:cxnLst/>
              <a:rect l="l" t="t" r="r" b="b"/>
              <a:pathLst>
                <a:path w="516" h="386" extrusionOk="0">
                  <a:moveTo>
                    <a:pt x="258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5" y="386"/>
                    <a:pt x="258" y="386"/>
                  </a:cubicBezTo>
                  <a:cubicBezTo>
                    <a:pt x="429" y="386"/>
                    <a:pt x="516" y="178"/>
                    <a:pt x="394" y="57"/>
                  </a:cubicBezTo>
                  <a:cubicBezTo>
                    <a:pt x="357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7" name="Google Shape;10517;p49"/>
            <p:cNvSpPr/>
            <p:nvPr/>
          </p:nvSpPr>
          <p:spPr>
            <a:xfrm>
              <a:off x="6582675" y="31061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8" name="Google Shape;10518;p49"/>
            <p:cNvSpPr/>
            <p:nvPr/>
          </p:nvSpPr>
          <p:spPr>
            <a:xfrm>
              <a:off x="6642125" y="30450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60" y="19"/>
                    <a:pt x="122" y="56"/>
                  </a:cubicBezTo>
                  <a:cubicBezTo>
                    <a:pt x="1" y="179"/>
                    <a:pt x="85" y="386"/>
                    <a:pt x="258" y="386"/>
                  </a:cubicBezTo>
                  <a:cubicBezTo>
                    <a:pt x="430" y="386"/>
                    <a:pt x="516" y="179"/>
                    <a:pt x="395" y="56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9" name="Google Shape;10519;p49"/>
            <p:cNvSpPr/>
            <p:nvPr/>
          </p:nvSpPr>
          <p:spPr>
            <a:xfrm>
              <a:off x="6704800" y="29839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0" name="Google Shape;10520;p49"/>
            <p:cNvSpPr/>
            <p:nvPr/>
          </p:nvSpPr>
          <p:spPr>
            <a:xfrm>
              <a:off x="6796450" y="28923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5" y="300"/>
                    <a:pt x="385" y="194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1" name="Google Shape;10521;p49"/>
            <p:cNvSpPr/>
            <p:nvPr/>
          </p:nvSpPr>
          <p:spPr>
            <a:xfrm>
              <a:off x="6552125" y="31366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1" y="386"/>
                    <a:pt x="387" y="300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2" name="Google Shape;10522;p49"/>
            <p:cNvSpPr/>
            <p:nvPr/>
          </p:nvSpPr>
          <p:spPr>
            <a:xfrm>
              <a:off x="6613225" y="30756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3" name="Google Shape;10523;p49"/>
            <p:cNvSpPr/>
            <p:nvPr/>
          </p:nvSpPr>
          <p:spPr>
            <a:xfrm>
              <a:off x="6672625" y="30145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1"/>
                  </a:moveTo>
                  <a:cubicBezTo>
                    <a:pt x="210" y="1"/>
                    <a:pt x="161" y="20"/>
                    <a:pt x="124" y="58"/>
                  </a:cubicBezTo>
                  <a:cubicBezTo>
                    <a:pt x="1" y="179"/>
                    <a:pt x="87" y="386"/>
                    <a:pt x="260" y="386"/>
                  </a:cubicBezTo>
                  <a:cubicBezTo>
                    <a:pt x="431" y="386"/>
                    <a:pt x="518" y="179"/>
                    <a:pt x="397" y="58"/>
                  </a:cubicBezTo>
                  <a:cubicBezTo>
                    <a:pt x="359" y="20"/>
                    <a:pt x="309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4" name="Google Shape;10524;p49"/>
            <p:cNvSpPr/>
            <p:nvPr/>
          </p:nvSpPr>
          <p:spPr>
            <a:xfrm>
              <a:off x="6765900" y="29229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5" name="Google Shape;10525;p49"/>
            <p:cNvSpPr/>
            <p:nvPr/>
          </p:nvSpPr>
          <p:spPr>
            <a:xfrm>
              <a:off x="6826950" y="2861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6" name="Google Shape;10526;p49"/>
            <p:cNvSpPr/>
            <p:nvPr/>
          </p:nvSpPr>
          <p:spPr>
            <a:xfrm>
              <a:off x="6857500" y="283132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4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7" name="Google Shape;10527;p49"/>
            <p:cNvSpPr/>
            <p:nvPr/>
          </p:nvSpPr>
          <p:spPr>
            <a:xfrm>
              <a:off x="6888025" y="28007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8" y="299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8" name="Google Shape;10528;p49"/>
            <p:cNvSpPr/>
            <p:nvPr/>
          </p:nvSpPr>
          <p:spPr>
            <a:xfrm>
              <a:off x="6916950" y="2770225"/>
              <a:ext cx="12900" cy="9700"/>
            </a:xfrm>
            <a:custGeom>
              <a:avLst/>
              <a:gdLst/>
              <a:ahLst/>
              <a:cxnLst/>
              <a:rect l="l" t="t" r="r" b="b"/>
              <a:pathLst>
                <a:path w="516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5" y="387"/>
                    <a:pt x="258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9" name="Google Shape;10529;p49"/>
            <p:cNvSpPr/>
            <p:nvPr/>
          </p:nvSpPr>
          <p:spPr>
            <a:xfrm>
              <a:off x="6735350" y="29534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7" y="300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0" name="Google Shape;10530;p49"/>
            <p:cNvSpPr/>
            <p:nvPr/>
          </p:nvSpPr>
          <p:spPr>
            <a:xfrm>
              <a:off x="6611650" y="31351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4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1" name="Google Shape;10531;p49"/>
            <p:cNvSpPr/>
            <p:nvPr/>
          </p:nvSpPr>
          <p:spPr>
            <a:xfrm>
              <a:off x="6672700" y="30740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2" name="Google Shape;10532;p49"/>
            <p:cNvSpPr/>
            <p:nvPr/>
          </p:nvSpPr>
          <p:spPr>
            <a:xfrm>
              <a:off x="6732175" y="3012975"/>
              <a:ext cx="12900" cy="9675"/>
            </a:xfrm>
            <a:custGeom>
              <a:avLst/>
              <a:gdLst/>
              <a:ahLst/>
              <a:cxnLst/>
              <a:rect l="l" t="t" r="r" b="b"/>
              <a:pathLst>
                <a:path w="516" h="387" extrusionOk="0">
                  <a:moveTo>
                    <a:pt x="258" y="0"/>
                  </a:moveTo>
                  <a:cubicBezTo>
                    <a:pt x="209" y="0"/>
                    <a:pt x="159" y="19"/>
                    <a:pt x="122" y="56"/>
                  </a:cubicBezTo>
                  <a:cubicBezTo>
                    <a:pt x="0" y="177"/>
                    <a:pt x="87" y="386"/>
                    <a:pt x="258" y="386"/>
                  </a:cubicBezTo>
                  <a:cubicBezTo>
                    <a:pt x="431" y="386"/>
                    <a:pt x="516" y="177"/>
                    <a:pt x="394" y="56"/>
                  </a:cubicBezTo>
                  <a:cubicBezTo>
                    <a:pt x="356" y="19"/>
                    <a:pt x="307" y="0"/>
                    <a:pt x="2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3" name="Google Shape;10533;p49"/>
            <p:cNvSpPr/>
            <p:nvPr/>
          </p:nvSpPr>
          <p:spPr>
            <a:xfrm>
              <a:off x="6825400" y="2921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4" name="Google Shape;10534;p49"/>
            <p:cNvSpPr/>
            <p:nvPr/>
          </p:nvSpPr>
          <p:spPr>
            <a:xfrm>
              <a:off x="6581125" y="316565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299" y="387"/>
                    <a:pt x="385" y="300"/>
                    <a:pt x="385" y="193"/>
                  </a:cubicBezTo>
                  <a:cubicBezTo>
                    <a:pt x="385" y="86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5" name="Google Shape;10535;p49"/>
            <p:cNvSpPr/>
            <p:nvPr/>
          </p:nvSpPr>
          <p:spPr>
            <a:xfrm>
              <a:off x="6640525" y="310457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60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78"/>
                    <a:pt x="87" y="386"/>
                    <a:pt x="260" y="386"/>
                  </a:cubicBezTo>
                  <a:cubicBezTo>
                    <a:pt x="431" y="386"/>
                    <a:pt x="518" y="178"/>
                    <a:pt x="397" y="57"/>
                  </a:cubicBezTo>
                  <a:cubicBezTo>
                    <a:pt x="359" y="19"/>
                    <a:pt x="309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6" name="Google Shape;10536;p49"/>
            <p:cNvSpPr/>
            <p:nvPr/>
          </p:nvSpPr>
          <p:spPr>
            <a:xfrm>
              <a:off x="6703250" y="304350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7" name="Google Shape;10537;p49"/>
            <p:cNvSpPr/>
            <p:nvPr/>
          </p:nvSpPr>
          <p:spPr>
            <a:xfrm>
              <a:off x="6794850" y="29518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8" name="Google Shape;10538;p49"/>
            <p:cNvSpPr/>
            <p:nvPr/>
          </p:nvSpPr>
          <p:spPr>
            <a:xfrm>
              <a:off x="6855950" y="28908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300" y="387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9" name="Google Shape;10539;p49"/>
            <p:cNvSpPr/>
            <p:nvPr/>
          </p:nvSpPr>
          <p:spPr>
            <a:xfrm>
              <a:off x="6886475" y="286027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0" name="Google Shape;10540;p49"/>
            <p:cNvSpPr/>
            <p:nvPr/>
          </p:nvSpPr>
          <p:spPr>
            <a:xfrm>
              <a:off x="6917000" y="28297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1" name="Google Shape;10541;p49"/>
            <p:cNvSpPr/>
            <p:nvPr/>
          </p:nvSpPr>
          <p:spPr>
            <a:xfrm>
              <a:off x="6947525" y="27991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2" name="Google Shape;10542;p49"/>
            <p:cNvSpPr/>
            <p:nvPr/>
          </p:nvSpPr>
          <p:spPr>
            <a:xfrm>
              <a:off x="6764350" y="29824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299" y="388"/>
                    <a:pt x="385" y="301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3" name="Google Shape;10543;p49"/>
            <p:cNvSpPr/>
            <p:nvPr/>
          </p:nvSpPr>
          <p:spPr>
            <a:xfrm>
              <a:off x="6640600" y="31640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1" y="386"/>
                    <a:pt x="388" y="300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4" name="Google Shape;10544;p49"/>
            <p:cNvSpPr/>
            <p:nvPr/>
          </p:nvSpPr>
          <p:spPr>
            <a:xfrm>
              <a:off x="6701700" y="31030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5" name="Google Shape;10545;p49"/>
            <p:cNvSpPr/>
            <p:nvPr/>
          </p:nvSpPr>
          <p:spPr>
            <a:xfrm>
              <a:off x="6762750" y="30419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6" name="Google Shape;10546;p49"/>
            <p:cNvSpPr/>
            <p:nvPr/>
          </p:nvSpPr>
          <p:spPr>
            <a:xfrm>
              <a:off x="6854350" y="29503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8" y="0"/>
                    <a:pt x="0" y="86"/>
                    <a:pt x="0" y="193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7" name="Google Shape;10547;p49"/>
            <p:cNvSpPr/>
            <p:nvPr/>
          </p:nvSpPr>
          <p:spPr>
            <a:xfrm>
              <a:off x="6608450" y="319460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59" y="20"/>
                    <a:pt x="121" y="58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8" name="Google Shape;10548;p49"/>
            <p:cNvSpPr/>
            <p:nvPr/>
          </p:nvSpPr>
          <p:spPr>
            <a:xfrm>
              <a:off x="6671150" y="31335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7" y="300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9" name="Google Shape;10549;p49"/>
            <p:cNvSpPr/>
            <p:nvPr/>
          </p:nvSpPr>
          <p:spPr>
            <a:xfrm>
              <a:off x="6732200" y="30724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0" name="Google Shape;10550;p49"/>
            <p:cNvSpPr/>
            <p:nvPr/>
          </p:nvSpPr>
          <p:spPr>
            <a:xfrm>
              <a:off x="6822200" y="2980850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6" y="387"/>
                    <a:pt x="259" y="387"/>
                  </a:cubicBezTo>
                  <a:cubicBezTo>
                    <a:pt x="430" y="387"/>
                    <a:pt x="516" y="178"/>
                    <a:pt x="395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1" name="Google Shape;10551;p49"/>
            <p:cNvSpPr/>
            <p:nvPr/>
          </p:nvSpPr>
          <p:spPr>
            <a:xfrm>
              <a:off x="6884900" y="29197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2" name="Google Shape;10552;p49"/>
            <p:cNvSpPr/>
            <p:nvPr/>
          </p:nvSpPr>
          <p:spPr>
            <a:xfrm>
              <a:off x="6915425" y="28892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3" name="Google Shape;10553;p49"/>
            <p:cNvSpPr/>
            <p:nvPr/>
          </p:nvSpPr>
          <p:spPr>
            <a:xfrm>
              <a:off x="6944350" y="285870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19"/>
                    <a:pt x="122" y="57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7" y="179"/>
                    <a:pt x="395" y="57"/>
                  </a:cubicBezTo>
                  <a:cubicBezTo>
                    <a:pt x="358" y="19"/>
                    <a:pt x="308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4" name="Google Shape;10554;p49"/>
            <p:cNvSpPr/>
            <p:nvPr/>
          </p:nvSpPr>
          <p:spPr>
            <a:xfrm>
              <a:off x="6976525" y="28281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5" name="Google Shape;10555;p49"/>
            <p:cNvSpPr/>
            <p:nvPr/>
          </p:nvSpPr>
          <p:spPr>
            <a:xfrm>
              <a:off x="6793300" y="30114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6" name="Google Shape;10556;p49"/>
            <p:cNvSpPr/>
            <p:nvPr/>
          </p:nvSpPr>
          <p:spPr>
            <a:xfrm>
              <a:off x="6669575" y="31930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6" y="0"/>
                    <a:pt x="0" y="86"/>
                    <a:pt x="0" y="193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7" y="300"/>
                    <a:pt x="387" y="193"/>
                  </a:cubicBezTo>
                  <a:cubicBezTo>
                    <a:pt x="387" y="86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7" name="Google Shape;10557;p49"/>
            <p:cNvSpPr/>
            <p:nvPr/>
          </p:nvSpPr>
          <p:spPr>
            <a:xfrm>
              <a:off x="6730650" y="31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8" name="Google Shape;10558;p49"/>
            <p:cNvSpPr/>
            <p:nvPr/>
          </p:nvSpPr>
          <p:spPr>
            <a:xfrm>
              <a:off x="6791750" y="30709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299" y="387"/>
                    <a:pt x="385" y="301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9" name="Google Shape;10559;p49"/>
            <p:cNvSpPr/>
            <p:nvPr/>
          </p:nvSpPr>
          <p:spPr>
            <a:xfrm>
              <a:off x="6883325" y="29792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4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8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0" name="Google Shape;10560;p49"/>
            <p:cNvSpPr/>
            <p:nvPr/>
          </p:nvSpPr>
          <p:spPr>
            <a:xfrm>
              <a:off x="6639050" y="322357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1" name="Google Shape;10561;p49"/>
            <p:cNvSpPr/>
            <p:nvPr/>
          </p:nvSpPr>
          <p:spPr>
            <a:xfrm>
              <a:off x="6700100" y="31625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2" name="Google Shape;10562;p49"/>
            <p:cNvSpPr/>
            <p:nvPr/>
          </p:nvSpPr>
          <p:spPr>
            <a:xfrm>
              <a:off x="6761200" y="31014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3" name="Google Shape;10563;p49"/>
            <p:cNvSpPr/>
            <p:nvPr/>
          </p:nvSpPr>
          <p:spPr>
            <a:xfrm>
              <a:off x="6852800" y="30098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4" name="Google Shape;10564;p49"/>
            <p:cNvSpPr/>
            <p:nvPr/>
          </p:nvSpPr>
          <p:spPr>
            <a:xfrm>
              <a:off x="6912250" y="2948750"/>
              <a:ext cx="12950" cy="9650"/>
            </a:xfrm>
            <a:custGeom>
              <a:avLst/>
              <a:gdLst/>
              <a:ahLst/>
              <a:cxnLst/>
              <a:rect l="l" t="t" r="r" b="b"/>
              <a:pathLst>
                <a:path w="518" h="386" extrusionOk="0">
                  <a:moveTo>
                    <a:pt x="259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5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5" name="Google Shape;10565;p49"/>
            <p:cNvSpPr/>
            <p:nvPr/>
          </p:nvSpPr>
          <p:spPr>
            <a:xfrm>
              <a:off x="6944425" y="2918225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299" y="387"/>
                    <a:pt x="386" y="300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6" name="Google Shape;10566;p49"/>
            <p:cNvSpPr/>
            <p:nvPr/>
          </p:nvSpPr>
          <p:spPr>
            <a:xfrm>
              <a:off x="6974925" y="28876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7" name="Google Shape;10567;p49"/>
            <p:cNvSpPr/>
            <p:nvPr/>
          </p:nvSpPr>
          <p:spPr>
            <a:xfrm>
              <a:off x="7005475" y="285712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8" name="Google Shape;10568;p49"/>
            <p:cNvSpPr/>
            <p:nvPr/>
          </p:nvSpPr>
          <p:spPr>
            <a:xfrm>
              <a:off x="6822250" y="30403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9" name="Google Shape;10569;p49"/>
            <p:cNvSpPr/>
            <p:nvPr/>
          </p:nvSpPr>
          <p:spPr>
            <a:xfrm>
              <a:off x="6698550" y="32220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0" name="Google Shape;10570;p49"/>
            <p:cNvSpPr/>
            <p:nvPr/>
          </p:nvSpPr>
          <p:spPr>
            <a:xfrm>
              <a:off x="6759600" y="31609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1" name="Google Shape;10571;p49"/>
            <p:cNvSpPr/>
            <p:nvPr/>
          </p:nvSpPr>
          <p:spPr>
            <a:xfrm>
              <a:off x="6820700" y="30998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2" name="Google Shape;10572;p49"/>
            <p:cNvSpPr/>
            <p:nvPr/>
          </p:nvSpPr>
          <p:spPr>
            <a:xfrm>
              <a:off x="6912300" y="30082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3" name="Google Shape;10573;p49"/>
            <p:cNvSpPr/>
            <p:nvPr/>
          </p:nvSpPr>
          <p:spPr>
            <a:xfrm>
              <a:off x="6666375" y="32525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10" y="1"/>
                    <a:pt x="160" y="20"/>
                    <a:pt x="122" y="58"/>
                  </a:cubicBezTo>
                  <a:cubicBezTo>
                    <a:pt x="1" y="179"/>
                    <a:pt x="87" y="386"/>
                    <a:pt x="258" y="386"/>
                  </a:cubicBezTo>
                  <a:cubicBezTo>
                    <a:pt x="431" y="386"/>
                    <a:pt x="518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4" name="Google Shape;10574;p49"/>
            <p:cNvSpPr/>
            <p:nvPr/>
          </p:nvSpPr>
          <p:spPr>
            <a:xfrm>
              <a:off x="6729100" y="31914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6" y="300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5" name="Google Shape;10575;p49"/>
            <p:cNvSpPr/>
            <p:nvPr/>
          </p:nvSpPr>
          <p:spPr>
            <a:xfrm>
              <a:off x="6790150" y="31304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6" name="Google Shape;10576;p49"/>
            <p:cNvSpPr/>
            <p:nvPr/>
          </p:nvSpPr>
          <p:spPr>
            <a:xfrm>
              <a:off x="6880150" y="3038775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8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1" y="179"/>
                    <a:pt x="87" y="387"/>
                    <a:pt x="258" y="387"/>
                  </a:cubicBezTo>
                  <a:cubicBezTo>
                    <a:pt x="431" y="387"/>
                    <a:pt x="516" y="179"/>
                    <a:pt x="395" y="58"/>
                  </a:cubicBezTo>
                  <a:cubicBezTo>
                    <a:pt x="357" y="20"/>
                    <a:pt x="308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7" name="Google Shape;10577;p49"/>
            <p:cNvSpPr/>
            <p:nvPr/>
          </p:nvSpPr>
          <p:spPr>
            <a:xfrm>
              <a:off x="6942825" y="29777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6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6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8" name="Google Shape;10578;p49"/>
            <p:cNvSpPr/>
            <p:nvPr/>
          </p:nvSpPr>
          <p:spPr>
            <a:xfrm>
              <a:off x="6973375" y="294717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9" name="Google Shape;10579;p49"/>
            <p:cNvSpPr/>
            <p:nvPr/>
          </p:nvSpPr>
          <p:spPr>
            <a:xfrm>
              <a:off x="7002300" y="29166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09" y="0"/>
                    <a:pt x="159" y="19"/>
                    <a:pt x="122" y="57"/>
                  </a:cubicBezTo>
                  <a:cubicBezTo>
                    <a:pt x="0" y="178"/>
                    <a:pt x="87" y="386"/>
                    <a:pt x="258" y="386"/>
                  </a:cubicBezTo>
                  <a:cubicBezTo>
                    <a:pt x="431" y="386"/>
                    <a:pt x="517" y="178"/>
                    <a:pt x="394" y="57"/>
                  </a:cubicBezTo>
                  <a:cubicBezTo>
                    <a:pt x="357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0" name="Google Shape;10580;p49"/>
            <p:cNvSpPr/>
            <p:nvPr/>
          </p:nvSpPr>
          <p:spPr>
            <a:xfrm>
              <a:off x="7034475" y="288612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1" name="Google Shape;10581;p49"/>
            <p:cNvSpPr/>
            <p:nvPr/>
          </p:nvSpPr>
          <p:spPr>
            <a:xfrm>
              <a:off x="6851250" y="306935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6" y="0"/>
                    <a:pt x="0" y="87"/>
                    <a:pt x="0" y="193"/>
                  </a:cubicBezTo>
                  <a:cubicBezTo>
                    <a:pt x="0" y="299"/>
                    <a:pt x="86" y="385"/>
                    <a:pt x="193" y="385"/>
                  </a:cubicBezTo>
                  <a:cubicBezTo>
                    <a:pt x="300" y="385"/>
                    <a:pt x="387" y="299"/>
                    <a:pt x="387" y="193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2" name="Google Shape;10582;p49"/>
            <p:cNvSpPr/>
            <p:nvPr/>
          </p:nvSpPr>
          <p:spPr>
            <a:xfrm>
              <a:off x="6727500" y="32509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3" name="Google Shape;10583;p49"/>
            <p:cNvSpPr/>
            <p:nvPr/>
          </p:nvSpPr>
          <p:spPr>
            <a:xfrm>
              <a:off x="6788600" y="31899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4" name="Google Shape;10584;p49"/>
            <p:cNvSpPr/>
            <p:nvPr/>
          </p:nvSpPr>
          <p:spPr>
            <a:xfrm>
              <a:off x="6848050" y="3128825"/>
              <a:ext cx="12925" cy="9700"/>
            </a:xfrm>
            <a:custGeom>
              <a:avLst/>
              <a:gdLst/>
              <a:ahLst/>
              <a:cxnLst/>
              <a:rect l="l" t="t" r="r" b="b"/>
              <a:pathLst>
                <a:path w="517" h="388" extrusionOk="0">
                  <a:moveTo>
                    <a:pt x="258" y="0"/>
                  </a:moveTo>
                  <a:cubicBezTo>
                    <a:pt x="209" y="0"/>
                    <a:pt x="160" y="19"/>
                    <a:pt x="122" y="57"/>
                  </a:cubicBezTo>
                  <a:cubicBezTo>
                    <a:pt x="1" y="179"/>
                    <a:pt x="86" y="388"/>
                    <a:pt x="258" y="388"/>
                  </a:cubicBezTo>
                  <a:cubicBezTo>
                    <a:pt x="430" y="388"/>
                    <a:pt x="516" y="179"/>
                    <a:pt x="395" y="57"/>
                  </a:cubicBezTo>
                  <a:cubicBezTo>
                    <a:pt x="357" y="19"/>
                    <a:pt x="308" y="0"/>
                    <a:pt x="2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5" name="Google Shape;10585;p49"/>
            <p:cNvSpPr/>
            <p:nvPr/>
          </p:nvSpPr>
          <p:spPr>
            <a:xfrm>
              <a:off x="6941275" y="3037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6" name="Google Shape;10586;p49"/>
            <p:cNvSpPr/>
            <p:nvPr/>
          </p:nvSpPr>
          <p:spPr>
            <a:xfrm>
              <a:off x="6697000" y="32815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7" name="Google Shape;10587;p49"/>
            <p:cNvSpPr/>
            <p:nvPr/>
          </p:nvSpPr>
          <p:spPr>
            <a:xfrm>
              <a:off x="6756425" y="3220450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79"/>
                    <a:pt x="87" y="387"/>
                    <a:pt x="260" y="387"/>
                  </a:cubicBezTo>
                  <a:cubicBezTo>
                    <a:pt x="431" y="387"/>
                    <a:pt x="517" y="179"/>
                    <a:pt x="396" y="58"/>
                  </a:cubicBezTo>
                  <a:cubicBezTo>
                    <a:pt x="358" y="20"/>
                    <a:pt x="309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8" name="Google Shape;10588;p49"/>
            <p:cNvSpPr/>
            <p:nvPr/>
          </p:nvSpPr>
          <p:spPr>
            <a:xfrm>
              <a:off x="6819150" y="3159375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0"/>
                    <a:pt x="87" y="386"/>
                    <a:pt x="193" y="386"/>
                  </a:cubicBezTo>
                  <a:cubicBezTo>
                    <a:pt x="299" y="386"/>
                    <a:pt x="385" y="300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9" name="Google Shape;10589;p49"/>
            <p:cNvSpPr/>
            <p:nvPr/>
          </p:nvSpPr>
          <p:spPr>
            <a:xfrm>
              <a:off x="6910725" y="30677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0" name="Google Shape;10590;p49"/>
            <p:cNvSpPr/>
            <p:nvPr/>
          </p:nvSpPr>
          <p:spPr>
            <a:xfrm>
              <a:off x="6971825" y="300670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299"/>
                    <a:pt x="87" y="386"/>
                    <a:pt x="193" y="386"/>
                  </a:cubicBezTo>
                  <a:cubicBezTo>
                    <a:pt x="299" y="386"/>
                    <a:pt x="386" y="299"/>
                    <a:pt x="386" y="193"/>
                  </a:cubicBezTo>
                  <a:cubicBezTo>
                    <a:pt x="386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1" name="Google Shape;10591;p49"/>
            <p:cNvSpPr/>
            <p:nvPr/>
          </p:nvSpPr>
          <p:spPr>
            <a:xfrm>
              <a:off x="7002325" y="2976150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299"/>
                    <a:pt x="89" y="386"/>
                    <a:pt x="195" y="386"/>
                  </a:cubicBezTo>
                  <a:cubicBezTo>
                    <a:pt x="301" y="386"/>
                    <a:pt x="387" y="299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2" name="Google Shape;10592;p49"/>
            <p:cNvSpPr/>
            <p:nvPr/>
          </p:nvSpPr>
          <p:spPr>
            <a:xfrm>
              <a:off x="7032875" y="2945625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3" name="Google Shape;10593;p49"/>
            <p:cNvSpPr/>
            <p:nvPr/>
          </p:nvSpPr>
          <p:spPr>
            <a:xfrm>
              <a:off x="7063425" y="2915075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4" name="Google Shape;10594;p49"/>
            <p:cNvSpPr/>
            <p:nvPr/>
          </p:nvSpPr>
          <p:spPr>
            <a:xfrm>
              <a:off x="6880200" y="3098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5" name="Google Shape;10595;p49"/>
            <p:cNvSpPr/>
            <p:nvPr/>
          </p:nvSpPr>
          <p:spPr>
            <a:xfrm>
              <a:off x="6756500" y="32799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7" y="299"/>
                    <a:pt x="387" y="193"/>
                  </a:cubicBezTo>
                  <a:cubicBezTo>
                    <a:pt x="387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6" name="Google Shape;10596;p49"/>
            <p:cNvSpPr/>
            <p:nvPr/>
          </p:nvSpPr>
          <p:spPr>
            <a:xfrm>
              <a:off x="6815925" y="321887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09" y="0"/>
                    <a:pt x="160" y="19"/>
                    <a:pt x="123" y="57"/>
                  </a:cubicBezTo>
                  <a:cubicBezTo>
                    <a:pt x="0" y="178"/>
                    <a:pt x="87" y="387"/>
                    <a:pt x="260" y="387"/>
                  </a:cubicBezTo>
                  <a:cubicBezTo>
                    <a:pt x="431" y="387"/>
                    <a:pt x="517" y="178"/>
                    <a:pt x="396" y="57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7" name="Google Shape;10597;p49"/>
            <p:cNvSpPr/>
            <p:nvPr/>
          </p:nvSpPr>
          <p:spPr>
            <a:xfrm>
              <a:off x="6878650" y="31578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8" name="Google Shape;10598;p49"/>
            <p:cNvSpPr/>
            <p:nvPr/>
          </p:nvSpPr>
          <p:spPr>
            <a:xfrm>
              <a:off x="6970225" y="30662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9" name="Google Shape;10599;p49"/>
            <p:cNvSpPr/>
            <p:nvPr/>
          </p:nvSpPr>
          <p:spPr>
            <a:xfrm>
              <a:off x="6725950" y="3310475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0" name="Google Shape;10600;p49"/>
            <p:cNvSpPr/>
            <p:nvPr/>
          </p:nvSpPr>
          <p:spPr>
            <a:xfrm>
              <a:off x="6787050" y="3249425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1" name="Google Shape;10601;p49"/>
            <p:cNvSpPr/>
            <p:nvPr/>
          </p:nvSpPr>
          <p:spPr>
            <a:xfrm>
              <a:off x="6846475" y="3188350"/>
              <a:ext cx="12925" cy="9675"/>
            </a:xfrm>
            <a:custGeom>
              <a:avLst/>
              <a:gdLst/>
              <a:ahLst/>
              <a:cxnLst/>
              <a:rect l="l" t="t" r="r" b="b"/>
              <a:pathLst>
                <a:path w="517" h="387" extrusionOk="0">
                  <a:moveTo>
                    <a:pt x="259" y="0"/>
                  </a:moveTo>
                  <a:cubicBezTo>
                    <a:pt x="209" y="0"/>
                    <a:pt x="160" y="19"/>
                    <a:pt x="123" y="56"/>
                  </a:cubicBezTo>
                  <a:cubicBezTo>
                    <a:pt x="0" y="179"/>
                    <a:pt x="86" y="387"/>
                    <a:pt x="259" y="387"/>
                  </a:cubicBezTo>
                  <a:cubicBezTo>
                    <a:pt x="431" y="387"/>
                    <a:pt x="517" y="179"/>
                    <a:pt x="396" y="56"/>
                  </a:cubicBezTo>
                  <a:cubicBezTo>
                    <a:pt x="358" y="19"/>
                    <a:pt x="308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2" name="Google Shape;10602;p49"/>
            <p:cNvSpPr/>
            <p:nvPr/>
          </p:nvSpPr>
          <p:spPr>
            <a:xfrm>
              <a:off x="6939725" y="30967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299"/>
                    <a:pt x="87" y="385"/>
                    <a:pt x="193" y="385"/>
                  </a:cubicBezTo>
                  <a:cubicBezTo>
                    <a:pt x="299" y="385"/>
                    <a:pt x="386" y="299"/>
                    <a:pt x="386" y="193"/>
                  </a:cubicBezTo>
                  <a:cubicBezTo>
                    <a:pt x="386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3" name="Google Shape;10603;p49"/>
            <p:cNvSpPr/>
            <p:nvPr/>
          </p:nvSpPr>
          <p:spPr>
            <a:xfrm>
              <a:off x="7000775" y="30356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4" name="Google Shape;10604;p49"/>
            <p:cNvSpPr/>
            <p:nvPr/>
          </p:nvSpPr>
          <p:spPr>
            <a:xfrm>
              <a:off x="7031325" y="30051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5" name="Google Shape;10605;p49"/>
            <p:cNvSpPr/>
            <p:nvPr/>
          </p:nvSpPr>
          <p:spPr>
            <a:xfrm>
              <a:off x="7061875" y="2974600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299"/>
                    <a:pt x="87" y="386"/>
                    <a:pt x="193" y="386"/>
                  </a:cubicBezTo>
                  <a:cubicBezTo>
                    <a:pt x="300" y="386"/>
                    <a:pt x="387" y="299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6" name="Google Shape;10606;p49"/>
            <p:cNvSpPr/>
            <p:nvPr/>
          </p:nvSpPr>
          <p:spPr>
            <a:xfrm>
              <a:off x="7092400" y="29440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0"/>
                    <a:pt x="87" y="386"/>
                    <a:pt x="193" y="386"/>
                  </a:cubicBezTo>
                  <a:cubicBezTo>
                    <a:pt x="300" y="386"/>
                    <a:pt x="386" y="300"/>
                    <a:pt x="386" y="193"/>
                  </a:cubicBezTo>
                  <a:cubicBezTo>
                    <a:pt x="386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7" name="Google Shape;10607;p49"/>
            <p:cNvSpPr/>
            <p:nvPr/>
          </p:nvSpPr>
          <p:spPr>
            <a:xfrm>
              <a:off x="6909175" y="312725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299" y="387"/>
                    <a:pt x="386" y="301"/>
                    <a:pt x="386" y="195"/>
                  </a:cubicBezTo>
                  <a:cubicBezTo>
                    <a:pt x="386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8" name="Google Shape;10608;p49"/>
            <p:cNvSpPr/>
            <p:nvPr/>
          </p:nvSpPr>
          <p:spPr>
            <a:xfrm>
              <a:off x="6783825" y="3308900"/>
              <a:ext cx="12950" cy="9725"/>
            </a:xfrm>
            <a:custGeom>
              <a:avLst/>
              <a:gdLst/>
              <a:ahLst/>
              <a:cxnLst/>
              <a:rect l="l" t="t" r="r" b="b"/>
              <a:pathLst>
                <a:path w="518" h="389" extrusionOk="0">
                  <a:moveTo>
                    <a:pt x="259" y="1"/>
                  </a:moveTo>
                  <a:cubicBezTo>
                    <a:pt x="209" y="1"/>
                    <a:pt x="160" y="20"/>
                    <a:pt x="122" y="58"/>
                  </a:cubicBezTo>
                  <a:cubicBezTo>
                    <a:pt x="0" y="180"/>
                    <a:pt x="87" y="388"/>
                    <a:pt x="258" y="388"/>
                  </a:cubicBezTo>
                  <a:cubicBezTo>
                    <a:pt x="431" y="388"/>
                    <a:pt x="517" y="180"/>
                    <a:pt x="396" y="58"/>
                  </a:cubicBezTo>
                  <a:cubicBezTo>
                    <a:pt x="358" y="20"/>
                    <a:pt x="308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9" name="Google Shape;10609;p49"/>
            <p:cNvSpPr/>
            <p:nvPr/>
          </p:nvSpPr>
          <p:spPr>
            <a:xfrm>
              <a:off x="6846550" y="324782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0" y="388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0" name="Google Shape;10610;p49"/>
            <p:cNvSpPr/>
            <p:nvPr/>
          </p:nvSpPr>
          <p:spPr>
            <a:xfrm>
              <a:off x="6907600" y="3186775"/>
              <a:ext cx="9675" cy="9650"/>
            </a:xfrm>
            <a:custGeom>
              <a:avLst/>
              <a:gdLst/>
              <a:ahLst/>
              <a:cxnLst/>
              <a:rect l="l" t="t" r="r" b="b"/>
              <a:pathLst>
                <a:path w="387" h="386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0"/>
                    <a:pt x="88" y="386"/>
                    <a:pt x="194" y="386"/>
                  </a:cubicBezTo>
                  <a:cubicBezTo>
                    <a:pt x="300" y="386"/>
                    <a:pt x="387" y="300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1" name="Google Shape;10611;p49"/>
            <p:cNvSpPr/>
            <p:nvPr/>
          </p:nvSpPr>
          <p:spPr>
            <a:xfrm>
              <a:off x="6999225" y="30951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2" name="Google Shape;10612;p49"/>
            <p:cNvSpPr/>
            <p:nvPr/>
          </p:nvSpPr>
          <p:spPr>
            <a:xfrm>
              <a:off x="6754900" y="3339475"/>
              <a:ext cx="9700" cy="9650"/>
            </a:xfrm>
            <a:custGeom>
              <a:avLst/>
              <a:gdLst/>
              <a:ahLst/>
              <a:cxnLst/>
              <a:rect l="l" t="t" r="r" b="b"/>
              <a:pathLst>
                <a:path w="388" h="386" extrusionOk="0">
                  <a:moveTo>
                    <a:pt x="195" y="0"/>
                  </a:moveTo>
                  <a:cubicBezTo>
                    <a:pt x="89" y="0"/>
                    <a:pt x="1" y="87"/>
                    <a:pt x="1" y="193"/>
                  </a:cubicBezTo>
                  <a:cubicBezTo>
                    <a:pt x="1" y="299"/>
                    <a:pt x="89" y="385"/>
                    <a:pt x="195" y="385"/>
                  </a:cubicBezTo>
                  <a:cubicBezTo>
                    <a:pt x="301" y="385"/>
                    <a:pt x="387" y="299"/>
                    <a:pt x="387" y="193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3" name="Google Shape;10613;p49"/>
            <p:cNvSpPr/>
            <p:nvPr/>
          </p:nvSpPr>
          <p:spPr>
            <a:xfrm>
              <a:off x="6816000" y="3278375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4" name="Google Shape;10614;p49"/>
            <p:cNvSpPr/>
            <p:nvPr/>
          </p:nvSpPr>
          <p:spPr>
            <a:xfrm>
              <a:off x="6877075" y="3217300"/>
              <a:ext cx="9650" cy="9675"/>
            </a:xfrm>
            <a:custGeom>
              <a:avLst/>
              <a:gdLst/>
              <a:ahLst/>
              <a:cxnLst/>
              <a:rect l="l" t="t" r="r" b="b"/>
              <a:pathLst>
                <a:path w="386" h="387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0" y="387"/>
                    <a:pt x="386" y="300"/>
                    <a:pt x="386" y="194"/>
                  </a:cubicBezTo>
                  <a:cubicBezTo>
                    <a:pt x="386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5" name="Google Shape;10615;p49"/>
            <p:cNvSpPr/>
            <p:nvPr/>
          </p:nvSpPr>
          <p:spPr>
            <a:xfrm>
              <a:off x="6968675" y="31257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6" name="Google Shape;10616;p49"/>
            <p:cNvSpPr/>
            <p:nvPr/>
          </p:nvSpPr>
          <p:spPr>
            <a:xfrm>
              <a:off x="7029775" y="3064650"/>
              <a:ext cx="9650" cy="9650"/>
            </a:xfrm>
            <a:custGeom>
              <a:avLst/>
              <a:gdLst/>
              <a:ahLst/>
              <a:cxnLst/>
              <a:rect l="l" t="t" r="r" b="b"/>
              <a:pathLst>
                <a:path w="386" h="386" extrusionOk="0">
                  <a:moveTo>
                    <a:pt x="193" y="0"/>
                  </a:moveTo>
                  <a:cubicBezTo>
                    <a:pt x="87" y="0"/>
                    <a:pt x="0" y="87"/>
                    <a:pt x="0" y="193"/>
                  </a:cubicBezTo>
                  <a:cubicBezTo>
                    <a:pt x="0" y="299"/>
                    <a:pt x="87" y="385"/>
                    <a:pt x="193" y="385"/>
                  </a:cubicBezTo>
                  <a:cubicBezTo>
                    <a:pt x="299" y="385"/>
                    <a:pt x="385" y="299"/>
                    <a:pt x="385" y="193"/>
                  </a:cubicBezTo>
                  <a:cubicBezTo>
                    <a:pt x="385" y="87"/>
                    <a:pt x="29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7" name="Google Shape;10617;p49"/>
            <p:cNvSpPr/>
            <p:nvPr/>
          </p:nvSpPr>
          <p:spPr>
            <a:xfrm>
              <a:off x="7060325" y="3034100"/>
              <a:ext cx="9650" cy="9700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299"/>
                    <a:pt x="86" y="387"/>
                    <a:pt x="193" y="387"/>
                  </a:cubicBezTo>
                  <a:cubicBezTo>
                    <a:pt x="299" y="387"/>
                    <a:pt x="385" y="299"/>
                    <a:pt x="385" y="193"/>
                  </a:cubicBezTo>
                  <a:cubicBezTo>
                    <a:pt x="385" y="87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8" name="Google Shape;10618;p49"/>
            <p:cNvSpPr/>
            <p:nvPr/>
          </p:nvSpPr>
          <p:spPr>
            <a:xfrm>
              <a:off x="7090825" y="30035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9" name="Google Shape;10619;p49"/>
            <p:cNvSpPr/>
            <p:nvPr/>
          </p:nvSpPr>
          <p:spPr>
            <a:xfrm>
              <a:off x="7119725" y="2973025"/>
              <a:ext cx="12950" cy="9675"/>
            </a:xfrm>
            <a:custGeom>
              <a:avLst/>
              <a:gdLst/>
              <a:ahLst/>
              <a:cxnLst/>
              <a:rect l="l" t="t" r="r" b="b"/>
              <a:pathLst>
                <a:path w="518" h="387" extrusionOk="0">
                  <a:moveTo>
                    <a:pt x="259" y="0"/>
                  </a:moveTo>
                  <a:cubicBezTo>
                    <a:pt x="210" y="0"/>
                    <a:pt x="160" y="19"/>
                    <a:pt x="122" y="56"/>
                  </a:cubicBezTo>
                  <a:cubicBezTo>
                    <a:pt x="1" y="179"/>
                    <a:pt x="87" y="387"/>
                    <a:pt x="259" y="387"/>
                  </a:cubicBezTo>
                  <a:cubicBezTo>
                    <a:pt x="431" y="387"/>
                    <a:pt x="518" y="179"/>
                    <a:pt x="397" y="56"/>
                  </a:cubicBezTo>
                  <a:cubicBezTo>
                    <a:pt x="359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0" name="Google Shape;10620;p49"/>
            <p:cNvSpPr/>
            <p:nvPr/>
          </p:nvSpPr>
          <p:spPr>
            <a:xfrm>
              <a:off x="6936500" y="3156225"/>
              <a:ext cx="12950" cy="9700"/>
            </a:xfrm>
            <a:custGeom>
              <a:avLst/>
              <a:gdLst/>
              <a:ahLst/>
              <a:cxnLst/>
              <a:rect l="l" t="t" r="r" b="b"/>
              <a:pathLst>
                <a:path w="518" h="388" extrusionOk="0">
                  <a:moveTo>
                    <a:pt x="259" y="0"/>
                  </a:moveTo>
                  <a:cubicBezTo>
                    <a:pt x="210" y="0"/>
                    <a:pt x="161" y="19"/>
                    <a:pt x="124" y="57"/>
                  </a:cubicBezTo>
                  <a:cubicBezTo>
                    <a:pt x="1" y="180"/>
                    <a:pt x="87" y="388"/>
                    <a:pt x="260" y="388"/>
                  </a:cubicBezTo>
                  <a:cubicBezTo>
                    <a:pt x="431" y="388"/>
                    <a:pt x="518" y="180"/>
                    <a:pt x="396" y="57"/>
                  </a:cubicBezTo>
                  <a:cubicBezTo>
                    <a:pt x="358" y="19"/>
                    <a:pt x="309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21" name="Google Shape;10621;p49"/>
          <p:cNvSpPr/>
          <p:nvPr/>
        </p:nvSpPr>
        <p:spPr>
          <a:xfrm rot="10800000">
            <a:off x="305260" y="806300"/>
            <a:ext cx="107096" cy="103087"/>
          </a:xfrm>
          <a:custGeom>
            <a:avLst/>
            <a:gdLst/>
            <a:ahLst/>
            <a:cxnLst/>
            <a:rect l="l" t="t" r="r" b="b"/>
            <a:pathLst>
              <a:path w="2324" h="2237" extrusionOk="0">
                <a:moveTo>
                  <a:pt x="1207" y="1"/>
                </a:moveTo>
                <a:cubicBezTo>
                  <a:pt x="753" y="1"/>
                  <a:pt x="346" y="272"/>
                  <a:pt x="173" y="690"/>
                </a:cubicBezTo>
                <a:cubicBezTo>
                  <a:pt x="0" y="1109"/>
                  <a:pt x="96" y="1589"/>
                  <a:pt x="415" y="1909"/>
                </a:cubicBezTo>
                <a:cubicBezTo>
                  <a:pt x="629" y="2123"/>
                  <a:pt x="915" y="2237"/>
                  <a:pt x="1206" y="2237"/>
                </a:cubicBezTo>
                <a:cubicBezTo>
                  <a:pt x="1350" y="2237"/>
                  <a:pt x="1496" y="2209"/>
                  <a:pt x="1634" y="2152"/>
                </a:cubicBezTo>
                <a:cubicBezTo>
                  <a:pt x="2051" y="1977"/>
                  <a:pt x="2324" y="1571"/>
                  <a:pt x="2324" y="1118"/>
                </a:cubicBezTo>
                <a:cubicBezTo>
                  <a:pt x="2324" y="501"/>
                  <a:pt x="1824" y="1"/>
                  <a:pt x="12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2" name="Google Shape;10622;p49"/>
          <p:cNvSpPr/>
          <p:nvPr/>
        </p:nvSpPr>
        <p:spPr>
          <a:xfrm>
            <a:off x="171122" y="-4"/>
            <a:ext cx="1299268" cy="1299268"/>
          </a:xfrm>
          <a:custGeom>
            <a:avLst/>
            <a:gdLst/>
            <a:ahLst/>
            <a:cxnLst/>
            <a:rect l="l" t="t" r="r" b="b"/>
            <a:pathLst>
              <a:path w="44706" h="44706" extrusionOk="0">
                <a:moveTo>
                  <a:pt x="22353" y="211"/>
                </a:moveTo>
                <a:cubicBezTo>
                  <a:pt x="34563" y="211"/>
                  <a:pt x="44496" y="10143"/>
                  <a:pt x="44496" y="22353"/>
                </a:cubicBezTo>
                <a:cubicBezTo>
                  <a:pt x="44496" y="34565"/>
                  <a:pt x="34563" y="44496"/>
                  <a:pt x="22353" y="44496"/>
                </a:cubicBezTo>
                <a:cubicBezTo>
                  <a:pt x="10144" y="44496"/>
                  <a:pt x="209" y="34563"/>
                  <a:pt x="209" y="22355"/>
                </a:cubicBezTo>
                <a:cubicBezTo>
                  <a:pt x="209" y="10144"/>
                  <a:pt x="10143" y="211"/>
                  <a:pt x="22353" y="211"/>
                </a:cubicBezTo>
                <a:close/>
                <a:moveTo>
                  <a:pt x="22353" y="0"/>
                </a:moveTo>
                <a:cubicBezTo>
                  <a:pt x="10028" y="0"/>
                  <a:pt x="0" y="10028"/>
                  <a:pt x="0" y="22353"/>
                </a:cubicBezTo>
                <a:cubicBezTo>
                  <a:pt x="0" y="34678"/>
                  <a:pt x="10028" y="44706"/>
                  <a:pt x="22353" y="44706"/>
                </a:cubicBezTo>
                <a:cubicBezTo>
                  <a:pt x="34678" y="44706"/>
                  <a:pt x="44706" y="34678"/>
                  <a:pt x="44706" y="22353"/>
                </a:cubicBezTo>
                <a:cubicBezTo>
                  <a:pt x="44706" y="10028"/>
                  <a:pt x="34678" y="0"/>
                  <a:pt x="223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3" name="Google Shape;10623;p49"/>
          <p:cNvSpPr/>
          <p:nvPr/>
        </p:nvSpPr>
        <p:spPr>
          <a:xfrm>
            <a:off x="7584300" y="-56400"/>
            <a:ext cx="1712100" cy="519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4" name="Google Shape;10624;p49"/>
          <p:cNvSpPr/>
          <p:nvPr/>
        </p:nvSpPr>
        <p:spPr>
          <a:xfrm>
            <a:off x="8051123" y="4308011"/>
            <a:ext cx="445241" cy="385621"/>
          </a:xfrm>
          <a:custGeom>
            <a:avLst/>
            <a:gdLst/>
            <a:ahLst/>
            <a:cxnLst/>
            <a:rect l="l" t="t" r="r" b="b"/>
            <a:pathLst>
              <a:path w="10037" h="8693" extrusionOk="0">
                <a:moveTo>
                  <a:pt x="2509" y="1"/>
                </a:moveTo>
                <a:lnTo>
                  <a:pt x="0" y="4347"/>
                </a:lnTo>
                <a:lnTo>
                  <a:pt x="2509" y="8693"/>
                </a:lnTo>
                <a:lnTo>
                  <a:pt x="7526" y="8693"/>
                </a:lnTo>
                <a:lnTo>
                  <a:pt x="10037" y="4347"/>
                </a:lnTo>
                <a:lnTo>
                  <a:pt x="75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5" name="Google Shape;10625;p49"/>
          <p:cNvSpPr/>
          <p:nvPr/>
        </p:nvSpPr>
        <p:spPr>
          <a:xfrm>
            <a:off x="7916975" y="4174263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6" y="424"/>
                </a:moveTo>
                <a:lnTo>
                  <a:pt x="27770" y="24457"/>
                </a:lnTo>
                <a:lnTo>
                  <a:pt x="359" y="24457"/>
                </a:lnTo>
                <a:lnTo>
                  <a:pt x="14066" y="424"/>
                </a:lnTo>
                <a:close/>
                <a:moveTo>
                  <a:pt x="14066" y="1"/>
                </a:moveTo>
                <a:lnTo>
                  <a:pt x="88" y="24511"/>
                </a:lnTo>
                <a:lnTo>
                  <a:pt x="0" y="24667"/>
                </a:lnTo>
                <a:lnTo>
                  <a:pt x="28131" y="24667"/>
                </a:lnTo>
                <a:lnTo>
                  <a:pt x="1406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6" name="Google Shape;10626;p49"/>
          <p:cNvSpPr/>
          <p:nvPr/>
        </p:nvSpPr>
        <p:spPr>
          <a:xfrm>
            <a:off x="8569037" y="4572713"/>
            <a:ext cx="1247936" cy="1094228"/>
          </a:xfrm>
          <a:custGeom>
            <a:avLst/>
            <a:gdLst/>
            <a:ahLst/>
            <a:cxnLst/>
            <a:rect l="l" t="t" r="r" b="b"/>
            <a:pathLst>
              <a:path w="28132" h="24667" extrusionOk="0">
                <a:moveTo>
                  <a:pt x="14067" y="423"/>
                </a:moveTo>
                <a:lnTo>
                  <a:pt x="27772" y="24458"/>
                </a:lnTo>
                <a:lnTo>
                  <a:pt x="361" y="24458"/>
                </a:lnTo>
                <a:lnTo>
                  <a:pt x="14067" y="423"/>
                </a:lnTo>
                <a:close/>
                <a:moveTo>
                  <a:pt x="14067" y="0"/>
                </a:moveTo>
                <a:lnTo>
                  <a:pt x="90" y="24510"/>
                </a:lnTo>
                <a:lnTo>
                  <a:pt x="0" y="24666"/>
                </a:lnTo>
                <a:lnTo>
                  <a:pt x="28131" y="24666"/>
                </a:lnTo>
                <a:lnTo>
                  <a:pt x="1406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7" name="Google Shape;10627;p49"/>
          <p:cNvSpPr/>
          <p:nvPr/>
        </p:nvSpPr>
        <p:spPr>
          <a:xfrm>
            <a:off x="7672300" y="1436614"/>
            <a:ext cx="895831" cy="775779"/>
          </a:xfrm>
          <a:custGeom>
            <a:avLst/>
            <a:gdLst/>
            <a:ahLst/>
            <a:cxnLst/>
            <a:rect l="l" t="t" r="r" b="b"/>
            <a:pathLst>
              <a:path w="21416" h="18546" extrusionOk="0">
                <a:moveTo>
                  <a:pt x="15940" y="210"/>
                </a:moveTo>
                <a:lnTo>
                  <a:pt x="21173" y="9273"/>
                </a:lnTo>
                <a:lnTo>
                  <a:pt x="15940" y="18336"/>
                </a:lnTo>
                <a:lnTo>
                  <a:pt x="5475" y="18336"/>
                </a:lnTo>
                <a:lnTo>
                  <a:pt x="242" y="9273"/>
                </a:lnTo>
                <a:lnTo>
                  <a:pt x="5475" y="210"/>
                </a:lnTo>
                <a:close/>
                <a:moveTo>
                  <a:pt x="5355" y="0"/>
                </a:moveTo>
                <a:lnTo>
                  <a:pt x="1" y="9273"/>
                </a:lnTo>
                <a:lnTo>
                  <a:pt x="5325" y="18494"/>
                </a:lnTo>
                <a:lnTo>
                  <a:pt x="5355" y="18545"/>
                </a:lnTo>
                <a:lnTo>
                  <a:pt x="16061" y="18545"/>
                </a:lnTo>
                <a:lnTo>
                  <a:pt x="21415" y="9273"/>
                </a:lnTo>
                <a:lnTo>
                  <a:pt x="16092" y="53"/>
                </a:lnTo>
                <a:lnTo>
                  <a:pt x="1606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8" name="Google Shape;10628;p49"/>
          <p:cNvSpPr/>
          <p:nvPr/>
        </p:nvSpPr>
        <p:spPr>
          <a:xfrm>
            <a:off x="8594997" y="2213741"/>
            <a:ext cx="277040" cy="252486"/>
          </a:xfrm>
          <a:custGeom>
            <a:avLst/>
            <a:gdLst/>
            <a:ahLst/>
            <a:cxnLst/>
            <a:rect l="l" t="t" r="r" b="b"/>
            <a:pathLst>
              <a:path w="6623" h="6036" extrusionOk="0">
                <a:moveTo>
                  <a:pt x="3311" y="1"/>
                </a:moveTo>
                <a:cubicBezTo>
                  <a:pt x="2539" y="1"/>
                  <a:pt x="1767" y="295"/>
                  <a:pt x="1178" y="884"/>
                </a:cubicBezTo>
                <a:cubicBezTo>
                  <a:pt x="0" y="2064"/>
                  <a:pt x="0" y="3974"/>
                  <a:pt x="1178" y="5151"/>
                </a:cubicBezTo>
                <a:cubicBezTo>
                  <a:pt x="1767" y="5741"/>
                  <a:pt x="2539" y="6036"/>
                  <a:pt x="3311" y="6036"/>
                </a:cubicBezTo>
                <a:cubicBezTo>
                  <a:pt x="4084" y="6036"/>
                  <a:pt x="4856" y="5741"/>
                  <a:pt x="5445" y="5151"/>
                </a:cubicBezTo>
                <a:cubicBezTo>
                  <a:pt x="6623" y="3974"/>
                  <a:pt x="6623" y="2064"/>
                  <a:pt x="5445" y="884"/>
                </a:cubicBezTo>
                <a:cubicBezTo>
                  <a:pt x="4856" y="295"/>
                  <a:pt x="4084" y="1"/>
                  <a:pt x="331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29" name="Google Shape;10629;p49"/>
          <p:cNvGrpSpPr/>
          <p:nvPr/>
        </p:nvGrpSpPr>
        <p:grpSpPr>
          <a:xfrm>
            <a:off x="8552455" y="2981231"/>
            <a:ext cx="1019815" cy="944312"/>
            <a:chOff x="2113525" y="2880575"/>
            <a:chExt cx="609500" cy="564375"/>
          </a:xfrm>
        </p:grpSpPr>
        <p:sp>
          <p:nvSpPr>
            <p:cNvPr id="10630" name="Google Shape;10630;p49"/>
            <p:cNvSpPr/>
            <p:nvPr/>
          </p:nvSpPr>
          <p:spPr>
            <a:xfrm>
              <a:off x="2159100" y="3015125"/>
              <a:ext cx="58125" cy="55900"/>
            </a:xfrm>
            <a:custGeom>
              <a:avLst/>
              <a:gdLst/>
              <a:ahLst/>
              <a:cxnLst/>
              <a:rect l="l" t="t" r="r" b="b"/>
              <a:pathLst>
                <a:path w="2325" h="2236" extrusionOk="0">
                  <a:moveTo>
                    <a:pt x="1206" y="0"/>
                  </a:moveTo>
                  <a:cubicBezTo>
                    <a:pt x="754" y="0"/>
                    <a:pt x="347" y="271"/>
                    <a:pt x="174" y="690"/>
                  </a:cubicBezTo>
                  <a:cubicBezTo>
                    <a:pt x="1" y="1107"/>
                    <a:pt x="96" y="1589"/>
                    <a:pt x="416" y="1907"/>
                  </a:cubicBezTo>
                  <a:cubicBezTo>
                    <a:pt x="630" y="2121"/>
                    <a:pt x="916" y="2235"/>
                    <a:pt x="1207" y="2235"/>
                  </a:cubicBezTo>
                  <a:cubicBezTo>
                    <a:pt x="1351" y="2235"/>
                    <a:pt x="1496" y="2207"/>
                    <a:pt x="1634" y="2150"/>
                  </a:cubicBezTo>
                  <a:cubicBezTo>
                    <a:pt x="2052" y="1977"/>
                    <a:pt x="2325" y="1569"/>
                    <a:pt x="2325" y="1117"/>
                  </a:cubicBezTo>
                  <a:cubicBezTo>
                    <a:pt x="2325" y="500"/>
                    <a:pt x="1823" y="0"/>
                    <a:pt x="1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1" name="Google Shape;10631;p49"/>
            <p:cNvSpPr/>
            <p:nvPr/>
          </p:nvSpPr>
          <p:spPr>
            <a:xfrm>
              <a:off x="2113525" y="2967325"/>
              <a:ext cx="151450" cy="151450"/>
            </a:xfrm>
            <a:custGeom>
              <a:avLst/>
              <a:gdLst/>
              <a:ahLst/>
              <a:cxnLst/>
              <a:rect l="l" t="t" r="r" b="b"/>
              <a:pathLst>
                <a:path w="6058" h="6058" extrusionOk="0">
                  <a:moveTo>
                    <a:pt x="3029" y="210"/>
                  </a:moveTo>
                  <a:cubicBezTo>
                    <a:pt x="4583" y="210"/>
                    <a:pt x="5849" y="1476"/>
                    <a:pt x="5849" y="3029"/>
                  </a:cubicBezTo>
                  <a:cubicBezTo>
                    <a:pt x="5849" y="4583"/>
                    <a:pt x="4583" y="5849"/>
                    <a:pt x="3029" y="5849"/>
                  </a:cubicBezTo>
                  <a:cubicBezTo>
                    <a:pt x="1474" y="5849"/>
                    <a:pt x="210" y="4583"/>
                    <a:pt x="210" y="3029"/>
                  </a:cubicBezTo>
                  <a:cubicBezTo>
                    <a:pt x="210" y="1476"/>
                    <a:pt x="1475" y="210"/>
                    <a:pt x="3029" y="210"/>
                  </a:cubicBezTo>
                  <a:close/>
                  <a:moveTo>
                    <a:pt x="3029" y="1"/>
                  </a:moveTo>
                  <a:cubicBezTo>
                    <a:pt x="1359" y="1"/>
                    <a:pt x="0" y="1359"/>
                    <a:pt x="0" y="3029"/>
                  </a:cubicBezTo>
                  <a:cubicBezTo>
                    <a:pt x="0" y="4700"/>
                    <a:pt x="1359" y="6058"/>
                    <a:pt x="3029" y="6058"/>
                  </a:cubicBezTo>
                  <a:cubicBezTo>
                    <a:pt x="4700" y="6058"/>
                    <a:pt x="6058" y="4700"/>
                    <a:pt x="6058" y="3029"/>
                  </a:cubicBezTo>
                  <a:cubicBezTo>
                    <a:pt x="6058" y="1360"/>
                    <a:pt x="4700" y="1"/>
                    <a:pt x="30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2" name="Google Shape;10632;p49"/>
            <p:cNvSpPr/>
            <p:nvPr/>
          </p:nvSpPr>
          <p:spPr>
            <a:xfrm>
              <a:off x="2158650" y="2880575"/>
              <a:ext cx="564375" cy="564375"/>
            </a:xfrm>
            <a:custGeom>
              <a:avLst/>
              <a:gdLst/>
              <a:ahLst/>
              <a:cxnLst/>
              <a:rect l="l" t="t" r="r" b="b"/>
              <a:pathLst>
                <a:path w="22575" h="22575" extrusionOk="0">
                  <a:moveTo>
                    <a:pt x="11288" y="210"/>
                  </a:moveTo>
                  <a:cubicBezTo>
                    <a:pt x="17395" y="210"/>
                    <a:pt x="22366" y="5181"/>
                    <a:pt x="22366" y="11289"/>
                  </a:cubicBezTo>
                  <a:cubicBezTo>
                    <a:pt x="22366" y="17397"/>
                    <a:pt x="17397" y="22367"/>
                    <a:pt x="11288" y="22367"/>
                  </a:cubicBezTo>
                  <a:cubicBezTo>
                    <a:pt x="5179" y="22367"/>
                    <a:pt x="210" y="17397"/>
                    <a:pt x="210" y="11288"/>
                  </a:cubicBezTo>
                  <a:cubicBezTo>
                    <a:pt x="210" y="5181"/>
                    <a:pt x="5179" y="210"/>
                    <a:pt x="11288" y="210"/>
                  </a:cubicBezTo>
                  <a:close/>
                  <a:moveTo>
                    <a:pt x="11288" y="1"/>
                  </a:moveTo>
                  <a:cubicBezTo>
                    <a:pt x="5064" y="1"/>
                    <a:pt x="1" y="5064"/>
                    <a:pt x="1" y="11288"/>
                  </a:cubicBezTo>
                  <a:cubicBezTo>
                    <a:pt x="1" y="17512"/>
                    <a:pt x="5064" y="22575"/>
                    <a:pt x="11288" y="22575"/>
                  </a:cubicBezTo>
                  <a:cubicBezTo>
                    <a:pt x="17512" y="22575"/>
                    <a:pt x="22575" y="17512"/>
                    <a:pt x="22575" y="11288"/>
                  </a:cubicBezTo>
                  <a:cubicBezTo>
                    <a:pt x="22575" y="5064"/>
                    <a:pt x="17512" y="1"/>
                    <a:pt x="112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3" name="Google Shape;10633;p49"/>
            <p:cNvSpPr/>
            <p:nvPr/>
          </p:nvSpPr>
          <p:spPr>
            <a:xfrm>
              <a:off x="2542800" y="2882550"/>
              <a:ext cx="55925" cy="55925"/>
            </a:xfrm>
            <a:custGeom>
              <a:avLst/>
              <a:gdLst/>
              <a:ahLst/>
              <a:cxnLst/>
              <a:rect l="l" t="t" r="r" b="b"/>
              <a:pathLst>
                <a:path w="2237" h="2237" extrusionOk="0">
                  <a:moveTo>
                    <a:pt x="1118" y="1"/>
                  </a:moveTo>
                  <a:cubicBezTo>
                    <a:pt x="501" y="1"/>
                    <a:pt x="1" y="501"/>
                    <a:pt x="1" y="1118"/>
                  </a:cubicBezTo>
                  <a:cubicBezTo>
                    <a:pt x="1" y="1736"/>
                    <a:pt x="501" y="2237"/>
                    <a:pt x="1118" y="2237"/>
                  </a:cubicBezTo>
                  <a:cubicBezTo>
                    <a:pt x="1737" y="2237"/>
                    <a:pt x="2237" y="1736"/>
                    <a:pt x="2237" y="1118"/>
                  </a:cubicBezTo>
                  <a:cubicBezTo>
                    <a:pt x="2237" y="501"/>
                    <a:pt x="1737" y="1"/>
                    <a:pt x="11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4" name="Google Shape;10634;p49"/>
          <p:cNvGrpSpPr/>
          <p:nvPr/>
        </p:nvGrpSpPr>
        <p:grpSpPr>
          <a:xfrm>
            <a:off x="8098774" y="1820192"/>
            <a:ext cx="349968" cy="2052568"/>
            <a:chOff x="1037125" y="2236325"/>
            <a:chExt cx="149100" cy="874475"/>
          </a:xfrm>
        </p:grpSpPr>
        <p:sp>
          <p:nvSpPr>
            <p:cNvPr id="10635" name="Google Shape;10635;p49"/>
            <p:cNvSpPr/>
            <p:nvPr/>
          </p:nvSpPr>
          <p:spPr>
            <a:xfrm>
              <a:off x="1171575" y="24714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6" name="Google Shape;10636;p49"/>
            <p:cNvSpPr/>
            <p:nvPr/>
          </p:nvSpPr>
          <p:spPr>
            <a:xfrm>
              <a:off x="1171575" y="2549750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3" y="502"/>
                    <a:pt x="335" y="502"/>
                  </a:cubicBezTo>
                  <a:cubicBezTo>
                    <a:pt x="473" y="502"/>
                    <a:pt x="586" y="390"/>
                    <a:pt x="586" y="252"/>
                  </a:cubicBezTo>
                  <a:cubicBezTo>
                    <a:pt x="586" y="101"/>
                    <a:pt x="462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7" name="Google Shape;10637;p49"/>
            <p:cNvSpPr/>
            <p:nvPr/>
          </p:nvSpPr>
          <p:spPr>
            <a:xfrm>
              <a:off x="1171575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8" name="Google Shape;10638;p49"/>
            <p:cNvSpPr/>
            <p:nvPr/>
          </p:nvSpPr>
          <p:spPr>
            <a:xfrm>
              <a:off x="1171575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9" name="Google Shape;10639;p49"/>
            <p:cNvSpPr/>
            <p:nvPr/>
          </p:nvSpPr>
          <p:spPr>
            <a:xfrm>
              <a:off x="1171575" y="27848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1" y="504"/>
                    <a:pt x="335" y="504"/>
                  </a:cubicBezTo>
                  <a:cubicBezTo>
                    <a:pt x="473" y="504"/>
                    <a:pt x="586" y="390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0" name="Google Shape;10640;p49"/>
            <p:cNvSpPr/>
            <p:nvPr/>
          </p:nvSpPr>
          <p:spPr>
            <a:xfrm>
              <a:off x="1104350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1" name="Google Shape;10641;p49"/>
            <p:cNvSpPr/>
            <p:nvPr/>
          </p:nvSpPr>
          <p:spPr>
            <a:xfrm>
              <a:off x="1104350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5"/>
                  </a:cubicBezTo>
                  <a:cubicBezTo>
                    <a:pt x="0" y="233"/>
                    <a:pt x="112" y="502"/>
                    <a:pt x="335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2" name="Google Shape;10642;p49"/>
            <p:cNvSpPr/>
            <p:nvPr/>
          </p:nvSpPr>
          <p:spPr>
            <a:xfrm>
              <a:off x="1104350" y="26281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3" name="Google Shape;10643;p49"/>
            <p:cNvSpPr/>
            <p:nvPr/>
          </p:nvSpPr>
          <p:spPr>
            <a:xfrm>
              <a:off x="1104350" y="2706475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4" name="Google Shape;10644;p49"/>
            <p:cNvSpPr/>
            <p:nvPr/>
          </p:nvSpPr>
          <p:spPr>
            <a:xfrm>
              <a:off x="1104350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5"/>
                  </a:cubicBezTo>
                  <a:cubicBezTo>
                    <a:pt x="0" y="232"/>
                    <a:pt x="112" y="504"/>
                    <a:pt x="335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5" name="Google Shape;10645;p49"/>
            <p:cNvSpPr/>
            <p:nvPr/>
          </p:nvSpPr>
          <p:spPr>
            <a:xfrm>
              <a:off x="1037125" y="24714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6" name="Google Shape;10646;p49"/>
            <p:cNvSpPr/>
            <p:nvPr/>
          </p:nvSpPr>
          <p:spPr>
            <a:xfrm>
              <a:off x="1037125" y="2549750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5" y="0"/>
                  </a:moveTo>
                  <a:cubicBezTo>
                    <a:pt x="273" y="0"/>
                    <a:pt x="210" y="23"/>
                    <a:pt x="159" y="75"/>
                  </a:cubicBezTo>
                  <a:cubicBezTo>
                    <a:pt x="0" y="233"/>
                    <a:pt x="112" y="502"/>
                    <a:pt x="337" y="502"/>
                  </a:cubicBezTo>
                  <a:cubicBezTo>
                    <a:pt x="475" y="502"/>
                    <a:pt x="587" y="390"/>
                    <a:pt x="587" y="252"/>
                  </a:cubicBezTo>
                  <a:cubicBezTo>
                    <a:pt x="587" y="101"/>
                    <a:pt x="464" y="0"/>
                    <a:pt x="3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7" name="Google Shape;10647;p49"/>
            <p:cNvSpPr/>
            <p:nvPr/>
          </p:nvSpPr>
          <p:spPr>
            <a:xfrm>
              <a:off x="1037150" y="26281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8" name="Google Shape;10648;p49"/>
            <p:cNvSpPr/>
            <p:nvPr/>
          </p:nvSpPr>
          <p:spPr>
            <a:xfrm>
              <a:off x="1037150" y="2706475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9" name="Google Shape;10649;p49"/>
            <p:cNvSpPr/>
            <p:nvPr/>
          </p:nvSpPr>
          <p:spPr>
            <a:xfrm>
              <a:off x="1171575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0" name="Google Shape;10650;p49"/>
            <p:cNvSpPr/>
            <p:nvPr/>
          </p:nvSpPr>
          <p:spPr>
            <a:xfrm>
              <a:off x="1171575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2"/>
                    <a:pt x="335" y="502"/>
                  </a:cubicBezTo>
                  <a:cubicBezTo>
                    <a:pt x="473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1" name="Google Shape;10651;p49"/>
            <p:cNvSpPr/>
            <p:nvPr/>
          </p:nvSpPr>
          <p:spPr>
            <a:xfrm>
              <a:off x="1171575" y="23930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1" y="1"/>
                    <a:pt x="209" y="23"/>
                    <a:pt x="158" y="74"/>
                  </a:cubicBezTo>
                  <a:cubicBezTo>
                    <a:pt x="0" y="233"/>
                    <a:pt x="111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2" name="Google Shape;10652;p49"/>
            <p:cNvSpPr/>
            <p:nvPr/>
          </p:nvSpPr>
          <p:spPr>
            <a:xfrm>
              <a:off x="1104350" y="22363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3" name="Google Shape;10653;p49"/>
            <p:cNvSpPr/>
            <p:nvPr/>
          </p:nvSpPr>
          <p:spPr>
            <a:xfrm>
              <a:off x="1104350" y="231470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2"/>
                    <a:pt x="335" y="502"/>
                  </a:cubicBezTo>
                  <a:cubicBezTo>
                    <a:pt x="475" y="502"/>
                    <a:pt x="587" y="389"/>
                    <a:pt x="587" y="251"/>
                  </a:cubicBezTo>
                  <a:cubicBezTo>
                    <a:pt x="587" y="101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4" name="Google Shape;10654;p49"/>
            <p:cNvSpPr/>
            <p:nvPr/>
          </p:nvSpPr>
          <p:spPr>
            <a:xfrm>
              <a:off x="1104350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5" name="Google Shape;10655;p49"/>
            <p:cNvSpPr/>
            <p:nvPr/>
          </p:nvSpPr>
          <p:spPr>
            <a:xfrm>
              <a:off x="1037150" y="2236325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3" y="1"/>
                  </a:moveTo>
                  <a:cubicBezTo>
                    <a:pt x="272" y="1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2"/>
                  </a:cubicBezTo>
                  <a:cubicBezTo>
                    <a:pt x="586" y="101"/>
                    <a:pt x="462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6" name="Google Shape;10656;p49"/>
            <p:cNvSpPr/>
            <p:nvPr/>
          </p:nvSpPr>
          <p:spPr>
            <a:xfrm>
              <a:off x="1037150" y="231470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2"/>
                    <a:pt x="336" y="502"/>
                  </a:cubicBezTo>
                  <a:cubicBezTo>
                    <a:pt x="474" y="502"/>
                    <a:pt x="586" y="389"/>
                    <a:pt x="586" y="251"/>
                  </a:cubicBezTo>
                  <a:cubicBezTo>
                    <a:pt x="586" y="101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7" name="Google Shape;10657;p49"/>
            <p:cNvSpPr/>
            <p:nvPr/>
          </p:nvSpPr>
          <p:spPr>
            <a:xfrm>
              <a:off x="1037125" y="23930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3"/>
                    <a:pt x="159" y="74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8" name="Google Shape;10658;p49"/>
            <p:cNvSpPr/>
            <p:nvPr/>
          </p:nvSpPr>
          <p:spPr>
            <a:xfrm>
              <a:off x="1037125" y="2784825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3" y="1"/>
                    <a:pt x="210" y="24"/>
                    <a:pt x="159" y="75"/>
                  </a:cubicBezTo>
                  <a:cubicBezTo>
                    <a:pt x="0" y="232"/>
                    <a:pt x="112" y="504"/>
                    <a:pt x="337" y="504"/>
                  </a:cubicBezTo>
                  <a:cubicBezTo>
                    <a:pt x="475" y="504"/>
                    <a:pt x="587" y="390"/>
                    <a:pt x="587" y="252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9" name="Google Shape;10659;p49"/>
            <p:cNvSpPr/>
            <p:nvPr/>
          </p:nvSpPr>
          <p:spPr>
            <a:xfrm>
              <a:off x="1171575" y="28631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1" y="503"/>
                    <a:pt x="335" y="503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0" name="Google Shape;10660;p49"/>
            <p:cNvSpPr/>
            <p:nvPr/>
          </p:nvSpPr>
          <p:spPr>
            <a:xfrm>
              <a:off x="1171575" y="2941500"/>
              <a:ext cx="14650" cy="12600"/>
            </a:xfrm>
            <a:custGeom>
              <a:avLst/>
              <a:gdLst/>
              <a:ahLst/>
              <a:cxnLst/>
              <a:rect l="l" t="t" r="r" b="b"/>
              <a:pathLst>
                <a:path w="586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3"/>
                  </a:cubicBezTo>
                  <a:cubicBezTo>
                    <a:pt x="586" y="101"/>
                    <a:pt x="462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1" name="Google Shape;10661;p49"/>
            <p:cNvSpPr/>
            <p:nvPr/>
          </p:nvSpPr>
          <p:spPr>
            <a:xfrm>
              <a:off x="1171575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3" y="503"/>
                    <a:pt x="335" y="503"/>
                  </a:cubicBezTo>
                  <a:cubicBezTo>
                    <a:pt x="473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2" name="Google Shape;10662;p49"/>
            <p:cNvSpPr/>
            <p:nvPr/>
          </p:nvSpPr>
          <p:spPr>
            <a:xfrm>
              <a:off x="1171575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3" y="501"/>
                    <a:pt x="335" y="501"/>
                  </a:cubicBezTo>
                  <a:cubicBezTo>
                    <a:pt x="473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3" name="Google Shape;10663;p49"/>
            <p:cNvSpPr/>
            <p:nvPr/>
          </p:nvSpPr>
          <p:spPr>
            <a:xfrm>
              <a:off x="1104350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4" name="Google Shape;10664;p49"/>
            <p:cNvSpPr/>
            <p:nvPr/>
          </p:nvSpPr>
          <p:spPr>
            <a:xfrm>
              <a:off x="1104350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4" y="1"/>
                  </a:moveTo>
                  <a:cubicBezTo>
                    <a:pt x="272" y="1"/>
                    <a:pt x="209" y="24"/>
                    <a:pt x="158" y="76"/>
                  </a:cubicBezTo>
                  <a:cubicBezTo>
                    <a:pt x="0" y="233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3" y="1"/>
                    <a:pt x="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5" name="Google Shape;10665;p49"/>
            <p:cNvSpPr/>
            <p:nvPr/>
          </p:nvSpPr>
          <p:spPr>
            <a:xfrm>
              <a:off x="1104350" y="30198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2"/>
                    <a:pt x="112" y="503"/>
                    <a:pt x="335" y="503"/>
                  </a:cubicBezTo>
                  <a:cubicBezTo>
                    <a:pt x="475" y="503"/>
                    <a:pt x="587" y="391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6" name="Google Shape;10666;p49"/>
            <p:cNvSpPr/>
            <p:nvPr/>
          </p:nvSpPr>
          <p:spPr>
            <a:xfrm>
              <a:off x="1104350" y="3098250"/>
              <a:ext cx="14675" cy="12550"/>
            </a:xfrm>
            <a:custGeom>
              <a:avLst/>
              <a:gdLst/>
              <a:ahLst/>
              <a:cxnLst/>
              <a:rect l="l" t="t" r="r" b="b"/>
              <a:pathLst>
                <a:path w="587" h="502" extrusionOk="0">
                  <a:moveTo>
                    <a:pt x="334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0" y="231"/>
                    <a:pt x="112" y="501"/>
                    <a:pt x="335" y="501"/>
                  </a:cubicBezTo>
                  <a:cubicBezTo>
                    <a:pt x="475" y="501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7" name="Google Shape;10667;p49"/>
            <p:cNvSpPr/>
            <p:nvPr/>
          </p:nvSpPr>
          <p:spPr>
            <a:xfrm>
              <a:off x="1037125" y="286317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334" y="0"/>
                  </a:moveTo>
                  <a:cubicBezTo>
                    <a:pt x="273" y="0"/>
                    <a:pt x="210" y="23"/>
                    <a:pt x="159" y="74"/>
                  </a:cubicBezTo>
                  <a:cubicBezTo>
                    <a:pt x="0" y="232"/>
                    <a:pt x="112" y="503"/>
                    <a:pt x="337" y="503"/>
                  </a:cubicBezTo>
                  <a:cubicBezTo>
                    <a:pt x="475" y="503"/>
                    <a:pt x="587" y="389"/>
                    <a:pt x="587" y="251"/>
                  </a:cubicBezTo>
                  <a:cubicBezTo>
                    <a:pt x="587" y="100"/>
                    <a:pt x="463" y="0"/>
                    <a:pt x="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8" name="Google Shape;10668;p49"/>
            <p:cNvSpPr/>
            <p:nvPr/>
          </p:nvSpPr>
          <p:spPr>
            <a:xfrm>
              <a:off x="1037125" y="2941500"/>
              <a:ext cx="14675" cy="12600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273" y="1"/>
                    <a:pt x="210" y="24"/>
                    <a:pt x="159" y="76"/>
                  </a:cubicBezTo>
                  <a:cubicBezTo>
                    <a:pt x="0" y="233"/>
                    <a:pt x="112" y="503"/>
                    <a:pt x="337" y="503"/>
                  </a:cubicBezTo>
                  <a:cubicBezTo>
                    <a:pt x="475" y="503"/>
                    <a:pt x="587" y="391"/>
                    <a:pt x="587" y="253"/>
                  </a:cubicBezTo>
                  <a:cubicBezTo>
                    <a:pt x="587" y="101"/>
                    <a:pt x="464" y="1"/>
                    <a:pt x="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9" name="Google Shape;10669;p49"/>
            <p:cNvSpPr/>
            <p:nvPr/>
          </p:nvSpPr>
          <p:spPr>
            <a:xfrm>
              <a:off x="1037150" y="301987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2"/>
                    <a:pt x="113" y="503"/>
                    <a:pt x="336" y="503"/>
                  </a:cubicBezTo>
                  <a:cubicBezTo>
                    <a:pt x="474" y="503"/>
                    <a:pt x="586" y="391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0" name="Google Shape;10670;p49"/>
            <p:cNvSpPr/>
            <p:nvPr/>
          </p:nvSpPr>
          <p:spPr>
            <a:xfrm>
              <a:off x="1037150" y="3098250"/>
              <a:ext cx="14650" cy="12550"/>
            </a:xfrm>
            <a:custGeom>
              <a:avLst/>
              <a:gdLst/>
              <a:ahLst/>
              <a:cxnLst/>
              <a:rect l="l" t="t" r="r" b="b"/>
              <a:pathLst>
                <a:path w="586" h="502" extrusionOk="0">
                  <a:moveTo>
                    <a:pt x="333" y="0"/>
                  </a:moveTo>
                  <a:cubicBezTo>
                    <a:pt x="272" y="0"/>
                    <a:pt x="209" y="23"/>
                    <a:pt x="158" y="74"/>
                  </a:cubicBezTo>
                  <a:cubicBezTo>
                    <a:pt x="1" y="231"/>
                    <a:pt x="113" y="501"/>
                    <a:pt x="336" y="501"/>
                  </a:cubicBezTo>
                  <a:cubicBezTo>
                    <a:pt x="474" y="501"/>
                    <a:pt x="586" y="389"/>
                    <a:pt x="586" y="251"/>
                  </a:cubicBezTo>
                  <a:cubicBezTo>
                    <a:pt x="586" y="100"/>
                    <a:pt x="462" y="0"/>
                    <a:pt x="3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71" name="Google Shape;10671;p49"/>
          <p:cNvSpPr/>
          <p:nvPr/>
        </p:nvSpPr>
        <p:spPr>
          <a:xfrm>
            <a:off x="8143950" y="-429927"/>
            <a:ext cx="1891083" cy="1891083"/>
          </a:xfrm>
          <a:custGeom>
            <a:avLst/>
            <a:gdLst/>
            <a:ahLst/>
            <a:cxnLst/>
            <a:rect l="l" t="t" r="r" b="b"/>
            <a:pathLst>
              <a:path w="55702" h="55702" extrusionOk="0">
                <a:moveTo>
                  <a:pt x="27851" y="210"/>
                </a:moveTo>
                <a:cubicBezTo>
                  <a:pt x="43093" y="210"/>
                  <a:pt x="55493" y="12609"/>
                  <a:pt x="55493" y="27851"/>
                </a:cubicBezTo>
                <a:cubicBezTo>
                  <a:pt x="55493" y="43093"/>
                  <a:pt x="43093" y="55493"/>
                  <a:pt x="27851" y="55493"/>
                </a:cubicBezTo>
                <a:cubicBezTo>
                  <a:pt x="12609" y="55493"/>
                  <a:pt x="210" y="43093"/>
                  <a:pt x="210" y="27851"/>
                </a:cubicBezTo>
                <a:cubicBezTo>
                  <a:pt x="210" y="12609"/>
                  <a:pt x="12609" y="210"/>
                  <a:pt x="27851" y="210"/>
                </a:cubicBezTo>
                <a:close/>
                <a:moveTo>
                  <a:pt x="27851" y="1"/>
                </a:moveTo>
                <a:cubicBezTo>
                  <a:pt x="12494" y="1"/>
                  <a:pt x="0" y="12494"/>
                  <a:pt x="0" y="27851"/>
                </a:cubicBezTo>
                <a:cubicBezTo>
                  <a:pt x="0" y="43208"/>
                  <a:pt x="12494" y="55702"/>
                  <a:pt x="27851" y="55702"/>
                </a:cubicBezTo>
                <a:cubicBezTo>
                  <a:pt x="43208" y="55702"/>
                  <a:pt x="55702" y="43208"/>
                  <a:pt x="55702" y="27851"/>
                </a:cubicBezTo>
                <a:cubicBezTo>
                  <a:pt x="55702" y="12494"/>
                  <a:pt x="43208" y="1"/>
                  <a:pt x="2785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2" name="Google Shape;10672;p49"/>
          <p:cNvSpPr/>
          <p:nvPr/>
        </p:nvSpPr>
        <p:spPr>
          <a:xfrm>
            <a:off x="8408325" y="-447242"/>
            <a:ext cx="1737934" cy="1644029"/>
          </a:xfrm>
          <a:custGeom>
            <a:avLst/>
            <a:gdLst/>
            <a:ahLst/>
            <a:cxnLst/>
            <a:rect l="l" t="t" r="r" b="b"/>
            <a:pathLst>
              <a:path w="51191" h="48425" extrusionOk="0">
                <a:moveTo>
                  <a:pt x="20064" y="1"/>
                </a:moveTo>
                <a:cubicBezTo>
                  <a:pt x="12798" y="1"/>
                  <a:pt x="5532" y="2766"/>
                  <a:pt x="0" y="8298"/>
                </a:cubicBezTo>
                <a:lnTo>
                  <a:pt x="889" y="9186"/>
                </a:lnTo>
                <a:cubicBezTo>
                  <a:pt x="6175" y="3899"/>
                  <a:pt x="13120" y="1256"/>
                  <a:pt x="20064" y="1256"/>
                </a:cubicBezTo>
                <a:cubicBezTo>
                  <a:pt x="27009" y="1256"/>
                  <a:pt x="33953" y="3899"/>
                  <a:pt x="39240" y="9186"/>
                </a:cubicBezTo>
                <a:cubicBezTo>
                  <a:pt x="49813" y="19759"/>
                  <a:pt x="49813" y="36964"/>
                  <a:pt x="39240" y="47537"/>
                </a:cubicBezTo>
                <a:lnTo>
                  <a:pt x="40128" y="48425"/>
                </a:lnTo>
                <a:cubicBezTo>
                  <a:pt x="51191" y="37361"/>
                  <a:pt x="51191" y="19360"/>
                  <a:pt x="40128" y="8298"/>
                </a:cubicBezTo>
                <a:cubicBezTo>
                  <a:pt x="34597" y="2766"/>
                  <a:pt x="27330" y="1"/>
                  <a:pt x="200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73" name="Google Shape;10673;p49"/>
          <p:cNvGrpSpPr/>
          <p:nvPr/>
        </p:nvGrpSpPr>
        <p:grpSpPr>
          <a:xfrm>
            <a:off x="8471164" y="-89812"/>
            <a:ext cx="1236640" cy="1210852"/>
            <a:chOff x="236475" y="527300"/>
            <a:chExt cx="1124525" cy="1101075"/>
          </a:xfrm>
        </p:grpSpPr>
        <p:sp>
          <p:nvSpPr>
            <p:cNvPr id="10674" name="Google Shape;10674;p49"/>
            <p:cNvSpPr/>
            <p:nvPr/>
          </p:nvSpPr>
          <p:spPr>
            <a:xfrm>
              <a:off x="4352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5" name="Google Shape;10675;p49"/>
            <p:cNvSpPr/>
            <p:nvPr/>
          </p:nvSpPr>
          <p:spPr>
            <a:xfrm>
              <a:off x="4750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6" name="Google Shape;10676;p49"/>
            <p:cNvSpPr/>
            <p:nvPr/>
          </p:nvSpPr>
          <p:spPr>
            <a:xfrm>
              <a:off x="5147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7" name="Google Shape;10677;p49"/>
            <p:cNvSpPr/>
            <p:nvPr/>
          </p:nvSpPr>
          <p:spPr>
            <a:xfrm>
              <a:off x="5545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8" name="Google Shape;10678;p49"/>
            <p:cNvSpPr/>
            <p:nvPr/>
          </p:nvSpPr>
          <p:spPr>
            <a:xfrm>
              <a:off x="594250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9" name="Google Shape;10679;p49"/>
            <p:cNvSpPr/>
            <p:nvPr/>
          </p:nvSpPr>
          <p:spPr>
            <a:xfrm>
              <a:off x="63402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0" name="Google Shape;10680;p49"/>
            <p:cNvSpPr/>
            <p:nvPr/>
          </p:nvSpPr>
          <p:spPr>
            <a:xfrm>
              <a:off x="673775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1" name="Google Shape;10681;p49"/>
            <p:cNvSpPr/>
            <p:nvPr/>
          </p:nvSpPr>
          <p:spPr>
            <a:xfrm>
              <a:off x="71352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2" name="Google Shape;10682;p49"/>
            <p:cNvSpPr/>
            <p:nvPr/>
          </p:nvSpPr>
          <p:spPr>
            <a:xfrm>
              <a:off x="753300" y="14822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3" name="Google Shape;10683;p49"/>
            <p:cNvSpPr/>
            <p:nvPr/>
          </p:nvSpPr>
          <p:spPr>
            <a:xfrm>
              <a:off x="793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4" name="Google Shape;10684;p49"/>
            <p:cNvSpPr/>
            <p:nvPr/>
          </p:nvSpPr>
          <p:spPr>
            <a:xfrm>
              <a:off x="832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5" name="Google Shape;10685;p49"/>
            <p:cNvSpPr/>
            <p:nvPr/>
          </p:nvSpPr>
          <p:spPr>
            <a:xfrm>
              <a:off x="8725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6" name="Google Shape;10686;p49"/>
            <p:cNvSpPr/>
            <p:nvPr/>
          </p:nvSpPr>
          <p:spPr>
            <a:xfrm>
              <a:off x="9123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7" name="Google Shape;10687;p49"/>
            <p:cNvSpPr/>
            <p:nvPr/>
          </p:nvSpPr>
          <p:spPr>
            <a:xfrm>
              <a:off x="95207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8" name="Google Shape;10688;p49"/>
            <p:cNvSpPr/>
            <p:nvPr/>
          </p:nvSpPr>
          <p:spPr>
            <a:xfrm>
              <a:off x="991825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9" name="Google Shape;10689;p49"/>
            <p:cNvSpPr/>
            <p:nvPr/>
          </p:nvSpPr>
          <p:spPr>
            <a:xfrm>
              <a:off x="1031575" y="14822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9" y="0"/>
                    <a:pt x="1" y="209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0" name="Google Shape;10690;p49"/>
            <p:cNvSpPr/>
            <p:nvPr/>
          </p:nvSpPr>
          <p:spPr>
            <a:xfrm>
              <a:off x="10713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1" name="Google Shape;10691;p49"/>
            <p:cNvSpPr/>
            <p:nvPr/>
          </p:nvSpPr>
          <p:spPr>
            <a:xfrm>
              <a:off x="111110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2" name="Google Shape;10692;p49"/>
            <p:cNvSpPr/>
            <p:nvPr/>
          </p:nvSpPr>
          <p:spPr>
            <a:xfrm>
              <a:off x="1150850" y="1482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3" name="Google Shape;10693;p49"/>
            <p:cNvSpPr/>
            <p:nvPr/>
          </p:nvSpPr>
          <p:spPr>
            <a:xfrm>
              <a:off x="3971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4" name="Google Shape;10694;p49"/>
            <p:cNvSpPr/>
            <p:nvPr/>
          </p:nvSpPr>
          <p:spPr>
            <a:xfrm>
              <a:off x="43525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5" name="Google Shape;10695;p49"/>
            <p:cNvSpPr/>
            <p:nvPr/>
          </p:nvSpPr>
          <p:spPr>
            <a:xfrm>
              <a:off x="475000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6" name="Google Shape;10696;p49"/>
            <p:cNvSpPr/>
            <p:nvPr/>
          </p:nvSpPr>
          <p:spPr>
            <a:xfrm>
              <a:off x="51642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7" name="Google Shape;10697;p49"/>
            <p:cNvSpPr/>
            <p:nvPr/>
          </p:nvSpPr>
          <p:spPr>
            <a:xfrm>
              <a:off x="5545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8" name="Google Shape;10698;p49"/>
            <p:cNvSpPr/>
            <p:nvPr/>
          </p:nvSpPr>
          <p:spPr>
            <a:xfrm>
              <a:off x="595925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9" name="Google Shape;10699;p49"/>
            <p:cNvSpPr/>
            <p:nvPr/>
          </p:nvSpPr>
          <p:spPr>
            <a:xfrm>
              <a:off x="63402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0" name="Google Shape;10700;p49"/>
            <p:cNvSpPr/>
            <p:nvPr/>
          </p:nvSpPr>
          <p:spPr>
            <a:xfrm>
              <a:off x="673775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1" name="Google Shape;10701;p49"/>
            <p:cNvSpPr/>
            <p:nvPr/>
          </p:nvSpPr>
          <p:spPr>
            <a:xfrm>
              <a:off x="4750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2" name="Google Shape;10702;p49"/>
            <p:cNvSpPr/>
            <p:nvPr/>
          </p:nvSpPr>
          <p:spPr>
            <a:xfrm>
              <a:off x="5147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3" name="Google Shape;10703;p49"/>
            <p:cNvSpPr/>
            <p:nvPr/>
          </p:nvSpPr>
          <p:spPr>
            <a:xfrm>
              <a:off x="5545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4" name="Google Shape;10704;p49"/>
            <p:cNvSpPr/>
            <p:nvPr/>
          </p:nvSpPr>
          <p:spPr>
            <a:xfrm>
              <a:off x="594250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5" name="Google Shape;10705;p49"/>
            <p:cNvSpPr/>
            <p:nvPr/>
          </p:nvSpPr>
          <p:spPr>
            <a:xfrm>
              <a:off x="63402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6" name="Google Shape;10706;p49"/>
            <p:cNvSpPr/>
            <p:nvPr/>
          </p:nvSpPr>
          <p:spPr>
            <a:xfrm>
              <a:off x="673775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7" name="Google Shape;10707;p49"/>
            <p:cNvSpPr/>
            <p:nvPr/>
          </p:nvSpPr>
          <p:spPr>
            <a:xfrm>
              <a:off x="71352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8" name="Google Shape;10708;p49"/>
            <p:cNvSpPr/>
            <p:nvPr/>
          </p:nvSpPr>
          <p:spPr>
            <a:xfrm>
              <a:off x="753300" y="15163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9" name="Google Shape;10709;p49"/>
            <p:cNvSpPr/>
            <p:nvPr/>
          </p:nvSpPr>
          <p:spPr>
            <a:xfrm>
              <a:off x="793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0" name="Google Shape;10710;p49"/>
            <p:cNvSpPr/>
            <p:nvPr/>
          </p:nvSpPr>
          <p:spPr>
            <a:xfrm>
              <a:off x="832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1" name="Google Shape;10711;p49"/>
            <p:cNvSpPr/>
            <p:nvPr/>
          </p:nvSpPr>
          <p:spPr>
            <a:xfrm>
              <a:off x="8725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2" name="Google Shape;10712;p49"/>
            <p:cNvSpPr/>
            <p:nvPr/>
          </p:nvSpPr>
          <p:spPr>
            <a:xfrm>
              <a:off x="9123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3" name="Google Shape;10713;p49"/>
            <p:cNvSpPr/>
            <p:nvPr/>
          </p:nvSpPr>
          <p:spPr>
            <a:xfrm>
              <a:off x="95207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4" name="Google Shape;10714;p49"/>
            <p:cNvSpPr/>
            <p:nvPr/>
          </p:nvSpPr>
          <p:spPr>
            <a:xfrm>
              <a:off x="991825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5" name="Google Shape;10715;p49"/>
            <p:cNvSpPr/>
            <p:nvPr/>
          </p:nvSpPr>
          <p:spPr>
            <a:xfrm>
              <a:off x="1031575" y="15163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6" name="Google Shape;10716;p49"/>
            <p:cNvSpPr/>
            <p:nvPr/>
          </p:nvSpPr>
          <p:spPr>
            <a:xfrm>
              <a:off x="107135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7" name="Google Shape;10717;p49"/>
            <p:cNvSpPr/>
            <p:nvPr/>
          </p:nvSpPr>
          <p:spPr>
            <a:xfrm>
              <a:off x="1111100" y="15163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8" name="Google Shape;10718;p49"/>
            <p:cNvSpPr/>
            <p:nvPr/>
          </p:nvSpPr>
          <p:spPr>
            <a:xfrm>
              <a:off x="7152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9" name="Google Shape;10719;p49"/>
            <p:cNvSpPr/>
            <p:nvPr/>
          </p:nvSpPr>
          <p:spPr>
            <a:xfrm>
              <a:off x="753300" y="14481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0" name="Google Shape;10720;p49"/>
            <p:cNvSpPr/>
            <p:nvPr/>
          </p:nvSpPr>
          <p:spPr>
            <a:xfrm>
              <a:off x="794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1" name="Google Shape;10721;p49"/>
            <p:cNvSpPr/>
            <p:nvPr/>
          </p:nvSpPr>
          <p:spPr>
            <a:xfrm>
              <a:off x="83282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2" name="Google Shape;10722;p49"/>
            <p:cNvSpPr/>
            <p:nvPr/>
          </p:nvSpPr>
          <p:spPr>
            <a:xfrm>
              <a:off x="872575" y="14481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3" name="Google Shape;10723;p49"/>
            <p:cNvSpPr/>
            <p:nvPr/>
          </p:nvSpPr>
          <p:spPr>
            <a:xfrm>
              <a:off x="9139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4" name="Google Shape;10724;p49"/>
            <p:cNvSpPr/>
            <p:nvPr/>
          </p:nvSpPr>
          <p:spPr>
            <a:xfrm>
              <a:off x="95370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5" name="Google Shape;10725;p49"/>
            <p:cNvSpPr/>
            <p:nvPr/>
          </p:nvSpPr>
          <p:spPr>
            <a:xfrm>
              <a:off x="993450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6" name="Google Shape;10726;p49"/>
            <p:cNvSpPr/>
            <p:nvPr/>
          </p:nvSpPr>
          <p:spPr>
            <a:xfrm>
              <a:off x="10332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7" name="Google Shape;10727;p49"/>
            <p:cNvSpPr/>
            <p:nvPr/>
          </p:nvSpPr>
          <p:spPr>
            <a:xfrm>
              <a:off x="107297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8" name="Google Shape;10728;p49"/>
            <p:cNvSpPr/>
            <p:nvPr/>
          </p:nvSpPr>
          <p:spPr>
            <a:xfrm>
              <a:off x="1112725" y="1448100"/>
              <a:ext cx="9725" cy="9750"/>
            </a:xfrm>
            <a:custGeom>
              <a:avLst/>
              <a:gdLst/>
              <a:ahLst/>
              <a:cxnLst/>
              <a:rect l="l" t="t" r="r" b="b"/>
              <a:pathLst>
                <a:path w="389" h="390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9" name="Google Shape;10729;p49"/>
            <p:cNvSpPr/>
            <p:nvPr/>
          </p:nvSpPr>
          <p:spPr>
            <a:xfrm>
              <a:off x="1152500" y="1448100"/>
              <a:ext cx="9700" cy="9750"/>
            </a:xfrm>
            <a:custGeom>
              <a:avLst/>
              <a:gdLst/>
              <a:ahLst/>
              <a:cxnLst/>
              <a:rect l="l" t="t" r="r" b="b"/>
              <a:pathLst>
                <a:path w="388" h="390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0" name="Google Shape;10730;p49"/>
            <p:cNvSpPr/>
            <p:nvPr/>
          </p:nvSpPr>
          <p:spPr>
            <a:xfrm>
              <a:off x="1192275" y="1448100"/>
              <a:ext cx="9675" cy="9750"/>
            </a:xfrm>
            <a:custGeom>
              <a:avLst/>
              <a:gdLst/>
              <a:ahLst/>
              <a:cxnLst/>
              <a:rect l="l" t="t" r="r" b="b"/>
              <a:pathLst>
                <a:path w="387" h="390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1" name="Google Shape;10731;p49"/>
            <p:cNvSpPr/>
            <p:nvPr/>
          </p:nvSpPr>
          <p:spPr>
            <a:xfrm>
              <a:off x="355750" y="14140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2" name="Google Shape;10732;p49"/>
            <p:cNvSpPr/>
            <p:nvPr/>
          </p:nvSpPr>
          <p:spPr>
            <a:xfrm>
              <a:off x="3971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3" name="Google Shape;10733;p49"/>
            <p:cNvSpPr/>
            <p:nvPr/>
          </p:nvSpPr>
          <p:spPr>
            <a:xfrm>
              <a:off x="43525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4" name="Google Shape;10734;p49"/>
            <p:cNvSpPr/>
            <p:nvPr/>
          </p:nvSpPr>
          <p:spPr>
            <a:xfrm>
              <a:off x="475000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5" name="Google Shape;10735;p49"/>
            <p:cNvSpPr/>
            <p:nvPr/>
          </p:nvSpPr>
          <p:spPr>
            <a:xfrm>
              <a:off x="5164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6" name="Google Shape;10736;p49"/>
            <p:cNvSpPr/>
            <p:nvPr/>
          </p:nvSpPr>
          <p:spPr>
            <a:xfrm>
              <a:off x="5545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7" name="Google Shape;10737;p49"/>
            <p:cNvSpPr/>
            <p:nvPr/>
          </p:nvSpPr>
          <p:spPr>
            <a:xfrm>
              <a:off x="595925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8" name="Google Shape;10738;p49"/>
            <p:cNvSpPr/>
            <p:nvPr/>
          </p:nvSpPr>
          <p:spPr>
            <a:xfrm>
              <a:off x="63402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9" name="Google Shape;10739;p49"/>
            <p:cNvSpPr/>
            <p:nvPr/>
          </p:nvSpPr>
          <p:spPr>
            <a:xfrm>
              <a:off x="673775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0" name="Google Shape;10740;p49"/>
            <p:cNvSpPr/>
            <p:nvPr/>
          </p:nvSpPr>
          <p:spPr>
            <a:xfrm>
              <a:off x="7152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1" name="Google Shape;10741;p49"/>
            <p:cNvSpPr/>
            <p:nvPr/>
          </p:nvSpPr>
          <p:spPr>
            <a:xfrm>
              <a:off x="753300" y="14140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2" name="Google Shape;10742;p49"/>
            <p:cNvSpPr/>
            <p:nvPr/>
          </p:nvSpPr>
          <p:spPr>
            <a:xfrm>
              <a:off x="794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3" name="Google Shape;10743;p49"/>
            <p:cNvSpPr/>
            <p:nvPr/>
          </p:nvSpPr>
          <p:spPr>
            <a:xfrm>
              <a:off x="83282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4" name="Google Shape;10744;p49"/>
            <p:cNvSpPr/>
            <p:nvPr/>
          </p:nvSpPr>
          <p:spPr>
            <a:xfrm>
              <a:off x="872575" y="14140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5" name="Google Shape;10745;p49"/>
            <p:cNvSpPr/>
            <p:nvPr/>
          </p:nvSpPr>
          <p:spPr>
            <a:xfrm>
              <a:off x="9139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6" name="Google Shape;10746;p49"/>
            <p:cNvSpPr/>
            <p:nvPr/>
          </p:nvSpPr>
          <p:spPr>
            <a:xfrm>
              <a:off x="95370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7" name="Google Shape;10747;p49"/>
            <p:cNvSpPr/>
            <p:nvPr/>
          </p:nvSpPr>
          <p:spPr>
            <a:xfrm>
              <a:off x="993450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8" name="Google Shape;10748;p49"/>
            <p:cNvSpPr/>
            <p:nvPr/>
          </p:nvSpPr>
          <p:spPr>
            <a:xfrm>
              <a:off x="10332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9" name="Google Shape;10749;p49"/>
            <p:cNvSpPr/>
            <p:nvPr/>
          </p:nvSpPr>
          <p:spPr>
            <a:xfrm>
              <a:off x="107297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0" name="Google Shape;10750;p49"/>
            <p:cNvSpPr/>
            <p:nvPr/>
          </p:nvSpPr>
          <p:spPr>
            <a:xfrm>
              <a:off x="1112725" y="14140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1" name="Google Shape;10751;p49"/>
            <p:cNvSpPr/>
            <p:nvPr/>
          </p:nvSpPr>
          <p:spPr>
            <a:xfrm>
              <a:off x="1152500" y="14140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2" name="Google Shape;10752;p49"/>
            <p:cNvSpPr/>
            <p:nvPr/>
          </p:nvSpPr>
          <p:spPr>
            <a:xfrm>
              <a:off x="119227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3" name="Google Shape;10753;p49"/>
            <p:cNvSpPr/>
            <p:nvPr/>
          </p:nvSpPr>
          <p:spPr>
            <a:xfrm>
              <a:off x="1232025" y="14140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4" name="Google Shape;10754;p49"/>
            <p:cNvSpPr/>
            <p:nvPr/>
          </p:nvSpPr>
          <p:spPr>
            <a:xfrm>
              <a:off x="35575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5" name="Google Shape;10755;p49"/>
            <p:cNvSpPr/>
            <p:nvPr/>
          </p:nvSpPr>
          <p:spPr>
            <a:xfrm>
              <a:off x="3971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6" name="Google Shape;10756;p49"/>
            <p:cNvSpPr/>
            <p:nvPr/>
          </p:nvSpPr>
          <p:spPr>
            <a:xfrm>
              <a:off x="435250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7" name="Google Shape;10757;p49"/>
            <p:cNvSpPr/>
            <p:nvPr/>
          </p:nvSpPr>
          <p:spPr>
            <a:xfrm>
              <a:off x="475000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8" name="Google Shape;10758;p49"/>
            <p:cNvSpPr/>
            <p:nvPr/>
          </p:nvSpPr>
          <p:spPr>
            <a:xfrm>
              <a:off x="5164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9" name="Google Shape;10759;p49"/>
            <p:cNvSpPr/>
            <p:nvPr/>
          </p:nvSpPr>
          <p:spPr>
            <a:xfrm>
              <a:off x="554500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0" name="Google Shape;10760;p49"/>
            <p:cNvSpPr/>
            <p:nvPr/>
          </p:nvSpPr>
          <p:spPr>
            <a:xfrm>
              <a:off x="595925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1" name="Google Shape;10761;p49"/>
            <p:cNvSpPr/>
            <p:nvPr/>
          </p:nvSpPr>
          <p:spPr>
            <a:xfrm>
              <a:off x="634025" y="13799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2" name="Google Shape;10762;p49"/>
            <p:cNvSpPr/>
            <p:nvPr/>
          </p:nvSpPr>
          <p:spPr>
            <a:xfrm>
              <a:off x="673775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3" name="Google Shape;10763;p49"/>
            <p:cNvSpPr/>
            <p:nvPr/>
          </p:nvSpPr>
          <p:spPr>
            <a:xfrm>
              <a:off x="7152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4" name="Google Shape;10764;p49"/>
            <p:cNvSpPr/>
            <p:nvPr/>
          </p:nvSpPr>
          <p:spPr>
            <a:xfrm>
              <a:off x="753300" y="13799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5" name="Google Shape;10765;p49"/>
            <p:cNvSpPr/>
            <p:nvPr/>
          </p:nvSpPr>
          <p:spPr>
            <a:xfrm>
              <a:off x="794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6" name="Google Shape;10766;p49"/>
            <p:cNvSpPr/>
            <p:nvPr/>
          </p:nvSpPr>
          <p:spPr>
            <a:xfrm>
              <a:off x="832825" y="13799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7" name="Google Shape;10767;p49"/>
            <p:cNvSpPr/>
            <p:nvPr/>
          </p:nvSpPr>
          <p:spPr>
            <a:xfrm>
              <a:off x="872575" y="13799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8" name="Google Shape;10768;p49"/>
            <p:cNvSpPr/>
            <p:nvPr/>
          </p:nvSpPr>
          <p:spPr>
            <a:xfrm>
              <a:off x="9139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9" name="Google Shape;10769;p49"/>
            <p:cNvSpPr/>
            <p:nvPr/>
          </p:nvSpPr>
          <p:spPr>
            <a:xfrm>
              <a:off x="95370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0" name="Google Shape;10770;p49"/>
            <p:cNvSpPr/>
            <p:nvPr/>
          </p:nvSpPr>
          <p:spPr>
            <a:xfrm>
              <a:off x="993450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1" name="Google Shape;10771;p49"/>
            <p:cNvSpPr/>
            <p:nvPr/>
          </p:nvSpPr>
          <p:spPr>
            <a:xfrm>
              <a:off x="10332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2" name="Google Shape;10772;p49"/>
            <p:cNvSpPr/>
            <p:nvPr/>
          </p:nvSpPr>
          <p:spPr>
            <a:xfrm>
              <a:off x="107297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3" name="Google Shape;10773;p49"/>
            <p:cNvSpPr/>
            <p:nvPr/>
          </p:nvSpPr>
          <p:spPr>
            <a:xfrm>
              <a:off x="1112725" y="13799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4" name="Google Shape;10774;p49"/>
            <p:cNvSpPr/>
            <p:nvPr/>
          </p:nvSpPr>
          <p:spPr>
            <a:xfrm>
              <a:off x="1152500" y="13799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5" name="Google Shape;10775;p49"/>
            <p:cNvSpPr/>
            <p:nvPr/>
          </p:nvSpPr>
          <p:spPr>
            <a:xfrm>
              <a:off x="119227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6" name="Google Shape;10776;p49"/>
            <p:cNvSpPr/>
            <p:nvPr/>
          </p:nvSpPr>
          <p:spPr>
            <a:xfrm>
              <a:off x="1232025" y="13799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7" name="Google Shape;10777;p49"/>
            <p:cNvSpPr/>
            <p:nvPr/>
          </p:nvSpPr>
          <p:spPr>
            <a:xfrm>
              <a:off x="3176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8" name="Google Shape;10778;p49"/>
            <p:cNvSpPr/>
            <p:nvPr/>
          </p:nvSpPr>
          <p:spPr>
            <a:xfrm>
              <a:off x="3557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9" name="Google Shape;10779;p49"/>
            <p:cNvSpPr/>
            <p:nvPr/>
          </p:nvSpPr>
          <p:spPr>
            <a:xfrm>
              <a:off x="3971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0" name="Google Shape;10780;p49"/>
            <p:cNvSpPr/>
            <p:nvPr/>
          </p:nvSpPr>
          <p:spPr>
            <a:xfrm>
              <a:off x="43525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1" name="Google Shape;10781;p49"/>
            <p:cNvSpPr/>
            <p:nvPr/>
          </p:nvSpPr>
          <p:spPr>
            <a:xfrm>
              <a:off x="475000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2" name="Google Shape;10782;p49"/>
            <p:cNvSpPr/>
            <p:nvPr/>
          </p:nvSpPr>
          <p:spPr>
            <a:xfrm>
              <a:off x="5164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3" name="Google Shape;10783;p49"/>
            <p:cNvSpPr/>
            <p:nvPr/>
          </p:nvSpPr>
          <p:spPr>
            <a:xfrm>
              <a:off x="5545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4" name="Google Shape;10784;p49"/>
            <p:cNvSpPr/>
            <p:nvPr/>
          </p:nvSpPr>
          <p:spPr>
            <a:xfrm>
              <a:off x="595925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5" name="Google Shape;10785;p49"/>
            <p:cNvSpPr/>
            <p:nvPr/>
          </p:nvSpPr>
          <p:spPr>
            <a:xfrm>
              <a:off x="63402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6" name="Google Shape;10786;p49"/>
            <p:cNvSpPr/>
            <p:nvPr/>
          </p:nvSpPr>
          <p:spPr>
            <a:xfrm>
              <a:off x="673775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7" name="Google Shape;10787;p49"/>
            <p:cNvSpPr/>
            <p:nvPr/>
          </p:nvSpPr>
          <p:spPr>
            <a:xfrm>
              <a:off x="7152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8" name="Google Shape;10788;p49"/>
            <p:cNvSpPr/>
            <p:nvPr/>
          </p:nvSpPr>
          <p:spPr>
            <a:xfrm>
              <a:off x="753300" y="1345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9" name="Google Shape;10789;p49"/>
            <p:cNvSpPr/>
            <p:nvPr/>
          </p:nvSpPr>
          <p:spPr>
            <a:xfrm>
              <a:off x="794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0" name="Google Shape;10790;p49"/>
            <p:cNvSpPr/>
            <p:nvPr/>
          </p:nvSpPr>
          <p:spPr>
            <a:xfrm>
              <a:off x="83282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1" name="Google Shape;10791;p49"/>
            <p:cNvSpPr/>
            <p:nvPr/>
          </p:nvSpPr>
          <p:spPr>
            <a:xfrm>
              <a:off x="872575" y="1345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1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2" name="Google Shape;10792;p49"/>
            <p:cNvSpPr/>
            <p:nvPr/>
          </p:nvSpPr>
          <p:spPr>
            <a:xfrm>
              <a:off x="9139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3" name="Google Shape;10793;p49"/>
            <p:cNvSpPr/>
            <p:nvPr/>
          </p:nvSpPr>
          <p:spPr>
            <a:xfrm>
              <a:off x="95370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4" name="Google Shape;10794;p49"/>
            <p:cNvSpPr/>
            <p:nvPr/>
          </p:nvSpPr>
          <p:spPr>
            <a:xfrm>
              <a:off x="993450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5" name="Google Shape;10795;p49"/>
            <p:cNvSpPr/>
            <p:nvPr/>
          </p:nvSpPr>
          <p:spPr>
            <a:xfrm>
              <a:off x="10332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6" name="Google Shape;10796;p49"/>
            <p:cNvSpPr/>
            <p:nvPr/>
          </p:nvSpPr>
          <p:spPr>
            <a:xfrm>
              <a:off x="10729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7" name="Google Shape;10797;p49"/>
            <p:cNvSpPr/>
            <p:nvPr/>
          </p:nvSpPr>
          <p:spPr>
            <a:xfrm>
              <a:off x="111272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8" name="Google Shape;10798;p49"/>
            <p:cNvSpPr/>
            <p:nvPr/>
          </p:nvSpPr>
          <p:spPr>
            <a:xfrm>
              <a:off x="1152500" y="134580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9" name="Google Shape;10799;p49"/>
            <p:cNvSpPr/>
            <p:nvPr/>
          </p:nvSpPr>
          <p:spPr>
            <a:xfrm>
              <a:off x="119227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0" name="Google Shape;10800;p49"/>
            <p:cNvSpPr/>
            <p:nvPr/>
          </p:nvSpPr>
          <p:spPr>
            <a:xfrm>
              <a:off x="1232025" y="134580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1" name="Google Shape;10801;p49"/>
            <p:cNvSpPr/>
            <p:nvPr/>
          </p:nvSpPr>
          <p:spPr>
            <a:xfrm>
              <a:off x="3176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2" name="Google Shape;10802;p49"/>
            <p:cNvSpPr/>
            <p:nvPr/>
          </p:nvSpPr>
          <p:spPr>
            <a:xfrm>
              <a:off x="3557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3" name="Google Shape;10803;p49"/>
            <p:cNvSpPr/>
            <p:nvPr/>
          </p:nvSpPr>
          <p:spPr>
            <a:xfrm>
              <a:off x="3971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3"/>
                    <a:pt x="88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4" name="Google Shape;10804;p49"/>
            <p:cNvSpPr/>
            <p:nvPr/>
          </p:nvSpPr>
          <p:spPr>
            <a:xfrm>
              <a:off x="43525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5" name="Google Shape;10805;p49"/>
            <p:cNvSpPr/>
            <p:nvPr/>
          </p:nvSpPr>
          <p:spPr>
            <a:xfrm>
              <a:off x="475000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6" name="Google Shape;10806;p49"/>
            <p:cNvSpPr/>
            <p:nvPr/>
          </p:nvSpPr>
          <p:spPr>
            <a:xfrm>
              <a:off x="5164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7" name="Google Shape;10807;p49"/>
            <p:cNvSpPr/>
            <p:nvPr/>
          </p:nvSpPr>
          <p:spPr>
            <a:xfrm>
              <a:off x="5545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8" name="Google Shape;10808;p49"/>
            <p:cNvSpPr/>
            <p:nvPr/>
          </p:nvSpPr>
          <p:spPr>
            <a:xfrm>
              <a:off x="595925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7" y="303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9" name="Google Shape;10809;p49"/>
            <p:cNvSpPr/>
            <p:nvPr/>
          </p:nvSpPr>
          <p:spPr>
            <a:xfrm>
              <a:off x="63402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0" name="Google Shape;10810;p49"/>
            <p:cNvSpPr/>
            <p:nvPr/>
          </p:nvSpPr>
          <p:spPr>
            <a:xfrm>
              <a:off x="673775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5"/>
                  </a:cubicBezTo>
                  <a:cubicBezTo>
                    <a:pt x="453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1" name="Google Shape;10811;p49"/>
            <p:cNvSpPr/>
            <p:nvPr/>
          </p:nvSpPr>
          <p:spPr>
            <a:xfrm>
              <a:off x="7152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2" name="Google Shape;10812;p49"/>
            <p:cNvSpPr/>
            <p:nvPr/>
          </p:nvSpPr>
          <p:spPr>
            <a:xfrm>
              <a:off x="753300" y="13116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3" name="Google Shape;10813;p49"/>
            <p:cNvSpPr/>
            <p:nvPr/>
          </p:nvSpPr>
          <p:spPr>
            <a:xfrm>
              <a:off x="794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4" name="Google Shape;10814;p49"/>
            <p:cNvSpPr/>
            <p:nvPr/>
          </p:nvSpPr>
          <p:spPr>
            <a:xfrm>
              <a:off x="83282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5"/>
                  </a:cubicBezTo>
                  <a:cubicBezTo>
                    <a:pt x="453" y="89"/>
                    <a:pt x="366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5" name="Google Shape;10815;p49"/>
            <p:cNvSpPr/>
            <p:nvPr/>
          </p:nvSpPr>
          <p:spPr>
            <a:xfrm>
              <a:off x="872575" y="13116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6" name="Google Shape;10816;p49"/>
            <p:cNvSpPr/>
            <p:nvPr/>
          </p:nvSpPr>
          <p:spPr>
            <a:xfrm>
              <a:off x="9139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7" name="Google Shape;10817;p49"/>
            <p:cNvSpPr/>
            <p:nvPr/>
          </p:nvSpPr>
          <p:spPr>
            <a:xfrm>
              <a:off x="95370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2" y="389"/>
                    <a:pt x="389" y="303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8" name="Google Shape;10818;p49"/>
            <p:cNvSpPr/>
            <p:nvPr/>
          </p:nvSpPr>
          <p:spPr>
            <a:xfrm>
              <a:off x="993450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3"/>
                    <a:pt x="89" y="389"/>
                    <a:pt x="195" y="389"/>
                  </a:cubicBezTo>
                  <a:cubicBezTo>
                    <a:pt x="303" y="389"/>
                    <a:pt x="389" y="303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9" name="Google Shape;10819;p49"/>
            <p:cNvSpPr/>
            <p:nvPr/>
          </p:nvSpPr>
          <p:spPr>
            <a:xfrm>
              <a:off x="10332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0" name="Google Shape;10820;p49"/>
            <p:cNvSpPr/>
            <p:nvPr/>
          </p:nvSpPr>
          <p:spPr>
            <a:xfrm>
              <a:off x="10729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1" name="Google Shape;10821;p49"/>
            <p:cNvSpPr/>
            <p:nvPr/>
          </p:nvSpPr>
          <p:spPr>
            <a:xfrm>
              <a:off x="111272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3"/>
                    <a:pt x="88" y="389"/>
                    <a:pt x="194" y="389"/>
                  </a:cubicBezTo>
                  <a:cubicBezTo>
                    <a:pt x="302" y="389"/>
                    <a:pt x="388" y="303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2" name="Google Shape;10822;p49"/>
            <p:cNvSpPr/>
            <p:nvPr/>
          </p:nvSpPr>
          <p:spPr>
            <a:xfrm>
              <a:off x="1152500" y="13116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3"/>
                    <a:pt x="87" y="389"/>
                    <a:pt x="193" y="389"/>
                  </a:cubicBezTo>
                  <a:cubicBezTo>
                    <a:pt x="301" y="389"/>
                    <a:pt x="388" y="303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3" name="Google Shape;10823;p49"/>
            <p:cNvSpPr/>
            <p:nvPr/>
          </p:nvSpPr>
          <p:spPr>
            <a:xfrm>
              <a:off x="119227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3"/>
                    <a:pt x="86" y="389"/>
                    <a:pt x="193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4" name="Google Shape;10824;p49"/>
            <p:cNvSpPr/>
            <p:nvPr/>
          </p:nvSpPr>
          <p:spPr>
            <a:xfrm>
              <a:off x="1232025" y="13116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7" y="303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5" name="Google Shape;10825;p49"/>
            <p:cNvSpPr/>
            <p:nvPr/>
          </p:nvSpPr>
          <p:spPr>
            <a:xfrm>
              <a:off x="276225" y="12775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9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6" name="Google Shape;10826;p49"/>
            <p:cNvSpPr/>
            <p:nvPr/>
          </p:nvSpPr>
          <p:spPr>
            <a:xfrm>
              <a:off x="3176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7" name="Google Shape;10827;p49"/>
            <p:cNvSpPr/>
            <p:nvPr/>
          </p:nvSpPr>
          <p:spPr>
            <a:xfrm>
              <a:off x="3557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8" name="Google Shape;10828;p49"/>
            <p:cNvSpPr/>
            <p:nvPr/>
          </p:nvSpPr>
          <p:spPr>
            <a:xfrm>
              <a:off x="3971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9" name="Google Shape;10829;p49"/>
            <p:cNvSpPr/>
            <p:nvPr/>
          </p:nvSpPr>
          <p:spPr>
            <a:xfrm>
              <a:off x="43525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0" name="Google Shape;10830;p49"/>
            <p:cNvSpPr/>
            <p:nvPr/>
          </p:nvSpPr>
          <p:spPr>
            <a:xfrm>
              <a:off x="475000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1" name="Google Shape;10831;p49"/>
            <p:cNvSpPr/>
            <p:nvPr/>
          </p:nvSpPr>
          <p:spPr>
            <a:xfrm>
              <a:off x="5164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2" name="Google Shape;10832;p49"/>
            <p:cNvSpPr/>
            <p:nvPr/>
          </p:nvSpPr>
          <p:spPr>
            <a:xfrm>
              <a:off x="5545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1"/>
                  </a:moveTo>
                  <a:cubicBezTo>
                    <a:pt x="87" y="1"/>
                    <a:pt x="1" y="210"/>
                    <a:pt x="124" y="333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3" name="Google Shape;10833;p49"/>
            <p:cNvSpPr/>
            <p:nvPr/>
          </p:nvSpPr>
          <p:spPr>
            <a:xfrm>
              <a:off x="5959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4" name="Google Shape;10834;p49"/>
            <p:cNvSpPr/>
            <p:nvPr/>
          </p:nvSpPr>
          <p:spPr>
            <a:xfrm>
              <a:off x="63402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5" name="Google Shape;10835;p49"/>
            <p:cNvSpPr/>
            <p:nvPr/>
          </p:nvSpPr>
          <p:spPr>
            <a:xfrm>
              <a:off x="673775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3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9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6" name="Google Shape;10836;p49"/>
            <p:cNvSpPr/>
            <p:nvPr/>
          </p:nvSpPr>
          <p:spPr>
            <a:xfrm>
              <a:off x="7152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7" name="Google Shape;10837;p49"/>
            <p:cNvSpPr/>
            <p:nvPr/>
          </p:nvSpPr>
          <p:spPr>
            <a:xfrm>
              <a:off x="753300" y="12775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8" name="Google Shape;10838;p49"/>
            <p:cNvSpPr/>
            <p:nvPr/>
          </p:nvSpPr>
          <p:spPr>
            <a:xfrm>
              <a:off x="794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9" name="Google Shape;10839;p49"/>
            <p:cNvSpPr/>
            <p:nvPr/>
          </p:nvSpPr>
          <p:spPr>
            <a:xfrm>
              <a:off x="83282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0" name="Google Shape;10840;p49"/>
            <p:cNvSpPr/>
            <p:nvPr/>
          </p:nvSpPr>
          <p:spPr>
            <a:xfrm>
              <a:off x="872575" y="12775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1"/>
                    <a:pt x="0" y="210"/>
                    <a:pt x="122" y="333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9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1" name="Google Shape;10841;p49"/>
            <p:cNvSpPr/>
            <p:nvPr/>
          </p:nvSpPr>
          <p:spPr>
            <a:xfrm>
              <a:off x="9139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2" name="Google Shape;10842;p49"/>
            <p:cNvSpPr/>
            <p:nvPr/>
          </p:nvSpPr>
          <p:spPr>
            <a:xfrm>
              <a:off x="95370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3" name="Google Shape;10843;p49"/>
            <p:cNvSpPr/>
            <p:nvPr/>
          </p:nvSpPr>
          <p:spPr>
            <a:xfrm>
              <a:off x="993450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4" name="Google Shape;10844;p49"/>
            <p:cNvSpPr/>
            <p:nvPr/>
          </p:nvSpPr>
          <p:spPr>
            <a:xfrm>
              <a:off x="10332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5" name="Google Shape;10845;p49"/>
            <p:cNvSpPr/>
            <p:nvPr/>
          </p:nvSpPr>
          <p:spPr>
            <a:xfrm>
              <a:off x="10729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6" name="Google Shape;10846;p49"/>
            <p:cNvSpPr/>
            <p:nvPr/>
          </p:nvSpPr>
          <p:spPr>
            <a:xfrm>
              <a:off x="111272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7" name="Google Shape;10847;p49"/>
            <p:cNvSpPr/>
            <p:nvPr/>
          </p:nvSpPr>
          <p:spPr>
            <a:xfrm>
              <a:off x="1152500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8" name="Google Shape;10848;p49"/>
            <p:cNvSpPr/>
            <p:nvPr/>
          </p:nvSpPr>
          <p:spPr>
            <a:xfrm>
              <a:off x="119227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9" name="Google Shape;10849;p49"/>
            <p:cNvSpPr/>
            <p:nvPr/>
          </p:nvSpPr>
          <p:spPr>
            <a:xfrm>
              <a:off x="1232025" y="12775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0" name="Google Shape;10850;p49"/>
            <p:cNvSpPr/>
            <p:nvPr/>
          </p:nvSpPr>
          <p:spPr>
            <a:xfrm>
              <a:off x="276225" y="1243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1" name="Google Shape;10851;p49"/>
            <p:cNvSpPr/>
            <p:nvPr/>
          </p:nvSpPr>
          <p:spPr>
            <a:xfrm>
              <a:off x="3176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2" name="Google Shape;10852;p49"/>
            <p:cNvSpPr/>
            <p:nvPr/>
          </p:nvSpPr>
          <p:spPr>
            <a:xfrm>
              <a:off x="355750" y="1243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3" name="Google Shape;10853;p49"/>
            <p:cNvSpPr/>
            <p:nvPr/>
          </p:nvSpPr>
          <p:spPr>
            <a:xfrm>
              <a:off x="3971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4" name="Google Shape;10854;p49"/>
            <p:cNvSpPr/>
            <p:nvPr/>
          </p:nvSpPr>
          <p:spPr>
            <a:xfrm>
              <a:off x="43525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5" name="Google Shape;10855;p49"/>
            <p:cNvSpPr/>
            <p:nvPr/>
          </p:nvSpPr>
          <p:spPr>
            <a:xfrm>
              <a:off x="475000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6" name="Google Shape;10856;p49"/>
            <p:cNvSpPr/>
            <p:nvPr/>
          </p:nvSpPr>
          <p:spPr>
            <a:xfrm>
              <a:off x="5164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7" name="Google Shape;10857;p49"/>
            <p:cNvSpPr/>
            <p:nvPr/>
          </p:nvSpPr>
          <p:spPr>
            <a:xfrm>
              <a:off x="5545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10"/>
                    <a:pt x="124" y="332"/>
                  </a:cubicBezTo>
                  <a:cubicBezTo>
                    <a:pt x="163" y="372"/>
                    <a:pt x="212" y="390"/>
                    <a:pt x="259" y="390"/>
                  </a:cubicBezTo>
                  <a:cubicBezTo>
                    <a:pt x="359" y="390"/>
                    <a:pt x="454" y="312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8" name="Google Shape;10858;p49"/>
            <p:cNvSpPr/>
            <p:nvPr/>
          </p:nvSpPr>
          <p:spPr>
            <a:xfrm>
              <a:off x="5959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9" name="Google Shape;10859;p49"/>
            <p:cNvSpPr/>
            <p:nvPr/>
          </p:nvSpPr>
          <p:spPr>
            <a:xfrm>
              <a:off x="63402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2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0" name="Google Shape;10860;p49"/>
            <p:cNvSpPr/>
            <p:nvPr/>
          </p:nvSpPr>
          <p:spPr>
            <a:xfrm>
              <a:off x="673775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10"/>
                    <a:pt x="123" y="332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9" y="390"/>
                    <a:pt x="455" y="312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1" name="Google Shape;10861;p49"/>
            <p:cNvSpPr/>
            <p:nvPr/>
          </p:nvSpPr>
          <p:spPr>
            <a:xfrm>
              <a:off x="7152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2" name="Google Shape;10862;p49"/>
            <p:cNvSpPr/>
            <p:nvPr/>
          </p:nvSpPr>
          <p:spPr>
            <a:xfrm>
              <a:off x="753300" y="12434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10"/>
                    <a:pt x="122" y="332"/>
                  </a:cubicBezTo>
                  <a:cubicBezTo>
                    <a:pt x="162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3" name="Google Shape;10863;p49"/>
            <p:cNvSpPr/>
            <p:nvPr/>
          </p:nvSpPr>
          <p:spPr>
            <a:xfrm>
              <a:off x="794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4" name="Google Shape;10864;p49"/>
            <p:cNvSpPr/>
            <p:nvPr/>
          </p:nvSpPr>
          <p:spPr>
            <a:xfrm>
              <a:off x="83282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7" y="390"/>
                    <a:pt x="453" y="312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5" name="Google Shape;10865;p49"/>
            <p:cNvSpPr/>
            <p:nvPr/>
          </p:nvSpPr>
          <p:spPr>
            <a:xfrm>
              <a:off x="872575" y="12434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10"/>
                    <a:pt x="122" y="332"/>
                  </a:cubicBezTo>
                  <a:cubicBezTo>
                    <a:pt x="161" y="372"/>
                    <a:pt x="210" y="390"/>
                    <a:pt x="257" y="390"/>
                  </a:cubicBezTo>
                  <a:cubicBezTo>
                    <a:pt x="358" y="390"/>
                    <a:pt x="454" y="312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6" name="Google Shape;10866;p49"/>
            <p:cNvSpPr/>
            <p:nvPr/>
          </p:nvSpPr>
          <p:spPr>
            <a:xfrm>
              <a:off x="9139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7" name="Google Shape;10867;p49"/>
            <p:cNvSpPr/>
            <p:nvPr/>
          </p:nvSpPr>
          <p:spPr>
            <a:xfrm>
              <a:off x="95370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8" name="Google Shape;10868;p49"/>
            <p:cNvSpPr/>
            <p:nvPr/>
          </p:nvSpPr>
          <p:spPr>
            <a:xfrm>
              <a:off x="993450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9" name="Google Shape;10869;p49"/>
            <p:cNvSpPr/>
            <p:nvPr/>
          </p:nvSpPr>
          <p:spPr>
            <a:xfrm>
              <a:off x="10332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0" name="Google Shape;10870;p49"/>
            <p:cNvSpPr/>
            <p:nvPr/>
          </p:nvSpPr>
          <p:spPr>
            <a:xfrm>
              <a:off x="10729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1" name="Google Shape;10871;p49"/>
            <p:cNvSpPr/>
            <p:nvPr/>
          </p:nvSpPr>
          <p:spPr>
            <a:xfrm>
              <a:off x="111272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2" name="Google Shape;10872;p49"/>
            <p:cNvSpPr/>
            <p:nvPr/>
          </p:nvSpPr>
          <p:spPr>
            <a:xfrm>
              <a:off x="1152500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3" name="Google Shape;10873;p49"/>
            <p:cNvSpPr/>
            <p:nvPr/>
          </p:nvSpPr>
          <p:spPr>
            <a:xfrm>
              <a:off x="119227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4" name="Google Shape;10874;p49"/>
            <p:cNvSpPr/>
            <p:nvPr/>
          </p:nvSpPr>
          <p:spPr>
            <a:xfrm>
              <a:off x="1232025" y="12434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5" name="Google Shape;10875;p49"/>
            <p:cNvSpPr/>
            <p:nvPr/>
          </p:nvSpPr>
          <p:spPr>
            <a:xfrm>
              <a:off x="276225" y="1209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6" name="Google Shape;10876;p49"/>
            <p:cNvSpPr/>
            <p:nvPr/>
          </p:nvSpPr>
          <p:spPr>
            <a:xfrm>
              <a:off x="3176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7" name="Google Shape;10877;p49"/>
            <p:cNvSpPr/>
            <p:nvPr/>
          </p:nvSpPr>
          <p:spPr>
            <a:xfrm>
              <a:off x="355750" y="1209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8" name="Google Shape;10878;p49"/>
            <p:cNvSpPr/>
            <p:nvPr/>
          </p:nvSpPr>
          <p:spPr>
            <a:xfrm>
              <a:off x="3971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3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9" name="Google Shape;10879;p49"/>
            <p:cNvSpPr/>
            <p:nvPr/>
          </p:nvSpPr>
          <p:spPr>
            <a:xfrm>
              <a:off x="43525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0" name="Google Shape;10880;p49"/>
            <p:cNvSpPr/>
            <p:nvPr/>
          </p:nvSpPr>
          <p:spPr>
            <a:xfrm>
              <a:off x="475000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1" name="Google Shape;10881;p49"/>
            <p:cNvSpPr/>
            <p:nvPr/>
          </p:nvSpPr>
          <p:spPr>
            <a:xfrm>
              <a:off x="5164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2" name="Google Shape;10882;p49"/>
            <p:cNvSpPr/>
            <p:nvPr/>
          </p:nvSpPr>
          <p:spPr>
            <a:xfrm>
              <a:off x="5545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2" y="0"/>
                  </a:moveTo>
                  <a:cubicBezTo>
                    <a:pt x="87" y="0"/>
                    <a:pt x="1" y="209"/>
                    <a:pt x="124" y="332"/>
                  </a:cubicBezTo>
                  <a:cubicBezTo>
                    <a:pt x="163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3" name="Google Shape;10883;p49"/>
            <p:cNvSpPr/>
            <p:nvPr/>
          </p:nvSpPr>
          <p:spPr>
            <a:xfrm>
              <a:off x="5959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4" name="Google Shape;10884;p49"/>
            <p:cNvSpPr/>
            <p:nvPr/>
          </p:nvSpPr>
          <p:spPr>
            <a:xfrm>
              <a:off x="63402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2" y="372"/>
                    <a:pt x="211" y="389"/>
                    <a:pt x="258" y="389"/>
                  </a:cubicBezTo>
                  <a:cubicBezTo>
                    <a:pt x="358" y="389"/>
                    <a:pt x="454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5" name="Google Shape;10885;p49"/>
            <p:cNvSpPr/>
            <p:nvPr/>
          </p:nvSpPr>
          <p:spPr>
            <a:xfrm>
              <a:off x="673775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0"/>
                  </a:moveTo>
                  <a:cubicBezTo>
                    <a:pt x="88" y="0"/>
                    <a:pt x="0" y="209"/>
                    <a:pt x="123" y="332"/>
                  </a:cubicBezTo>
                  <a:cubicBezTo>
                    <a:pt x="163" y="372"/>
                    <a:pt x="211" y="389"/>
                    <a:pt x="259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8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6" name="Google Shape;10886;p49"/>
            <p:cNvSpPr/>
            <p:nvPr/>
          </p:nvSpPr>
          <p:spPr>
            <a:xfrm>
              <a:off x="7152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7" name="Google Shape;10887;p49"/>
            <p:cNvSpPr/>
            <p:nvPr/>
          </p:nvSpPr>
          <p:spPr>
            <a:xfrm>
              <a:off x="753300" y="1209375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0"/>
                  </a:moveTo>
                  <a:cubicBezTo>
                    <a:pt x="87" y="0"/>
                    <a:pt x="1" y="209"/>
                    <a:pt x="122" y="332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8" name="Google Shape;10888;p49"/>
            <p:cNvSpPr/>
            <p:nvPr/>
          </p:nvSpPr>
          <p:spPr>
            <a:xfrm>
              <a:off x="794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9" name="Google Shape;10889;p49"/>
            <p:cNvSpPr/>
            <p:nvPr/>
          </p:nvSpPr>
          <p:spPr>
            <a:xfrm>
              <a:off x="83282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0" name="Google Shape;10890;p49"/>
            <p:cNvSpPr/>
            <p:nvPr/>
          </p:nvSpPr>
          <p:spPr>
            <a:xfrm>
              <a:off x="872575" y="120937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0"/>
                  </a:moveTo>
                  <a:cubicBezTo>
                    <a:pt x="87" y="0"/>
                    <a:pt x="0" y="209"/>
                    <a:pt x="122" y="332"/>
                  </a:cubicBezTo>
                  <a:cubicBezTo>
                    <a:pt x="161" y="372"/>
                    <a:pt x="210" y="389"/>
                    <a:pt x="257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1" name="Google Shape;10891;p49"/>
            <p:cNvSpPr/>
            <p:nvPr/>
          </p:nvSpPr>
          <p:spPr>
            <a:xfrm>
              <a:off x="9139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2" name="Google Shape;10892;p49"/>
            <p:cNvSpPr/>
            <p:nvPr/>
          </p:nvSpPr>
          <p:spPr>
            <a:xfrm>
              <a:off x="95370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3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3" name="Google Shape;10893;p49"/>
            <p:cNvSpPr/>
            <p:nvPr/>
          </p:nvSpPr>
          <p:spPr>
            <a:xfrm>
              <a:off x="993450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3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3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4" name="Google Shape;10894;p49"/>
            <p:cNvSpPr/>
            <p:nvPr/>
          </p:nvSpPr>
          <p:spPr>
            <a:xfrm>
              <a:off x="10332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5" name="Google Shape;10895;p49"/>
            <p:cNvSpPr/>
            <p:nvPr/>
          </p:nvSpPr>
          <p:spPr>
            <a:xfrm>
              <a:off x="10729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6" name="Google Shape;10896;p49"/>
            <p:cNvSpPr/>
            <p:nvPr/>
          </p:nvSpPr>
          <p:spPr>
            <a:xfrm>
              <a:off x="111272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3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3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7" name="Google Shape;10897;p49"/>
            <p:cNvSpPr/>
            <p:nvPr/>
          </p:nvSpPr>
          <p:spPr>
            <a:xfrm>
              <a:off x="1152500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3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3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8" name="Google Shape;10898;p49"/>
            <p:cNvSpPr/>
            <p:nvPr/>
          </p:nvSpPr>
          <p:spPr>
            <a:xfrm>
              <a:off x="119227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9" name="Google Shape;10899;p49"/>
            <p:cNvSpPr/>
            <p:nvPr/>
          </p:nvSpPr>
          <p:spPr>
            <a:xfrm>
              <a:off x="1232025" y="120940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3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0" name="Google Shape;10900;p49"/>
            <p:cNvSpPr/>
            <p:nvPr/>
          </p:nvSpPr>
          <p:spPr>
            <a:xfrm>
              <a:off x="276225" y="11753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1" name="Google Shape;10901;p49"/>
            <p:cNvSpPr/>
            <p:nvPr/>
          </p:nvSpPr>
          <p:spPr>
            <a:xfrm>
              <a:off x="3176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2" name="Google Shape;10902;p49"/>
            <p:cNvSpPr/>
            <p:nvPr/>
          </p:nvSpPr>
          <p:spPr>
            <a:xfrm>
              <a:off x="355750" y="11753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0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3" name="Google Shape;10903;p49"/>
            <p:cNvSpPr/>
            <p:nvPr/>
          </p:nvSpPr>
          <p:spPr>
            <a:xfrm>
              <a:off x="3971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4" name="Google Shape;10904;p49"/>
            <p:cNvSpPr/>
            <p:nvPr/>
          </p:nvSpPr>
          <p:spPr>
            <a:xfrm>
              <a:off x="435250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5" name="Google Shape;10905;p49"/>
            <p:cNvSpPr/>
            <p:nvPr/>
          </p:nvSpPr>
          <p:spPr>
            <a:xfrm>
              <a:off x="475025" y="11753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6" name="Google Shape;10906;p49"/>
            <p:cNvSpPr/>
            <p:nvPr/>
          </p:nvSpPr>
          <p:spPr>
            <a:xfrm>
              <a:off x="5164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7" name="Google Shape;10907;p49"/>
            <p:cNvSpPr/>
            <p:nvPr/>
          </p:nvSpPr>
          <p:spPr>
            <a:xfrm>
              <a:off x="5545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8" name="Google Shape;10908;p49"/>
            <p:cNvSpPr/>
            <p:nvPr/>
          </p:nvSpPr>
          <p:spPr>
            <a:xfrm>
              <a:off x="5959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9" name="Google Shape;10909;p49"/>
            <p:cNvSpPr/>
            <p:nvPr/>
          </p:nvSpPr>
          <p:spPr>
            <a:xfrm>
              <a:off x="63402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0" name="Google Shape;10910;p49"/>
            <p:cNvSpPr/>
            <p:nvPr/>
          </p:nvSpPr>
          <p:spPr>
            <a:xfrm>
              <a:off x="673775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1" name="Google Shape;10911;p49"/>
            <p:cNvSpPr/>
            <p:nvPr/>
          </p:nvSpPr>
          <p:spPr>
            <a:xfrm>
              <a:off x="7152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2" name="Google Shape;10912;p49"/>
            <p:cNvSpPr/>
            <p:nvPr/>
          </p:nvSpPr>
          <p:spPr>
            <a:xfrm>
              <a:off x="753300" y="11753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3" name="Google Shape;10913;p49"/>
            <p:cNvSpPr/>
            <p:nvPr/>
          </p:nvSpPr>
          <p:spPr>
            <a:xfrm>
              <a:off x="794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4" name="Google Shape;10914;p49"/>
            <p:cNvSpPr/>
            <p:nvPr/>
          </p:nvSpPr>
          <p:spPr>
            <a:xfrm>
              <a:off x="83282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5" name="Google Shape;10915;p49"/>
            <p:cNvSpPr/>
            <p:nvPr/>
          </p:nvSpPr>
          <p:spPr>
            <a:xfrm>
              <a:off x="872575" y="11753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6" name="Google Shape;10916;p49"/>
            <p:cNvSpPr/>
            <p:nvPr/>
          </p:nvSpPr>
          <p:spPr>
            <a:xfrm>
              <a:off x="9139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7" name="Google Shape;10917;p49"/>
            <p:cNvSpPr/>
            <p:nvPr/>
          </p:nvSpPr>
          <p:spPr>
            <a:xfrm>
              <a:off x="95370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8" name="Google Shape;10918;p49"/>
            <p:cNvSpPr/>
            <p:nvPr/>
          </p:nvSpPr>
          <p:spPr>
            <a:xfrm>
              <a:off x="993450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9" name="Google Shape;10919;p49"/>
            <p:cNvSpPr/>
            <p:nvPr/>
          </p:nvSpPr>
          <p:spPr>
            <a:xfrm>
              <a:off x="10332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0" name="Google Shape;10920;p49"/>
            <p:cNvSpPr/>
            <p:nvPr/>
          </p:nvSpPr>
          <p:spPr>
            <a:xfrm>
              <a:off x="10729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1" name="Google Shape;10921;p49"/>
            <p:cNvSpPr/>
            <p:nvPr/>
          </p:nvSpPr>
          <p:spPr>
            <a:xfrm>
              <a:off x="111272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2" name="Google Shape;10922;p49"/>
            <p:cNvSpPr/>
            <p:nvPr/>
          </p:nvSpPr>
          <p:spPr>
            <a:xfrm>
              <a:off x="1152500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3" name="Google Shape;10923;p49"/>
            <p:cNvSpPr/>
            <p:nvPr/>
          </p:nvSpPr>
          <p:spPr>
            <a:xfrm>
              <a:off x="119227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4" name="Google Shape;10924;p49"/>
            <p:cNvSpPr/>
            <p:nvPr/>
          </p:nvSpPr>
          <p:spPr>
            <a:xfrm>
              <a:off x="1232025" y="11753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5" name="Google Shape;10925;p49"/>
            <p:cNvSpPr/>
            <p:nvPr/>
          </p:nvSpPr>
          <p:spPr>
            <a:xfrm>
              <a:off x="2364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6" name="Google Shape;10926;p49"/>
            <p:cNvSpPr/>
            <p:nvPr/>
          </p:nvSpPr>
          <p:spPr>
            <a:xfrm>
              <a:off x="276225" y="11412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7" name="Google Shape;10927;p49"/>
            <p:cNvSpPr/>
            <p:nvPr/>
          </p:nvSpPr>
          <p:spPr>
            <a:xfrm>
              <a:off x="3176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8" name="Google Shape;10928;p49"/>
            <p:cNvSpPr/>
            <p:nvPr/>
          </p:nvSpPr>
          <p:spPr>
            <a:xfrm>
              <a:off x="355750" y="114120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2" y="370"/>
                    <a:pt x="210" y="387"/>
                    <a:pt x="258" y="387"/>
                  </a:cubicBezTo>
                  <a:cubicBezTo>
                    <a:pt x="357" y="387"/>
                    <a:pt x="453" y="310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9" name="Google Shape;10929;p49"/>
            <p:cNvSpPr/>
            <p:nvPr/>
          </p:nvSpPr>
          <p:spPr>
            <a:xfrm>
              <a:off x="3971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0" name="Google Shape;10930;p49"/>
            <p:cNvSpPr/>
            <p:nvPr/>
          </p:nvSpPr>
          <p:spPr>
            <a:xfrm>
              <a:off x="43525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1" name="Google Shape;10931;p49"/>
            <p:cNvSpPr/>
            <p:nvPr/>
          </p:nvSpPr>
          <p:spPr>
            <a:xfrm>
              <a:off x="475000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2" name="Google Shape;10932;p49"/>
            <p:cNvSpPr/>
            <p:nvPr/>
          </p:nvSpPr>
          <p:spPr>
            <a:xfrm>
              <a:off x="5164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3" name="Google Shape;10933;p49"/>
            <p:cNvSpPr/>
            <p:nvPr/>
          </p:nvSpPr>
          <p:spPr>
            <a:xfrm>
              <a:off x="5545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4" name="Google Shape;10934;p49"/>
            <p:cNvSpPr/>
            <p:nvPr/>
          </p:nvSpPr>
          <p:spPr>
            <a:xfrm>
              <a:off x="5959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5" name="Google Shape;10935;p49"/>
            <p:cNvSpPr/>
            <p:nvPr/>
          </p:nvSpPr>
          <p:spPr>
            <a:xfrm>
              <a:off x="63402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6" name="Google Shape;10936;p49"/>
            <p:cNvSpPr/>
            <p:nvPr/>
          </p:nvSpPr>
          <p:spPr>
            <a:xfrm>
              <a:off x="673775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7" name="Google Shape;10937;p49"/>
            <p:cNvSpPr/>
            <p:nvPr/>
          </p:nvSpPr>
          <p:spPr>
            <a:xfrm>
              <a:off x="7152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8" name="Google Shape;10938;p49"/>
            <p:cNvSpPr/>
            <p:nvPr/>
          </p:nvSpPr>
          <p:spPr>
            <a:xfrm>
              <a:off x="753300" y="11412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9" name="Google Shape;10939;p49"/>
            <p:cNvSpPr/>
            <p:nvPr/>
          </p:nvSpPr>
          <p:spPr>
            <a:xfrm>
              <a:off x="794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0" name="Google Shape;10940;p49"/>
            <p:cNvSpPr/>
            <p:nvPr/>
          </p:nvSpPr>
          <p:spPr>
            <a:xfrm>
              <a:off x="83282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1" name="Google Shape;10941;p49"/>
            <p:cNvSpPr/>
            <p:nvPr/>
          </p:nvSpPr>
          <p:spPr>
            <a:xfrm>
              <a:off x="872575" y="11412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2" name="Google Shape;10942;p49"/>
            <p:cNvSpPr/>
            <p:nvPr/>
          </p:nvSpPr>
          <p:spPr>
            <a:xfrm>
              <a:off x="9139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3" name="Google Shape;10943;p49"/>
            <p:cNvSpPr/>
            <p:nvPr/>
          </p:nvSpPr>
          <p:spPr>
            <a:xfrm>
              <a:off x="95370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4" name="Google Shape;10944;p49"/>
            <p:cNvSpPr/>
            <p:nvPr/>
          </p:nvSpPr>
          <p:spPr>
            <a:xfrm>
              <a:off x="993450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5" name="Google Shape;10945;p49"/>
            <p:cNvSpPr/>
            <p:nvPr/>
          </p:nvSpPr>
          <p:spPr>
            <a:xfrm>
              <a:off x="10332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6" name="Google Shape;10946;p49"/>
            <p:cNvSpPr/>
            <p:nvPr/>
          </p:nvSpPr>
          <p:spPr>
            <a:xfrm>
              <a:off x="10729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7" name="Google Shape;10947;p49"/>
            <p:cNvSpPr/>
            <p:nvPr/>
          </p:nvSpPr>
          <p:spPr>
            <a:xfrm>
              <a:off x="111272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8" name="Google Shape;10948;p49"/>
            <p:cNvSpPr/>
            <p:nvPr/>
          </p:nvSpPr>
          <p:spPr>
            <a:xfrm>
              <a:off x="1152500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9" name="Google Shape;10949;p49"/>
            <p:cNvSpPr/>
            <p:nvPr/>
          </p:nvSpPr>
          <p:spPr>
            <a:xfrm>
              <a:off x="119227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0" name="Google Shape;10950;p49"/>
            <p:cNvSpPr/>
            <p:nvPr/>
          </p:nvSpPr>
          <p:spPr>
            <a:xfrm>
              <a:off x="1232025" y="114120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1" name="Google Shape;10951;p49"/>
            <p:cNvSpPr/>
            <p:nvPr/>
          </p:nvSpPr>
          <p:spPr>
            <a:xfrm>
              <a:off x="2364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2" name="Google Shape;10952;p49"/>
            <p:cNvSpPr/>
            <p:nvPr/>
          </p:nvSpPr>
          <p:spPr>
            <a:xfrm>
              <a:off x="2762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3" name="Google Shape;10953;p49"/>
            <p:cNvSpPr/>
            <p:nvPr/>
          </p:nvSpPr>
          <p:spPr>
            <a:xfrm>
              <a:off x="3176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4" name="Google Shape;10954;p49"/>
            <p:cNvSpPr/>
            <p:nvPr/>
          </p:nvSpPr>
          <p:spPr>
            <a:xfrm>
              <a:off x="355750" y="110707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59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5" name="Google Shape;10955;p49"/>
            <p:cNvSpPr/>
            <p:nvPr/>
          </p:nvSpPr>
          <p:spPr>
            <a:xfrm>
              <a:off x="3971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6" name="Google Shape;10956;p49"/>
            <p:cNvSpPr/>
            <p:nvPr/>
          </p:nvSpPr>
          <p:spPr>
            <a:xfrm>
              <a:off x="43525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7" name="Google Shape;10957;p49"/>
            <p:cNvSpPr/>
            <p:nvPr/>
          </p:nvSpPr>
          <p:spPr>
            <a:xfrm>
              <a:off x="475000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8" name="Google Shape;10958;p49"/>
            <p:cNvSpPr/>
            <p:nvPr/>
          </p:nvSpPr>
          <p:spPr>
            <a:xfrm>
              <a:off x="5164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9" name="Google Shape;10959;p49"/>
            <p:cNvSpPr/>
            <p:nvPr/>
          </p:nvSpPr>
          <p:spPr>
            <a:xfrm>
              <a:off x="5545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0" name="Google Shape;10960;p49"/>
            <p:cNvSpPr/>
            <p:nvPr/>
          </p:nvSpPr>
          <p:spPr>
            <a:xfrm>
              <a:off x="5959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1" name="Google Shape;10961;p49"/>
            <p:cNvSpPr/>
            <p:nvPr/>
          </p:nvSpPr>
          <p:spPr>
            <a:xfrm>
              <a:off x="63402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2" name="Google Shape;10962;p49"/>
            <p:cNvSpPr/>
            <p:nvPr/>
          </p:nvSpPr>
          <p:spPr>
            <a:xfrm>
              <a:off x="673775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3" name="Google Shape;10963;p49"/>
            <p:cNvSpPr/>
            <p:nvPr/>
          </p:nvSpPr>
          <p:spPr>
            <a:xfrm>
              <a:off x="7152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4" name="Google Shape;10964;p49"/>
            <p:cNvSpPr/>
            <p:nvPr/>
          </p:nvSpPr>
          <p:spPr>
            <a:xfrm>
              <a:off x="753300" y="11070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5" name="Google Shape;10965;p49"/>
            <p:cNvSpPr/>
            <p:nvPr/>
          </p:nvSpPr>
          <p:spPr>
            <a:xfrm>
              <a:off x="794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6" name="Google Shape;10966;p49"/>
            <p:cNvSpPr/>
            <p:nvPr/>
          </p:nvSpPr>
          <p:spPr>
            <a:xfrm>
              <a:off x="83282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7" name="Google Shape;10967;p49"/>
            <p:cNvSpPr/>
            <p:nvPr/>
          </p:nvSpPr>
          <p:spPr>
            <a:xfrm>
              <a:off x="872575" y="11070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8" name="Google Shape;10968;p49"/>
            <p:cNvSpPr/>
            <p:nvPr/>
          </p:nvSpPr>
          <p:spPr>
            <a:xfrm>
              <a:off x="9139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9" name="Google Shape;10969;p49"/>
            <p:cNvSpPr/>
            <p:nvPr/>
          </p:nvSpPr>
          <p:spPr>
            <a:xfrm>
              <a:off x="95370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0" name="Google Shape;10970;p49"/>
            <p:cNvSpPr/>
            <p:nvPr/>
          </p:nvSpPr>
          <p:spPr>
            <a:xfrm>
              <a:off x="993450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1" name="Google Shape;10971;p49"/>
            <p:cNvSpPr/>
            <p:nvPr/>
          </p:nvSpPr>
          <p:spPr>
            <a:xfrm>
              <a:off x="10332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2" name="Google Shape;10972;p49"/>
            <p:cNvSpPr/>
            <p:nvPr/>
          </p:nvSpPr>
          <p:spPr>
            <a:xfrm>
              <a:off x="10729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3" name="Google Shape;10973;p49"/>
            <p:cNvSpPr/>
            <p:nvPr/>
          </p:nvSpPr>
          <p:spPr>
            <a:xfrm>
              <a:off x="111272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4" name="Google Shape;10974;p49"/>
            <p:cNvSpPr/>
            <p:nvPr/>
          </p:nvSpPr>
          <p:spPr>
            <a:xfrm>
              <a:off x="1152500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5" name="Google Shape;10975;p49"/>
            <p:cNvSpPr/>
            <p:nvPr/>
          </p:nvSpPr>
          <p:spPr>
            <a:xfrm>
              <a:off x="119227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6" name="Google Shape;10976;p49"/>
            <p:cNvSpPr/>
            <p:nvPr/>
          </p:nvSpPr>
          <p:spPr>
            <a:xfrm>
              <a:off x="1232025" y="11070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7" name="Google Shape;10977;p49"/>
            <p:cNvSpPr/>
            <p:nvPr/>
          </p:nvSpPr>
          <p:spPr>
            <a:xfrm>
              <a:off x="2364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8" name="Google Shape;10978;p49"/>
            <p:cNvSpPr/>
            <p:nvPr/>
          </p:nvSpPr>
          <p:spPr>
            <a:xfrm>
              <a:off x="2762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9" name="Google Shape;10979;p49"/>
            <p:cNvSpPr/>
            <p:nvPr/>
          </p:nvSpPr>
          <p:spPr>
            <a:xfrm>
              <a:off x="3176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0" name="Google Shape;10980;p49"/>
            <p:cNvSpPr/>
            <p:nvPr/>
          </p:nvSpPr>
          <p:spPr>
            <a:xfrm>
              <a:off x="3557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1" name="Google Shape;10981;p49"/>
            <p:cNvSpPr/>
            <p:nvPr/>
          </p:nvSpPr>
          <p:spPr>
            <a:xfrm>
              <a:off x="3971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2" name="Google Shape;10982;p49"/>
            <p:cNvSpPr/>
            <p:nvPr/>
          </p:nvSpPr>
          <p:spPr>
            <a:xfrm>
              <a:off x="43525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3" name="Google Shape;10983;p49"/>
            <p:cNvSpPr/>
            <p:nvPr/>
          </p:nvSpPr>
          <p:spPr>
            <a:xfrm>
              <a:off x="475000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4" name="Google Shape;10984;p49"/>
            <p:cNvSpPr/>
            <p:nvPr/>
          </p:nvSpPr>
          <p:spPr>
            <a:xfrm>
              <a:off x="5164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5" name="Google Shape;10985;p49"/>
            <p:cNvSpPr/>
            <p:nvPr/>
          </p:nvSpPr>
          <p:spPr>
            <a:xfrm>
              <a:off x="5545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6" name="Google Shape;10986;p49"/>
            <p:cNvSpPr/>
            <p:nvPr/>
          </p:nvSpPr>
          <p:spPr>
            <a:xfrm>
              <a:off x="5959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7" name="Google Shape;10987;p49"/>
            <p:cNvSpPr/>
            <p:nvPr/>
          </p:nvSpPr>
          <p:spPr>
            <a:xfrm>
              <a:off x="63402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8" name="Google Shape;10988;p49"/>
            <p:cNvSpPr/>
            <p:nvPr/>
          </p:nvSpPr>
          <p:spPr>
            <a:xfrm>
              <a:off x="673775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9" name="Google Shape;10989;p49"/>
            <p:cNvSpPr/>
            <p:nvPr/>
          </p:nvSpPr>
          <p:spPr>
            <a:xfrm>
              <a:off x="7152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0" name="Google Shape;10990;p49"/>
            <p:cNvSpPr/>
            <p:nvPr/>
          </p:nvSpPr>
          <p:spPr>
            <a:xfrm>
              <a:off x="753300" y="10729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1" name="Google Shape;10991;p49"/>
            <p:cNvSpPr/>
            <p:nvPr/>
          </p:nvSpPr>
          <p:spPr>
            <a:xfrm>
              <a:off x="794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2" name="Google Shape;10992;p49"/>
            <p:cNvSpPr/>
            <p:nvPr/>
          </p:nvSpPr>
          <p:spPr>
            <a:xfrm>
              <a:off x="83282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3" name="Google Shape;10993;p49"/>
            <p:cNvSpPr/>
            <p:nvPr/>
          </p:nvSpPr>
          <p:spPr>
            <a:xfrm>
              <a:off x="872575" y="10729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4" name="Google Shape;10994;p49"/>
            <p:cNvSpPr/>
            <p:nvPr/>
          </p:nvSpPr>
          <p:spPr>
            <a:xfrm>
              <a:off x="9139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5" name="Google Shape;10995;p49"/>
            <p:cNvSpPr/>
            <p:nvPr/>
          </p:nvSpPr>
          <p:spPr>
            <a:xfrm>
              <a:off x="95370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6" name="Google Shape;10996;p49"/>
            <p:cNvSpPr/>
            <p:nvPr/>
          </p:nvSpPr>
          <p:spPr>
            <a:xfrm>
              <a:off x="993450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7" name="Google Shape;10997;p49"/>
            <p:cNvSpPr/>
            <p:nvPr/>
          </p:nvSpPr>
          <p:spPr>
            <a:xfrm>
              <a:off x="10332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8" name="Google Shape;10998;p49"/>
            <p:cNvSpPr/>
            <p:nvPr/>
          </p:nvSpPr>
          <p:spPr>
            <a:xfrm>
              <a:off x="10729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9" name="Google Shape;10999;p49"/>
            <p:cNvSpPr/>
            <p:nvPr/>
          </p:nvSpPr>
          <p:spPr>
            <a:xfrm>
              <a:off x="111272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0" name="Google Shape;11000;p49"/>
            <p:cNvSpPr/>
            <p:nvPr/>
          </p:nvSpPr>
          <p:spPr>
            <a:xfrm>
              <a:off x="1152500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1" name="Google Shape;11001;p49"/>
            <p:cNvSpPr/>
            <p:nvPr/>
          </p:nvSpPr>
          <p:spPr>
            <a:xfrm>
              <a:off x="119227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2" name="Google Shape;11002;p49"/>
            <p:cNvSpPr/>
            <p:nvPr/>
          </p:nvSpPr>
          <p:spPr>
            <a:xfrm>
              <a:off x="1232025" y="10729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3" name="Google Shape;11003;p49"/>
            <p:cNvSpPr/>
            <p:nvPr/>
          </p:nvSpPr>
          <p:spPr>
            <a:xfrm>
              <a:off x="2364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4" name="Google Shape;11004;p49"/>
            <p:cNvSpPr/>
            <p:nvPr/>
          </p:nvSpPr>
          <p:spPr>
            <a:xfrm>
              <a:off x="2762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5" name="Google Shape;11005;p49"/>
            <p:cNvSpPr/>
            <p:nvPr/>
          </p:nvSpPr>
          <p:spPr>
            <a:xfrm>
              <a:off x="3176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6" name="Google Shape;11006;p49"/>
            <p:cNvSpPr/>
            <p:nvPr/>
          </p:nvSpPr>
          <p:spPr>
            <a:xfrm>
              <a:off x="3557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7" name="Google Shape;11007;p49"/>
            <p:cNvSpPr/>
            <p:nvPr/>
          </p:nvSpPr>
          <p:spPr>
            <a:xfrm>
              <a:off x="3971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1"/>
                    <a:pt x="88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8" name="Google Shape;11008;p49"/>
            <p:cNvSpPr/>
            <p:nvPr/>
          </p:nvSpPr>
          <p:spPr>
            <a:xfrm>
              <a:off x="43525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9" name="Google Shape;11009;p49"/>
            <p:cNvSpPr/>
            <p:nvPr/>
          </p:nvSpPr>
          <p:spPr>
            <a:xfrm>
              <a:off x="475000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0" name="Google Shape;11010;p49"/>
            <p:cNvSpPr/>
            <p:nvPr/>
          </p:nvSpPr>
          <p:spPr>
            <a:xfrm>
              <a:off x="5164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1" name="Google Shape;11011;p49"/>
            <p:cNvSpPr/>
            <p:nvPr/>
          </p:nvSpPr>
          <p:spPr>
            <a:xfrm>
              <a:off x="5545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10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2" name="Google Shape;11012;p49"/>
            <p:cNvSpPr/>
            <p:nvPr/>
          </p:nvSpPr>
          <p:spPr>
            <a:xfrm>
              <a:off x="5959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3" name="Google Shape;11013;p49"/>
            <p:cNvSpPr/>
            <p:nvPr/>
          </p:nvSpPr>
          <p:spPr>
            <a:xfrm>
              <a:off x="63402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4" name="Google Shape;11014;p49"/>
            <p:cNvSpPr/>
            <p:nvPr/>
          </p:nvSpPr>
          <p:spPr>
            <a:xfrm>
              <a:off x="673775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5" name="Google Shape;11015;p49"/>
            <p:cNvSpPr/>
            <p:nvPr/>
          </p:nvSpPr>
          <p:spPr>
            <a:xfrm>
              <a:off x="7152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6" name="Google Shape;11016;p49"/>
            <p:cNvSpPr/>
            <p:nvPr/>
          </p:nvSpPr>
          <p:spPr>
            <a:xfrm>
              <a:off x="753300" y="10388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7" name="Google Shape;11017;p49"/>
            <p:cNvSpPr/>
            <p:nvPr/>
          </p:nvSpPr>
          <p:spPr>
            <a:xfrm>
              <a:off x="794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8" name="Google Shape;11018;p49"/>
            <p:cNvSpPr/>
            <p:nvPr/>
          </p:nvSpPr>
          <p:spPr>
            <a:xfrm>
              <a:off x="83282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9" name="Google Shape;11019;p49"/>
            <p:cNvSpPr/>
            <p:nvPr/>
          </p:nvSpPr>
          <p:spPr>
            <a:xfrm>
              <a:off x="872575" y="10388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0" name="Google Shape;11020;p49"/>
            <p:cNvSpPr/>
            <p:nvPr/>
          </p:nvSpPr>
          <p:spPr>
            <a:xfrm>
              <a:off x="9139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1" name="Google Shape;11021;p49"/>
            <p:cNvSpPr/>
            <p:nvPr/>
          </p:nvSpPr>
          <p:spPr>
            <a:xfrm>
              <a:off x="95370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2" y="388"/>
                    <a:pt x="389" y="301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2" name="Google Shape;11022;p49"/>
            <p:cNvSpPr/>
            <p:nvPr/>
          </p:nvSpPr>
          <p:spPr>
            <a:xfrm>
              <a:off x="993450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1"/>
                    <a:pt x="89" y="388"/>
                    <a:pt x="195" y="388"/>
                  </a:cubicBezTo>
                  <a:cubicBezTo>
                    <a:pt x="303" y="388"/>
                    <a:pt x="389" y="301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3" name="Google Shape;11023;p49"/>
            <p:cNvSpPr/>
            <p:nvPr/>
          </p:nvSpPr>
          <p:spPr>
            <a:xfrm>
              <a:off x="10332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4" name="Google Shape;11024;p49"/>
            <p:cNvSpPr/>
            <p:nvPr/>
          </p:nvSpPr>
          <p:spPr>
            <a:xfrm>
              <a:off x="10729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5" name="Google Shape;11025;p49"/>
            <p:cNvSpPr/>
            <p:nvPr/>
          </p:nvSpPr>
          <p:spPr>
            <a:xfrm>
              <a:off x="111272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1"/>
                    <a:pt x="88" y="388"/>
                    <a:pt x="194" y="388"/>
                  </a:cubicBezTo>
                  <a:cubicBezTo>
                    <a:pt x="302" y="388"/>
                    <a:pt x="388" y="301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6" name="Google Shape;11026;p49"/>
            <p:cNvSpPr/>
            <p:nvPr/>
          </p:nvSpPr>
          <p:spPr>
            <a:xfrm>
              <a:off x="1152500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3" y="388"/>
                  </a:cubicBezTo>
                  <a:cubicBezTo>
                    <a:pt x="301" y="388"/>
                    <a:pt x="388" y="301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7" name="Google Shape;11027;p49"/>
            <p:cNvSpPr/>
            <p:nvPr/>
          </p:nvSpPr>
          <p:spPr>
            <a:xfrm>
              <a:off x="119227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1"/>
                    <a:pt x="86" y="388"/>
                    <a:pt x="193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8" name="Google Shape;11028;p49"/>
            <p:cNvSpPr/>
            <p:nvPr/>
          </p:nvSpPr>
          <p:spPr>
            <a:xfrm>
              <a:off x="1232025" y="10388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7" y="301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9" name="Google Shape;11029;p49"/>
            <p:cNvSpPr/>
            <p:nvPr/>
          </p:nvSpPr>
          <p:spPr>
            <a:xfrm>
              <a:off x="2364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0" name="Google Shape;11030;p49"/>
            <p:cNvSpPr/>
            <p:nvPr/>
          </p:nvSpPr>
          <p:spPr>
            <a:xfrm>
              <a:off x="276225" y="10048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1" name="Google Shape;11031;p49"/>
            <p:cNvSpPr/>
            <p:nvPr/>
          </p:nvSpPr>
          <p:spPr>
            <a:xfrm>
              <a:off x="3176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2" name="Google Shape;11032;p49"/>
            <p:cNvSpPr/>
            <p:nvPr/>
          </p:nvSpPr>
          <p:spPr>
            <a:xfrm>
              <a:off x="355750" y="10047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2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3" name="Google Shape;11033;p49"/>
            <p:cNvSpPr/>
            <p:nvPr/>
          </p:nvSpPr>
          <p:spPr>
            <a:xfrm>
              <a:off x="3971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4" name="Google Shape;11034;p49"/>
            <p:cNvSpPr/>
            <p:nvPr/>
          </p:nvSpPr>
          <p:spPr>
            <a:xfrm>
              <a:off x="435250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5" name="Google Shape;11035;p49"/>
            <p:cNvSpPr/>
            <p:nvPr/>
          </p:nvSpPr>
          <p:spPr>
            <a:xfrm>
              <a:off x="475025" y="10048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6" name="Google Shape;11036;p49"/>
            <p:cNvSpPr/>
            <p:nvPr/>
          </p:nvSpPr>
          <p:spPr>
            <a:xfrm>
              <a:off x="5164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7" name="Google Shape;11037;p49"/>
            <p:cNvSpPr/>
            <p:nvPr/>
          </p:nvSpPr>
          <p:spPr>
            <a:xfrm>
              <a:off x="5545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8" name="Google Shape;11038;p49"/>
            <p:cNvSpPr/>
            <p:nvPr/>
          </p:nvSpPr>
          <p:spPr>
            <a:xfrm>
              <a:off x="5959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9" name="Google Shape;11039;p49"/>
            <p:cNvSpPr/>
            <p:nvPr/>
          </p:nvSpPr>
          <p:spPr>
            <a:xfrm>
              <a:off x="63402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0" name="Google Shape;11040;p49"/>
            <p:cNvSpPr/>
            <p:nvPr/>
          </p:nvSpPr>
          <p:spPr>
            <a:xfrm>
              <a:off x="673775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1" name="Google Shape;11041;p49"/>
            <p:cNvSpPr/>
            <p:nvPr/>
          </p:nvSpPr>
          <p:spPr>
            <a:xfrm>
              <a:off x="7152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2" name="Google Shape;11042;p49"/>
            <p:cNvSpPr/>
            <p:nvPr/>
          </p:nvSpPr>
          <p:spPr>
            <a:xfrm>
              <a:off x="753300" y="10048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3" name="Google Shape;11043;p49"/>
            <p:cNvSpPr/>
            <p:nvPr/>
          </p:nvSpPr>
          <p:spPr>
            <a:xfrm>
              <a:off x="794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4" name="Google Shape;11044;p49"/>
            <p:cNvSpPr/>
            <p:nvPr/>
          </p:nvSpPr>
          <p:spPr>
            <a:xfrm>
              <a:off x="83282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5" name="Google Shape;11045;p49"/>
            <p:cNvSpPr/>
            <p:nvPr/>
          </p:nvSpPr>
          <p:spPr>
            <a:xfrm>
              <a:off x="872575" y="10048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1" y="1"/>
                    <a:pt x="260" y="1"/>
                  </a:cubicBezTo>
                  <a:cubicBezTo>
                    <a:pt x="259" y="1"/>
                    <a:pt x="258" y="1"/>
                    <a:pt x="258" y="1"/>
                  </a:cubicBezTo>
                  <a:cubicBezTo>
                    <a:pt x="86" y="1"/>
                    <a:pt x="1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6" name="Google Shape;11046;p49"/>
            <p:cNvSpPr/>
            <p:nvPr/>
          </p:nvSpPr>
          <p:spPr>
            <a:xfrm>
              <a:off x="9139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7" name="Google Shape;11047;p49"/>
            <p:cNvSpPr/>
            <p:nvPr/>
          </p:nvSpPr>
          <p:spPr>
            <a:xfrm>
              <a:off x="95370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2" y="388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8" name="Google Shape;11048;p49"/>
            <p:cNvSpPr/>
            <p:nvPr/>
          </p:nvSpPr>
          <p:spPr>
            <a:xfrm>
              <a:off x="993450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cubicBezTo>
                    <a:pt x="303" y="388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9" name="Google Shape;11049;p49"/>
            <p:cNvSpPr/>
            <p:nvPr/>
          </p:nvSpPr>
          <p:spPr>
            <a:xfrm>
              <a:off x="10332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0" name="Google Shape;11050;p49"/>
            <p:cNvSpPr/>
            <p:nvPr/>
          </p:nvSpPr>
          <p:spPr>
            <a:xfrm>
              <a:off x="10729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1" name="Google Shape;11051;p49"/>
            <p:cNvSpPr/>
            <p:nvPr/>
          </p:nvSpPr>
          <p:spPr>
            <a:xfrm>
              <a:off x="111272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cubicBezTo>
                    <a:pt x="302" y="388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2" name="Google Shape;11052;p49"/>
            <p:cNvSpPr/>
            <p:nvPr/>
          </p:nvSpPr>
          <p:spPr>
            <a:xfrm>
              <a:off x="1152500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3" y="388"/>
                  </a:cubicBezTo>
                  <a:cubicBezTo>
                    <a:pt x="301" y="388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3" name="Google Shape;11053;p49"/>
            <p:cNvSpPr/>
            <p:nvPr/>
          </p:nvSpPr>
          <p:spPr>
            <a:xfrm>
              <a:off x="119227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8"/>
                    <a:pt x="193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4" name="Google Shape;11054;p49"/>
            <p:cNvSpPr/>
            <p:nvPr/>
          </p:nvSpPr>
          <p:spPr>
            <a:xfrm>
              <a:off x="1232025" y="100477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7" y="300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5" name="Google Shape;11055;p49"/>
            <p:cNvSpPr/>
            <p:nvPr/>
          </p:nvSpPr>
          <p:spPr>
            <a:xfrm>
              <a:off x="276225" y="9707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6" name="Google Shape;11056;p49"/>
            <p:cNvSpPr/>
            <p:nvPr/>
          </p:nvSpPr>
          <p:spPr>
            <a:xfrm>
              <a:off x="3176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7" name="Google Shape;11057;p49"/>
            <p:cNvSpPr/>
            <p:nvPr/>
          </p:nvSpPr>
          <p:spPr>
            <a:xfrm>
              <a:off x="355750" y="97065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8" name="Google Shape;11058;p49"/>
            <p:cNvSpPr/>
            <p:nvPr/>
          </p:nvSpPr>
          <p:spPr>
            <a:xfrm>
              <a:off x="3971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9" name="Google Shape;11059;p49"/>
            <p:cNvSpPr/>
            <p:nvPr/>
          </p:nvSpPr>
          <p:spPr>
            <a:xfrm>
              <a:off x="43525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0" name="Google Shape;11060;p49"/>
            <p:cNvSpPr/>
            <p:nvPr/>
          </p:nvSpPr>
          <p:spPr>
            <a:xfrm>
              <a:off x="475000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1" name="Google Shape;11061;p49"/>
            <p:cNvSpPr/>
            <p:nvPr/>
          </p:nvSpPr>
          <p:spPr>
            <a:xfrm>
              <a:off x="5164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2" name="Google Shape;11062;p49"/>
            <p:cNvSpPr/>
            <p:nvPr/>
          </p:nvSpPr>
          <p:spPr>
            <a:xfrm>
              <a:off x="5545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3" name="Google Shape;11063;p49"/>
            <p:cNvSpPr/>
            <p:nvPr/>
          </p:nvSpPr>
          <p:spPr>
            <a:xfrm>
              <a:off x="5959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4" name="Google Shape;11064;p49"/>
            <p:cNvSpPr/>
            <p:nvPr/>
          </p:nvSpPr>
          <p:spPr>
            <a:xfrm>
              <a:off x="63402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5" name="Google Shape;11065;p49"/>
            <p:cNvSpPr/>
            <p:nvPr/>
          </p:nvSpPr>
          <p:spPr>
            <a:xfrm>
              <a:off x="673775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10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6" name="Google Shape;11066;p49"/>
            <p:cNvSpPr/>
            <p:nvPr/>
          </p:nvSpPr>
          <p:spPr>
            <a:xfrm>
              <a:off x="7152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7" name="Google Shape;11067;p49"/>
            <p:cNvSpPr/>
            <p:nvPr/>
          </p:nvSpPr>
          <p:spPr>
            <a:xfrm>
              <a:off x="753300" y="9707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8" name="Google Shape;11068;p49"/>
            <p:cNvSpPr/>
            <p:nvPr/>
          </p:nvSpPr>
          <p:spPr>
            <a:xfrm>
              <a:off x="794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9" name="Google Shape;11069;p49"/>
            <p:cNvSpPr/>
            <p:nvPr/>
          </p:nvSpPr>
          <p:spPr>
            <a:xfrm>
              <a:off x="83282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0" name="Google Shape;11070;p49"/>
            <p:cNvSpPr/>
            <p:nvPr/>
          </p:nvSpPr>
          <p:spPr>
            <a:xfrm>
              <a:off x="872575" y="9707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1" name="Google Shape;11071;p49"/>
            <p:cNvSpPr/>
            <p:nvPr/>
          </p:nvSpPr>
          <p:spPr>
            <a:xfrm>
              <a:off x="9139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2" name="Google Shape;11072;p49"/>
            <p:cNvSpPr/>
            <p:nvPr/>
          </p:nvSpPr>
          <p:spPr>
            <a:xfrm>
              <a:off x="95370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2" y="389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3" name="Google Shape;11073;p49"/>
            <p:cNvSpPr/>
            <p:nvPr/>
          </p:nvSpPr>
          <p:spPr>
            <a:xfrm>
              <a:off x="993450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9"/>
                    <a:pt x="195" y="389"/>
                  </a:cubicBezTo>
                  <a:cubicBezTo>
                    <a:pt x="303" y="389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4" name="Google Shape;11074;p49"/>
            <p:cNvSpPr/>
            <p:nvPr/>
          </p:nvSpPr>
          <p:spPr>
            <a:xfrm>
              <a:off x="10332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5" name="Google Shape;11075;p49"/>
            <p:cNvSpPr/>
            <p:nvPr/>
          </p:nvSpPr>
          <p:spPr>
            <a:xfrm>
              <a:off x="10729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6" name="Google Shape;11076;p49"/>
            <p:cNvSpPr/>
            <p:nvPr/>
          </p:nvSpPr>
          <p:spPr>
            <a:xfrm>
              <a:off x="111272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9"/>
                    <a:pt x="194" y="389"/>
                  </a:cubicBezTo>
                  <a:cubicBezTo>
                    <a:pt x="302" y="389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7" name="Google Shape;11077;p49"/>
            <p:cNvSpPr/>
            <p:nvPr/>
          </p:nvSpPr>
          <p:spPr>
            <a:xfrm>
              <a:off x="1152500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3" y="389"/>
                  </a:cubicBezTo>
                  <a:cubicBezTo>
                    <a:pt x="301" y="389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8" name="Google Shape;11078;p49"/>
            <p:cNvSpPr/>
            <p:nvPr/>
          </p:nvSpPr>
          <p:spPr>
            <a:xfrm>
              <a:off x="119227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9"/>
                    <a:pt x="193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9" name="Google Shape;11079;p49"/>
            <p:cNvSpPr/>
            <p:nvPr/>
          </p:nvSpPr>
          <p:spPr>
            <a:xfrm>
              <a:off x="1232025" y="9706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0" name="Google Shape;11080;p49"/>
            <p:cNvSpPr/>
            <p:nvPr/>
          </p:nvSpPr>
          <p:spPr>
            <a:xfrm>
              <a:off x="276225" y="936600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1" y="387"/>
                    <a:pt x="259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1" name="Google Shape;11081;p49"/>
            <p:cNvSpPr/>
            <p:nvPr/>
          </p:nvSpPr>
          <p:spPr>
            <a:xfrm>
              <a:off x="3176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2" name="Google Shape;11082;p49"/>
            <p:cNvSpPr/>
            <p:nvPr/>
          </p:nvSpPr>
          <p:spPr>
            <a:xfrm>
              <a:off x="355750" y="936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7" y="389"/>
                    <a:pt x="452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3" name="Google Shape;11083;p49"/>
            <p:cNvSpPr/>
            <p:nvPr/>
          </p:nvSpPr>
          <p:spPr>
            <a:xfrm>
              <a:off x="3971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4" name="Google Shape;11084;p49"/>
            <p:cNvSpPr/>
            <p:nvPr/>
          </p:nvSpPr>
          <p:spPr>
            <a:xfrm>
              <a:off x="435250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5" name="Google Shape;11085;p49"/>
            <p:cNvSpPr/>
            <p:nvPr/>
          </p:nvSpPr>
          <p:spPr>
            <a:xfrm>
              <a:off x="475025" y="93660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6" name="Google Shape;11086;p49"/>
            <p:cNvSpPr/>
            <p:nvPr/>
          </p:nvSpPr>
          <p:spPr>
            <a:xfrm>
              <a:off x="5164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7" name="Google Shape;11087;p49"/>
            <p:cNvSpPr/>
            <p:nvPr/>
          </p:nvSpPr>
          <p:spPr>
            <a:xfrm>
              <a:off x="5545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8" name="Google Shape;11088;p49"/>
            <p:cNvSpPr/>
            <p:nvPr/>
          </p:nvSpPr>
          <p:spPr>
            <a:xfrm>
              <a:off x="5959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9" name="Google Shape;11089;p49"/>
            <p:cNvSpPr/>
            <p:nvPr/>
          </p:nvSpPr>
          <p:spPr>
            <a:xfrm>
              <a:off x="63402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0" name="Google Shape;11090;p49"/>
            <p:cNvSpPr/>
            <p:nvPr/>
          </p:nvSpPr>
          <p:spPr>
            <a:xfrm>
              <a:off x="673775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1" name="Google Shape;11091;p49"/>
            <p:cNvSpPr/>
            <p:nvPr/>
          </p:nvSpPr>
          <p:spPr>
            <a:xfrm>
              <a:off x="7152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2" name="Google Shape;11092;p49"/>
            <p:cNvSpPr/>
            <p:nvPr/>
          </p:nvSpPr>
          <p:spPr>
            <a:xfrm>
              <a:off x="753300" y="93660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3" name="Google Shape;11093;p49"/>
            <p:cNvSpPr/>
            <p:nvPr/>
          </p:nvSpPr>
          <p:spPr>
            <a:xfrm>
              <a:off x="794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4" name="Google Shape;11094;p49"/>
            <p:cNvSpPr/>
            <p:nvPr/>
          </p:nvSpPr>
          <p:spPr>
            <a:xfrm>
              <a:off x="83282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5" name="Google Shape;11095;p49"/>
            <p:cNvSpPr/>
            <p:nvPr/>
          </p:nvSpPr>
          <p:spPr>
            <a:xfrm>
              <a:off x="872575" y="93660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1" y="0"/>
                    <a:pt x="260" y="0"/>
                  </a:cubicBezTo>
                  <a:cubicBezTo>
                    <a:pt x="259" y="0"/>
                    <a:pt x="258" y="0"/>
                    <a:pt x="258" y="0"/>
                  </a:cubicBezTo>
                  <a:cubicBezTo>
                    <a:pt x="86" y="0"/>
                    <a:pt x="1" y="208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6" name="Google Shape;11096;p49"/>
            <p:cNvSpPr/>
            <p:nvPr/>
          </p:nvSpPr>
          <p:spPr>
            <a:xfrm>
              <a:off x="9139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7" name="Google Shape;11097;p49"/>
            <p:cNvSpPr/>
            <p:nvPr/>
          </p:nvSpPr>
          <p:spPr>
            <a:xfrm>
              <a:off x="95370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8" name="Google Shape;11098;p49"/>
            <p:cNvSpPr/>
            <p:nvPr/>
          </p:nvSpPr>
          <p:spPr>
            <a:xfrm>
              <a:off x="993450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9" name="Google Shape;11099;p49"/>
            <p:cNvSpPr/>
            <p:nvPr/>
          </p:nvSpPr>
          <p:spPr>
            <a:xfrm>
              <a:off x="10332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0" name="Google Shape;11100;p49"/>
            <p:cNvSpPr/>
            <p:nvPr/>
          </p:nvSpPr>
          <p:spPr>
            <a:xfrm>
              <a:off x="10729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1" name="Google Shape;11101;p49"/>
            <p:cNvSpPr/>
            <p:nvPr/>
          </p:nvSpPr>
          <p:spPr>
            <a:xfrm>
              <a:off x="111272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2" name="Google Shape;11102;p49"/>
            <p:cNvSpPr/>
            <p:nvPr/>
          </p:nvSpPr>
          <p:spPr>
            <a:xfrm>
              <a:off x="1152500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3" name="Google Shape;11103;p49"/>
            <p:cNvSpPr/>
            <p:nvPr/>
          </p:nvSpPr>
          <p:spPr>
            <a:xfrm>
              <a:off x="119227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4" name="Google Shape;11104;p49"/>
            <p:cNvSpPr/>
            <p:nvPr/>
          </p:nvSpPr>
          <p:spPr>
            <a:xfrm>
              <a:off x="1232025" y="9365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5" name="Google Shape;11105;p49"/>
            <p:cNvSpPr/>
            <p:nvPr/>
          </p:nvSpPr>
          <p:spPr>
            <a:xfrm>
              <a:off x="276225" y="9024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6" name="Google Shape;11106;p49"/>
            <p:cNvSpPr/>
            <p:nvPr/>
          </p:nvSpPr>
          <p:spPr>
            <a:xfrm>
              <a:off x="3176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7" name="Google Shape;11107;p49"/>
            <p:cNvSpPr/>
            <p:nvPr/>
          </p:nvSpPr>
          <p:spPr>
            <a:xfrm>
              <a:off x="355750" y="9024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10"/>
                    <a:pt x="123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8" name="Google Shape;11108;p49"/>
            <p:cNvSpPr/>
            <p:nvPr/>
          </p:nvSpPr>
          <p:spPr>
            <a:xfrm>
              <a:off x="3971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9" name="Google Shape;11109;p49"/>
            <p:cNvSpPr/>
            <p:nvPr/>
          </p:nvSpPr>
          <p:spPr>
            <a:xfrm>
              <a:off x="43525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0" name="Google Shape;11110;p49"/>
            <p:cNvSpPr/>
            <p:nvPr/>
          </p:nvSpPr>
          <p:spPr>
            <a:xfrm>
              <a:off x="475000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1" name="Google Shape;11111;p49"/>
            <p:cNvSpPr/>
            <p:nvPr/>
          </p:nvSpPr>
          <p:spPr>
            <a:xfrm>
              <a:off x="5164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2" name="Google Shape;11112;p49"/>
            <p:cNvSpPr/>
            <p:nvPr/>
          </p:nvSpPr>
          <p:spPr>
            <a:xfrm>
              <a:off x="5545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9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3" name="Google Shape;11113;p49"/>
            <p:cNvSpPr/>
            <p:nvPr/>
          </p:nvSpPr>
          <p:spPr>
            <a:xfrm>
              <a:off x="5959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4" name="Google Shape;11114;p49"/>
            <p:cNvSpPr/>
            <p:nvPr/>
          </p:nvSpPr>
          <p:spPr>
            <a:xfrm>
              <a:off x="63402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5" name="Google Shape;11115;p49"/>
            <p:cNvSpPr/>
            <p:nvPr/>
          </p:nvSpPr>
          <p:spPr>
            <a:xfrm>
              <a:off x="673775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6" name="Google Shape;11116;p49"/>
            <p:cNvSpPr/>
            <p:nvPr/>
          </p:nvSpPr>
          <p:spPr>
            <a:xfrm>
              <a:off x="7152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7" name="Google Shape;11117;p49"/>
            <p:cNvSpPr/>
            <p:nvPr/>
          </p:nvSpPr>
          <p:spPr>
            <a:xfrm>
              <a:off x="753300" y="9024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8" name="Google Shape;11118;p49"/>
            <p:cNvSpPr/>
            <p:nvPr/>
          </p:nvSpPr>
          <p:spPr>
            <a:xfrm>
              <a:off x="794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9" name="Google Shape;11119;p49"/>
            <p:cNvSpPr/>
            <p:nvPr/>
          </p:nvSpPr>
          <p:spPr>
            <a:xfrm>
              <a:off x="83282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0" name="Google Shape;11120;p49"/>
            <p:cNvSpPr/>
            <p:nvPr/>
          </p:nvSpPr>
          <p:spPr>
            <a:xfrm>
              <a:off x="872575" y="9024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9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1" name="Google Shape;11121;p49"/>
            <p:cNvSpPr/>
            <p:nvPr/>
          </p:nvSpPr>
          <p:spPr>
            <a:xfrm>
              <a:off x="9139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2" name="Google Shape;11122;p49"/>
            <p:cNvSpPr/>
            <p:nvPr/>
          </p:nvSpPr>
          <p:spPr>
            <a:xfrm>
              <a:off x="95370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3" name="Google Shape;11123;p49"/>
            <p:cNvSpPr/>
            <p:nvPr/>
          </p:nvSpPr>
          <p:spPr>
            <a:xfrm>
              <a:off x="993450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4" name="Google Shape;11124;p49"/>
            <p:cNvSpPr/>
            <p:nvPr/>
          </p:nvSpPr>
          <p:spPr>
            <a:xfrm>
              <a:off x="10332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5" name="Google Shape;11125;p49"/>
            <p:cNvSpPr/>
            <p:nvPr/>
          </p:nvSpPr>
          <p:spPr>
            <a:xfrm>
              <a:off x="10729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6" name="Google Shape;11126;p49"/>
            <p:cNvSpPr/>
            <p:nvPr/>
          </p:nvSpPr>
          <p:spPr>
            <a:xfrm>
              <a:off x="111272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7" name="Google Shape;11127;p49"/>
            <p:cNvSpPr/>
            <p:nvPr/>
          </p:nvSpPr>
          <p:spPr>
            <a:xfrm>
              <a:off x="1152500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8" name="Google Shape;11128;p49"/>
            <p:cNvSpPr/>
            <p:nvPr/>
          </p:nvSpPr>
          <p:spPr>
            <a:xfrm>
              <a:off x="119227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9" name="Google Shape;11129;p49"/>
            <p:cNvSpPr/>
            <p:nvPr/>
          </p:nvSpPr>
          <p:spPr>
            <a:xfrm>
              <a:off x="1232025" y="9024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0" name="Google Shape;11130;p49"/>
            <p:cNvSpPr/>
            <p:nvPr/>
          </p:nvSpPr>
          <p:spPr>
            <a:xfrm>
              <a:off x="276225" y="868375"/>
              <a:ext cx="11375" cy="9700"/>
            </a:xfrm>
            <a:custGeom>
              <a:avLst/>
              <a:gdLst/>
              <a:ahLst/>
              <a:cxnLst/>
              <a:rect l="l" t="t" r="r" b="b"/>
              <a:pathLst>
                <a:path w="455" h="388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1" name="Google Shape;11131;p49"/>
            <p:cNvSpPr/>
            <p:nvPr/>
          </p:nvSpPr>
          <p:spPr>
            <a:xfrm>
              <a:off x="3176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2" name="Google Shape;11132;p49"/>
            <p:cNvSpPr/>
            <p:nvPr/>
          </p:nvSpPr>
          <p:spPr>
            <a:xfrm>
              <a:off x="355750" y="8683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3" name="Google Shape;11133;p49"/>
            <p:cNvSpPr/>
            <p:nvPr/>
          </p:nvSpPr>
          <p:spPr>
            <a:xfrm>
              <a:off x="3971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4" name="Google Shape;11134;p49"/>
            <p:cNvSpPr/>
            <p:nvPr/>
          </p:nvSpPr>
          <p:spPr>
            <a:xfrm>
              <a:off x="43525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5" name="Google Shape;11135;p49"/>
            <p:cNvSpPr/>
            <p:nvPr/>
          </p:nvSpPr>
          <p:spPr>
            <a:xfrm>
              <a:off x="475000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6" name="Google Shape;11136;p49"/>
            <p:cNvSpPr/>
            <p:nvPr/>
          </p:nvSpPr>
          <p:spPr>
            <a:xfrm>
              <a:off x="5164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7" name="Google Shape;11137;p49"/>
            <p:cNvSpPr/>
            <p:nvPr/>
          </p:nvSpPr>
          <p:spPr>
            <a:xfrm>
              <a:off x="5545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8" name="Google Shape;11138;p49"/>
            <p:cNvSpPr/>
            <p:nvPr/>
          </p:nvSpPr>
          <p:spPr>
            <a:xfrm>
              <a:off x="5959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9" name="Google Shape;11139;p49"/>
            <p:cNvSpPr/>
            <p:nvPr/>
          </p:nvSpPr>
          <p:spPr>
            <a:xfrm>
              <a:off x="63402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0" name="Google Shape;11140;p49"/>
            <p:cNvSpPr/>
            <p:nvPr/>
          </p:nvSpPr>
          <p:spPr>
            <a:xfrm>
              <a:off x="673775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1" name="Google Shape;11141;p49"/>
            <p:cNvSpPr/>
            <p:nvPr/>
          </p:nvSpPr>
          <p:spPr>
            <a:xfrm>
              <a:off x="7152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2" name="Google Shape;11142;p49"/>
            <p:cNvSpPr/>
            <p:nvPr/>
          </p:nvSpPr>
          <p:spPr>
            <a:xfrm>
              <a:off x="753300" y="8683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3" name="Google Shape;11143;p49"/>
            <p:cNvSpPr/>
            <p:nvPr/>
          </p:nvSpPr>
          <p:spPr>
            <a:xfrm>
              <a:off x="794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4" name="Google Shape;11144;p49"/>
            <p:cNvSpPr/>
            <p:nvPr/>
          </p:nvSpPr>
          <p:spPr>
            <a:xfrm>
              <a:off x="83282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5" name="Google Shape;11145;p49"/>
            <p:cNvSpPr/>
            <p:nvPr/>
          </p:nvSpPr>
          <p:spPr>
            <a:xfrm>
              <a:off x="872575" y="8683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6" name="Google Shape;11146;p49"/>
            <p:cNvSpPr/>
            <p:nvPr/>
          </p:nvSpPr>
          <p:spPr>
            <a:xfrm>
              <a:off x="9139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7" name="Google Shape;11147;p49"/>
            <p:cNvSpPr/>
            <p:nvPr/>
          </p:nvSpPr>
          <p:spPr>
            <a:xfrm>
              <a:off x="95370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8" name="Google Shape;11148;p49"/>
            <p:cNvSpPr/>
            <p:nvPr/>
          </p:nvSpPr>
          <p:spPr>
            <a:xfrm>
              <a:off x="993450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9" name="Google Shape;11149;p49"/>
            <p:cNvSpPr/>
            <p:nvPr/>
          </p:nvSpPr>
          <p:spPr>
            <a:xfrm>
              <a:off x="10332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0" name="Google Shape;11150;p49"/>
            <p:cNvSpPr/>
            <p:nvPr/>
          </p:nvSpPr>
          <p:spPr>
            <a:xfrm>
              <a:off x="10729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1" name="Google Shape;11151;p49"/>
            <p:cNvSpPr/>
            <p:nvPr/>
          </p:nvSpPr>
          <p:spPr>
            <a:xfrm>
              <a:off x="111272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2" name="Google Shape;11152;p49"/>
            <p:cNvSpPr/>
            <p:nvPr/>
          </p:nvSpPr>
          <p:spPr>
            <a:xfrm>
              <a:off x="1152500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3" name="Google Shape;11153;p49"/>
            <p:cNvSpPr/>
            <p:nvPr/>
          </p:nvSpPr>
          <p:spPr>
            <a:xfrm>
              <a:off x="119227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4" name="Google Shape;11154;p49"/>
            <p:cNvSpPr/>
            <p:nvPr/>
          </p:nvSpPr>
          <p:spPr>
            <a:xfrm>
              <a:off x="1232025" y="868350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5" name="Google Shape;11155;p49"/>
            <p:cNvSpPr/>
            <p:nvPr/>
          </p:nvSpPr>
          <p:spPr>
            <a:xfrm>
              <a:off x="3176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6" name="Google Shape;11156;p49"/>
            <p:cNvSpPr/>
            <p:nvPr/>
          </p:nvSpPr>
          <p:spPr>
            <a:xfrm>
              <a:off x="355750" y="8342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6"/>
                  </a:cubicBezTo>
                  <a:cubicBezTo>
                    <a:pt x="453" y="89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7" name="Google Shape;11157;p49"/>
            <p:cNvSpPr/>
            <p:nvPr/>
          </p:nvSpPr>
          <p:spPr>
            <a:xfrm>
              <a:off x="3971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9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8" name="Google Shape;11158;p49"/>
            <p:cNvSpPr/>
            <p:nvPr/>
          </p:nvSpPr>
          <p:spPr>
            <a:xfrm>
              <a:off x="435250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9" name="Google Shape;11159;p49"/>
            <p:cNvSpPr/>
            <p:nvPr/>
          </p:nvSpPr>
          <p:spPr>
            <a:xfrm>
              <a:off x="475025" y="83427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0" name="Google Shape;11160;p49"/>
            <p:cNvSpPr/>
            <p:nvPr/>
          </p:nvSpPr>
          <p:spPr>
            <a:xfrm>
              <a:off x="5164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1" name="Google Shape;11161;p49"/>
            <p:cNvSpPr/>
            <p:nvPr/>
          </p:nvSpPr>
          <p:spPr>
            <a:xfrm>
              <a:off x="5545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2" name="Google Shape;11162;p49"/>
            <p:cNvSpPr/>
            <p:nvPr/>
          </p:nvSpPr>
          <p:spPr>
            <a:xfrm>
              <a:off x="595925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3" name="Google Shape;11163;p49"/>
            <p:cNvSpPr/>
            <p:nvPr/>
          </p:nvSpPr>
          <p:spPr>
            <a:xfrm>
              <a:off x="63402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4" name="Google Shape;11164;p49"/>
            <p:cNvSpPr/>
            <p:nvPr/>
          </p:nvSpPr>
          <p:spPr>
            <a:xfrm>
              <a:off x="673775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5" name="Google Shape;11165;p49"/>
            <p:cNvSpPr/>
            <p:nvPr/>
          </p:nvSpPr>
          <p:spPr>
            <a:xfrm>
              <a:off x="7152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6" name="Google Shape;11166;p49"/>
            <p:cNvSpPr/>
            <p:nvPr/>
          </p:nvSpPr>
          <p:spPr>
            <a:xfrm>
              <a:off x="753300" y="8342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7" name="Google Shape;11167;p49"/>
            <p:cNvSpPr/>
            <p:nvPr/>
          </p:nvSpPr>
          <p:spPr>
            <a:xfrm>
              <a:off x="794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8" name="Google Shape;11168;p49"/>
            <p:cNvSpPr/>
            <p:nvPr/>
          </p:nvSpPr>
          <p:spPr>
            <a:xfrm>
              <a:off x="832825" y="8342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9" name="Google Shape;11169;p49"/>
            <p:cNvSpPr/>
            <p:nvPr/>
          </p:nvSpPr>
          <p:spPr>
            <a:xfrm>
              <a:off x="872575" y="8342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0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9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0" name="Google Shape;11170;p49"/>
            <p:cNvSpPr/>
            <p:nvPr/>
          </p:nvSpPr>
          <p:spPr>
            <a:xfrm>
              <a:off x="9139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1" name="Google Shape;11171;p49"/>
            <p:cNvSpPr/>
            <p:nvPr/>
          </p:nvSpPr>
          <p:spPr>
            <a:xfrm>
              <a:off x="95370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9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2" name="Google Shape;11172;p49"/>
            <p:cNvSpPr/>
            <p:nvPr/>
          </p:nvSpPr>
          <p:spPr>
            <a:xfrm>
              <a:off x="993450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9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9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3" name="Google Shape;11173;p49"/>
            <p:cNvSpPr/>
            <p:nvPr/>
          </p:nvSpPr>
          <p:spPr>
            <a:xfrm>
              <a:off x="10332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4" name="Google Shape;11174;p49"/>
            <p:cNvSpPr/>
            <p:nvPr/>
          </p:nvSpPr>
          <p:spPr>
            <a:xfrm>
              <a:off x="10729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5" name="Google Shape;11175;p49"/>
            <p:cNvSpPr/>
            <p:nvPr/>
          </p:nvSpPr>
          <p:spPr>
            <a:xfrm>
              <a:off x="111272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9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6" name="Google Shape;11176;p49"/>
            <p:cNvSpPr/>
            <p:nvPr/>
          </p:nvSpPr>
          <p:spPr>
            <a:xfrm>
              <a:off x="1152500" y="8342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9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9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7" name="Google Shape;11177;p49"/>
            <p:cNvSpPr/>
            <p:nvPr/>
          </p:nvSpPr>
          <p:spPr>
            <a:xfrm>
              <a:off x="119227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9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8" name="Google Shape;11178;p49"/>
            <p:cNvSpPr/>
            <p:nvPr/>
          </p:nvSpPr>
          <p:spPr>
            <a:xfrm>
              <a:off x="1232025" y="8342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9" name="Google Shape;11179;p49"/>
            <p:cNvSpPr/>
            <p:nvPr/>
          </p:nvSpPr>
          <p:spPr>
            <a:xfrm>
              <a:off x="3176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0" name="Google Shape;11180;p49"/>
            <p:cNvSpPr/>
            <p:nvPr/>
          </p:nvSpPr>
          <p:spPr>
            <a:xfrm>
              <a:off x="355750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3" y="333"/>
                  </a:cubicBezTo>
                  <a:cubicBezTo>
                    <a:pt x="162" y="372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1" name="Google Shape;11181;p49"/>
            <p:cNvSpPr/>
            <p:nvPr/>
          </p:nvSpPr>
          <p:spPr>
            <a:xfrm>
              <a:off x="3971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8" y="1"/>
                    <a:pt x="1" y="88"/>
                    <a:pt x="1" y="195"/>
                  </a:cubicBezTo>
                  <a:cubicBezTo>
                    <a:pt x="1" y="302"/>
                    <a:pt x="88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2" name="Google Shape;11182;p49"/>
            <p:cNvSpPr/>
            <p:nvPr/>
          </p:nvSpPr>
          <p:spPr>
            <a:xfrm>
              <a:off x="43525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3" name="Google Shape;11183;p49"/>
            <p:cNvSpPr/>
            <p:nvPr/>
          </p:nvSpPr>
          <p:spPr>
            <a:xfrm>
              <a:off x="475000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4" name="Google Shape;11184;p49"/>
            <p:cNvSpPr/>
            <p:nvPr/>
          </p:nvSpPr>
          <p:spPr>
            <a:xfrm>
              <a:off x="5164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5" name="Google Shape;11185;p49"/>
            <p:cNvSpPr/>
            <p:nvPr/>
          </p:nvSpPr>
          <p:spPr>
            <a:xfrm>
              <a:off x="5545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6" name="Google Shape;11186;p49"/>
            <p:cNvSpPr/>
            <p:nvPr/>
          </p:nvSpPr>
          <p:spPr>
            <a:xfrm>
              <a:off x="595925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7" name="Google Shape;11187;p49"/>
            <p:cNvSpPr/>
            <p:nvPr/>
          </p:nvSpPr>
          <p:spPr>
            <a:xfrm>
              <a:off x="63402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8" name="Google Shape;11188;p49"/>
            <p:cNvSpPr/>
            <p:nvPr/>
          </p:nvSpPr>
          <p:spPr>
            <a:xfrm>
              <a:off x="673775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9" name="Google Shape;11189;p49"/>
            <p:cNvSpPr/>
            <p:nvPr/>
          </p:nvSpPr>
          <p:spPr>
            <a:xfrm>
              <a:off x="7152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0" name="Google Shape;11190;p49"/>
            <p:cNvSpPr/>
            <p:nvPr/>
          </p:nvSpPr>
          <p:spPr>
            <a:xfrm>
              <a:off x="753300" y="80017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1" name="Google Shape;11191;p49"/>
            <p:cNvSpPr/>
            <p:nvPr/>
          </p:nvSpPr>
          <p:spPr>
            <a:xfrm>
              <a:off x="794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2" name="Google Shape;11192;p49"/>
            <p:cNvSpPr/>
            <p:nvPr/>
          </p:nvSpPr>
          <p:spPr>
            <a:xfrm>
              <a:off x="832825" y="80017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3" name="Google Shape;11193;p49"/>
            <p:cNvSpPr/>
            <p:nvPr/>
          </p:nvSpPr>
          <p:spPr>
            <a:xfrm>
              <a:off x="872575" y="800125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7" y="2"/>
                    <a:pt x="0" y="211"/>
                    <a:pt x="122" y="333"/>
                  </a:cubicBezTo>
                  <a:cubicBezTo>
                    <a:pt x="161" y="372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4" name="Google Shape;11194;p49"/>
            <p:cNvSpPr/>
            <p:nvPr/>
          </p:nvSpPr>
          <p:spPr>
            <a:xfrm>
              <a:off x="9139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5" name="Google Shape;11195;p49"/>
            <p:cNvSpPr/>
            <p:nvPr/>
          </p:nvSpPr>
          <p:spPr>
            <a:xfrm>
              <a:off x="95370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2" y="389"/>
                    <a:pt x="389" y="302"/>
                    <a:pt x="389" y="195"/>
                  </a:cubicBezTo>
                  <a:cubicBezTo>
                    <a:pt x="389" y="88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6" name="Google Shape;11196;p49"/>
            <p:cNvSpPr/>
            <p:nvPr/>
          </p:nvSpPr>
          <p:spPr>
            <a:xfrm>
              <a:off x="993450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9" y="1"/>
                    <a:pt x="1" y="88"/>
                    <a:pt x="1" y="195"/>
                  </a:cubicBezTo>
                  <a:cubicBezTo>
                    <a:pt x="1" y="302"/>
                    <a:pt x="89" y="389"/>
                    <a:pt x="195" y="389"/>
                  </a:cubicBezTo>
                  <a:cubicBezTo>
                    <a:pt x="303" y="389"/>
                    <a:pt x="389" y="302"/>
                    <a:pt x="389" y="195"/>
                  </a:cubicBezTo>
                  <a:cubicBezTo>
                    <a:pt x="389" y="88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7" name="Google Shape;11197;p49"/>
            <p:cNvSpPr/>
            <p:nvPr/>
          </p:nvSpPr>
          <p:spPr>
            <a:xfrm>
              <a:off x="10332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8" name="Google Shape;11198;p49"/>
            <p:cNvSpPr/>
            <p:nvPr/>
          </p:nvSpPr>
          <p:spPr>
            <a:xfrm>
              <a:off x="10729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9" name="Google Shape;11199;p49"/>
            <p:cNvSpPr/>
            <p:nvPr/>
          </p:nvSpPr>
          <p:spPr>
            <a:xfrm>
              <a:off x="111272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8" y="1"/>
                    <a:pt x="0" y="88"/>
                    <a:pt x="0" y="195"/>
                  </a:cubicBezTo>
                  <a:cubicBezTo>
                    <a:pt x="0" y="302"/>
                    <a:pt x="88" y="389"/>
                    <a:pt x="194" y="389"/>
                  </a:cubicBezTo>
                  <a:cubicBezTo>
                    <a:pt x="302" y="389"/>
                    <a:pt x="388" y="302"/>
                    <a:pt x="388" y="195"/>
                  </a:cubicBezTo>
                  <a:cubicBezTo>
                    <a:pt x="388" y="88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0" name="Google Shape;11200;p49"/>
            <p:cNvSpPr/>
            <p:nvPr/>
          </p:nvSpPr>
          <p:spPr>
            <a:xfrm>
              <a:off x="1152500" y="8001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1"/>
                  </a:moveTo>
                  <a:cubicBezTo>
                    <a:pt x="87" y="1"/>
                    <a:pt x="1" y="88"/>
                    <a:pt x="1" y="195"/>
                  </a:cubicBezTo>
                  <a:cubicBezTo>
                    <a:pt x="1" y="302"/>
                    <a:pt x="87" y="389"/>
                    <a:pt x="193" y="389"/>
                  </a:cubicBezTo>
                  <a:cubicBezTo>
                    <a:pt x="301" y="389"/>
                    <a:pt x="388" y="302"/>
                    <a:pt x="388" y="195"/>
                  </a:cubicBezTo>
                  <a:cubicBezTo>
                    <a:pt x="388" y="88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1" name="Google Shape;11201;p49"/>
            <p:cNvSpPr/>
            <p:nvPr/>
          </p:nvSpPr>
          <p:spPr>
            <a:xfrm>
              <a:off x="119227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1"/>
                  </a:moveTo>
                  <a:cubicBezTo>
                    <a:pt x="86" y="1"/>
                    <a:pt x="0" y="88"/>
                    <a:pt x="0" y="195"/>
                  </a:cubicBezTo>
                  <a:cubicBezTo>
                    <a:pt x="0" y="302"/>
                    <a:pt x="86" y="389"/>
                    <a:pt x="193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2" name="Google Shape;11202;p49"/>
            <p:cNvSpPr/>
            <p:nvPr/>
          </p:nvSpPr>
          <p:spPr>
            <a:xfrm>
              <a:off x="1232025" y="8001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7" y="302"/>
                    <a:pt x="387" y="195"/>
                  </a:cubicBezTo>
                  <a:cubicBezTo>
                    <a:pt x="387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3" name="Google Shape;11203;p49"/>
            <p:cNvSpPr/>
            <p:nvPr/>
          </p:nvSpPr>
          <p:spPr>
            <a:xfrm>
              <a:off x="355750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3" y="332"/>
                  </a:cubicBezTo>
                  <a:cubicBezTo>
                    <a:pt x="162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6"/>
                  </a:cubicBezTo>
                  <a:cubicBezTo>
                    <a:pt x="453" y="88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4" name="Google Shape;11204;p49"/>
            <p:cNvSpPr/>
            <p:nvPr/>
          </p:nvSpPr>
          <p:spPr>
            <a:xfrm>
              <a:off x="3971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8" y="0"/>
                    <a:pt x="1" y="88"/>
                    <a:pt x="1" y="194"/>
                  </a:cubicBezTo>
                  <a:cubicBezTo>
                    <a:pt x="1" y="302"/>
                    <a:pt x="88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5" name="Google Shape;11205;p49"/>
            <p:cNvSpPr/>
            <p:nvPr/>
          </p:nvSpPr>
          <p:spPr>
            <a:xfrm>
              <a:off x="435250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6" name="Google Shape;11206;p49"/>
            <p:cNvSpPr/>
            <p:nvPr/>
          </p:nvSpPr>
          <p:spPr>
            <a:xfrm>
              <a:off x="475025" y="7660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7" name="Google Shape;11207;p49"/>
            <p:cNvSpPr/>
            <p:nvPr/>
          </p:nvSpPr>
          <p:spPr>
            <a:xfrm>
              <a:off x="5164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8" name="Google Shape;11208;p49"/>
            <p:cNvSpPr/>
            <p:nvPr/>
          </p:nvSpPr>
          <p:spPr>
            <a:xfrm>
              <a:off x="5545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9" name="Google Shape;11209;p49"/>
            <p:cNvSpPr/>
            <p:nvPr/>
          </p:nvSpPr>
          <p:spPr>
            <a:xfrm>
              <a:off x="595925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0" name="Google Shape;11210;p49"/>
            <p:cNvSpPr/>
            <p:nvPr/>
          </p:nvSpPr>
          <p:spPr>
            <a:xfrm>
              <a:off x="63402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1" name="Google Shape;11211;p49"/>
            <p:cNvSpPr/>
            <p:nvPr/>
          </p:nvSpPr>
          <p:spPr>
            <a:xfrm>
              <a:off x="673775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2" name="Google Shape;11212;p49"/>
            <p:cNvSpPr/>
            <p:nvPr/>
          </p:nvSpPr>
          <p:spPr>
            <a:xfrm>
              <a:off x="7152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3" name="Google Shape;11213;p49"/>
            <p:cNvSpPr/>
            <p:nvPr/>
          </p:nvSpPr>
          <p:spPr>
            <a:xfrm>
              <a:off x="753300" y="7660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4" name="Google Shape;11214;p49"/>
            <p:cNvSpPr/>
            <p:nvPr/>
          </p:nvSpPr>
          <p:spPr>
            <a:xfrm>
              <a:off x="794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5" name="Google Shape;11215;p49"/>
            <p:cNvSpPr/>
            <p:nvPr/>
          </p:nvSpPr>
          <p:spPr>
            <a:xfrm>
              <a:off x="832825" y="7660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6" name="Google Shape;11216;p49"/>
            <p:cNvSpPr/>
            <p:nvPr/>
          </p:nvSpPr>
          <p:spPr>
            <a:xfrm>
              <a:off x="872575" y="7660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2"/>
                    <a:pt x="0" y="211"/>
                    <a:pt x="122" y="332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6"/>
                  </a:cubicBezTo>
                  <a:cubicBezTo>
                    <a:pt x="454" y="88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7" name="Google Shape;11217;p49"/>
            <p:cNvSpPr/>
            <p:nvPr/>
          </p:nvSpPr>
          <p:spPr>
            <a:xfrm>
              <a:off x="9139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8" name="Google Shape;11218;p49"/>
            <p:cNvSpPr/>
            <p:nvPr/>
          </p:nvSpPr>
          <p:spPr>
            <a:xfrm>
              <a:off x="95370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2" y="388"/>
                    <a:pt x="389" y="302"/>
                    <a:pt x="389" y="194"/>
                  </a:cubicBezTo>
                  <a:cubicBezTo>
                    <a:pt x="389" y="88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9" name="Google Shape;11219;p49"/>
            <p:cNvSpPr/>
            <p:nvPr/>
          </p:nvSpPr>
          <p:spPr>
            <a:xfrm>
              <a:off x="993450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2"/>
                    <a:pt x="89" y="388"/>
                    <a:pt x="195" y="388"/>
                  </a:cubicBezTo>
                  <a:cubicBezTo>
                    <a:pt x="303" y="388"/>
                    <a:pt x="389" y="302"/>
                    <a:pt x="389" y="194"/>
                  </a:cubicBezTo>
                  <a:cubicBezTo>
                    <a:pt x="389" y="88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0" name="Google Shape;11220;p49"/>
            <p:cNvSpPr/>
            <p:nvPr/>
          </p:nvSpPr>
          <p:spPr>
            <a:xfrm>
              <a:off x="10332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1" name="Google Shape;11221;p49"/>
            <p:cNvSpPr/>
            <p:nvPr/>
          </p:nvSpPr>
          <p:spPr>
            <a:xfrm>
              <a:off x="107297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2" name="Google Shape;11222;p49"/>
            <p:cNvSpPr/>
            <p:nvPr/>
          </p:nvSpPr>
          <p:spPr>
            <a:xfrm>
              <a:off x="1112725" y="7660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2"/>
                    <a:pt x="88" y="388"/>
                    <a:pt x="194" y="388"/>
                  </a:cubicBezTo>
                  <a:cubicBezTo>
                    <a:pt x="302" y="388"/>
                    <a:pt x="388" y="302"/>
                    <a:pt x="388" y="194"/>
                  </a:cubicBezTo>
                  <a:cubicBezTo>
                    <a:pt x="388" y="88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3" name="Google Shape;11223;p49"/>
            <p:cNvSpPr/>
            <p:nvPr/>
          </p:nvSpPr>
          <p:spPr>
            <a:xfrm>
              <a:off x="1152500" y="76602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3" y="0"/>
                  </a:moveTo>
                  <a:cubicBezTo>
                    <a:pt x="87" y="0"/>
                    <a:pt x="1" y="88"/>
                    <a:pt x="1" y="194"/>
                  </a:cubicBezTo>
                  <a:cubicBezTo>
                    <a:pt x="1" y="302"/>
                    <a:pt x="87" y="388"/>
                    <a:pt x="193" y="388"/>
                  </a:cubicBezTo>
                  <a:cubicBezTo>
                    <a:pt x="301" y="388"/>
                    <a:pt x="388" y="302"/>
                    <a:pt x="388" y="194"/>
                  </a:cubicBezTo>
                  <a:cubicBezTo>
                    <a:pt x="388" y="88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4" name="Google Shape;11224;p49"/>
            <p:cNvSpPr/>
            <p:nvPr/>
          </p:nvSpPr>
          <p:spPr>
            <a:xfrm>
              <a:off x="119227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3" y="0"/>
                  </a:moveTo>
                  <a:cubicBezTo>
                    <a:pt x="86" y="0"/>
                    <a:pt x="0" y="88"/>
                    <a:pt x="0" y="194"/>
                  </a:cubicBezTo>
                  <a:cubicBezTo>
                    <a:pt x="0" y="302"/>
                    <a:pt x="86" y="388"/>
                    <a:pt x="193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5" name="Google Shape;11225;p49"/>
            <p:cNvSpPr/>
            <p:nvPr/>
          </p:nvSpPr>
          <p:spPr>
            <a:xfrm>
              <a:off x="1232025" y="766025"/>
              <a:ext cx="9675" cy="9725"/>
            </a:xfrm>
            <a:custGeom>
              <a:avLst/>
              <a:gdLst/>
              <a:ahLst/>
              <a:cxnLst/>
              <a:rect l="l" t="t" r="r" b="b"/>
              <a:pathLst>
                <a:path w="387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7" y="302"/>
                    <a:pt x="387" y="194"/>
                  </a:cubicBezTo>
                  <a:cubicBezTo>
                    <a:pt x="387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6" name="Google Shape;11226;p49"/>
            <p:cNvSpPr/>
            <p:nvPr/>
          </p:nvSpPr>
          <p:spPr>
            <a:xfrm>
              <a:off x="355750" y="7319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3" y="331"/>
                  </a:cubicBezTo>
                  <a:cubicBezTo>
                    <a:pt x="162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7" name="Google Shape;11227;p49"/>
            <p:cNvSpPr/>
            <p:nvPr/>
          </p:nvSpPr>
          <p:spPr>
            <a:xfrm>
              <a:off x="3971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8" y="1"/>
                    <a:pt x="1" y="87"/>
                    <a:pt x="1" y="195"/>
                  </a:cubicBezTo>
                  <a:cubicBezTo>
                    <a:pt x="1" y="301"/>
                    <a:pt x="88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8" name="Google Shape;11228;p49"/>
            <p:cNvSpPr/>
            <p:nvPr/>
          </p:nvSpPr>
          <p:spPr>
            <a:xfrm>
              <a:off x="435250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9" name="Google Shape;11229;p49"/>
            <p:cNvSpPr/>
            <p:nvPr/>
          </p:nvSpPr>
          <p:spPr>
            <a:xfrm>
              <a:off x="475025" y="7319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0" name="Google Shape;11230;p49"/>
            <p:cNvSpPr/>
            <p:nvPr/>
          </p:nvSpPr>
          <p:spPr>
            <a:xfrm>
              <a:off x="5164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1" name="Google Shape;11231;p49"/>
            <p:cNvSpPr/>
            <p:nvPr/>
          </p:nvSpPr>
          <p:spPr>
            <a:xfrm>
              <a:off x="5545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1"/>
                  </a:moveTo>
                  <a:cubicBezTo>
                    <a:pt x="262" y="1"/>
                    <a:pt x="261" y="1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2" name="Google Shape;11232;p49"/>
            <p:cNvSpPr/>
            <p:nvPr/>
          </p:nvSpPr>
          <p:spPr>
            <a:xfrm>
              <a:off x="595925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7" y="301"/>
                    <a:pt x="387" y="195"/>
                  </a:cubicBezTo>
                  <a:cubicBezTo>
                    <a:pt x="387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3" name="Google Shape;11233;p49"/>
            <p:cNvSpPr/>
            <p:nvPr/>
          </p:nvSpPr>
          <p:spPr>
            <a:xfrm>
              <a:off x="63402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1"/>
                  </a:moveTo>
                  <a:cubicBezTo>
                    <a:pt x="263" y="1"/>
                    <a:pt x="262" y="1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1"/>
                    <a:pt x="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4" name="Google Shape;11234;p49"/>
            <p:cNvSpPr/>
            <p:nvPr/>
          </p:nvSpPr>
          <p:spPr>
            <a:xfrm>
              <a:off x="673775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5" name="Google Shape;11235;p49"/>
            <p:cNvSpPr/>
            <p:nvPr/>
          </p:nvSpPr>
          <p:spPr>
            <a:xfrm>
              <a:off x="7152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6" name="Google Shape;11236;p49"/>
            <p:cNvSpPr/>
            <p:nvPr/>
          </p:nvSpPr>
          <p:spPr>
            <a:xfrm>
              <a:off x="753300" y="7319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1"/>
                  </a:moveTo>
                  <a:cubicBezTo>
                    <a:pt x="262" y="1"/>
                    <a:pt x="261" y="1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7" name="Google Shape;11237;p49"/>
            <p:cNvSpPr/>
            <p:nvPr/>
          </p:nvSpPr>
          <p:spPr>
            <a:xfrm>
              <a:off x="794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8" name="Google Shape;11238;p49"/>
            <p:cNvSpPr/>
            <p:nvPr/>
          </p:nvSpPr>
          <p:spPr>
            <a:xfrm>
              <a:off x="83282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9" name="Google Shape;11239;p49"/>
            <p:cNvSpPr/>
            <p:nvPr/>
          </p:nvSpPr>
          <p:spPr>
            <a:xfrm>
              <a:off x="872575" y="7319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7" y="1"/>
                    <a:pt x="0" y="210"/>
                    <a:pt x="123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0" name="Google Shape;11240;p49"/>
            <p:cNvSpPr/>
            <p:nvPr/>
          </p:nvSpPr>
          <p:spPr>
            <a:xfrm>
              <a:off x="9139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1" name="Google Shape;11241;p49"/>
            <p:cNvSpPr/>
            <p:nvPr/>
          </p:nvSpPr>
          <p:spPr>
            <a:xfrm>
              <a:off x="95370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2" y="387"/>
                    <a:pt x="389" y="301"/>
                    <a:pt x="389" y="195"/>
                  </a:cubicBezTo>
                  <a:cubicBezTo>
                    <a:pt x="389" y="87"/>
                    <a:pt x="302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2" name="Google Shape;11242;p49"/>
            <p:cNvSpPr/>
            <p:nvPr/>
          </p:nvSpPr>
          <p:spPr>
            <a:xfrm>
              <a:off x="993450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5" y="1"/>
                  </a:moveTo>
                  <a:cubicBezTo>
                    <a:pt x="89" y="1"/>
                    <a:pt x="1" y="87"/>
                    <a:pt x="1" y="195"/>
                  </a:cubicBezTo>
                  <a:cubicBezTo>
                    <a:pt x="1" y="301"/>
                    <a:pt x="89" y="387"/>
                    <a:pt x="195" y="387"/>
                  </a:cubicBezTo>
                  <a:cubicBezTo>
                    <a:pt x="303" y="387"/>
                    <a:pt x="389" y="301"/>
                    <a:pt x="389" y="195"/>
                  </a:cubicBezTo>
                  <a:cubicBezTo>
                    <a:pt x="389" y="87"/>
                    <a:pt x="303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3" name="Google Shape;11243;p49"/>
            <p:cNvSpPr/>
            <p:nvPr/>
          </p:nvSpPr>
          <p:spPr>
            <a:xfrm>
              <a:off x="10332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4" name="Google Shape;11244;p49"/>
            <p:cNvSpPr/>
            <p:nvPr/>
          </p:nvSpPr>
          <p:spPr>
            <a:xfrm>
              <a:off x="107297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5" name="Google Shape;11245;p49"/>
            <p:cNvSpPr/>
            <p:nvPr/>
          </p:nvSpPr>
          <p:spPr>
            <a:xfrm>
              <a:off x="1112725" y="73195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8" y="1"/>
                    <a:pt x="0" y="87"/>
                    <a:pt x="0" y="195"/>
                  </a:cubicBezTo>
                  <a:cubicBezTo>
                    <a:pt x="0" y="301"/>
                    <a:pt x="88" y="387"/>
                    <a:pt x="194" y="387"/>
                  </a:cubicBezTo>
                  <a:cubicBezTo>
                    <a:pt x="302" y="387"/>
                    <a:pt x="388" y="301"/>
                    <a:pt x="388" y="195"/>
                  </a:cubicBezTo>
                  <a:cubicBezTo>
                    <a:pt x="388" y="87"/>
                    <a:pt x="302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6" name="Google Shape;11246;p49"/>
            <p:cNvSpPr/>
            <p:nvPr/>
          </p:nvSpPr>
          <p:spPr>
            <a:xfrm>
              <a:off x="1152500" y="73195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3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7"/>
                    <a:pt x="193" y="387"/>
                  </a:cubicBezTo>
                  <a:cubicBezTo>
                    <a:pt x="301" y="387"/>
                    <a:pt x="388" y="301"/>
                    <a:pt x="388" y="195"/>
                  </a:cubicBezTo>
                  <a:cubicBezTo>
                    <a:pt x="388" y="87"/>
                    <a:pt x="301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7" name="Google Shape;11247;p49"/>
            <p:cNvSpPr/>
            <p:nvPr/>
          </p:nvSpPr>
          <p:spPr>
            <a:xfrm>
              <a:off x="119227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3" y="1"/>
                  </a:moveTo>
                  <a:cubicBezTo>
                    <a:pt x="86" y="1"/>
                    <a:pt x="0" y="87"/>
                    <a:pt x="0" y="195"/>
                  </a:cubicBezTo>
                  <a:cubicBezTo>
                    <a:pt x="0" y="301"/>
                    <a:pt x="86" y="387"/>
                    <a:pt x="193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8" name="Google Shape;11248;p49"/>
            <p:cNvSpPr/>
            <p:nvPr/>
          </p:nvSpPr>
          <p:spPr>
            <a:xfrm>
              <a:off x="1232025" y="731950"/>
              <a:ext cx="9675" cy="9700"/>
            </a:xfrm>
            <a:custGeom>
              <a:avLst/>
              <a:gdLst/>
              <a:ahLst/>
              <a:cxnLst/>
              <a:rect l="l" t="t" r="r" b="b"/>
              <a:pathLst>
                <a:path w="387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7" y="301"/>
                    <a:pt x="387" y="195"/>
                  </a:cubicBezTo>
                  <a:cubicBezTo>
                    <a:pt x="387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9" name="Google Shape;11249;p49"/>
            <p:cNvSpPr/>
            <p:nvPr/>
          </p:nvSpPr>
          <p:spPr>
            <a:xfrm>
              <a:off x="3971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8" y="0"/>
                    <a:pt x="1" y="87"/>
                    <a:pt x="1" y="194"/>
                  </a:cubicBezTo>
                  <a:cubicBezTo>
                    <a:pt x="1" y="300"/>
                    <a:pt x="88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0" name="Google Shape;11250;p49"/>
            <p:cNvSpPr/>
            <p:nvPr/>
          </p:nvSpPr>
          <p:spPr>
            <a:xfrm>
              <a:off x="43525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9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1" name="Google Shape;11251;p49"/>
            <p:cNvSpPr/>
            <p:nvPr/>
          </p:nvSpPr>
          <p:spPr>
            <a:xfrm>
              <a:off x="475000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2" name="Google Shape;11252;p49"/>
            <p:cNvSpPr/>
            <p:nvPr/>
          </p:nvSpPr>
          <p:spPr>
            <a:xfrm>
              <a:off x="51642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3" name="Google Shape;11253;p49"/>
            <p:cNvSpPr/>
            <p:nvPr/>
          </p:nvSpPr>
          <p:spPr>
            <a:xfrm>
              <a:off x="5545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4" name="Google Shape;11254;p49"/>
            <p:cNvSpPr/>
            <p:nvPr/>
          </p:nvSpPr>
          <p:spPr>
            <a:xfrm>
              <a:off x="595925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5" name="Google Shape;11255;p49"/>
            <p:cNvSpPr/>
            <p:nvPr/>
          </p:nvSpPr>
          <p:spPr>
            <a:xfrm>
              <a:off x="63402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6" name="Google Shape;11256;p49"/>
            <p:cNvSpPr/>
            <p:nvPr/>
          </p:nvSpPr>
          <p:spPr>
            <a:xfrm>
              <a:off x="673775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7" name="Google Shape;11257;p49"/>
            <p:cNvSpPr/>
            <p:nvPr/>
          </p:nvSpPr>
          <p:spPr>
            <a:xfrm>
              <a:off x="7152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8" name="Google Shape;11258;p49"/>
            <p:cNvSpPr/>
            <p:nvPr/>
          </p:nvSpPr>
          <p:spPr>
            <a:xfrm>
              <a:off x="753300" y="6978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9" name="Google Shape;11259;p49"/>
            <p:cNvSpPr/>
            <p:nvPr/>
          </p:nvSpPr>
          <p:spPr>
            <a:xfrm>
              <a:off x="794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0" name="Google Shape;11260;p49"/>
            <p:cNvSpPr/>
            <p:nvPr/>
          </p:nvSpPr>
          <p:spPr>
            <a:xfrm>
              <a:off x="83282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6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1" name="Google Shape;11261;p49"/>
            <p:cNvSpPr/>
            <p:nvPr/>
          </p:nvSpPr>
          <p:spPr>
            <a:xfrm>
              <a:off x="872575" y="6978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2" name="Google Shape;11262;p49"/>
            <p:cNvSpPr/>
            <p:nvPr/>
          </p:nvSpPr>
          <p:spPr>
            <a:xfrm>
              <a:off x="9139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3" name="Google Shape;11263;p49"/>
            <p:cNvSpPr/>
            <p:nvPr/>
          </p:nvSpPr>
          <p:spPr>
            <a:xfrm>
              <a:off x="95370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2" y="387"/>
                    <a:pt x="389" y="300"/>
                    <a:pt x="389" y="194"/>
                  </a:cubicBezTo>
                  <a:cubicBezTo>
                    <a:pt x="389" y="87"/>
                    <a:pt x="302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4" name="Google Shape;11264;p49"/>
            <p:cNvSpPr/>
            <p:nvPr/>
          </p:nvSpPr>
          <p:spPr>
            <a:xfrm>
              <a:off x="993450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9" y="0"/>
                    <a:pt x="1" y="87"/>
                    <a:pt x="1" y="194"/>
                  </a:cubicBezTo>
                  <a:cubicBezTo>
                    <a:pt x="1" y="300"/>
                    <a:pt x="89" y="387"/>
                    <a:pt x="195" y="387"/>
                  </a:cubicBezTo>
                  <a:cubicBezTo>
                    <a:pt x="303" y="387"/>
                    <a:pt x="389" y="300"/>
                    <a:pt x="389" y="194"/>
                  </a:cubicBezTo>
                  <a:cubicBezTo>
                    <a:pt x="389" y="87"/>
                    <a:pt x="303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5" name="Google Shape;11265;p49"/>
            <p:cNvSpPr/>
            <p:nvPr/>
          </p:nvSpPr>
          <p:spPr>
            <a:xfrm>
              <a:off x="10332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6" name="Google Shape;11266;p49"/>
            <p:cNvSpPr/>
            <p:nvPr/>
          </p:nvSpPr>
          <p:spPr>
            <a:xfrm>
              <a:off x="107297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7" name="Google Shape;11267;p49"/>
            <p:cNvSpPr/>
            <p:nvPr/>
          </p:nvSpPr>
          <p:spPr>
            <a:xfrm>
              <a:off x="1112725" y="69785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8" y="0"/>
                    <a:pt x="0" y="87"/>
                    <a:pt x="0" y="194"/>
                  </a:cubicBezTo>
                  <a:cubicBezTo>
                    <a:pt x="0" y="300"/>
                    <a:pt x="88" y="387"/>
                    <a:pt x="194" y="387"/>
                  </a:cubicBezTo>
                  <a:cubicBezTo>
                    <a:pt x="302" y="387"/>
                    <a:pt x="388" y="300"/>
                    <a:pt x="388" y="194"/>
                  </a:cubicBezTo>
                  <a:cubicBezTo>
                    <a:pt x="388" y="87"/>
                    <a:pt x="302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8" name="Google Shape;11268;p49"/>
            <p:cNvSpPr/>
            <p:nvPr/>
          </p:nvSpPr>
          <p:spPr>
            <a:xfrm>
              <a:off x="1152500" y="69785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3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3" y="387"/>
                  </a:cubicBezTo>
                  <a:cubicBezTo>
                    <a:pt x="301" y="387"/>
                    <a:pt x="388" y="300"/>
                    <a:pt x="388" y="194"/>
                  </a:cubicBezTo>
                  <a:cubicBezTo>
                    <a:pt x="388" y="87"/>
                    <a:pt x="301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9" name="Google Shape;11269;p49"/>
            <p:cNvSpPr/>
            <p:nvPr/>
          </p:nvSpPr>
          <p:spPr>
            <a:xfrm>
              <a:off x="1192275" y="697850"/>
              <a:ext cx="9675" cy="9675"/>
            </a:xfrm>
            <a:custGeom>
              <a:avLst/>
              <a:gdLst/>
              <a:ahLst/>
              <a:cxnLst/>
              <a:rect l="l" t="t" r="r" b="b"/>
              <a:pathLst>
                <a:path w="387" h="387" extrusionOk="0">
                  <a:moveTo>
                    <a:pt x="193" y="0"/>
                  </a:move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7"/>
                    <a:pt x="193" y="387"/>
                  </a:cubicBezTo>
                  <a:cubicBezTo>
                    <a:pt x="300" y="387"/>
                    <a:pt x="387" y="300"/>
                    <a:pt x="387" y="194"/>
                  </a:cubicBezTo>
                  <a:cubicBezTo>
                    <a:pt x="387" y="87"/>
                    <a:pt x="300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0" name="Google Shape;11270;p49"/>
            <p:cNvSpPr/>
            <p:nvPr/>
          </p:nvSpPr>
          <p:spPr>
            <a:xfrm>
              <a:off x="4352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1" name="Google Shape;11271;p49"/>
            <p:cNvSpPr/>
            <p:nvPr/>
          </p:nvSpPr>
          <p:spPr>
            <a:xfrm>
              <a:off x="475025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2" name="Google Shape;11272;p49"/>
            <p:cNvSpPr/>
            <p:nvPr/>
          </p:nvSpPr>
          <p:spPr>
            <a:xfrm>
              <a:off x="514750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7"/>
                    <a:pt x="258" y="387"/>
                  </a:cubicBezTo>
                  <a:cubicBezTo>
                    <a:pt x="358" y="387"/>
                    <a:pt x="454" y="310"/>
                    <a:pt x="454" y="194"/>
                  </a:cubicBezTo>
                  <a:cubicBezTo>
                    <a:pt x="454" y="87"/>
                    <a:pt x="369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3" name="Google Shape;11273;p49"/>
            <p:cNvSpPr/>
            <p:nvPr/>
          </p:nvSpPr>
          <p:spPr>
            <a:xfrm>
              <a:off x="5545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4" name="Google Shape;11274;p49"/>
            <p:cNvSpPr/>
            <p:nvPr/>
          </p:nvSpPr>
          <p:spPr>
            <a:xfrm>
              <a:off x="594250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6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5" name="Google Shape;11275;p49"/>
            <p:cNvSpPr/>
            <p:nvPr/>
          </p:nvSpPr>
          <p:spPr>
            <a:xfrm>
              <a:off x="63402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7" y="0"/>
                    <a:pt x="1" y="208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6" name="Google Shape;11276;p49"/>
            <p:cNvSpPr/>
            <p:nvPr/>
          </p:nvSpPr>
          <p:spPr>
            <a:xfrm>
              <a:off x="673775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7" name="Google Shape;11277;p49"/>
            <p:cNvSpPr/>
            <p:nvPr/>
          </p:nvSpPr>
          <p:spPr>
            <a:xfrm>
              <a:off x="713525" y="6637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8" name="Google Shape;11278;p49"/>
            <p:cNvSpPr/>
            <p:nvPr/>
          </p:nvSpPr>
          <p:spPr>
            <a:xfrm>
              <a:off x="7533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0"/>
                  </a:cubicBez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9" name="Google Shape;11279;p49"/>
            <p:cNvSpPr/>
            <p:nvPr/>
          </p:nvSpPr>
          <p:spPr>
            <a:xfrm>
              <a:off x="79307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0" name="Google Shape;11280;p49"/>
            <p:cNvSpPr/>
            <p:nvPr/>
          </p:nvSpPr>
          <p:spPr>
            <a:xfrm>
              <a:off x="832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1" name="Google Shape;11281;p49"/>
            <p:cNvSpPr/>
            <p:nvPr/>
          </p:nvSpPr>
          <p:spPr>
            <a:xfrm>
              <a:off x="872575" y="663750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7"/>
                    <a:pt x="367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2" name="Google Shape;11282;p49"/>
            <p:cNvSpPr/>
            <p:nvPr/>
          </p:nvSpPr>
          <p:spPr>
            <a:xfrm>
              <a:off x="9123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3" name="Google Shape;11283;p49"/>
            <p:cNvSpPr/>
            <p:nvPr/>
          </p:nvSpPr>
          <p:spPr>
            <a:xfrm>
              <a:off x="952100" y="663750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7" y="0"/>
                  </a:cubicBezTo>
                  <a:cubicBezTo>
                    <a:pt x="85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7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4" name="Google Shape;11284;p49"/>
            <p:cNvSpPr/>
            <p:nvPr/>
          </p:nvSpPr>
          <p:spPr>
            <a:xfrm>
              <a:off x="991825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5" name="Google Shape;11285;p49"/>
            <p:cNvSpPr/>
            <p:nvPr/>
          </p:nvSpPr>
          <p:spPr>
            <a:xfrm>
              <a:off x="1031600" y="6637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0"/>
                  </a:cubicBezTo>
                  <a:cubicBezTo>
                    <a:pt x="260" y="0"/>
                    <a:pt x="259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5" y="194"/>
                  </a:cubicBezTo>
                  <a:cubicBezTo>
                    <a:pt x="455" y="87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6" name="Google Shape;11286;p49"/>
            <p:cNvSpPr/>
            <p:nvPr/>
          </p:nvSpPr>
          <p:spPr>
            <a:xfrm>
              <a:off x="10713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6" y="0"/>
                    <a:pt x="0" y="208"/>
                    <a:pt x="123" y="330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7" name="Google Shape;11287;p49"/>
            <p:cNvSpPr/>
            <p:nvPr/>
          </p:nvSpPr>
          <p:spPr>
            <a:xfrm>
              <a:off x="111110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3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8" name="Google Shape;11288;p49"/>
            <p:cNvSpPr/>
            <p:nvPr/>
          </p:nvSpPr>
          <p:spPr>
            <a:xfrm>
              <a:off x="1150850" y="6637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87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9" name="Google Shape;11289;p49"/>
            <p:cNvSpPr/>
            <p:nvPr/>
          </p:nvSpPr>
          <p:spPr>
            <a:xfrm>
              <a:off x="4750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0" name="Google Shape;11290;p49"/>
            <p:cNvSpPr/>
            <p:nvPr/>
          </p:nvSpPr>
          <p:spPr>
            <a:xfrm>
              <a:off x="514750" y="6296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2" y="388"/>
                    <a:pt x="259" y="388"/>
                  </a:cubicBezTo>
                  <a:cubicBezTo>
                    <a:pt x="359" y="388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1" name="Google Shape;11291;p49"/>
            <p:cNvSpPr/>
            <p:nvPr/>
          </p:nvSpPr>
          <p:spPr>
            <a:xfrm>
              <a:off x="5545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2" name="Google Shape;11292;p49"/>
            <p:cNvSpPr/>
            <p:nvPr/>
          </p:nvSpPr>
          <p:spPr>
            <a:xfrm>
              <a:off x="594250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3" name="Google Shape;11293;p49"/>
            <p:cNvSpPr/>
            <p:nvPr/>
          </p:nvSpPr>
          <p:spPr>
            <a:xfrm>
              <a:off x="63402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4" name="Google Shape;11294;p49"/>
            <p:cNvSpPr/>
            <p:nvPr/>
          </p:nvSpPr>
          <p:spPr>
            <a:xfrm>
              <a:off x="673775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5" name="Google Shape;11295;p49"/>
            <p:cNvSpPr/>
            <p:nvPr/>
          </p:nvSpPr>
          <p:spPr>
            <a:xfrm>
              <a:off x="71352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6" name="Google Shape;11296;p49"/>
            <p:cNvSpPr/>
            <p:nvPr/>
          </p:nvSpPr>
          <p:spPr>
            <a:xfrm>
              <a:off x="753300" y="6296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7" name="Google Shape;11297;p49"/>
            <p:cNvSpPr/>
            <p:nvPr/>
          </p:nvSpPr>
          <p:spPr>
            <a:xfrm>
              <a:off x="793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8" name="Google Shape;11298;p49"/>
            <p:cNvSpPr/>
            <p:nvPr/>
          </p:nvSpPr>
          <p:spPr>
            <a:xfrm>
              <a:off x="832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9" name="Google Shape;11299;p49"/>
            <p:cNvSpPr/>
            <p:nvPr/>
          </p:nvSpPr>
          <p:spPr>
            <a:xfrm>
              <a:off x="8725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1"/>
                  </a:moveTo>
                  <a:cubicBezTo>
                    <a:pt x="261" y="1"/>
                    <a:pt x="260" y="1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8"/>
                    <a:pt x="367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0" name="Google Shape;11300;p49"/>
            <p:cNvSpPr/>
            <p:nvPr/>
          </p:nvSpPr>
          <p:spPr>
            <a:xfrm>
              <a:off x="9123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1" name="Google Shape;11301;p49"/>
            <p:cNvSpPr/>
            <p:nvPr/>
          </p:nvSpPr>
          <p:spPr>
            <a:xfrm>
              <a:off x="95207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2" name="Google Shape;11302;p49"/>
            <p:cNvSpPr/>
            <p:nvPr/>
          </p:nvSpPr>
          <p:spPr>
            <a:xfrm>
              <a:off x="991825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10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3" name="Google Shape;11303;p49"/>
            <p:cNvSpPr/>
            <p:nvPr/>
          </p:nvSpPr>
          <p:spPr>
            <a:xfrm>
              <a:off x="1031575" y="6296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4" name="Google Shape;11304;p49"/>
            <p:cNvSpPr/>
            <p:nvPr/>
          </p:nvSpPr>
          <p:spPr>
            <a:xfrm>
              <a:off x="107135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5" name="Google Shape;11305;p49"/>
            <p:cNvSpPr/>
            <p:nvPr/>
          </p:nvSpPr>
          <p:spPr>
            <a:xfrm>
              <a:off x="1111100" y="6296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6" name="Google Shape;11306;p49"/>
            <p:cNvSpPr/>
            <p:nvPr/>
          </p:nvSpPr>
          <p:spPr>
            <a:xfrm>
              <a:off x="514750" y="595525"/>
              <a:ext cx="11350" cy="9700"/>
            </a:xfrm>
            <a:custGeom>
              <a:avLst/>
              <a:gdLst/>
              <a:ahLst/>
              <a:cxnLst/>
              <a:rect l="l" t="t" r="r" b="b"/>
              <a:pathLst>
                <a:path w="454" h="388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3" y="331"/>
                  </a:cubicBezTo>
                  <a:cubicBezTo>
                    <a:pt x="163" y="370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5"/>
                  </a:cubicBezTo>
                  <a:cubicBezTo>
                    <a:pt x="454" y="88"/>
                    <a:pt x="369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7" name="Google Shape;11307;p49"/>
            <p:cNvSpPr/>
            <p:nvPr/>
          </p:nvSpPr>
          <p:spPr>
            <a:xfrm>
              <a:off x="5545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3" y="0"/>
                  </a:moveTo>
                  <a:cubicBezTo>
                    <a:pt x="262" y="0"/>
                    <a:pt x="261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6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8" name="Google Shape;11308;p49"/>
            <p:cNvSpPr/>
            <p:nvPr/>
          </p:nvSpPr>
          <p:spPr>
            <a:xfrm>
              <a:off x="594250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1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9" name="Google Shape;11309;p49"/>
            <p:cNvSpPr/>
            <p:nvPr/>
          </p:nvSpPr>
          <p:spPr>
            <a:xfrm>
              <a:off x="63402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7" y="1"/>
                    <a:pt x="1" y="209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0" name="Google Shape;11310;p49"/>
            <p:cNvSpPr/>
            <p:nvPr/>
          </p:nvSpPr>
          <p:spPr>
            <a:xfrm>
              <a:off x="673775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1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1" name="Google Shape;11311;p49"/>
            <p:cNvSpPr/>
            <p:nvPr/>
          </p:nvSpPr>
          <p:spPr>
            <a:xfrm>
              <a:off x="713525" y="5955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1"/>
                  </a:cubicBezTo>
                  <a:cubicBezTo>
                    <a:pt x="260" y="1"/>
                    <a:pt x="260" y="1"/>
                    <a:pt x="259" y="1"/>
                  </a:cubicBezTo>
                  <a:cubicBezTo>
                    <a:pt x="88" y="1"/>
                    <a:pt x="1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1"/>
                    <a:pt x="455" y="195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2" name="Google Shape;11312;p49"/>
            <p:cNvSpPr/>
            <p:nvPr/>
          </p:nvSpPr>
          <p:spPr>
            <a:xfrm>
              <a:off x="7533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1" y="0"/>
                    <a:pt x="260" y="1"/>
                  </a:cubicBez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3" name="Google Shape;11313;p49"/>
            <p:cNvSpPr/>
            <p:nvPr/>
          </p:nvSpPr>
          <p:spPr>
            <a:xfrm>
              <a:off x="7930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9" y="1"/>
                    <a:pt x="258" y="1"/>
                    <a:pt x="257" y="1"/>
                  </a:cubicBezTo>
                  <a:cubicBezTo>
                    <a:pt x="86" y="1"/>
                    <a:pt x="1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4" name="Google Shape;11314;p49"/>
            <p:cNvSpPr/>
            <p:nvPr/>
          </p:nvSpPr>
          <p:spPr>
            <a:xfrm>
              <a:off x="832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9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5" name="Google Shape;11315;p49"/>
            <p:cNvSpPr/>
            <p:nvPr/>
          </p:nvSpPr>
          <p:spPr>
            <a:xfrm>
              <a:off x="87257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1"/>
                  </a:cubicBezTo>
                  <a:cubicBezTo>
                    <a:pt x="85" y="1"/>
                    <a:pt x="0" y="210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6" name="Google Shape;11316;p49"/>
            <p:cNvSpPr/>
            <p:nvPr/>
          </p:nvSpPr>
          <p:spPr>
            <a:xfrm>
              <a:off x="9123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1" y="209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1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ubicBezTo>
                    <a:pt x="261" y="1"/>
                    <a:pt x="260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7" name="Google Shape;11317;p49"/>
            <p:cNvSpPr/>
            <p:nvPr/>
          </p:nvSpPr>
          <p:spPr>
            <a:xfrm>
              <a:off x="952100" y="595525"/>
              <a:ext cx="11325" cy="9725"/>
            </a:xfrm>
            <a:custGeom>
              <a:avLst/>
              <a:gdLst/>
              <a:ahLst/>
              <a:cxnLst/>
              <a:rect l="l" t="t" r="r" b="b"/>
              <a:pathLst>
                <a:path w="453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258" y="1"/>
                    <a:pt x="258" y="1"/>
                    <a:pt x="257" y="1"/>
                  </a:cubicBezTo>
                  <a:cubicBezTo>
                    <a:pt x="85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7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8" name="Google Shape;11318;p49"/>
            <p:cNvSpPr/>
            <p:nvPr/>
          </p:nvSpPr>
          <p:spPr>
            <a:xfrm>
              <a:off x="991825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1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9" name="Google Shape;11319;p49"/>
            <p:cNvSpPr/>
            <p:nvPr/>
          </p:nvSpPr>
          <p:spPr>
            <a:xfrm>
              <a:off x="1031600" y="5955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3" y="0"/>
                  </a:moveTo>
                  <a:cubicBezTo>
                    <a:pt x="262" y="0"/>
                    <a:pt x="262" y="0"/>
                    <a:pt x="261" y="1"/>
                  </a:cubicBezTo>
                  <a:cubicBezTo>
                    <a:pt x="260" y="1"/>
                    <a:pt x="259" y="1"/>
                    <a:pt x="259" y="1"/>
                  </a:cubicBezTo>
                  <a:cubicBezTo>
                    <a:pt x="87" y="1"/>
                    <a:pt x="0" y="209"/>
                    <a:pt x="123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5" y="195"/>
                  </a:cubicBezTo>
                  <a:cubicBezTo>
                    <a:pt x="455" y="88"/>
                    <a:pt x="368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0" name="Google Shape;11320;p49"/>
            <p:cNvSpPr/>
            <p:nvPr/>
          </p:nvSpPr>
          <p:spPr>
            <a:xfrm>
              <a:off x="1071350" y="5955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1"/>
                  </a:cubicBez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1"/>
                    <a:pt x="453" y="195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1" name="Google Shape;11321;p49"/>
            <p:cNvSpPr/>
            <p:nvPr/>
          </p:nvSpPr>
          <p:spPr>
            <a:xfrm>
              <a:off x="594250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4" y="371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7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2" name="Google Shape;11322;p49"/>
            <p:cNvSpPr/>
            <p:nvPr/>
          </p:nvSpPr>
          <p:spPr>
            <a:xfrm>
              <a:off x="63402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3" name="Google Shape;11323;p49"/>
            <p:cNvSpPr/>
            <p:nvPr/>
          </p:nvSpPr>
          <p:spPr>
            <a:xfrm>
              <a:off x="673775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4" name="Google Shape;11324;p49"/>
            <p:cNvSpPr/>
            <p:nvPr/>
          </p:nvSpPr>
          <p:spPr>
            <a:xfrm>
              <a:off x="713525" y="561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5" name="Google Shape;11325;p49"/>
            <p:cNvSpPr/>
            <p:nvPr/>
          </p:nvSpPr>
          <p:spPr>
            <a:xfrm>
              <a:off x="753300" y="561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6" name="Google Shape;11326;p49"/>
            <p:cNvSpPr/>
            <p:nvPr/>
          </p:nvSpPr>
          <p:spPr>
            <a:xfrm>
              <a:off x="793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5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7" name="Google Shape;11327;p49"/>
            <p:cNvSpPr/>
            <p:nvPr/>
          </p:nvSpPr>
          <p:spPr>
            <a:xfrm>
              <a:off x="832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8" name="Google Shape;11328;p49"/>
            <p:cNvSpPr/>
            <p:nvPr/>
          </p:nvSpPr>
          <p:spPr>
            <a:xfrm>
              <a:off x="8725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5" y="0"/>
                    <a:pt x="0" y="209"/>
                    <a:pt x="123" y="332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8" y="389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9" name="Google Shape;11329;p49"/>
            <p:cNvSpPr/>
            <p:nvPr/>
          </p:nvSpPr>
          <p:spPr>
            <a:xfrm>
              <a:off x="9123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10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0" name="Google Shape;11330;p49"/>
            <p:cNvSpPr/>
            <p:nvPr/>
          </p:nvSpPr>
          <p:spPr>
            <a:xfrm>
              <a:off x="95207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1" name="Google Shape;11331;p49"/>
            <p:cNvSpPr/>
            <p:nvPr/>
          </p:nvSpPr>
          <p:spPr>
            <a:xfrm>
              <a:off x="991825" y="561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2" name="Google Shape;11332;p49"/>
            <p:cNvSpPr/>
            <p:nvPr/>
          </p:nvSpPr>
          <p:spPr>
            <a:xfrm>
              <a:off x="673775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1" y="1"/>
                  </a:moveTo>
                  <a:cubicBezTo>
                    <a:pt x="88" y="1"/>
                    <a:pt x="0" y="210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3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3" name="Google Shape;11333;p49"/>
            <p:cNvSpPr/>
            <p:nvPr/>
          </p:nvSpPr>
          <p:spPr>
            <a:xfrm>
              <a:off x="713525" y="527300"/>
              <a:ext cx="11400" cy="9750"/>
            </a:xfrm>
            <a:custGeom>
              <a:avLst/>
              <a:gdLst/>
              <a:ahLst/>
              <a:cxnLst/>
              <a:rect l="l" t="t" r="r" b="b"/>
              <a:pathLst>
                <a:path w="456" h="390" extrusionOk="0">
                  <a:moveTo>
                    <a:pt x="261" y="1"/>
                  </a:moveTo>
                  <a:cubicBezTo>
                    <a:pt x="88" y="1"/>
                    <a:pt x="0" y="209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4" name="Google Shape;11334;p49"/>
            <p:cNvSpPr/>
            <p:nvPr/>
          </p:nvSpPr>
          <p:spPr>
            <a:xfrm>
              <a:off x="753300" y="527300"/>
              <a:ext cx="11375" cy="9750"/>
            </a:xfrm>
            <a:custGeom>
              <a:avLst/>
              <a:gdLst/>
              <a:ahLst/>
              <a:cxnLst/>
              <a:rect l="l" t="t" r="r" b="b"/>
              <a:pathLst>
                <a:path w="455" h="390" extrusionOk="0">
                  <a:moveTo>
                    <a:pt x="260" y="1"/>
                  </a:moveTo>
                  <a:cubicBezTo>
                    <a:pt x="87" y="1"/>
                    <a:pt x="1" y="210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5" name="Google Shape;11335;p49"/>
            <p:cNvSpPr/>
            <p:nvPr/>
          </p:nvSpPr>
          <p:spPr>
            <a:xfrm>
              <a:off x="7930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09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5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6" name="Google Shape;11336;p49"/>
            <p:cNvSpPr/>
            <p:nvPr/>
          </p:nvSpPr>
          <p:spPr>
            <a:xfrm>
              <a:off x="8328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59" y="1"/>
                  </a:moveTo>
                  <a:cubicBezTo>
                    <a:pt x="87" y="1"/>
                    <a:pt x="0" y="210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6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7" name="Google Shape;11337;p49"/>
            <p:cNvSpPr/>
            <p:nvPr/>
          </p:nvSpPr>
          <p:spPr>
            <a:xfrm>
              <a:off x="87257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0" y="1"/>
                  </a:moveTo>
                  <a:cubicBezTo>
                    <a:pt x="85" y="1"/>
                    <a:pt x="0" y="210"/>
                    <a:pt x="123" y="333"/>
                  </a:cubicBezTo>
                  <a:cubicBezTo>
                    <a:pt x="163" y="372"/>
                    <a:pt x="211" y="390"/>
                    <a:pt x="259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8" name="Google Shape;11338;p49"/>
            <p:cNvSpPr/>
            <p:nvPr/>
          </p:nvSpPr>
          <p:spPr>
            <a:xfrm>
              <a:off x="912325" y="527300"/>
              <a:ext cx="11350" cy="9750"/>
            </a:xfrm>
            <a:custGeom>
              <a:avLst/>
              <a:gdLst/>
              <a:ahLst/>
              <a:cxnLst/>
              <a:rect l="l" t="t" r="r" b="b"/>
              <a:pathLst>
                <a:path w="454" h="390" extrusionOk="0">
                  <a:moveTo>
                    <a:pt x="261" y="1"/>
                  </a:moveTo>
                  <a:cubicBezTo>
                    <a:pt x="87" y="1"/>
                    <a:pt x="1" y="210"/>
                    <a:pt x="122" y="333"/>
                  </a:cubicBezTo>
                  <a:cubicBezTo>
                    <a:pt x="161" y="372"/>
                    <a:pt x="210" y="390"/>
                    <a:pt x="258" y="390"/>
                  </a:cubicBezTo>
                  <a:cubicBezTo>
                    <a:pt x="358" y="390"/>
                    <a:pt x="454" y="312"/>
                    <a:pt x="454" y="195"/>
                  </a:cubicBezTo>
                  <a:cubicBezTo>
                    <a:pt x="454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9" name="Google Shape;11339;p49"/>
            <p:cNvSpPr/>
            <p:nvPr/>
          </p:nvSpPr>
          <p:spPr>
            <a:xfrm>
              <a:off x="594250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4" y="370"/>
                    <a:pt x="212" y="388"/>
                    <a:pt x="260" y="388"/>
                  </a:cubicBezTo>
                  <a:cubicBezTo>
                    <a:pt x="360" y="388"/>
                    <a:pt x="456" y="311"/>
                    <a:pt x="456" y="194"/>
                  </a:cubicBezTo>
                  <a:cubicBezTo>
                    <a:pt x="454" y="86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0" name="Google Shape;11340;p49"/>
            <p:cNvSpPr/>
            <p:nvPr/>
          </p:nvSpPr>
          <p:spPr>
            <a:xfrm>
              <a:off x="63402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1" name="Google Shape;11341;p49"/>
            <p:cNvSpPr/>
            <p:nvPr/>
          </p:nvSpPr>
          <p:spPr>
            <a:xfrm>
              <a:off x="673775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9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3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2" name="Google Shape;11342;p49"/>
            <p:cNvSpPr/>
            <p:nvPr/>
          </p:nvSpPr>
          <p:spPr>
            <a:xfrm>
              <a:off x="713525" y="15845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0"/>
                  </a:cubicBezTo>
                  <a:cubicBezTo>
                    <a:pt x="163" y="370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6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3" name="Google Shape;11343;p49"/>
            <p:cNvSpPr/>
            <p:nvPr/>
          </p:nvSpPr>
          <p:spPr>
            <a:xfrm>
              <a:off x="753300" y="15845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9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4" name="Google Shape;11344;p49"/>
            <p:cNvSpPr/>
            <p:nvPr/>
          </p:nvSpPr>
          <p:spPr>
            <a:xfrm>
              <a:off x="793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1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5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5" name="Google Shape;11345;p49"/>
            <p:cNvSpPr/>
            <p:nvPr/>
          </p:nvSpPr>
          <p:spPr>
            <a:xfrm>
              <a:off x="832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9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6"/>
                    <a:pt x="366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6" name="Google Shape;11346;p49"/>
            <p:cNvSpPr/>
            <p:nvPr/>
          </p:nvSpPr>
          <p:spPr>
            <a:xfrm>
              <a:off x="8725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0" y="208"/>
                    <a:pt x="122" y="330"/>
                  </a:cubicBezTo>
                  <a:cubicBezTo>
                    <a:pt x="161" y="370"/>
                    <a:pt x="210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7" name="Google Shape;11347;p49"/>
            <p:cNvSpPr/>
            <p:nvPr/>
          </p:nvSpPr>
          <p:spPr>
            <a:xfrm>
              <a:off x="9123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3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8" name="Google Shape;11348;p49"/>
            <p:cNvSpPr/>
            <p:nvPr/>
          </p:nvSpPr>
          <p:spPr>
            <a:xfrm>
              <a:off x="95207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0"/>
                  </a:cubicBezTo>
                  <a:cubicBezTo>
                    <a:pt x="162" y="370"/>
                    <a:pt x="211" y="388"/>
                    <a:pt x="259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6"/>
                    <a:pt x="367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9" name="Google Shape;11349;p49"/>
            <p:cNvSpPr/>
            <p:nvPr/>
          </p:nvSpPr>
          <p:spPr>
            <a:xfrm>
              <a:off x="991825" y="15845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0"/>
                  </a:moveTo>
                  <a:cubicBezTo>
                    <a:pt x="87" y="0"/>
                    <a:pt x="1" y="209"/>
                    <a:pt x="124" y="330"/>
                  </a:cubicBezTo>
                  <a:cubicBezTo>
                    <a:pt x="163" y="370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6"/>
                    <a:pt x="368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0" name="Google Shape;11350;p49"/>
            <p:cNvSpPr/>
            <p:nvPr/>
          </p:nvSpPr>
          <p:spPr>
            <a:xfrm>
              <a:off x="5147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3" y="331"/>
                  </a:cubicBezTo>
                  <a:cubicBezTo>
                    <a:pt x="163" y="371"/>
                    <a:pt x="211" y="388"/>
                    <a:pt x="259" y="388"/>
                  </a:cubicBezTo>
                  <a:cubicBezTo>
                    <a:pt x="358" y="388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1" name="Google Shape;11351;p49"/>
            <p:cNvSpPr/>
            <p:nvPr/>
          </p:nvSpPr>
          <p:spPr>
            <a:xfrm>
              <a:off x="5545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2" name="Google Shape;11352;p49"/>
            <p:cNvSpPr/>
            <p:nvPr/>
          </p:nvSpPr>
          <p:spPr>
            <a:xfrm>
              <a:off x="594250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4" y="371"/>
                    <a:pt x="212" y="389"/>
                    <a:pt x="260" y="389"/>
                  </a:cubicBezTo>
                  <a:cubicBezTo>
                    <a:pt x="360" y="389"/>
                    <a:pt x="456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3" name="Google Shape;11353;p49"/>
            <p:cNvSpPr/>
            <p:nvPr/>
          </p:nvSpPr>
          <p:spPr>
            <a:xfrm>
              <a:off x="63402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4" name="Google Shape;11354;p49"/>
            <p:cNvSpPr/>
            <p:nvPr/>
          </p:nvSpPr>
          <p:spPr>
            <a:xfrm>
              <a:off x="673775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5" name="Google Shape;11355;p49"/>
            <p:cNvSpPr/>
            <p:nvPr/>
          </p:nvSpPr>
          <p:spPr>
            <a:xfrm>
              <a:off x="673775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1" y="0"/>
                  </a:moveTo>
                  <a:cubicBezTo>
                    <a:pt x="88" y="0"/>
                    <a:pt x="0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59" y="388"/>
                    <a:pt x="455" y="311"/>
                    <a:pt x="455" y="194"/>
                  </a:cubicBezTo>
                  <a:cubicBezTo>
                    <a:pt x="455" y="87"/>
                    <a:pt x="367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6" name="Google Shape;11356;p49"/>
            <p:cNvSpPr/>
            <p:nvPr/>
          </p:nvSpPr>
          <p:spPr>
            <a:xfrm>
              <a:off x="713525" y="1618650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4" y="0"/>
                  </a:moveTo>
                  <a:cubicBezTo>
                    <a:pt x="263" y="0"/>
                    <a:pt x="262" y="0"/>
                    <a:pt x="261" y="0"/>
                  </a:cubicBezTo>
                  <a:cubicBezTo>
                    <a:pt x="260" y="0"/>
                    <a:pt x="260" y="0"/>
                    <a:pt x="259" y="0"/>
                  </a:cubicBezTo>
                  <a:cubicBezTo>
                    <a:pt x="88" y="0"/>
                    <a:pt x="1" y="208"/>
                    <a:pt x="123" y="331"/>
                  </a:cubicBezTo>
                  <a:cubicBezTo>
                    <a:pt x="163" y="371"/>
                    <a:pt x="212" y="388"/>
                    <a:pt x="260" y="388"/>
                  </a:cubicBezTo>
                  <a:cubicBezTo>
                    <a:pt x="360" y="388"/>
                    <a:pt x="455" y="311"/>
                    <a:pt x="455" y="194"/>
                  </a:cubicBezTo>
                  <a:cubicBezTo>
                    <a:pt x="455" y="88"/>
                    <a:pt x="369" y="0"/>
                    <a:pt x="2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7" name="Google Shape;11357;p49"/>
            <p:cNvSpPr/>
            <p:nvPr/>
          </p:nvSpPr>
          <p:spPr>
            <a:xfrm>
              <a:off x="753300" y="1618650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0"/>
                  </a:moveTo>
                  <a:cubicBezTo>
                    <a:pt x="87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9" y="388"/>
                  </a:cubicBezTo>
                  <a:cubicBezTo>
                    <a:pt x="359" y="388"/>
                    <a:pt x="454" y="311"/>
                    <a:pt x="454" y="194"/>
                  </a:cubicBezTo>
                  <a:cubicBezTo>
                    <a:pt x="454" y="87"/>
                    <a:pt x="366" y="0"/>
                    <a:pt x="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8" name="Google Shape;11358;p49"/>
            <p:cNvSpPr/>
            <p:nvPr/>
          </p:nvSpPr>
          <p:spPr>
            <a:xfrm>
              <a:off x="7930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59" y="0"/>
                  </a:cubicBezTo>
                  <a:cubicBezTo>
                    <a:pt x="259" y="0"/>
                    <a:pt x="258" y="0"/>
                    <a:pt x="257" y="0"/>
                  </a:cubicBezTo>
                  <a:cubicBezTo>
                    <a:pt x="86" y="0"/>
                    <a:pt x="1" y="208"/>
                    <a:pt x="121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8"/>
                    <a:pt x="368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9" name="Google Shape;11359;p49"/>
            <p:cNvSpPr/>
            <p:nvPr/>
          </p:nvSpPr>
          <p:spPr>
            <a:xfrm>
              <a:off x="8328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7" y="0"/>
                    <a:pt x="0" y="208"/>
                    <a:pt x="122" y="331"/>
                  </a:cubicBezTo>
                  <a:cubicBezTo>
                    <a:pt x="161" y="371"/>
                    <a:pt x="210" y="388"/>
                    <a:pt x="258" y="388"/>
                  </a:cubicBezTo>
                  <a:cubicBezTo>
                    <a:pt x="358" y="388"/>
                    <a:pt x="453" y="311"/>
                    <a:pt x="453" y="194"/>
                  </a:cubicBezTo>
                  <a:cubicBezTo>
                    <a:pt x="453" y="87"/>
                    <a:pt x="367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0" name="Google Shape;11360;p49"/>
            <p:cNvSpPr/>
            <p:nvPr/>
          </p:nvSpPr>
          <p:spPr>
            <a:xfrm>
              <a:off x="87257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2" y="0"/>
                  </a:moveTo>
                  <a:cubicBezTo>
                    <a:pt x="261" y="0"/>
                    <a:pt x="260" y="0"/>
                    <a:pt x="260" y="0"/>
                  </a:cubicBezTo>
                  <a:cubicBezTo>
                    <a:pt x="87" y="0"/>
                    <a:pt x="0" y="209"/>
                    <a:pt x="123" y="331"/>
                  </a:cubicBezTo>
                  <a:cubicBezTo>
                    <a:pt x="162" y="370"/>
                    <a:pt x="211" y="388"/>
                    <a:pt x="258" y="388"/>
                  </a:cubicBezTo>
                  <a:cubicBezTo>
                    <a:pt x="358" y="388"/>
                    <a:pt x="454" y="310"/>
                    <a:pt x="454" y="194"/>
                  </a:cubicBezTo>
                  <a:cubicBezTo>
                    <a:pt x="454" y="88"/>
                    <a:pt x="367" y="0"/>
                    <a:pt x="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1" name="Google Shape;11361;p49"/>
            <p:cNvSpPr/>
            <p:nvPr/>
          </p:nvSpPr>
          <p:spPr>
            <a:xfrm>
              <a:off x="912325" y="1618650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0"/>
                  </a:moveTo>
                  <a:cubicBezTo>
                    <a:pt x="86" y="0"/>
                    <a:pt x="1" y="208"/>
                    <a:pt x="122" y="331"/>
                  </a:cubicBezTo>
                  <a:cubicBezTo>
                    <a:pt x="162" y="371"/>
                    <a:pt x="211" y="388"/>
                    <a:pt x="258" y="388"/>
                  </a:cubicBezTo>
                  <a:cubicBezTo>
                    <a:pt x="358" y="388"/>
                    <a:pt x="454" y="311"/>
                    <a:pt x="454" y="194"/>
                  </a:cubicBezTo>
                  <a:cubicBezTo>
                    <a:pt x="454" y="87"/>
                    <a:pt x="367" y="0"/>
                    <a:pt x="261" y="0"/>
                  </a:cubicBezTo>
                  <a:cubicBezTo>
                    <a:pt x="261" y="0"/>
                    <a:pt x="260" y="0"/>
                    <a:pt x="2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2" name="Google Shape;11362;p49"/>
            <p:cNvSpPr/>
            <p:nvPr/>
          </p:nvSpPr>
          <p:spPr>
            <a:xfrm>
              <a:off x="71352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1" y="1"/>
                  </a:moveTo>
                  <a:cubicBezTo>
                    <a:pt x="88" y="1"/>
                    <a:pt x="0" y="208"/>
                    <a:pt x="123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60" y="389"/>
                    <a:pt x="455" y="312"/>
                    <a:pt x="455" y="195"/>
                  </a:cubicBezTo>
                  <a:cubicBezTo>
                    <a:pt x="455" y="87"/>
                    <a:pt x="36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3" name="Google Shape;11363;p49"/>
            <p:cNvSpPr/>
            <p:nvPr/>
          </p:nvSpPr>
          <p:spPr>
            <a:xfrm>
              <a:off x="753300" y="1550425"/>
              <a:ext cx="11375" cy="9725"/>
            </a:xfrm>
            <a:custGeom>
              <a:avLst/>
              <a:gdLst/>
              <a:ahLst/>
              <a:cxnLst/>
              <a:rect l="l" t="t" r="r" b="b"/>
              <a:pathLst>
                <a:path w="455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6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4" name="Google Shape;11364;p49"/>
            <p:cNvSpPr/>
            <p:nvPr/>
          </p:nvSpPr>
          <p:spPr>
            <a:xfrm>
              <a:off x="793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1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5" name="Google Shape;11365;p49"/>
            <p:cNvSpPr/>
            <p:nvPr/>
          </p:nvSpPr>
          <p:spPr>
            <a:xfrm>
              <a:off x="832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6" name="Google Shape;11366;p49"/>
            <p:cNvSpPr/>
            <p:nvPr/>
          </p:nvSpPr>
          <p:spPr>
            <a:xfrm>
              <a:off x="8725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0" y="208"/>
                    <a:pt x="122" y="331"/>
                  </a:cubicBezTo>
                  <a:cubicBezTo>
                    <a:pt x="161" y="371"/>
                    <a:pt x="210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7" name="Google Shape;11367;p49"/>
            <p:cNvSpPr/>
            <p:nvPr/>
          </p:nvSpPr>
          <p:spPr>
            <a:xfrm>
              <a:off x="9123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8" name="Google Shape;11368;p49"/>
            <p:cNvSpPr/>
            <p:nvPr/>
          </p:nvSpPr>
          <p:spPr>
            <a:xfrm>
              <a:off x="95207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2" y="331"/>
                  </a:cubicBezTo>
                  <a:cubicBezTo>
                    <a:pt x="162" y="371"/>
                    <a:pt x="211" y="389"/>
                    <a:pt x="259" y="389"/>
                  </a:cubicBezTo>
                  <a:cubicBezTo>
                    <a:pt x="358" y="389"/>
                    <a:pt x="454" y="312"/>
                    <a:pt x="454" y="195"/>
                  </a:cubicBezTo>
                  <a:cubicBezTo>
                    <a:pt x="454" y="87"/>
                    <a:pt x="367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9" name="Google Shape;11369;p49"/>
            <p:cNvSpPr/>
            <p:nvPr/>
          </p:nvSpPr>
          <p:spPr>
            <a:xfrm>
              <a:off x="991825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60" y="1"/>
                  </a:moveTo>
                  <a:cubicBezTo>
                    <a:pt x="87" y="1"/>
                    <a:pt x="1" y="208"/>
                    <a:pt x="124" y="331"/>
                  </a:cubicBezTo>
                  <a:cubicBezTo>
                    <a:pt x="163" y="371"/>
                    <a:pt x="211" y="389"/>
                    <a:pt x="259" y="389"/>
                  </a:cubicBezTo>
                  <a:cubicBezTo>
                    <a:pt x="359" y="389"/>
                    <a:pt x="454" y="312"/>
                    <a:pt x="454" y="195"/>
                  </a:cubicBezTo>
                  <a:cubicBezTo>
                    <a:pt x="454" y="87"/>
                    <a:pt x="368" y="1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0" name="Google Shape;11370;p49"/>
            <p:cNvSpPr/>
            <p:nvPr/>
          </p:nvSpPr>
          <p:spPr>
            <a:xfrm>
              <a:off x="1031575" y="1550425"/>
              <a:ext cx="11400" cy="9725"/>
            </a:xfrm>
            <a:custGeom>
              <a:avLst/>
              <a:gdLst/>
              <a:ahLst/>
              <a:cxnLst/>
              <a:rect l="l" t="t" r="r" b="b"/>
              <a:pathLst>
                <a:path w="456" h="389" extrusionOk="0">
                  <a:moveTo>
                    <a:pt x="262" y="1"/>
                  </a:moveTo>
                  <a:cubicBezTo>
                    <a:pt x="89" y="1"/>
                    <a:pt x="1" y="208"/>
                    <a:pt x="124" y="331"/>
                  </a:cubicBezTo>
                  <a:cubicBezTo>
                    <a:pt x="163" y="371"/>
                    <a:pt x="212" y="389"/>
                    <a:pt x="260" y="389"/>
                  </a:cubicBezTo>
                  <a:cubicBezTo>
                    <a:pt x="359" y="389"/>
                    <a:pt x="455" y="312"/>
                    <a:pt x="456" y="195"/>
                  </a:cubicBezTo>
                  <a:cubicBezTo>
                    <a:pt x="456" y="87"/>
                    <a:pt x="368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1" name="Google Shape;11371;p49"/>
            <p:cNvSpPr/>
            <p:nvPr/>
          </p:nvSpPr>
          <p:spPr>
            <a:xfrm>
              <a:off x="1071350" y="1550425"/>
              <a:ext cx="11350" cy="9725"/>
            </a:xfrm>
            <a:custGeom>
              <a:avLst/>
              <a:gdLst/>
              <a:ahLst/>
              <a:cxnLst/>
              <a:rect l="l" t="t" r="r" b="b"/>
              <a:pathLst>
                <a:path w="454" h="389" extrusionOk="0">
                  <a:moveTo>
                    <a:pt x="259" y="1"/>
                  </a:moveTo>
                  <a:cubicBezTo>
                    <a:pt x="86" y="1"/>
                    <a:pt x="0" y="208"/>
                    <a:pt x="123" y="331"/>
                  </a:cubicBezTo>
                  <a:cubicBezTo>
                    <a:pt x="162" y="371"/>
                    <a:pt x="211" y="389"/>
                    <a:pt x="258" y="389"/>
                  </a:cubicBezTo>
                  <a:cubicBezTo>
                    <a:pt x="358" y="389"/>
                    <a:pt x="453" y="312"/>
                    <a:pt x="453" y="195"/>
                  </a:cubicBezTo>
                  <a:cubicBezTo>
                    <a:pt x="453" y="87"/>
                    <a:pt x="367" y="1"/>
                    <a:pt x="2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2" name="Google Shape;11372;p49"/>
            <p:cNvSpPr/>
            <p:nvPr/>
          </p:nvSpPr>
          <p:spPr>
            <a:xfrm>
              <a:off x="1271775" y="134580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3" name="Google Shape;11373;p49"/>
            <p:cNvSpPr/>
            <p:nvPr/>
          </p:nvSpPr>
          <p:spPr>
            <a:xfrm>
              <a:off x="1271775" y="13116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3"/>
                    <a:pt x="87" y="389"/>
                    <a:pt x="194" y="389"/>
                  </a:cubicBezTo>
                  <a:cubicBezTo>
                    <a:pt x="300" y="389"/>
                    <a:pt x="388" y="303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4" name="Google Shape;11374;p49"/>
            <p:cNvSpPr/>
            <p:nvPr/>
          </p:nvSpPr>
          <p:spPr>
            <a:xfrm>
              <a:off x="1271775" y="12775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5" name="Google Shape;11375;p49"/>
            <p:cNvSpPr/>
            <p:nvPr/>
          </p:nvSpPr>
          <p:spPr>
            <a:xfrm>
              <a:off x="1311525" y="12775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9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6" name="Google Shape;11376;p49"/>
            <p:cNvSpPr/>
            <p:nvPr/>
          </p:nvSpPr>
          <p:spPr>
            <a:xfrm>
              <a:off x="1271775" y="12434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7" name="Google Shape;11377;p49"/>
            <p:cNvSpPr/>
            <p:nvPr/>
          </p:nvSpPr>
          <p:spPr>
            <a:xfrm>
              <a:off x="1311525" y="12434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8" name="Google Shape;11378;p49"/>
            <p:cNvSpPr/>
            <p:nvPr/>
          </p:nvSpPr>
          <p:spPr>
            <a:xfrm>
              <a:off x="1271775" y="1209400"/>
              <a:ext cx="9725" cy="9700"/>
            </a:xfrm>
            <a:custGeom>
              <a:avLst/>
              <a:gdLst/>
              <a:ahLst/>
              <a:cxnLst/>
              <a:rect l="l" t="t" r="r" b="b"/>
              <a:pathLst>
                <a:path w="389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3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9" name="Google Shape;11379;p49"/>
            <p:cNvSpPr/>
            <p:nvPr/>
          </p:nvSpPr>
          <p:spPr>
            <a:xfrm>
              <a:off x="1311525" y="1209400"/>
              <a:ext cx="9700" cy="9700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5" y="1"/>
                  </a:moveTo>
                  <a:cubicBezTo>
                    <a:pt x="87" y="1"/>
                    <a:pt x="0" y="87"/>
                    <a:pt x="0" y="193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3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0" name="Google Shape;11380;p49"/>
            <p:cNvSpPr/>
            <p:nvPr/>
          </p:nvSpPr>
          <p:spPr>
            <a:xfrm>
              <a:off x="12717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4" y="387"/>
                  </a:cubicBezTo>
                  <a:cubicBezTo>
                    <a:pt x="300" y="387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1" name="Google Shape;11381;p49"/>
            <p:cNvSpPr/>
            <p:nvPr/>
          </p:nvSpPr>
          <p:spPr>
            <a:xfrm>
              <a:off x="1311525" y="11753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7"/>
                    <a:pt x="195" y="387"/>
                  </a:cubicBezTo>
                  <a:cubicBezTo>
                    <a:pt x="301" y="387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2" name="Google Shape;11382;p49"/>
            <p:cNvSpPr/>
            <p:nvPr/>
          </p:nvSpPr>
          <p:spPr>
            <a:xfrm>
              <a:off x="1351275" y="11753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7"/>
                    <a:pt x="195" y="387"/>
                  </a:cubicBezTo>
                  <a:cubicBezTo>
                    <a:pt x="301" y="387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3" name="Google Shape;11383;p49"/>
            <p:cNvSpPr/>
            <p:nvPr/>
          </p:nvSpPr>
          <p:spPr>
            <a:xfrm>
              <a:off x="12717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4" y="387"/>
                  </a:cubicBezTo>
                  <a:cubicBezTo>
                    <a:pt x="300" y="387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4" name="Google Shape;11384;p49"/>
            <p:cNvSpPr/>
            <p:nvPr/>
          </p:nvSpPr>
          <p:spPr>
            <a:xfrm>
              <a:off x="1311525" y="1141200"/>
              <a:ext cx="9700" cy="9675"/>
            </a:xfrm>
            <a:custGeom>
              <a:avLst/>
              <a:gdLst/>
              <a:ahLst/>
              <a:cxnLst/>
              <a:rect l="l" t="t" r="r" b="b"/>
              <a:pathLst>
                <a:path w="388" h="387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7"/>
                    <a:pt x="195" y="387"/>
                  </a:cubicBezTo>
                  <a:cubicBezTo>
                    <a:pt x="301" y="387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5" name="Google Shape;11385;p49"/>
            <p:cNvSpPr/>
            <p:nvPr/>
          </p:nvSpPr>
          <p:spPr>
            <a:xfrm>
              <a:off x="1351275" y="1141200"/>
              <a:ext cx="9725" cy="9675"/>
            </a:xfrm>
            <a:custGeom>
              <a:avLst/>
              <a:gdLst/>
              <a:ahLst/>
              <a:cxnLst/>
              <a:rect l="l" t="t" r="r" b="b"/>
              <a:pathLst>
                <a:path w="389" h="387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7"/>
                    <a:pt x="195" y="387"/>
                  </a:cubicBezTo>
                  <a:cubicBezTo>
                    <a:pt x="301" y="387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6" name="Google Shape;11386;p49"/>
            <p:cNvSpPr/>
            <p:nvPr/>
          </p:nvSpPr>
          <p:spPr>
            <a:xfrm>
              <a:off x="12717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7" name="Google Shape;11387;p49"/>
            <p:cNvSpPr/>
            <p:nvPr/>
          </p:nvSpPr>
          <p:spPr>
            <a:xfrm>
              <a:off x="1311525" y="11070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8" name="Google Shape;11388;p49"/>
            <p:cNvSpPr/>
            <p:nvPr/>
          </p:nvSpPr>
          <p:spPr>
            <a:xfrm>
              <a:off x="1351275" y="11070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9" name="Google Shape;11389;p49"/>
            <p:cNvSpPr/>
            <p:nvPr/>
          </p:nvSpPr>
          <p:spPr>
            <a:xfrm>
              <a:off x="12717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0" name="Google Shape;11390;p49"/>
            <p:cNvSpPr/>
            <p:nvPr/>
          </p:nvSpPr>
          <p:spPr>
            <a:xfrm>
              <a:off x="1311525" y="10729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1" name="Google Shape;11391;p49"/>
            <p:cNvSpPr/>
            <p:nvPr/>
          </p:nvSpPr>
          <p:spPr>
            <a:xfrm>
              <a:off x="1351275" y="10729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1"/>
                  </a:moveTo>
                  <a:cubicBezTo>
                    <a:pt x="87" y="1"/>
                    <a:pt x="1" y="87"/>
                    <a:pt x="1" y="195"/>
                  </a:cubicBezTo>
                  <a:cubicBezTo>
                    <a:pt x="1" y="301"/>
                    <a:pt x="87" y="389"/>
                    <a:pt x="195" y="389"/>
                  </a:cubicBezTo>
                  <a:cubicBezTo>
                    <a:pt x="301" y="389"/>
                    <a:pt x="389" y="301"/>
                    <a:pt x="389" y="195"/>
                  </a:cubicBezTo>
                  <a:cubicBezTo>
                    <a:pt x="389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2" name="Google Shape;11392;p49"/>
            <p:cNvSpPr/>
            <p:nvPr/>
          </p:nvSpPr>
          <p:spPr>
            <a:xfrm>
              <a:off x="12717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0" y="388"/>
                    <a:pt x="388" y="301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3" name="Google Shape;11393;p49"/>
            <p:cNvSpPr/>
            <p:nvPr/>
          </p:nvSpPr>
          <p:spPr>
            <a:xfrm>
              <a:off x="1311525" y="10388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1"/>
                    <a:pt x="87" y="388"/>
                    <a:pt x="195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4" name="Google Shape;11394;p49"/>
            <p:cNvSpPr/>
            <p:nvPr/>
          </p:nvSpPr>
          <p:spPr>
            <a:xfrm>
              <a:off x="1351275" y="10388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1"/>
                    <a:pt x="87" y="388"/>
                    <a:pt x="195" y="388"/>
                  </a:cubicBezTo>
                  <a:cubicBezTo>
                    <a:pt x="301" y="388"/>
                    <a:pt x="389" y="301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5" name="Google Shape;11395;p49"/>
            <p:cNvSpPr/>
            <p:nvPr/>
          </p:nvSpPr>
          <p:spPr>
            <a:xfrm>
              <a:off x="12717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4" y="388"/>
                  </a:cubicBezTo>
                  <a:cubicBezTo>
                    <a:pt x="300" y="388"/>
                    <a:pt x="388" y="300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6" name="Google Shape;11396;p49"/>
            <p:cNvSpPr/>
            <p:nvPr/>
          </p:nvSpPr>
          <p:spPr>
            <a:xfrm>
              <a:off x="1311525" y="1004775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0"/>
                    <a:pt x="87" y="388"/>
                    <a:pt x="195" y="388"/>
                  </a:cubicBezTo>
                  <a:cubicBezTo>
                    <a:pt x="301" y="388"/>
                    <a:pt x="387" y="300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7" name="Google Shape;11397;p49"/>
            <p:cNvSpPr/>
            <p:nvPr/>
          </p:nvSpPr>
          <p:spPr>
            <a:xfrm>
              <a:off x="1351275" y="100477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5" y="0"/>
                  </a:moveTo>
                  <a:cubicBezTo>
                    <a:pt x="87" y="0"/>
                    <a:pt x="1" y="87"/>
                    <a:pt x="1" y="194"/>
                  </a:cubicBezTo>
                  <a:cubicBezTo>
                    <a:pt x="1" y="300"/>
                    <a:pt x="87" y="388"/>
                    <a:pt x="195" y="388"/>
                  </a:cubicBezTo>
                  <a:cubicBezTo>
                    <a:pt x="301" y="388"/>
                    <a:pt x="389" y="300"/>
                    <a:pt x="389" y="194"/>
                  </a:cubicBezTo>
                  <a:cubicBezTo>
                    <a:pt x="389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8" name="Google Shape;11398;p49"/>
            <p:cNvSpPr/>
            <p:nvPr/>
          </p:nvSpPr>
          <p:spPr>
            <a:xfrm>
              <a:off x="1271775" y="9706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4" y="389"/>
                  </a:cubicBezTo>
                  <a:cubicBezTo>
                    <a:pt x="300" y="389"/>
                    <a:pt x="388" y="301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9" name="Google Shape;11399;p49"/>
            <p:cNvSpPr/>
            <p:nvPr/>
          </p:nvSpPr>
          <p:spPr>
            <a:xfrm>
              <a:off x="1311525" y="9706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1"/>
                    <a:pt x="87" y="389"/>
                    <a:pt x="195" y="389"/>
                  </a:cubicBezTo>
                  <a:cubicBezTo>
                    <a:pt x="301" y="389"/>
                    <a:pt x="387" y="301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0" name="Google Shape;11400;p49"/>
            <p:cNvSpPr/>
            <p:nvPr/>
          </p:nvSpPr>
          <p:spPr>
            <a:xfrm>
              <a:off x="1271775" y="9365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7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1" name="Google Shape;11401;p49"/>
            <p:cNvSpPr/>
            <p:nvPr/>
          </p:nvSpPr>
          <p:spPr>
            <a:xfrm>
              <a:off x="1311525" y="9365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1"/>
                  </a:moveTo>
                  <a:cubicBezTo>
                    <a:pt x="87" y="1"/>
                    <a:pt x="0" y="87"/>
                    <a:pt x="0" y="195"/>
                  </a:cubicBezTo>
                  <a:cubicBezTo>
                    <a:pt x="0" y="302"/>
                    <a:pt x="87" y="389"/>
                    <a:pt x="195" y="389"/>
                  </a:cubicBezTo>
                  <a:cubicBezTo>
                    <a:pt x="301" y="389"/>
                    <a:pt x="387" y="302"/>
                    <a:pt x="387" y="195"/>
                  </a:cubicBezTo>
                  <a:cubicBezTo>
                    <a:pt x="387" y="87"/>
                    <a:pt x="301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2" name="Google Shape;11402;p49"/>
            <p:cNvSpPr/>
            <p:nvPr/>
          </p:nvSpPr>
          <p:spPr>
            <a:xfrm>
              <a:off x="1271775" y="9024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3" name="Google Shape;11403;p49"/>
            <p:cNvSpPr/>
            <p:nvPr/>
          </p:nvSpPr>
          <p:spPr>
            <a:xfrm>
              <a:off x="1311525" y="9024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7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7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4" name="Google Shape;11404;p49"/>
            <p:cNvSpPr/>
            <p:nvPr/>
          </p:nvSpPr>
          <p:spPr>
            <a:xfrm>
              <a:off x="1271775" y="868350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4" y="388"/>
                  </a:cubicBezTo>
                  <a:cubicBezTo>
                    <a:pt x="300" y="388"/>
                    <a:pt x="388" y="302"/>
                    <a:pt x="388" y="194"/>
                  </a:cubicBezTo>
                  <a:cubicBezTo>
                    <a:pt x="388" y="88"/>
                    <a:pt x="300" y="0"/>
                    <a:pt x="1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5" name="Google Shape;11405;p49"/>
            <p:cNvSpPr/>
            <p:nvPr/>
          </p:nvSpPr>
          <p:spPr>
            <a:xfrm>
              <a:off x="1311525" y="868350"/>
              <a:ext cx="9700" cy="9725"/>
            </a:xfrm>
            <a:custGeom>
              <a:avLst/>
              <a:gdLst/>
              <a:ahLst/>
              <a:cxnLst/>
              <a:rect l="l" t="t" r="r" b="b"/>
              <a:pathLst>
                <a:path w="388" h="389" extrusionOk="0">
                  <a:moveTo>
                    <a:pt x="195" y="0"/>
                  </a:moveTo>
                  <a:cubicBezTo>
                    <a:pt x="87" y="0"/>
                    <a:pt x="0" y="88"/>
                    <a:pt x="0" y="194"/>
                  </a:cubicBezTo>
                  <a:cubicBezTo>
                    <a:pt x="0" y="302"/>
                    <a:pt x="87" y="388"/>
                    <a:pt x="195" y="388"/>
                  </a:cubicBezTo>
                  <a:cubicBezTo>
                    <a:pt x="301" y="388"/>
                    <a:pt x="387" y="302"/>
                    <a:pt x="387" y="194"/>
                  </a:cubicBezTo>
                  <a:cubicBezTo>
                    <a:pt x="387" y="88"/>
                    <a:pt x="301" y="0"/>
                    <a:pt x="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6" name="Google Shape;11406;p49"/>
            <p:cNvSpPr/>
            <p:nvPr/>
          </p:nvSpPr>
          <p:spPr>
            <a:xfrm>
              <a:off x="1271775" y="8342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9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9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7" name="Google Shape;11407;p49"/>
            <p:cNvSpPr/>
            <p:nvPr/>
          </p:nvSpPr>
          <p:spPr>
            <a:xfrm>
              <a:off x="1271775" y="800125"/>
              <a:ext cx="9725" cy="9725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94" y="1"/>
                  </a:moveTo>
                  <a:cubicBezTo>
                    <a:pt x="87" y="1"/>
                    <a:pt x="0" y="88"/>
                    <a:pt x="0" y="195"/>
                  </a:cubicBezTo>
                  <a:cubicBezTo>
                    <a:pt x="0" y="302"/>
                    <a:pt x="87" y="389"/>
                    <a:pt x="194" y="389"/>
                  </a:cubicBezTo>
                  <a:cubicBezTo>
                    <a:pt x="300" y="389"/>
                    <a:pt x="388" y="302"/>
                    <a:pt x="388" y="195"/>
                  </a:cubicBezTo>
                  <a:cubicBezTo>
                    <a:pt x="388" y="88"/>
                    <a:pt x="300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08" name="Google Shape;11408;p49"/>
          <p:cNvSpPr txBox="1">
            <a:spLocks noGrp="1"/>
          </p:cNvSpPr>
          <p:nvPr>
            <p:ph type="subTitle" idx="1"/>
          </p:nvPr>
        </p:nvSpPr>
        <p:spPr>
          <a:xfrm>
            <a:off x="2919900" y="1675950"/>
            <a:ext cx="3304200" cy="14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1409" name="Google Shape;11409;p49"/>
          <p:cNvSpPr txBox="1"/>
          <p:nvPr/>
        </p:nvSpPr>
        <p:spPr>
          <a:xfrm>
            <a:off x="2572250" y="3559112"/>
            <a:ext cx="39996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CREDITS</a:t>
            </a:r>
            <a:r>
              <a:rPr lang="en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: This presentation template was created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2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00775" y="431402"/>
            <a:ext cx="57426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360975"/>
            <a:ext cx="7699200" cy="3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Char char="●"/>
              <a:defRPr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Char char="■"/>
              <a:defRPr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0" r:id="rId4"/>
    <p:sldLayoutId id="2147483681" r:id="rId5"/>
    <p:sldLayoutId id="214748369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8" name="Google Shape;11418;p52"/>
          <p:cNvSpPr txBox="1">
            <a:spLocks noGrp="1"/>
          </p:cNvSpPr>
          <p:nvPr>
            <p:ph type="ctrTitle"/>
          </p:nvPr>
        </p:nvSpPr>
        <p:spPr>
          <a:xfrm>
            <a:off x="1635746" y="1832163"/>
            <a:ext cx="5872504" cy="14791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PERENCANAAN SISTEM INFORMASI ABSENSI SISWA </a:t>
            </a:r>
            <a:b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SD 11 FENA FAFAN</a:t>
            </a:r>
            <a:endParaRPr sz="28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1419" name="Google Shape;11419;p52"/>
          <p:cNvSpPr txBox="1">
            <a:spLocks noGrp="1"/>
          </p:cNvSpPr>
          <p:nvPr>
            <p:ph type="subTitle" idx="1"/>
          </p:nvPr>
        </p:nvSpPr>
        <p:spPr>
          <a:xfrm>
            <a:off x="3037688" y="3418016"/>
            <a:ext cx="3068619" cy="849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ID" dirty="0"/>
              <a:t>Muhammad Haikal </a:t>
            </a:r>
            <a:r>
              <a:rPr lang="en-ID" dirty="0" err="1"/>
              <a:t>Pelu</a:t>
            </a:r>
            <a:endParaRPr lang="en-ID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(210102B068)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5" name="Google Shape;11425;p53"/>
          <p:cNvSpPr txBox="1">
            <a:spLocks noGrp="1"/>
          </p:cNvSpPr>
          <p:nvPr>
            <p:ph type="title"/>
          </p:nvPr>
        </p:nvSpPr>
        <p:spPr>
          <a:xfrm>
            <a:off x="3064152" y="100167"/>
            <a:ext cx="3015696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DIAGRAM ALUR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71CBE9-D696-A00B-F597-AE82551F13B8}"/>
              </a:ext>
            </a:extLst>
          </p:cNvPr>
          <p:cNvSpPr txBox="1"/>
          <p:nvPr/>
        </p:nvSpPr>
        <p:spPr>
          <a:xfrm>
            <a:off x="3575987" y="4847780"/>
            <a:ext cx="199202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Gambar 3. </a:t>
            </a:r>
            <a:r>
              <a:rPr lang="en-US" sz="7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Flowchart Administrator</a:t>
            </a:r>
            <a:endParaRPr lang="en-ID" sz="7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B1111-1050-3B65-3D47-666686A83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599" y="578367"/>
            <a:ext cx="3635522" cy="42291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D83FC6-73E9-AAF7-503B-C0E7C96DD919}"/>
              </a:ext>
            </a:extLst>
          </p:cNvPr>
          <p:cNvSpPr/>
          <p:nvPr/>
        </p:nvSpPr>
        <p:spPr>
          <a:xfrm>
            <a:off x="5436781" y="578367"/>
            <a:ext cx="985284" cy="364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575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5" name="Google Shape;11425;p53"/>
          <p:cNvSpPr txBox="1">
            <a:spLocks noGrp="1"/>
          </p:cNvSpPr>
          <p:nvPr>
            <p:ph type="title"/>
          </p:nvPr>
        </p:nvSpPr>
        <p:spPr>
          <a:xfrm>
            <a:off x="3064152" y="100167"/>
            <a:ext cx="3015696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DIAGRAM ALUR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BE4F1C-66F7-2876-4216-0EEB5AAD3E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78327" y="1053095"/>
            <a:ext cx="2387343" cy="36946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71CBE9-D696-A00B-F597-AE82551F13B8}"/>
              </a:ext>
            </a:extLst>
          </p:cNvPr>
          <p:cNvSpPr txBox="1"/>
          <p:nvPr/>
        </p:nvSpPr>
        <p:spPr>
          <a:xfrm>
            <a:off x="3730177" y="4747752"/>
            <a:ext cx="16836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1" dirty="0">
                <a:latin typeface="Poppins" panose="00000500000000000000" pitchFamily="2" charset="0"/>
                <a:cs typeface="Poppins" panose="00000500000000000000" pitchFamily="2" charset="0"/>
              </a:rPr>
              <a:t>Gambar 8. </a:t>
            </a:r>
            <a:r>
              <a:rPr lang="en-US" sz="700" dirty="0">
                <a:latin typeface="Poppins" panose="00000500000000000000" pitchFamily="2" charset="0"/>
                <a:cs typeface="Poppins" panose="00000500000000000000" pitchFamily="2" charset="0"/>
              </a:rPr>
              <a:t>Activity Diagram Login</a:t>
            </a:r>
            <a:endParaRPr lang="en-ID" sz="7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33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5" name="Google Shape;11425;p53"/>
          <p:cNvSpPr txBox="1">
            <a:spLocks noGrp="1"/>
          </p:cNvSpPr>
          <p:nvPr>
            <p:ph type="title"/>
          </p:nvPr>
        </p:nvSpPr>
        <p:spPr>
          <a:xfrm>
            <a:off x="3064152" y="100167"/>
            <a:ext cx="3015696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DIAGRAM ALUR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BE4F1C-66F7-2876-4216-0EEB5AAD3E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87901" y="1207675"/>
            <a:ext cx="5568193" cy="33350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71CBE9-D696-A00B-F597-AE82551F13B8}"/>
              </a:ext>
            </a:extLst>
          </p:cNvPr>
          <p:cNvSpPr txBox="1"/>
          <p:nvPr/>
        </p:nvSpPr>
        <p:spPr>
          <a:xfrm>
            <a:off x="3635364" y="4576420"/>
            <a:ext cx="187326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1" dirty="0">
                <a:latin typeface="Poppins" panose="00000500000000000000" pitchFamily="2" charset="0"/>
                <a:cs typeface="Poppins" panose="00000500000000000000" pitchFamily="2" charset="0"/>
              </a:rPr>
              <a:t>Gambar 13. </a:t>
            </a:r>
            <a:r>
              <a:rPr lang="en-US" sz="700" dirty="0">
                <a:latin typeface="Poppins" panose="00000500000000000000" pitchFamily="2" charset="0"/>
                <a:cs typeface="Poppins" panose="00000500000000000000" pitchFamily="2" charset="0"/>
              </a:rPr>
              <a:t>Sequence Diagram Login</a:t>
            </a:r>
            <a:endParaRPr lang="en-ID" sz="7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20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5" name="Google Shape;11425;p53"/>
          <p:cNvSpPr txBox="1">
            <a:spLocks noGrp="1"/>
          </p:cNvSpPr>
          <p:nvPr>
            <p:ph type="title"/>
          </p:nvPr>
        </p:nvSpPr>
        <p:spPr>
          <a:xfrm>
            <a:off x="3136387" y="306415"/>
            <a:ext cx="3015696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DESAIN ANTARMUKA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E5CEF7-EC57-4DFA-D0C8-CD768AD23CC0}"/>
              </a:ext>
            </a:extLst>
          </p:cNvPr>
          <p:cNvSpPr txBox="1"/>
          <p:nvPr/>
        </p:nvSpPr>
        <p:spPr>
          <a:xfrm>
            <a:off x="610818" y="1177833"/>
            <a:ext cx="80796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>
                <a:solidFill>
                  <a:srgbClr val="3F4D5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Rancangan</a:t>
            </a:r>
            <a:r>
              <a:rPr lang="en-ID" sz="1200" dirty="0">
                <a:solidFill>
                  <a:srgbClr val="3F4D5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dirty="0" err="1">
                <a:solidFill>
                  <a:srgbClr val="3F4D5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Tampilan</a:t>
            </a:r>
            <a:r>
              <a:rPr lang="en-ID" sz="1200" dirty="0">
                <a:solidFill>
                  <a:srgbClr val="3F4D5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“ </a:t>
            </a:r>
            <a:r>
              <a:rPr lang="en-ID" sz="1200" dirty="0" err="1">
                <a:solidFill>
                  <a:srgbClr val="3F4D5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Perencanaan</a:t>
            </a:r>
            <a:r>
              <a:rPr lang="en-ID" sz="1200" dirty="0">
                <a:solidFill>
                  <a:srgbClr val="3F4D5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dirty="0" err="1">
                <a:solidFill>
                  <a:srgbClr val="3F4D5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Sistem</a:t>
            </a:r>
            <a:r>
              <a:rPr lang="en-ID" sz="1200" dirty="0">
                <a:solidFill>
                  <a:srgbClr val="3F4D5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dirty="0" err="1">
                <a:solidFill>
                  <a:srgbClr val="3F4D5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Informasi</a:t>
            </a:r>
            <a:r>
              <a:rPr lang="en-ID" sz="1200" dirty="0">
                <a:solidFill>
                  <a:srgbClr val="3F4D5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dirty="0" err="1">
                <a:solidFill>
                  <a:srgbClr val="3F4D5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Absensi</a:t>
            </a:r>
            <a:r>
              <a:rPr lang="en-ID" sz="1200" dirty="0">
                <a:solidFill>
                  <a:srgbClr val="3F4D5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dirty="0" err="1">
                <a:solidFill>
                  <a:srgbClr val="3F4D5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Siswa</a:t>
            </a:r>
            <a:r>
              <a:rPr lang="en-ID" sz="1200" dirty="0">
                <a:solidFill>
                  <a:srgbClr val="3F4D5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SD </a:t>
            </a:r>
            <a:r>
              <a:rPr lang="en-ID" sz="1200" dirty="0" err="1">
                <a:solidFill>
                  <a:srgbClr val="3F4D5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Swasta</a:t>
            </a:r>
            <a:r>
              <a:rPr lang="en-ID" sz="1200" dirty="0">
                <a:solidFill>
                  <a:srgbClr val="3F4D5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11 Fena </a:t>
            </a:r>
            <a:r>
              <a:rPr lang="en-ID" sz="1200" dirty="0" err="1">
                <a:solidFill>
                  <a:srgbClr val="3F4D5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Fafan</a:t>
            </a:r>
            <a:r>
              <a:rPr lang="en-ID" sz="1200" dirty="0">
                <a:solidFill>
                  <a:srgbClr val="3F4D5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“.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71CBE9-D696-A00B-F597-AE82551F13B8}"/>
              </a:ext>
            </a:extLst>
          </p:cNvPr>
          <p:cNvSpPr txBox="1"/>
          <p:nvPr/>
        </p:nvSpPr>
        <p:spPr>
          <a:xfrm>
            <a:off x="2952572" y="4600776"/>
            <a:ext cx="32388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>
                <a:latin typeface="Poppins" panose="00000500000000000000" pitchFamily="2" charset="0"/>
                <a:cs typeface="Poppins" panose="00000500000000000000" pitchFamily="2" charset="0"/>
              </a:rPr>
              <a:t>Gambar 17. </a:t>
            </a:r>
            <a:r>
              <a:rPr lang="en-US" sz="800" dirty="0" err="1">
                <a:latin typeface="Poppins" panose="00000500000000000000" pitchFamily="2" charset="0"/>
                <a:cs typeface="Poppins" panose="00000500000000000000" pitchFamily="2" charset="0"/>
              </a:rPr>
              <a:t>Rancangan</a:t>
            </a:r>
            <a:r>
              <a:rPr lang="en-US" sz="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i="1" dirty="0">
                <a:latin typeface="Poppins" panose="00000500000000000000" pitchFamily="2" charset="0"/>
                <a:cs typeface="Poppins" panose="00000500000000000000" pitchFamily="2" charset="0"/>
              </a:rPr>
              <a:t>user interface</a:t>
            </a:r>
            <a:r>
              <a:rPr lang="en-US" sz="800" dirty="0">
                <a:latin typeface="Poppins" panose="00000500000000000000" pitchFamily="2" charset="0"/>
                <a:cs typeface="Poppins" panose="00000500000000000000" pitchFamily="2" charset="0"/>
              </a:rPr>
              <a:t> pada Halaman Login</a:t>
            </a:r>
            <a:endParaRPr lang="en-ID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D4EDAC-674F-AC79-06CD-2AEC78790B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12690" y="1639498"/>
            <a:ext cx="4118614" cy="274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4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5" name="Google Shape;11425;p53"/>
          <p:cNvSpPr txBox="1">
            <a:spLocks noGrp="1"/>
          </p:cNvSpPr>
          <p:nvPr>
            <p:ph type="title"/>
          </p:nvPr>
        </p:nvSpPr>
        <p:spPr>
          <a:xfrm>
            <a:off x="3136387" y="306415"/>
            <a:ext cx="3015696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DESAIN ANTARMUKA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71CBE9-D696-A00B-F597-AE82551F13B8}"/>
              </a:ext>
            </a:extLst>
          </p:cNvPr>
          <p:cNvSpPr txBox="1"/>
          <p:nvPr/>
        </p:nvSpPr>
        <p:spPr>
          <a:xfrm>
            <a:off x="2774699" y="4729363"/>
            <a:ext cx="35946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>
                <a:latin typeface="Poppins" panose="00000500000000000000" pitchFamily="2" charset="0"/>
                <a:cs typeface="Poppins" panose="00000500000000000000" pitchFamily="2" charset="0"/>
              </a:rPr>
              <a:t>Gambar 18. </a:t>
            </a:r>
            <a:r>
              <a:rPr lang="en-US" sz="800" dirty="0" err="1">
                <a:latin typeface="Poppins" panose="00000500000000000000" pitchFamily="2" charset="0"/>
                <a:cs typeface="Poppins" panose="00000500000000000000" pitchFamily="2" charset="0"/>
              </a:rPr>
              <a:t>Rancangan</a:t>
            </a:r>
            <a:r>
              <a:rPr lang="en-US" sz="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800" i="1" dirty="0">
                <a:latin typeface="Poppins" panose="00000500000000000000" pitchFamily="2" charset="0"/>
                <a:cs typeface="Poppins" panose="00000500000000000000" pitchFamily="2" charset="0"/>
              </a:rPr>
              <a:t>user interface</a:t>
            </a:r>
            <a:r>
              <a:rPr lang="en-US" sz="800" dirty="0">
                <a:latin typeface="Poppins" panose="00000500000000000000" pitchFamily="2" charset="0"/>
                <a:cs typeface="Poppins" panose="00000500000000000000" pitchFamily="2" charset="0"/>
              </a:rPr>
              <a:t> pada Halaman Dashboard</a:t>
            </a:r>
            <a:endParaRPr lang="en-ID"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42A01-5CFE-2C77-D530-571EF2F28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583" y="850605"/>
            <a:ext cx="5558834" cy="37058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61874AA-6A02-1126-DF85-D3D9D2CBB987}"/>
              </a:ext>
            </a:extLst>
          </p:cNvPr>
          <p:cNvSpPr/>
          <p:nvPr/>
        </p:nvSpPr>
        <p:spPr>
          <a:xfrm>
            <a:off x="2948763" y="2317898"/>
            <a:ext cx="3948223" cy="253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4427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C1C3F2-108C-B106-C7E4-2A6C0560537E}"/>
              </a:ext>
            </a:extLst>
          </p:cNvPr>
          <p:cNvSpPr/>
          <p:nvPr/>
        </p:nvSpPr>
        <p:spPr>
          <a:xfrm>
            <a:off x="2538374" y="3621024"/>
            <a:ext cx="4250132" cy="8558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Google Shape;11425;p53">
            <a:extLst>
              <a:ext uri="{FF2B5EF4-FFF2-40B4-BE49-F238E27FC236}">
                <a16:creationId xmlns:a16="http://schemas.microsoft.com/office/drawing/2014/main" id="{76D0AD69-64F6-A7BD-4B12-3DB3A883F8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64152" y="356199"/>
            <a:ext cx="3015696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METODE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PENGUJIAN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8087A6-B5CE-5068-AE97-E7EB6A8E5388}"/>
              </a:ext>
            </a:extLst>
          </p:cNvPr>
          <p:cNvSpPr txBox="1"/>
          <p:nvPr/>
        </p:nvSpPr>
        <p:spPr>
          <a:xfrm>
            <a:off x="1638300" y="1624759"/>
            <a:ext cx="5595823" cy="2170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9075" marR="27305" indent="0" algn="just">
              <a:lnSpc>
                <a:spcPct val="149000"/>
              </a:lnSpc>
              <a:spcAft>
                <a:spcPts val="20"/>
              </a:spcAft>
              <a:buNone/>
            </a:pPr>
            <a:r>
              <a:rPr lang="en-ID" sz="1200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Pengujian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ID" sz="1200" i="1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blackbox</a:t>
            </a:r>
            <a:r>
              <a:rPr lang="en-ID" sz="1200" i="1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ID" sz="1200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merupakan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ID" sz="1200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pendekatan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ID" sz="1200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komplementer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ID" sz="1200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dari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ID" sz="1200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teknik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ID" sz="1200" i="1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white box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, </a:t>
            </a:r>
            <a:r>
              <a:rPr lang="en-ID" sz="1200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karena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ID" sz="1200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pengujian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ID" sz="1200" i="1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blackbox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ID" sz="1200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diharapkan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ID" sz="1200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mampu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ID" sz="1200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mengungkap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ID" sz="1200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kelas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ID" sz="1200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kesalahan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yang </a:t>
            </a:r>
            <a:r>
              <a:rPr lang="en-ID" sz="1200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lebih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ID" sz="1200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luas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ID" sz="1200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dibandingkan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ID" sz="1200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teknik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ID" sz="1200" i="1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white box.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ID" sz="1200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Pengujian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ID" sz="1200" i="1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black box </a:t>
            </a:r>
            <a:r>
              <a:rPr lang="en-ID" sz="1200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berfokus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pada </a:t>
            </a:r>
            <a:r>
              <a:rPr lang="en-ID" sz="1200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pengujian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ID" sz="1200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persyaratan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ID" sz="1200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fungsional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ID" sz="1200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perangkat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ID" sz="1200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lunak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, </a:t>
            </a:r>
            <a:r>
              <a:rPr lang="en-ID" sz="1200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untuk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ID" sz="1200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mendapatkan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ID" sz="1200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serangkaian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ID" sz="1200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kondisi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input yang </a:t>
            </a:r>
            <a:r>
              <a:rPr lang="en-ID" sz="1200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sesuai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ID" sz="1200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dengan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ID" sz="1200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persyaratan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ID" sz="1200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fungsional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</a:t>
            </a:r>
            <a:r>
              <a:rPr lang="en-ID" sz="1200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suatu</a:t>
            </a:r>
            <a:r>
              <a:rPr lang="en-ID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program.</a:t>
            </a:r>
            <a:endParaRPr lang="en-ID" sz="1200" i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0670" indent="0" algn="l">
              <a:lnSpc>
                <a:spcPct val="107000"/>
              </a:lnSpc>
              <a:spcAft>
                <a:spcPts val="585"/>
              </a:spcAft>
              <a:buNone/>
            </a:pPr>
            <a:endParaRPr lang="en-ID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50148-75F9-C6C0-7437-B582B27A5D75}"/>
              </a:ext>
            </a:extLst>
          </p:cNvPr>
          <p:cNvSpPr txBox="1"/>
          <p:nvPr/>
        </p:nvSpPr>
        <p:spPr>
          <a:xfrm>
            <a:off x="1844954" y="1347760"/>
            <a:ext cx="27270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SzPct val="100000"/>
            </a:pPr>
            <a:r>
              <a:rPr lang="en-US" sz="12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METODE PENGUJIAN BLACKBOX</a:t>
            </a:r>
          </a:p>
        </p:txBody>
      </p:sp>
    </p:spTree>
    <p:extLst>
      <p:ext uri="{BB962C8B-B14F-4D97-AF65-F5344CB8AC3E}">
        <p14:creationId xmlns:p14="http://schemas.microsoft.com/office/powerpoint/2010/main" val="2141546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A42CA82-1C3C-8DF0-955C-40B946CA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653" y="65643"/>
            <a:ext cx="2278694" cy="478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HASIL PENGUJIAN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EDF9C-EAC5-948D-C2BC-95AF60CF7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160" y="543843"/>
            <a:ext cx="4705680" cy="415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45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2" name="Google Shape;24352;p113"/>
          <p:cNvSpPr txBox="1">
            <a:spLocks noGrp="1"/>
          </p:cNvSpPr>
          <p:nvPr>
            <p:ph type="title"/>
          </p:nvPr>
        </p:nvSpPr>
        <p:spPr>
          <a:xfrm>
            <a:off x="1946703" y="2033934"/>
            <a:ext cx="5250594" cy="855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TERIMA KASIH !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C1C3F2-108C-B106-C7E4-2A6C0560537E}"/>
              </a:ext>
            </a:extLst>
          </p:cNvPr>
          <p:cNvSpPr/>
          <p:nvPr/>
        </p:nvSpPr>
        <p:spPr>
          <a:xfrm>
            <a:off x="2538374" y="3621024"/>
            <a:ext cx="4250132" cy="8558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424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2" name="Google Shape;24352;p113"/>
          <p:cNvSpPr txBox="1">
            <a:spLocks noGrp="1"/>
          </p:cNvSpPr>
          <p:nvPr>
            <p:ph type="title"/>
          </p:nvPr>
        </p:nvSpPr>
        <p:spPr>
          <a:xfrm>
            <a:off x="3080129" y="450954"/>
            <a:ext cx="2983742" cy="431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PENGANTAR APLIKASI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C1C3F2-108C-B106-C7E4-2A6C0560537E}"/>
              </a:ext>
            </a:extLst>
          </p:cNvPr>
          <p:cNvSpPr/>
          <p:nvPr/>
        </p:nvSpPr>
        <p:spPr>
          <a:xfrm>
            <a:off x="2538374" y="3621024"/>
            <a:ext cx="4250132" cy="8558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" name="Google Shape;24352;p113">
            <a:extLst>
              <a:ext uri="{FF2B5EF4-FFF2-40B4-BE49-F238E27FC236}">
                <a16:creationId xmlns:a16="http://schemas.microsoft.com/office/drawing/2014/main" id="{FA2F81D2-6275-2A6F-EF23-AF29A6F7E2B2}"/>
              </a:ext>
            </a:extLst>
          </p:cNvPr>
          <p:cNvSpPr txBox="1">
            <a:spLocks/>
          </p:cNvSpPr>
          <p:nvPr/>
        </p:nvSpPr>
        <p:spPr>
          <a:xfrm>
            <a:off x="1617219" y="943182"/>
            <a:ext cx="5909562" cy="410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algn="just"/>
            <a:r>
              <a:rPr lang="en-ID" sz="1400" b="0" dirty="0" err="1">
                <a:solidFill>
                  <a:schemeClr val="tx1"/>
                </a:solidFill>
              </a:rPr>
              <a:t>Perkembangan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teknologi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informasi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saat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ini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telah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mendorong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berbagai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instansi</a:t>
            </a:r>
            <a:r>
              <a:rPr lang="en-ID" sz="1400" b="0" dirty="0">
                <a:solidFill>
                  <a:schemeClr val="tx1"/>
                </a:solidFill>
              </a:rPr>
              <a:t>, </a:t>
            </a:r>
            <a:r>
              <a:rPr lang="en-ID" sz="1400" b="0" dirty="0" err="1">
                <a:solidFill>
                  <a:schemeClr val="tx1"/>
                </a:solidFill>
              </a:rPr>
              <a:t>termasuk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institusi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pendidikan</a:t>
            </a:r>
            <a:r>
              <a:rPr lang="en-ID" sz="1400" b="0" dirty="0">
                <a:solidFill>
                  <a:schemeClr val="tx1"/>
                </a:solidFill>
              </a:rPr>
              <a:t>, </a:t>
            </a:r>
            <a:r>
              <a:rPr lang="en-ID" sz="1400" b="0" dirty="0" err="1">
                <a:solidFill>
                  <a:schemeClr val="tx1"/>
                </a:solidFill>
              </a:rPr>
              <a:t>untuk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memanfaatkan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sistem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informasi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dalam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meningkatkan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efisiensi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operasional</a:t>
            </a:r>
            <a:r>
              <a:rPr lang="en-ID" sz="1400" b="0" dirty="0">
                <a:solidFill>
                  <a:schemeClr val="tx1"/>
                </a:solidFill>
              </a:rPr>
              <a:t>. Salah </a:t>
            </a:r>
            <a:r>
              <a:rPr lang="en-ID" sz="1400" b="0" dirty="0" err="1">
                <a:solidFill>
                  <a:schemeClr val="tx1"/>
                </a:solidFill>
              </a:rPr>
              <a:t>satu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aspek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penting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dalam</a:t>
            </a:r>
            <a:r>
              <a:rPr lang="en-ID" sz="1400" b="0" dirty="0">
                <a:solidFill>
                  <a:schemeClr val="tx1"/>
                </a:solidFill>
              </a:rPr>
              <a:t> dunia </a:t>
            </a:r>
            <a:r>
              <a:rPr lang="en-ID" sz="1400" b="0" dirty="0" err="1">
                <a:solidFill>
                  <a:schemeClr val="tx1"/>
                </a:solidFill>
              </a:rPr>
              <a:t>pendidikan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adalah</a:t>
            </a:r>
            <a:r>
              <a:rPr lang="en-ID" sz="1400" b="0" dirty="0">
                <a:solidFill>
                  <a:schemeClr val="tx1"/>
                </a:solidFill>
              </a:rPr>
              <a:t> proses </a:t>
            </a:r>
            <a:r>
              <a:rPr lang="en-ID" sz="1400" b="0" dirty="0" err="1">
                <a:solidFill>
                  <a:schemeClr val="tx1"/>
                </a:solidFill>
              </a:rPr>
              <a:t>absensi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siswa</a:t>
            </a:r>
            <a:r>
              <a:rPr lang="en-ID" sz="1400" b="0" dirty="0">
                <a:solidFill>
                  <a:schemeClr val="tx1"/>
                </a:solidFill>
              </a:rPr>
              <a:t> yang </a:t>
            </a:r>
            <a:r>
              <a:rPr lang="en-ID" sz="1400" b="0" dirty="0" err="1">
                <a:solidFill>
                  <a:schemeClr val="tx1"/>
                </a:solidFill>
              </a:rPr>
              <a:t>selama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ini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masih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dilakukan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secara</a:t>
            </a:r>
            <a:r>
              <a:rPr lang="en-ID" sz="1400" b="0" dirty="0">
                <a:solidFill>
                  <a:schemeClr val="tx1"/>
                </a:solidFill>
              </a:rPr>
              <a:t> manual dan </a:t>
            </a:r>
            <a:r>
              <a:rPr lang="en-ID" sz="1400" b="0" dirty="0" err="1">
                <a:solidFill>
                  <a:schemeClr val="tx1"/>
                </a:solidFill>
              </a:rPr>
              <a:t>rentan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terhadap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kesalahan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pencatatan</a:t>
            </a:r>
            <a:r>
              <a:rPr lang="en-ID" sz="1400" b="0" dirty="0">
                <a:solidFill>
                  <a:schemeClr val="tx1"/>
                </a:solidFill>
              </a:rPr>
              <a:t>. </a:t>
            </a:r>
            <a:r>
              <a:rPr lang="en-ID" sz="1400" b="0" dirty="0" err="1">
                <a:solidFill>
                  <a:schemeClr val="tx1"/>
                </a:solidFill>
              </a:rPr>
              <a:t>Untuk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menjawab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kebutuhan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tersebut</a:t>
            </a:r>
            <a:r>
              <a:rPr lang="en-ID" sz="1400" b="0" dirty="0">
                <a:solidFill>
                  <a:schemeClr val="tx1"/>
                </a:solidFill>
              </a:rPr>
              <a:t>, SD </a:t>
            </a:r>
            <a:r>
              <a:rPr lang="en-ID" sz="1400" b="0" dirty="0" err="1">
                <a:solidFill>
                  <a:schemeClr val="tx1"/>
                </a:solidFill>
              </a:rPr>
              <a:t>Swasta</a:t>
            </a:r>
            <a:r>
              <a:rPr lang="en-ID" sz="1400" b="0" dirty="0">
                <a:solidFill>
                  <a:schemeClr val="tx1"/>
                </a:solidFill>
              </a:rPr>
              <a:t> 11 Fena </a:t>
            </a:r>
            <a:r>
              <a:rPr lang="en-ID" sz="1400" b="0" dirty="0" err="1">
                <a:solidFill>
                  <a:schemeClr val="tx1"/>
                </a:solidFill>
              </a:rPr>
              <a:t>Fafan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memerlukan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sistem</a:t>
            </a:r>
            <a:r>
              <a:rPr lang="en-ID" sz="1400" b="0" dirty="0">
                <a:solidFill>
                  <a:schemeClr val="tx1"/>
                </a:solidFill>
              </a:rPr>
              <a:t> yang </a:t>
            </a:r>
            <a:r>
              <a:rPr lang="en-ID" sz="1400" b="0" dirty="0" err="1">
                <a:solidFill>
                  <a:schemeClr val="tx1"/>
                </a:solidFill>
              </a:rPr>
              <a:t>lebih</a:t>
            </a:r>
            <a:r>
              <a:rPr lang="en-ID" sz="1400" b="0" dirty="0">
                <a:solidFill>
                  <a:schemeClr val="tx1"/>
                </a:solidFill>
              </a:rPr>
              <a:t> modern, </a:t>
            </a:r>
            <a:r>
              <a:rPr lang="en-ID" sz="1400" b="0" dirty="0" err="1">
                <a:solidFill>
                  <a:schemeClr val="tx1"/>
                </a:solidFill>
              </a:rPr>
              <a:t>efisien</a:t>
            </a:r>
            <a:r>
              <a:rPr lang="en-ID" sz="1400" b="0" dirty="0">
                <a:solidFill>
                  <a:schemeClr val="tx1"/>
                </a:solidFill>
              </a:rPr>
              <a:t>, dan </a:t>
            </a:r>
            <a:r>
              <a:rPr lang="en-ID" sz="1400" b="0" dirty="0" err="1">
                <a:solidFill>
                  <a:schemeClr val="tx1"/>
                </a:solidFill>
              </a:rPr>
              <a:t>akurat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dalam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pengelolaan</a:t>
            </a:r>
            <a:r>
              <a:rPr lang="en-ID" sz="1400" b="0" dirty="0">
                <a:solidFill>
                  <a:schemeClr val="tx1"/>
                </a:solidFill>
              </a:rPr>
              <a:t> data </a:t>
            </a:r>
            <a:r>
              <a:rPr lang="en-ID" sz="1400" b="0" dirty="0" err="1">
                <a:solidFill>
                  <a:schemeClr val="tx1"/>
                </a:solidFill>
              </a:rPr>
              <a:t>kehadiran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siswa</a:t>
            </a:r>
            <a:r>
              <a:rPr lang="en-ID" sz="1400" b="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ID" sz="1400" b="0" dirty="0">
              <a:solidFill>
                <a:schemeClr val="tx1"/>
              </a:solidFill>
            </a:endParaRPr>
          </a:p>
          <a:p>
            <a:pPr algn="just"/>
            <a:r>
              <a:rPr lang="en-ID" sz="1400" b="0" dirty="0" err="1">
                <a:solidFill>
                  <a:schemeClr val="tx1"/>
                </a:solidFill>
              </a:rPr>
              <a:t>Melalui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proyek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ini</a:t>
            </a:r>
            <a:r>
              <a:rPr lang="en-ID" sz="1400" b="0" dirty="0">
                <a:solidFill>
                  <a:schemeClr val="tx1"/>
                </a:solidFill>
              </a:rPr>
              <a:t>, </a:t>
            </a:r>
            <a:r>
              <a:rPr lang="en-ID" sz="1400" b="0" dirty="0" err="1">
                <a:solidFill>
                  <a:schemeClr val="tx1"/>
                </a:solidFill>
              </a:rPr>
              <a:t>dirancang</a:t>
            </a:r>
            <a:r>
              <a:rPr lang="en-ID" sz="1400" b="0" dirty="0">
                <a:solidFill>
                  <a:schemeClr val="tx1"/>
                </a:solidFill>
              </a:rPr>
              <a:t> dan </a:t>
            </a:r>
            <a:r>
              <a:rPr lang="en-ID" sz="1400" b="0" dirty="0" err="1">
                <a:solidFill>
                  <a:schemeClr val="tx1"/>
                </a:solidFill>
              </a:rPr>
              <a:t>dibangun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sebuah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Sistem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Informasi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Absensi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Siswa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Berbasis</a:t>
            </a:r>
            <a:r>
              <a:rPr lang="en-ID" sz="1400" b="0" dirty="0">
                <a:solidFill>
                  <a:schemeClr val="tx1"/>
                </a:solidFill>
              </a:rPr>
              <a:t> Web yang </a:t>
            </a:r>
            <a:r>
              <a:rPr lang="en-ID" sz="1400" b="0" dirty="0" err="1">
                <a:solidFill>
                  <a:schemeClr val="tx1"/>
                </a:solidFill>
              </a:rPr>
              <a:t>dapat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digunakan</a:t>
            </a:r>
            <a:r>
              <a:rPr lang="en-ID" sz="1400" b="0" dirty="0">
                <a:solidFill>
                  <a:schemeClr val="tx1"/>
                </a:solidFill>
              </a:rPr>
              <a:t> oleh </a:t>
            </a:r>
            <a:r>
              <a:rPr lang="en-ID" sz="1400" b="0" dirty="0" err="1">
                <a:solidFill>
                  <a:schemeClr val="tx1"/>
                </a:solidFill>
              </a:rPr>
              <a:t>pihak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sekolah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untuk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mencatat</a:t>
            </a:r>
            <a:r>
              <a:rPr lang="en-ID" sz="1400" b="0" dirty="0">
                <a:solidFill>
                  <a:schemeClr val="tx1"/>
                </a:solidFill>
              </a:rPr>
              <a:t>, </a:t>
            </a:r>
            <a:r>
              <a:rPr lang="en-ID" sz="1400" b="0" dirty="0" err="1">
                <a:solidFill>
                  <a:schemeClr val="tx1"/>
                </a:solidFill>
              </a:rPr>
              <a:t>memantau</a:t>
            </a:r>
            <a:r>
              <a:rPr lang="en-ID" sz="1400" b="0" dirty="0">
                <a:solidFill>
                  <a:schemeClr val="tx1"/>
                </a:solidFill>
              </a:rPr>
              <a:t>, dan </a:t>
            </a:r>
            <a:r>
              <a:rPr lang="en-ID" sz="1400" b="0" dirty="0" err="1">
                <a:solidFill>
                  <a:schemeClr val="tx1"/>
                </a:solidFill>
              </a:rPr>
              <a:t>mengevaluasi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tingkat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kehadiran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siswa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secara</a:t>
            </a:r>
            <a:r>
              <a:rPr lang="en-ID" sz="1400" b="0" dirty="0">
                <a:solidFill>
                  <a:schemeClr val="tx1"/>
                </a:solidFill>
              </a:rPr>
              <a:t> real-time. </a:t>
            </a:r>
            <a:r>
              <a:rPr lang="en-ID" sz="1400" b="0" dirty="0" err="1">
                <a:solidFill>
                  <a:schemeClr val="tx1"/>
                </a:solidFill>
              </a:rPr>
              <a:t>Diharapkan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sistem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ini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mampu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membantu</a:t>
            </a:r>
            <a:r>
              <a:rPr lang="en-ID" sz="1400" b="0" dirty="0">
                <a:solidFill>
                  <a:schemeClr val="tx1"/>
                </a:solidFill>
              </a:rPr>
              <a:t> guru dan </a:t>
            </a:r>
            <a:r>
              <a:rPr lang="en-ID" sz="1400" b="0" dirty="0" err="1">
                <a:solidFill>
                  <a:schemeClr val="tx1"/>
                </a:solidFill>
              </a:rPr>
              <a:t>staf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administrasi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dalam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mempercepat</a:t>
            </a:r>
            <a:r>
              <a:rPr lang="en-ID" sz="1400" b="0" dirty="0">
                <a:solidFill>
                  <a:schemeClr val="tx1"/>
                </a:solidFill>
              </a:rPr>
              <a:t> proses </a:t>
            </a:r>
            <a:r>
              <a:rPr lang="en-ID" sz="1400" b="0" dirty="0" err="1">
                <a:solidFill>
                  <a:schemeClr val="tx1"/>
                </a:solidFill>
              </a:rPr>
              <a:t>absensi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serta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memudahkan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pihak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sekolah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dalam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menghasilkan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laporan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kehadiran</a:t>
            </a:r>
            <a:r>
              <a:rPr lang="en-ID" sz="1400" b="0" dirty="0">
                <a:solidFill>
                  <a:schemeClr val="tx1"/>
                </a:solidFill>
              </a:rPr>
              <a:t> yang </a:t>
            </a:r>
            <a:r>
              <a:rPr lang="en-ID" sz="1400" b="0" dirty="0" err="1">
                <a:solidFill>
                  <a:schemeClr val="tx1"/>
                </a:solidFill>
              </a:rPr>
              <a:t>lebih</a:t>
            </a:r>
            <a:r>
              <a:rPr lang="en-ID" sz="1400" b="0" dirty="0">
                <a:solidFill>
                  <a:schemeClr val="tx1"/>
                </a:solidFill>
              </a:rPr>
              <a:t> </a:t>
            </a:r>
            <a:r>
              <a:rPr lang="en-ID" sz="1400" b="0" dirty="0" err="1">
                <a:solidFill>
                  <a:schemeClr val="tx1"/>
                </a:solidFill>
              </a:rPr>
              <a:t>akurat</a:t>
            </a:r>
            <a:r>
              <a:rPr lang="en-ID" sz="1400" b="0" dirty="0">
                <a:solidFill>
                  <a:schemeClr val="tx1"/>
                </a:solidFill>
              </a:rPr>
              <a:t> dan </a:t>
            </a:r>
            <a:r>
              <a:rPr lang="en-ID" sz="1400" b="0" dirty="0" err="1">
                <a:solidFill>
                  <a:schemeClr val="tx1"/>
                </a:solidFill>
              </a:rPr>
              <a:t>sistematis</a:t>
            </a:r>
            <a:r>
              <a:rPr lang="en-ID" sz="1400" b="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7" name="Google Shape;11497;p55"/>
          <p:cNvSpPr/>
          <p:nvPr/>
        </p:nvSpPr>
        <p:spPr>
          <a:xfrm>
            <a:off x="0" y="536407"/>
            <a:ext cx="4300800" cy="459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98" name="Google Shape;11498;p55"/>
          <p:cNvSpPr txBox="1">
            <a:spLocks noGrp="1"/>
          </p:cNvSpPr>
          <p:nvPr>
            <p:ph type="title"/>
          </p:nvPr>
        </p:nvSpPr>
        <p:spPr>
          <a:xfrm>
            <a:off x="3363108" y="1278759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11499" name="Google Shape;11499;p55"/>
          <p:cNvSpPr txBox="1">
            <a:spLocks noGrp="1"/>
          </p:cNvSpPr>
          <p:nvPr>
            <p:ph type="title" idx="2"/>
          </p:nvPr>
        </p:nvSpPr>
        <p:spPr>
          <a:xfrm>
            <a:off x="3363108" y="2265205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11500" name="Google Shape;11500;p55"/>
          <p:cNvSpPr txBox="1">
            <a:spLocks noGrp="1"/>
          </p:cNvSpPr>
          <p:nvPr>
            <p:ph type="title" idx="3"/>
          </p:nvPr>
        </p:nvSpPr>
        <p:spPr>
          <a:xfrm>
            <a:off x="3376788" y="3286736"/>
            <a:ext cx="13203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11501" name="Google Shape;11501;p55"/>
          <p:cNvSpPr txBox="1">
            <a:spLocks noGrp="1"/>
          </p:cNvSpPr>
          <p:nvPr>
            <p:ph type="title" idx="4"/>
          </p:nvPr>
        </p:nvSpPr>
        <p:spPr>
          <a:xfrm>
            <a:off x="5635196" y="268927"/>
            <a:ext cx="2510584" cy="4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>
                <a:solidFill>
                  <a:schemeClr val="tx1"/>
                </a:solidFill>
                <a:latin typeface="Poppins Bold" panose="00000800000000000000" charset="0"/>
                <a:cs typeface="Poppins Bold" panose="00000800000000000000" charset="0"/>
              </a:rPr>
              <a:t>TUJUAN APLIKASI </a:t>
            </a:r>
          </a:p>
        </p:txBody>
      </p:sp>
      <p:sp>
        <p:nvSpPr>
          <p:cNvPr id="11504" name="Google Shape;11504;p55"/>
          <p:cNvSpPr txBox="1">
            <a:spLocks noGrp="1"/>
          </p:cNvSpPr>
          <p:nvPr>
            <p:ph type="subTitle" idx="6"/>
          </p:nvPr>
        </p:nvSpPr>
        <p:spPr>
          <a:xfrm>
            <a:off x="4680240" y="955449"/>
            <a:ext cx="4410419" cy="915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ID" sz="1600" b="1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Meningkatkan</a:t>
            </a:r>
            <a:r>
              <a:rPr lang="en-ID" sz="1600" b="1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ID" sz="1600" b="1" kern="10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Efisiensi</a:t>
            </a:r>
            <a:r>
              <a:rPr lang="en-ID" sz="1600" b="1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ID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Dalam </a:t>
            </a:r>
            <a:r>
              <a:rPr lang="en-ID" sz="16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Pencatatan</a:t>
            </a:r>
            <a:r>
              <a:rPr lang="en-ID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Kehadiran</a:t>
            </a:r>
            <a:r>
              <a:rPr lang="en-ID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Siswa</a:t>
            </a:r>
            <a:r>
              <a:rPr lang="en-ID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ID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Digital.</a:t>
            </a:r>
            <a:endParaRPr lang="en-ID" sz="1600" b="1" kern="100" dirty="0">
              <a:solidFill>
                <a:schemeClr val="tx1"/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pSp>
        <p:nvGrpSpPr>
          <p:cNvPr id="11510" name="Google Shape;11510;p55"/>
          <p:cNvGrpSpPr/>
          <p:nvPr/>
        </p:nvGrpSpPr>
        <p:grpSpPr>
          <a:xfrm>
            <a:off x="-683712" y="452341"/>
            <a:ext cx="4421105" cy="4851251"/>
            <a:chOff x="-683712" y="452341"/>
            <a:chExt cx="4421105" cy="4851251"/>
          </a:xfrm>
        </p:grpSpPr>
        <p:sp>
          <p:nvSpPr>
            <p:cNvPr id="11511" name="Google Shape;11511;p55"/>
            <p:cNvSpPr/>
            <p:nvPr/>
          </p:nvSpPr>
          <p:spPr>
            <a:xfrm>
              <a:off x="1949648" y="1512731"/>
              <a:ext cx="1392602" cy="1392602"/>
            </a:xfrm>
            <a:custGeom>
              <a:avLst/>
              <a:gdLst/>
              <a:ahLst/>
              <a:cxnLst/>
              <a:rect l="l" t="t" r="r" b="b"/>
              <a:pathLst>
                <a:path w="44649" h="44649" extrusionOk="0">
                  <a:moveTo>
                    <a:pt x="22324" y="296"/>
                  </a:moveTo>
                  <a:lnTo>
                    <a:pt x="44353" y="22325"/>
                  </a:lnTo>
                  <a:lnTo>
                    <a:pt x="22324" y="44351"/>
                  </a:lnTo>
                  <a:lnTo>
                    <a:pt x="296" y="22325"/>
                  </a:lnTo>
                  <a:lnTo>
                    <a:pt x="22324" y="296"/>
                  </a:lnTo>
                  <a:close/>
                  <a:moveTo>
                    <a:pt x="22324" y="1"/>
                  </a:moveTo>
                  <a:lnTo>
                    <a:pt x="0" y="22325"/>
                  </a:lnTo>
                  <a:lnTo>
                    <a:pt x="22324" y="44648"/>
                  </a:lnTo>
                  <a:lnTo>
                    <a:pt x="44648" y="22325"/>
                  </a:lnTo>
                  <a:lnTo>
                    <a:pt x="223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2" name="Google Shape;11512;p55"/>
            <p:cNvSpPr/>
            <p:nvPr/>
          </p:nvSpPr>
          <p:spPr>
            <a:xfrm>
              <a:off x="2219886" y="1489681"/>
              <a:ext cx="1145422" cy="1424884"/>
            </a:xfrm>
            <a:custGeom>
              <a:avLst/>
              <a:gdLst/>
              <a:ahLst/>
              <a:cxnLst/>
              <a:rect l="l" t="t" r="r" b="b"/>
              <a:pathLst>
                <a:path w="36724" h="45684" extrusionOk="0">
                  <a:moveTo>
                    <a:pt x="13660" y="0"/>
                  </a:moveTo>
                  <a:lnTo>
                    <a:pt x="1" y="13659"/>
                  </a:lnTo>
                  <a:lnTo>
                    <a:pt x="888" y="14548"/>
                  </a:lnTo>
                  <a:lnTo>
                    <a:pt x="13660" y="1775"/>
                  </a:lnTo>
                  <a:lnTo>
                    <a:pt x="34947" y="23064"/>
                  </a:lnTo>
                  <a:lnTo>
                    <a:pt x="13216" y="44795"/>
                  </a:lnTo>
                  <a:lnTo>
                    <a:pt x="14104" y="45683"/>
                  </a:lnTo>
                  <a:lnTo>
                    <a:pt x="36724" y="23064"/>
                  </a:lnTo>
                  <a:lnTo>
                    <a:pt x="136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3" name="Google Shape;11513;p55"/>
            <p:cNvSpPr/>
            <p:nvPr/>
          </p:nvSpPr>
          <p:spPr>
            <a:xfrm>
              <a:off x="2155227" y="1718311"/>
              <a:ext cx="981456" cy="981456"/>
            </a:xfrm>
            <a:custGeom>
              <a:avLst/>
              <a:gdLst/>
              <a:ahLst/>
              <a:cxnLst/>
              <a:rect l="l" t="t" r="r" b="b"/>
              <a:pathLst>
                <a:path w="31467" h="31467" extrusionOk="0">
                  <a:moveTo>
                    <a:pt x="31362" y="105"/>
                  </a:moveTo>
                  <a:lnTo>
                    <a:pt x="31362" y="31362"/>
                  </a:lnTo>
                  <a:lnTo>
                    <a:pt x="105" y="31362"/>
                  </a:lnTo>
                  <a:lnTo>
                    <a:pt x="105" y="105"/>
                  </a:lnTo>
                  <a:close/>
                  <a:moveTo>
                    <a:pt x="0" y="1"/>
                  </a:moveTo>
                  <a:lnTo>
                    <a:pt x="0" y="31467"/>
                  </a:lnTo>
                  <a:lnTo>
                    <a:pt x="31466" y="31467"/>
                  </a:lnTo>
                  <a:lnTo>
                    <a:pt x="31466" y="1"/>
                  </a:ln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14" name="Google Shape;11514;p55"/>
            <p:cNvGrpSpPr/>
            <p:nvPr/>
          </p:nvGrpSpPr>
          <p:grpSpPr>
            <a:xfrm>
              <a:off x="2205979" y="1770191"/>
              <a:ext cx="879375" cy="877452"/>
              <a:chOff x="6378300" y="2596400"/>
              <a:chExt cx="754375" cy="752725"/>
            </a:xfrm>
          </p:grpSpPr>
          <p:sp>
            <p:nvSpPr>
              <p:cNvPr id="11515" name="Google Shape;11515;p55"/>
              <p:cNvSpPr/>
              <p:nvPr/>
            </p:nvSpPr>
            <p:spPr>
              <a:xfrm>
                <a:off x="6408850" y="2932325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6"/>
                      <a:pt x="0" y="193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300" y="387"/>
                      <a:pt x="387" y="300"/>
                      <a:pt x="387" y="193"/>
                    </a:cubicBezTo>
                    <a:cubicBezTo>
                      <a:pt x="387" y="86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6" name="Google Shape;11516;p55"/>
              <p:cNvSpPr/>
              <p:nvPr/>
            </p:nvSpPr>
            <p:spPr>
              <a:xfrm>
                <a:off x="6469925" y="2871225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299" y="387"/>
                      <a:pt x="387" y="301"/>
                      <a:pt x="387" y="195"/>
                    </a:cubicBezTo>
                    <a:cubicBezTo>
                      <a:pt x="387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7" name="Google Shape;11517;p55"/>
              <p:cNvSpPr/>
              <p:nvPr/>
            </p:nvSpPr>
            <p:spPr>
              <a:xfrm>
                <a:off x="6530975" y="2810175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299"/>
                      <a:pt x="87" y="385"/>
                      <a:pt x="195" y="385"/>
                    </a:cubicBezTo>
                    <a:cubicBezTo>
                      <a:pt x="301" y="385"/>
                      <a:pt x="387" y="299"/>
                      <a:pt x="387" y="193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8" name="Google Shape;11518;p55"/>
              <p:cNvSpPr/>
              <p:nvPr/>
            </p:nvSpPr>
            <p:spPr>
              <a:xfrm>
                <a:off x="6622600" y="2718550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0" y="387"/>
                      <a:pt x="386" y="300"/>
                      <a:pt x="386" y="194"/>
                    </a:cubicBezTo>
                    <a:cubicBezTo>
                      <a:pt x="386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9" name="Google Shape;11519;p55"/>
              <p:cNvSpPr/>
              <p:nvPr/>
            </p:nvSpPr>
            <p:spPr>
              <a:xfrm>
                <a:off x="6378300" y="29628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299"/>
                      <a:pt x="87" y="387"/>
                      <a:pt x="194" y="387"/>
                    </a:cubicBezTo>
                    <a:cubicBezTo>
                      <a:pt x="300" y="387"/>
                      <a:pt x="387" y="299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0" name="Google Shape;11520;p55"/>
              <p:cNvSpPr/>
              <p:nvPr/>
            </p:nvSpPr>
            <p:spPr>
              <a:xfrm>
                <a:off x="6437750" y="2901775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59" y="1"/>
                    </a:moveTo>
                    <a:cubicBezTo>
                      <a:pt x="209" y="1"/>
                      <a:pt x="160" y="19"/>
                      <a:pt x="122" y="56"/>
                    </a:cubicBezTo>
                    <a:cubicBezTo>
                      <a:pt x="1" y="179"/>
                      <a:pt x="87" y="387"/>
                      <a:pt x="258" y="387"/>
                    </a:cubicBezTo>
                    <a:cubicBezTo>
                      <a:pt x="431" y="387"/>
                      <a:pt x="518" y="179"/>
                      <a:pt x="396" y="56"/>
                    </a:cubicBezTo>
                    <a:cubicBezTo>
                      <a:pt x="358" y="19"/>
                      <a:pt x="309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1" name="Google Shape;11521;p55"/>
              <p:cNvSpPr/>
              <p:nvPr/>
            </p:nvSpPr>
            <p:spPr>
              <a:xfrm>
                <a:off x="6500475" y="2840675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299" y="387"/>
                      <a:pt x="385" y="301"/>
                      <a:pt x="385" y="195"/>
                    </a:cubicBezTo>
                    <a:cubicBezTo>
                      <a:pt x="385" y="89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2" name="Google Shape;11522;p55"/>
              <p:cNvSpPr/>
              <p:nvPr/>
            </p:nvSpPr>
            <p:spPr>
              <a:xfrm>
                <a:off x="6592075" y="2749075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3" name="Google Shape;11523;p55"/>
              <p:cNvSpPr/>
              <p:nvPr/>
            </p:nvSpPr>
            <p:spPr>
              <a:xfrm>
                <a:off x="6653150" y="2688025"/>
                <a:ext cx="96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6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0"/>
                      <a:pt x="87" y="386"/>
                      <a:pt x="193" y="386"/>
                    </a:cubicBezTo>
                    <a:cubicBezTo>
                      <a:pt x="299" y="386"/>
                      <a:pt x="386" y="300"/>
                      <a:pt x="386" y="193"/>
                    </a:cubicBezTo>
                    <a:cubicBezTo>
                      <a:pt x="386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4" name="Google Shape;11524;p55"/>
              <p:cNvSpPr/>
              <p:nvPr/>
            </p:nvSpPr>
            <p:spPr>
              <a:xfrm>
                <a:off x="6683650" y="2657500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299"/>
                      <a:pt x="87" y="385"/>
                      <a:pt x="195" y="385"/>
                    </a:cubicBezTo>
                    <a:cubicBezTo>
                      <a:pt x="301" y="385"/>
                      <a:pt x="388" y="299"/>
                      <a:pt x="388" y="193"/>
                    </a:cubicBezTo>
                    <a:cubicBezTo>
                      <a:pt x="388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5" name="Google Shape;11525;p55"/>
              <p:cNvSpPr/>
              <p:nvPr/>
            </p:nvSpPr>
            <p:spPr>
              <a:xfrm>
                <a:off x="6714200" y="26269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6" name="Google Shape;11526;p55"/>
              <p:cNvSpPr/>
              <p:nvPr/>
            </p:nvSpPr>
            <p:spPr>
              <a:xfrm>
                <a:off x="6744750" y="2596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7" name="Google Shape;11527;p55"/>
              <p:cNvSpPr/>
              <p:nvPr/>
            </p:nvSpPr>
            <p:spPr>
              <a:xfrm>
                <a:off x="6561525" y="2779625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8" name="Google Shape;11528;p55"/>
              <p:cNvSpPr/>
              <p:nvPr/>
            </p:nvSpPr>
            <p:spPr>
              <a:xfrm>
                <a:off x="6437825" y="2961275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299" y="387"/>
                      <a:pt x="386" y="300"/>
                      <a:pt x="386" y="194"/>
                    </a:cubicBezTo>
                    <a:cubicBezTo>
                      <a:pt x="386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9" name="Google Shape;11529;p55"/>
              <p:cNvSpPr/>
              <p:nvPr/>
            </p:nvSpPr>
            <p:spPr>
              <a:xfrm>
                <a:off x="6497250" y="2900200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59" y="0"/>
                    </a:moveTo>
                    <a:cubicBezTo>
                      <a:pt x="210" y="0"/>
                      <a:pt x="160" y="19"/>
                      <a:pt x="123" y="57"/>
                    </a:cubicBezTo>
                    <a:cubicBezTo>
                      <a:pt x="1" y="178"/>
                      <a:pt x="87" y="386"/>
                      <a:pt x="260" y="386"/>
                    </a:cubicBezTo>
                    <a:cubicBezTo>
                      <a:pt x="431" y="386"/>
                      <a:pt x="517" y="178"/>
                      <a:pt x="396" y="57"/>
                    </a:cubicBezTo>
                    <a:cubicBezTo>
                      <a:pt x="358" y="19"/>
                      <a:pt x="309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0" name="Google Shape;11530;p55"/>
              <p:cNvSpPr/>
              <p:nvPr/>
            </p:nvSpPr>
            <p:spPr>
              <a:xfrm>
                <a:off x="6559975" y="2839125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1" name="Google Shape;11531;p55"/>
              <p:cNvSpPr/>
              <p:nvPr/>
            </p:nvSpPr>
            <p:spPr>
              <a:xfrm>
                <a:off x="6651575" y="2747525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299"/>
                      <a:pt x="86" y="387"/>
                      <a:pt x="194" y="387"/>
                    </a:cubicBezTo>
                    <a:cubicBezTo>
                      <a:pt x="300" y="387"/>
                      <a:pt x="387" y="299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2" name="Google Shape;11532;p55"/>
              <p:cNvSpPr/>
              <p:nvPr/>
            </p:nvSpPr>
            <p:spPr>
              <a:xfrm>
                <a:off x="6407275" y="29918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3" name="Google Shape;11533;p55"/>
              <p:cNvSpPr/>
              <p:nvPr/>
            </p:nvSpPr>
            <p:spPr>
              <a:xfrm>
                <a:off x="6468325" y="293072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8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4" name="Google Shape;11534;p55"/>
              <p:cNvSpPr/>
              <p:nvPr/>
            </p:nvSpPr>
            <p:spPr>
              <a:xfrm>
                <a:off x="6529425" y="2869675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3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5" name="Google Shape;11535;p55"/>
              <p:cNvSpPr/>
              <p:nvPr/>
            </p:nvSpPr>
            <p:spPr>
              <a:xfrm>
                <a:off x="6621025" y="2778075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299"/>
                      <a:pt x="88" y="386"/>
                      <a:pt x="194" y="386"/>
                    </a:cubicBezTo>
                    <a:cubicBezTo>
                      <a:pt x="300" y="386"/>
                      <a:pt x="387" y="299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6" name="Google Shape;11536;p55"/>
              <p:cNvSpPr/>
              <p:nvPr/>
            </p:nvSpPr>
            <p:spPr>
              <a:xfrm>
                <a:off x="6682100" y="27170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6"/>
                      <a:pt x="1" y="193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3"/>
                    </a:cubicBezTo>
                    <a:cubicBezTo>
                      <a:pt x="387" y="86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7" name="Google Shape;11537;p55"/>
              <p:cNvSpPr/>
              <p:nvPr/>
            </p:nvSpPr>
            <p:spPr>
              <a:xfrm>
                <a:off x="6712650" y="26864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8" name="Google Shape;11538;p55"/>
              <p:cNvSpPr/>
              <p:nvPr/>
            </p:nvSpPr>
            <p:spPr>
              <a:xfrm>
                <a:off x="6741575" y="2655925"/>
                <a:ext cx="129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87" extrusionOk="0">
                    <a:moveTo>
                      <a:pt x="258" y="0"/>
                    </a:moveTo>
                    <a:cubicBezTo>
                      <a:pt x="209" y="0"/>
                      <a:pt x="159" y="19"/>
                      <a:pt x="121" y="57"/>
                    </a:cubicBezTo>
                    <a:cubicBezTo>
                      <a:pt x="0" y="178"/>
                      <a:pt x="87" y="386"/>
                      <a:pt x="258" y="386"/>
                    </a:cubicBezTo>
                    <a:cubicBezTo>
                      <a:pt x="431" y="386"/>
                      <a:pt x="516" y="178"/>
                      <a:pt x="394" y="57"/>
                    </a:cubicBezTo>
                    <a:cubicBezTo>
                      <a:pt x="356" y="19"/>
                      <a:pt x="307" y="0"/>
                      <a:pt x="258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9" name="Google Shape;11539;p55"/>
              <p:cNvSpPr/>
              <p:nvPr/>
            </p:nvSpPr>
            <p:spPr>
              <a:xfrm>
                <a:off x="6773750" y="2625350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299" y="387"/>
                      <a:pt x="385" y="301"/>
                      <a:pt x="385" y="195"/>
                    </a:cubicBezTo>
                    <a:cubicBezTo>
                      <a:pt x="385" y="89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0" name="Google Shape;11540;p55"/>
              <p:cNvSpPr/>
              <p:nvPr/>
            </p:nvSpPr>
            <p:spPr>
              <a:xfrm>
                <a:off x="6590525" y="2808575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299" y="387"/>
                      <a:pt x="385" y="301"/>
                      <a:pt x="385" y="195"/>
                    </a:cubicBezTo>
                    <a:cubicBezTo>
                      <a:pt x="385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1" name="Google Shape;11541;p55"/>
              <p:cNvSpPr/>
              <p:nvPr/>
            </p:nvSpPr>
            <p:spPr>
              <a:xfrm>
                <a:off x="6465150" y="2990250"/>
                <a:ext cx="129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8" extrusionOk="0">
                    <a:moveTo>
                      <a:pt x="259" y="0"/>
                    </a:moveTo>
                    <a:cubicBezTo>
                      <a:pt x="209" y="0"/>
                      <a:pt x="160" y="19"/>
                      <a:pt x="122" y="57"/>
                    </a:cubicBezTo>
                    <a:cubicBezTo>
                      <a:pt x="1" y="178"/>
                      <a:pt x="87" y="387"/>
                      <a:pt x="260" y="387"/>
                    </a:cubicBezTo>
                    <a:cubicBezTo>
                      <a:pt x="431" y="387"/>
                      <a:pt x="517" y="178"/>
                      <a:pt x="396" y="57"/>
                    </a:cubicBezTo>
                    <a:cubicBezTo>
                      <a:pt x="358" y="19"/>
                      <a:pt x="309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2" name="Google Shape;11542;p55"/>
              <p:cNvSpPr/>
              <p:nvPr/>
            </p:nvSpPr>
            <p:spPr>
              <a:xfrm>
                <a:off x="6527875" y="2929175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299" y="387"/>
                      <a:pt x="385" y="300"/>
                      <a:pt x="385" y="194"/>
                    </a:cubicBezTo>
                    <a:cubicBezTo>
                      <a:pt x="385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3" name="Google Shape;11543;p55"/>
              <p:cNvSpPr/>
              <p:nvPr/>
            </p:nvSpPr>
            <p:spPr>
              <a:xfrm>
                <a:off x="6588925" y="2868125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299"/>
                      <a:pt x="87" y="385"/>
                      <a:pt x="194" y="385"/>
                    </a:cubicBezTo>
                    <a:cubicBezTo>
                      <a:pt x="300" y="385"/>
                      <a:pt x="387" y="299"/>
                      <a:pt x="387" y="193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4" name="Google Shape;11544;p55"/>
              <p:cNvSpPr/>
              <p:nvPr/>
            </p:nvSpPr>
            <p:spPr>
              <a:xfrm>
                <a:off x="6680550" y="2776475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299" y="387"/>
                      <a:pt x="387" y="301"/>
                      <a:pt x="387" y="195"/>
                    </a:cubicBezTo>
                    <a:cubicBezTo>
                      <a:pt x="387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5" name="Google Shape;11545;p55"/>
              <p:cNvSpPr/>
              <p:nvPr/>
            </p:nvSpPr>
            <p:spPr>
              <a:xfrm>
                <a:off x="6436225" y="3020800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299"/>
                      <a:pt x="87" y="386"/>
                      <a:pt x="195" y="386"/>
                    </a:cubicBezTo>
                    <a:cubicBezTo>
                      <a:pt x="301" y="386"/>
                      <a:pt x="388" y="299"/>
                      <a:pt x="388" y="193"/>
                    </a:cubicBezTo>
                    <a:cubicBezTo>
                      <a:pt x="388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6" name="Google Shape;11546;p55"/>
              <p:cNvSpPr/>
              <p:nvPr/>
            </p:nvSpPr>
            <p:spPr>
              <a:xfrm>
                <a:off x="6497325" y="29597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3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7" name="Google Shape;11547;p55"/>
              <p:cNvSpPr/>
              <p:nvPr/>
            </p:nvSpPr>
            <p:spPr>
              <a:xfrm>
                <a:off x="6558375" y="289862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8" name="Google Shape;11548;p55"/>
              <p:cNvSpPr/>
              <p:nvPr/>
            </p:nvSpPr>
            <p:spPr>
              <a:xfrm>
                <a:off x="6650000" y="2807025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9" name="Google Shape;11549;p55"/>
              <p:cNvSpPr/>
              <p:nvPr/>
            </p:nvSpPr>
            <p:spPr>
              <a:xfrm>
                <a:off x="6709425" y="2745950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60" y="1"/>
                    </a:moveTo>
                    <a:cubicBezTo>
                      <a:pt x="211" y="1"/>
                      <a:pt x="161" y="20"/>
                      <a:pt x="124" y="58"/>
                    </a:cubicBezTo>
                    <a:cubicBezTo>
                      <a:pt x="1" y="179"/>
                      <a:pt x="87" y="387"/>
                      <a:pt x="260" y="387"/>
                    </a:cubicBezTo>
                    <a:cubicBezTo>
                      <a:pt x="431" y="387"/>
                      <a:pt x="518" y="179"/>
                      <a:pt x="396" y="58"/>
                    </a:cubicBezTo>
                    <a:cubicBezTo>
                      <a:pt x="359" y="20"/>
                      <a:pt x="309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0" name="Google Shape;11550;p55"/>
              <p:cNvSpPr/>
              <p:nvPr/>
            </p:nvSpPr>
            <p:spPr>
              <a:xfrm>
                <a:off x="6741600" y="2715425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299"/>
                      <a:pt x="87" y="386"/>
                      <a:pt x="195" y="386"/>
                    </a:cubicBezTo>
                    <a:cubicBezTo>
                      <a:pt x="301" y="386"/>
                      <a:pt x="387" y="299"/>
                      <a:pt x="387" y="193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1" name="Google Shape;11551;p55"/>
              <p:cNvSpPr/>
              <p:nvPr/>
            </p:nvSpPr>
            <p:spPr>
              <a:xfrm>
                <a:off x="6772150" y="2684900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3" y="0"/>
                    </a:moveTo>
                    <a:cubicBezTo>
                      <a:pt x="87" y="0"/>
                      <a:pt x="0" y="86"/>
                      <a:pt x="0" y="193"/>
                    </a:cubicBezTo>
                    <a:cubicBezTo>
                      <a:pt x="0" y="299"/>
                      <a:pt x="87" y="385"/>
                      <a:pt x="193" y="385"/>
                    </a:cubicBezTo>
                    <a:cubicBezTo>
                      <a:pt x="301" y="385"/>
                      <a:pt x="387" y="299"/>
                      <a:pt x="387" y="193"/>
                    </a:cubicBezTo>
                    <a:cubicBezTo>
                      <a:pt x="387" y="86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2" name="Google Shape;11552;p55"/>
              <p:cNvSpPr/>
              <p:nvPr/>
            </p:nvSpPr>
            <p:spPr>
              <a:xfrm>
                <a:off x="6802700" y="265435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0" y="387"/>
                      <a:pt x="387" y="300"/>
                      <a:pt x="387" y="193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3" name="Google Shape;11553;p55"/>
              <p:cNvSpPr/>
              <p:nvPr/>
            </p:nvSpPr>
            <p:spPr>
              <a:xfrm>
                <a:off x="6617825" y="2837550"/>
                <a:ext cx="129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8" extrusionOk="0">
                    <a:moveTo>
                      <a:pt x="259" y="1"/>
                    </a:moveTo>
                    <a:cubicBezTo>
                      <a:pt x="210" y="1"/>
                      <a:pt x="160" y="20"/>
                      <a:pt x="122" y="58"/>
                    </a:cubicBezTo>
                    <a:cubicBezTo>
                      <a:pt x="1" y="179"/>
                      <a:pt x="87" y="388"/>
                      <a:pt x="260" y="388"/>
                    </a:cubicBezTo>
                    <a:cubicBezTo>
                      <a:pt x="431" y="388"/>
                      <a:pt x="518" y="179"/>
                      <a:pt x="397" y="58"/>
                    </a:cubicBezTo>
                    <a:cubicBezTo>
                      <a:pt x="359" y="20"/>
                      <a:pt x="309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4" name="Google Shape;11554;p55"/>
              <p:cNvSpPr/>
              <p:nvPr/>
            </p:nvSpPr>
            <p:spPr>
              <a:xfrm>
                <a:off x="6495775" y="3019200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299" y="387"/>
                      <a:pt x="385" y="301"/>
                      <a:pt x="385" y="195"/>
                    </a:cubicBezTo>
                    <a:cubicBezTo>
                      <a:pt x="385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5" name="Google Shape;11555;p55"/>
              <p:cNvSpPr/>
              <p:nvPr/>
            </p:nvSpPr>
            <p:spPr>
              <a:xfrm>
                <a:off x="6556825" y="2958150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299"/>
                      <a:pt x="87" y="386"/>
                      <a:pt x="194" y="386"/>
                    </a:cubicBezTo>
                    <a:cubicBezTo>
                      <a:pt x="301" y="386"/>
                      <a:pt x="387" y="299"/>
                      <a:pt x="387" y="193"/>
                    </a:cubicBezTo>
                    <a:cubicBezTo>
                      <a:pt x="387" y="87"/>
                      <a:pt x="301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6" name="Google Shape;11556;p55"/>
              <p:cNvSpPr/>
              <p:nvPr/>
            </p:nvSpPr>
            <p:spPr>
              <a:xfrm>
                <a:off x="6617900" y="2897075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0" y="387"/>
                      <a:pt x="386" y="300"/>
                      <a:pt x="386" y="194"/>
                    </a:cubicBezTo>
                    <a:cubicBezTo>
                      <a:pt x="386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7" name="Google Shape;11557;p55"/>
              <p:cNvSpPr/>
              <p:nvPr/>
            </p:nvSpPr>
            <p:spPr>
              <a:xfrm>
                <a:off x="6707875" y="2805450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59" y="1"/>
                    </a:moveTo>
                    <a:cubicBezTo>
                      <a:pt x="210" y="1"/>
                      <a:pt x="161" y="20"/>
                      <a:pt x="123" y="58"/>
                    </a:cubicBezTo>
                    <a:cubicBezTo>
                      <a:pt x="1" y="179"/>
                      <a:pt x="87" y="387"/>
                      <a:pt x="260" y="387"/>
                    </a:cubicBezTo>
                    <a:cubicBezTo>
                      <a:pt x="431" y="387"/>
                      <a:pt x="518" y="179"/>
                      <a:pt x="396" y="58"/>
                    </a:cubicBezTo>
                    <a:cubicBezTo>
                      <a:pt x="358" y="20"/>
                      <a:pt x="309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8" name="Google Shape;11558;p55"/>
              <p:cNvSpPr/>
              <p:nvPr/>
            </p:nvSpPr>
            <p:spPr>
              <a:xfrm>
                <a:off x="6465225" y="3049750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299" y="387"/>
                      <a:pt x="386" y="301"/>
                      <a:pt x="386" y="193"/>
                    </a:cubicBezTo>
                    <a:cubicBezTo>
                      <a:pt x="386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9" name="Google Shape;11559;p55"/>
              <p:cNvSpPr/>
              <p:nvPr/>
            </p:nvSpPr>
            <p:spPr>
              <a:xfrm>
                <a:off x="6526275" y="298867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8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0" name="Google Shape;11560;p55"/>
              <p:cNvSpPr/>
              <p:nvPr/>
            </p:nvSpPr>
            <p:spPr>
              <a:xfrm>
                <a:off x="6587375" y="2927625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6"/>
                      <a:pt x="0" y="193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0" y="387"/>
                      <a:pt x="387" y="300"/>
                      <a:pt x="387" y="193"/>
                    </a:cubicBezTo>
                    <a:cubicBezTo>
                      <a:pt x="387" y="86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1" name="Google Shape;11561;p55"/>
              <p:cNvSpPr/>
              <p:nvPr/>
            </p:nvSpPr>
            <p:spPr>
              <a:xfrm>
                <a:off x="6677325" y="2836000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59" y="1"/>
                    </a:moveTo>
                    <a:cubicBezTo>
                      <a:pt x="210" y="1"/>
                      <a:pt x="161" y="19"/>
                      <a:pt x="124" y="57"/>
                    </a:cubicBezTo>
                    <a:cubicBezTo>
                      <a:pt x="1" y="179"/>
                      <a:pt x="87" y="386"/>
                      <a:pt x="260" y="386"/>
                    </a:cubicBezTo>
                    <a:cubicBezTo>
                      <a:pt x="431" y="386"/>
                      <a:pt x="518" y="179"/>
                      <a:pt x="396" y="57"/>
                    </a:cubicBezTo>
                    <a:cubicBezTo>
                      <a:pt x="359" y="19"/>
                      <a:pt x="309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2" name="Google Shape;11562;p55"/>
              <p:cNvSpPr/>
              <p:nvPr/>
            </p:nvSpPr>
            <p:spPr>
              <a:xfrm>
                <a:off x="6740050" y="2774925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3" name="Google Shape;11563;p55"/>
              <p:cNvSpPr/>
              <p:nvPr/>
            </p:nvSpPr>
            <p:spPr>
              <a:xfrm>
                <a:off x="6770600" y="2744375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8"/>
                      <a:pt x="193" y="388"/>
                    </a:cubicBezTo>
                    <a:cubicBezTo>
                      <a:pt x="299" y="388"/>
                      <a:pt x="387" y="301"/>
                      <a:pt x="387" y="193"/>
                    </a:cubicBezTo>
                    <a:cubicBezTo>
                      <a:pt x="387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4" name="Google Shape;11564;p55"/>
              <p:cNvSpPr/>
              <p:nvPr/>
            </p:nvSpPr>
            <p:spPr>
              <a:xfrm>
                <a:off x="6801150" y="2713850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299" y="387"/>
                      <a:pt x="385" y="300"/>
                      <a:pt x="385" y="194"/>
                    </a:cubicBezTo>
                    <a:cubicBezTo>
                      <a:pt x="385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5" name="Google Shape;11565;p55"/>
              <p:cNvSpPr/>
              <p:nvPr/>
            </p:nvSpPr>
            <p:spPr>
              <a:xfrm>
                <a:off x="6831650" y="2683325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0"/>
                      <a:pt x="87" y="386"/>
                      <a:pt x="194" y="386"/>
                    </a:cubicBezTo>
                    <a:cubicBezTo>
                      <a:pt x="301" y="386"/>
                      <a:pt x="387" y="300"/>
                      <a:pt x="387" y="193"/>
                    </a:cubicBezTo>
                    <a:cubicBezTo>
                      <a:pt x="387" y="87"/>
                      <a:pt x="301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6" name="Google Shape;11566;p55"/>
              <p:cNvSpPr/>
              <p:nvPr/>
            </p:nvSpPr>
            <p:spPr>
              <a:xfrm>
                <a:off x="6648450" y="2866525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299" y="387"/>
                      <a:pt x="386" y="301"/>
                      <a:pt x="386" y="195"/>
                    </a:cubicBezTo>
                    <a:cubicBezTo>
                      <a:pt x="386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7" name="Google Shape;11567;p55"/>
              <p:cNvSpPr/>
              <p:nvPr/>
            </p:nvSpPr>
            <p:spPr>
              <a:xfrm>
                <a:off x="6524725" y="3048200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299"/>
                      <a:pt x="87" y="386"/>
                      <a:pt x="193" y="386"/>
                    </a:cubicBezTo>
                    <a:cubicBezTo>
                      <a:pt x="301" y="386"/>
                      <a:pt x="387" y="299"/>
                      <a:pt x="387" y="193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8" name="Google Shape;11568;p55"/>
              <p:cNvSpPr/>
              <p:nvPr/>
            </p:nvSpPr>
            <p:spPr>
              <a:xfrm>
                <a:off x="6585825" y="2987100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299" y="387"/>
                      <a:pt x="385" y="301"/>
                      <a:pt x="385" y="195"/>
                    </a:cubicBezTo>
                    <a:cubicBezTo>
                      <a:pt x="385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9" name="Google Shape;11569;p55"/>
              <p:cNvSpPr/>
              <p:nvPr/>
            </p:nvSpPr>
            <p:spPr>
              <a:xfrm>
                <a:off x="6646875" y="2926050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300"/>
                      <a:pt x="86" y="386"/>
                      <a:pt x="194" y="386"/>
                    </a:cubicBezTo>
                    <a:cubicBezTo>
                      <a:pt x="300" y="386"/>
                      <a:pt x="387" y="300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0" name="Google Shape;11570;p55"/>
              <p:cNvSpPr/>
              <p:nvPr/>
            </p:nvSpPr>
            <p:spPr>
              <a:xfrm>
                <a:off x="6736875" y="2834425"/>
                <a:ext cx="129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88" extrusionOk="0">
                    <a:moveTo>
                      <a:pt x="258" y="1"/>
                    </a:moveTo>
                    <a:cubicBezTo>
                      <a:pt x="209" y="1"/>
                      <a:pt x="159" y="20"/>
                      <a:pt x="122" y="57"/>
                    </a:cubicBezTo>
                    <a:cubicBezTo>
                      <a:pt x="0" y="179"/>
                      <a:pt x="87" y="387"/>
                      <a:pt x="258" y="387"/>
                    </a:cubicBezTo>
                    <a:cubicBezTo>
                      <a:pt x="431" y="387"/>
                      <a:pt x="516" y="179"/>
                      <a:pt x="394" y="57"/>
                    </a:cubicBezTo>
                    <a:cubicBezTo>
                      <a:pt x="356" y="20"/>
                      <a:pt x="307" y="1"/>
                      <a:pt x="258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1" name="Google Shape;11571;p55"/>
              <p:cNvSpPr/>
              <p:nvPr/>
            </p:nvSpPr>
            <p:spPr>
              <a:xfrm>
                <a:off x="6494175" y="30787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9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2" name="Google Shape;11572;p55"/>
              <p:cNvSpPr/>
              <p:nvPr/>
            </p:nvSpPr>
            <p:spPr>
              <a:xfrm>
                <a:off x="6555275" y="30176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3" name="Google Shape;11573;p55"/>
              <p:cNvSpPr/>
              <p:nvPr/>
            </p:nvSpPr>
            <p:spPr>
              <a:xfrm>
                <a:off x="6616350" y="2956575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299" y="387"/>
                      <a:pt x="386" y="300"/>
                      <a:pt x="386" y="194"/>
                    </a:cubicBezTo>
                    <a:cubicBezTo>
                      <a:pt x="386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4" name="Google Shape;11574;p55"/>
              <p:cNvSpPr/>
              <p:nvPr/>
            </p:nvSpPr>
            <p:spPr>
              <a:xfrm>
                <a:off x="6707950" y="286497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5" name="Google Shape;11575;p55"/>
              <p:cNvSpPr/>
              <p:nvPr/>
            </p:nvSpPr>
            <p:spPr>
              <a:xfrm>
                <a:off x="6769050" y="2803875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299" y="387"/>
                      <a:pt x="385" y="301"/>
                      <a:pt x="385" y="195"/>
                    </a:cubicBezTo>
                    <a:cubicBezTo>
                      <a:pt x="385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6" name="Google Shape;11576;p55"/>
              <p:cNvSpPr/>
              <p:nvPr/>
            </p:nvSpPr>
            <p:spPr>
              <a:xfrm>
                <a:off x="6797925" y="2773350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59" y="1"/>
                    </a:moveTo>
                    <a:cubicBezTo>
                      <a:pt x="209" y="1"/>
                      <a:pt x="160" y="20"/>
                      <a:pt x="123" y="58"/>
                    </a:cubicBezTo>
                    <a:cubicBezTo>
                      <a:pt x="0" y="179"/>
                      <a:pt x="87" y="387"/>
                      <a:pt x="259" y="387"/>
                    </a:cubicBezTo>
                    <a:cubicBezTo>
                      <a:pt x="431" y="387"/>
                      <a:pt x="517" y="179"/>
                      <a:pt x="396" y="58"/>
                    </a:cubicBezTo>
                    <a:cubicBezTo>
                      <a:pt x="358" y="20"/>
                      <a:pt x="308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7" name="Google Shape;11577;p55"/>
              <p:cNvSpPr/>
              <p:nvPr/>
            </p:nvSpPr>
            <p:spPr>
              <a:xfrm>
                <a:off x="6830100" y="2742825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299"/>
                      <a:pt x="87" y="386"/>
                      <a:pt x="194" y="386"/>
                    </a:cubicBezTo>
                    <a:cubicBezTo>
                      <a:pt x="300" y="386"/>
                      <a:pt x="387" y="299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8" name="Google Shape;11578;p55"/>
              <p:cNvSpPr/>
              <p:nvPr/>
            </p:nvSpPr>
            <p:spPr>
              <a:xfrm>
                <a:off x="6860650" y="2712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6"/>
                      <a:pt x="0" y="193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300" y="387"/>
                      <a:pt x="387" y="300"/>
                      <a:pt x="387" y="193"/>
                    </a:cubicBezTo>
                    <a:cubicBezTo>
                      <a:pt x="387" y="86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9" name="Google Shape;11579;p55"/>
              <p:cNvSpPr/>
              <p:nvPr/>
            </p:nvSpPr>
            <p:spPr>
              <a:xfrm>
                <a:off x="6677400" y="289552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299"/>
                      <a:pt x="87" y="387"/>
                      <a:pt x="193" y="387"/>
                    </a:cubicBezTo>
                    <a:cubicBezTo>
                      <a:pt x="301" y="387"/>
                      <a:pt x="387" y="299"/>
                      <a:pt x="387" y="193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0" name="Google Shape;11580;p55"/>
              <p:cNvSpPr/>
              <p:nvPr/>
            </p:nvSpPr>
            <p:spPr>
              <a:xfrm>
                <a:off x="6552050" y="3077175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60" y="0"/>
                    </a:moveTo>
                    <a:cubicBezTo>
                      <a:pt x="210" y="0"/>
                      <a:pt x="161" y="19"/>
                      <a:pt x="123" y="57"/>
                    </a:cubicBezTo>
                    <a:cubicBezTo>
                      <a:pt x="0" y="178"/>
                      <a:pt x="87" y="386"/>
                      <a:pt x="260" y="386"/>
                    </a:cubicBezTo>
                    <a:cubicBezTo>
                      <a:pt x="431" y="386"/>
                      <a:pt x="517" y="178"/>
                      <a:pt x="396" y="57"/>
                    </a:cubicBezTo>
                    <a:cubicBezTo>
                      <a:pt x="358" y="19"/>
                      <a:pt x="309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1" name="Google Shape;11581;p55"/>
              <p:cNvSpPr/>
              <p:nvPr/>
            </p:nvSpPr>
            <p:spPr>
              <a:xfrm>
                <a:off x="6614775" y="3016100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299"/>
                      <a:pt x="87" y="386"/>
                      <a:pt x="194" y="386"/>
                    </a:cubicBezTo>
                    <a:cubicBezTo>
                      <a:pt x="300" y="386"/>
                      <a:pt x="387" y="299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2" name="Google Shape;11582;p55"/>
              <p:cNvSpPr/>
              <p:nvPr/>
            </p:nvSpPr>
            <p:spPr>
              <a:xfrm>
                <a:off x="6675850" y="295502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6"/>
                      <a:pt x="1" y="193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299" y="387"/>
                      <a:pt x="387" y="300"/>
                      <a:pt x="387" y="193"/>
                    </a:cubicBezTo>
                    <a:cubicBezTo>
                      <a:pt x="387" y="86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3" name="Google Shape;11583;p55"/>
              <p:cNvSpPr/>
              <p:nvPr/>
            </p:nvSpPr>
            <p:spPr>
              <a:xfrm>
                <a:off x="6767450" y="2863425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299"/>
                      <a:pt x="87" y="385"/>
                      <a:pt x="193" y="385"/>
                    </a:cubicBezTo>
                    <a:cubicBezTo>
                      <a:pt x="301" y="385"/>
                      <a:pt x="387" y="299"/>
                      <a:pt x="387" y="193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4" name="Google Shape;11584;p55"/>
              <p:cNvSpPr/>
              <p:nvPr/>
            </p:nvSpPr>
            <p:spPr>
              <a:xfrm>
                <a:off x="6523175" y="3107700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299" y="387"/>
                      <a:pt x="385" y="301"/>
                      <a:pt x="385" y="193"/>
                    </a:cubicBezTo>
                    <a:cubicBezTo>
                      <a:pt x="385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5" name="Google Shape;11585;p55"/>
              <p:cNvSpPr/>
              <p:nvPr/>
            </p:nvSpPr>
            <p:spPr>
              <a:xfrm>
                <a:off x="6584225" y="30466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6" name="Google Shape;11586;p55"/>
              <p:cNvSpPr/>
              <p:nvPr/>
            </p:nvSpPr>
            <p:spPr>
              <a:xfrm>
                <a:off x="6645300" y="29855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7" name="Google Shape;11587;p55"/>
              <p:cNvSpPr/>
              <p:nvPr/>
            </p:nvSpPr>
            <p:spPr>
              <a:xfrm>
                <a:off x="6736900" y="2893925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8" name="Google Shape;11588;p55"/>
              <p:cNvSpPr/>
              <p:nvPr/>
            </p:nvSpPr>
            <p:spPr>
              <a:xfrm>
                <a:off x="6798000" y="2832875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299"/>
                      <a:pt x="87" y="385"/>
                      <a:pt x="193" y="385"/>
                    </a:cubicBezTo>
                    <a:cubicBezTo>
                      <a:pt x="300" y="385"/>
                      <a:pt x="387" y="299"/>
                      <a:pt x="387" y="193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9" name="Google Shape;11589;p55"/>
              <p:cNvSpPr/>
              <p:nvPr/>
            </p:nvSpPr>
            <p:spPr>
              <a:xfrm>
                <a:off x="6828550" y="2802325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299" y="387"/>
                      <a:pt x="387" y="301"/>
                      <a:pt x="387" y="193"/>
                    </a:cubicBezTo>
                    <a:cubicBezTo>
                      <a:pt x="387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0" name="Google Shape;11590;p55"/>
              <p:cNvSpPr/>
              <p:nvPr/>
            </p:nvSpPr>
            <p:spPr>
              <a:xfrm>
                <a:off x="6859075" y="2771775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299" y="387"/>
                      <a:pt x="386" y="301"/>
                      <a:pt x="386" y="195"/>
                    </a:cubicBezTo>
                    <a:cubicBezTo>
                      <a:pt x="386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1" name="Google Shape;11591;p55"/>
              <p:cNvSpPr/>
              <p:nvPr/>
            </p:nvSpPr>
            <p:spPr>
              <a:xfrm>
                <a:off x="6887950" y="2741250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60" y="1"/>
                    </a:moveTo>
                    <a:cubicBezTo>
                      <a:pt x="210" y="1"/>
                      <a:pt x="161" y="20"/>
                      <a:pt x="124" y="58"/>
                    </a:cubicBezTo>
                    <a:cubicBezTo>
                      <a:pt x="1" y="179"/>
                      <a:pt x="87" y="387"/>
                      <a:pt x="260" y="387"/>
                    </a:cubicBezTo>
                    <a:cubicBezTo>
                      <a:pt x="431" y="387"/>
                      <a:pt x="518" y="179"/>
                      <a:pt x="397" y="58"/>
                    </a:cubicBezTo>
                    <a:cubicBezTo>
                      <a:pt x="359" y="20"/>
                      <a:pt x="309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2" name="Google Shape;11592;p55"/>
              <p:cNvSpPr/>
              <p:nvPr/>
            </p:nvSpPr>
            <p:spPr>
              <a:xfrm>
                <a:off x="6704775" y="2924500"/>
                <a:ext cx="129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86" extrusionOk="0">
                    <a:moveTo>
                      <a:pt x="258" y="0"/>
                    </a:moveTo>
                    <a:cubicBezTo>
                      <a:pt x="209" y="0"/>
                      <a:pt x="159" y="19"/>
                      <a:pt x="122" y="57"/>
                    </a:cubicBezTo>
                    <a:cubicBezTo>
                      <a:pt x="0" y="178"/>
                      <a:pt x="85" y="386"/>
                      <a:pt x="258" y="386"/>
                    </a:cubicBezTo>
                    <a:cubicBezTo>
                      <a:pt x="429" y="386"/>
                      <a:pt x="516" y="178"/>
                      <a:pt x="394" y="57"/>
                    </a:cubicBezTo>
                    <a:cubicBezTo>
                      <a:pt x="357" y="19"/>
                      <a:pt x="307" y="0"/>
                      <a:pt x="258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3" name="Google Shape;11593;p55"/>
              <p:cNvSpPr/>
              <p:nvPr/>
            </p:nvSpPr>
            <p:spPr>
              <a:xfrm>
                <a:off x="6582675" y="310615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299"/>
                      <a:pt x="87" y="387"/>
                      <a:pt x="193" y="387"/>
                    </a:cubicBezTo>
                    <a:cubicBezTo>
                      <a:pt x="300" y="387"/>
                      <a:pt x="387" y="299"/>
                      <a:pt x="387" y="193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4" name="Google Shape;11594;p55"/>
              <p:cNvSpPr/>
              <p:nvPr/>
            </p:nvSpPr>
            <p:spPr>
              <a:xfrm>
                <a:off x="6642125" y="3045075"/>
                <a:ext cx="129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87" extrusionOk="0">
                    <a:moveTo>
                      <a:pt x="258" y="0"/>
                    </a:moveTo>
                    <a:cubicBezTo>
                      <a:pt x="209" y="0"/>
                      <a:pt x="160" y="19"/>
                      <a:pt x="122" y="56"/>
                    </a:cubicBezTo>
                    <a:cubicBezTo>
                      <a:pt x="1" y="179"/>
                      <a:pt x="85" y="386"/>
                      <a:pt x="258" y="386"/>
                    </a:cubicBezTo>
                    <a:cubicBezTo>
                      <a:pt x="430" y="386"/>
                      <a:pt x="516" y="179"/>
                      <a:pt x="395" y="56"/>
                    </a:cubicBezTo>
                    <a:cubicBezTo>
                      <a:pt x="357" y="19"/>
                      <a:pt x="308" y="0"/>
                      <a:pt x="258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5" name="Google Shape;11595;p55"/>
              <p:cNvSpPr/>
              <p:nvPr/>
            </p:nvSpPr>
            <p:spPr>
              <a:xfrm>
                <a:off x="6704800" y="298397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8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6" name="Google Shape;11596;p55"/>
              <p:cNvSpPr/>
              <p:nvPr/>
            </p:nvSpPr>
            <p:spPr>
              <a:xfrm>
                <a:off x="6796450" y="2892375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299" y="387"/>
                      <a:pt x="385" y="300"/>
                      <a:pt x="385" y="194"/>
                    </a:cubicBezTo>
                    <a:cubicBezTo>
                      <a:pt x="385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7" name="Google Shape;11597;p55"/>
              <p:cNvSpPr/>
              <p:nvPr/>
            </p:nvSpPr>
            <p:spPr>
              <a:xfrm>
                <a:off x="6552125" y="3136675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4"/>
                    </a:cubicBezTo>
                    <a:cubicBezTo>
                      <a:pt x="0" y="300"/>
                      <a:pt x="87" y="386"/>
                      <a:pt x="194" y="386"/>
                    </a:cubicBezTo>
                    <a:cubicBezTo>
                      <a:pt x="301" y="386"/>
                      <a:pt x="387" y="300"/>
                      <a:pt x="387" y="194"/>
                    </a:cubicBezTo>
                    <a:cubicBezTo>
                      <a:pt x="387" y="87"/>
                      <a:pt x="301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8" name="Google Shape;11598;p55"/>
              <p:cNvSpPr/>
              <p:nvPr/>
            </p:nvSpPr>
            <p:spPr>
              <a:xfrm>
                <a:off x="6613225" y="3075600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3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299" y="387"/>
                      <a:pt x="385" y="301"/>
                      <a:pt x="385" y="193"/>
                    </a:cubicBezTo>
                    <a:cubicBezTo>
                      <a:pt x="385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9" name="Google Shape;11599;p55"/>
              <p:cNvSpPr/>
              <p:nvPr/>
            </p:nvSpPr>
            <p:spPr>
              <a:xfrm>
                <a:off x="6672625" y="3014525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60" y="1"/>
                    </a:moveTo>
                    <a:cubicBezTo>
                      <a:pt x="210" y="1"/>
                      <a:pt x="161" y="20"/>
                      <a:pt x="124" y="58"/>
                    </a:cubicBezTo>
                    <a:cubicBezTo>
                      <a:pt x="1" y="179"/>
                      <a:pt x="87" y="386"/>
                      <a:pt x="260" y="386"/>
                    </a:cubicBezTo>
                    <a:cubicBezTo>
                      <a:pt x="431" y="386"/>
                      <a:pt x="518" y="179"/>
                      <a:pt x="397" y="58"/>
                    </a:cubicBezTo>
                    <a:cubicBezTo>
                      <a:pt x="359" y="20"/>
                      <a:pt x="309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0" name="Google Shape;11600;p55"/>
              <p:cNvSpPr/>
              <p:nvPr/>
            </p:nvSpPr>
            <p:spPr>
              <a:xfrm>
                <a:off x="6765900" y="2922925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299" y="387"/>
                      <a:pt x="387" y="300"/>
                      <a:pt x="387" y="193"/>
                    </a:cubicBezTo>
                    <a:cubicBezTo>
                      <a:pt x="387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1" name="Google Shape;11601;p55"/>
              <p:cNvSpPr/>
              <p:nvPr/>
            </p:nvSpPr>
            <p:spPr>
              <a:xfrm>
                <a:off x="6826950" y="2861825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2" name="Google Shape;11602;p55"/>
              <p:cNvSpPr/>
              <p:nvPr/>
            </p:nvSpPr>
            <p:spPr>
              <a:xfrm>
                <a:off x="6857500" y="2831325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299"/>
                      <a:pt x="87" y="385"/>
                      <a:pt x="194" y="385"/>
                    </a:cubicBezTo>
                    <a:cubicBezTo>
                      <a:pt x="300" y="385"/>
                      <a:pt x="387" y="299"/>
                      <a:pt x="387" y="193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3" name="Google Shape;11603;p55"/>
              <p:cNvSpPr/>
              <p:nvPr/>
            </p:nvSpPr>
            <p:spPr>
              <a:xfrm>
                <a:off x="6888025" y="2800775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299"/>
                      <a:pt x="87" y="386"/>
                      <a:pt x="193" y="386"/>
                    </a:cubicBezTo>
                    <a:cubicBezTo>
                      <a:pt x="301" y="386"/>
                      <a:pt x="388" y="299"/>
                      <a:pt x="388" y="193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4" name="Google Shape;11604;p55"/>
              <p:cNvSpPr/>
              <p:nvPr/>
            </p:nvSpPr>
            <p:spPr>
              <a:xfrm>
                <a:off x="6916950" y="2770225"/>
                <a:ext cx="129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88" extrusionOk="0">
                    <a:moveTo>
                      <a:pt x="258" y="0"/>
                    </a:moveTo>
                    <a:cubicBezTo>
                      <a:pt x="209" y="0"/>
                      <a:pt x="160" y="19"/>
                      <a:pt x="122" y="57"/>
                    </a:cubicBezTo>
                    <a:cubicBezTo>
                      <a:pt x="1" y="178"/>
                      <a:pt x="85" y="387"/>
                      <a:pt x="258" y="387"/>
                    </a:cubicBezTo>
                    <a:cubicBezTo>
                      <a:pt x="430" y="387"/>
                      <a:pt x="516" y="178"/>
                      <a:pt x="395" y="57"/>
                    </a:cubicBezTo>
                    <a:cubicBezTo>
                      <a:pt x="357" y="19"/>
                      <a:pt x="308" y="0"/>
                      <a:pt x="258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5" name="Google Shape;11605;p55"/>
              <p:cNvSpPr/>
              <p:nvPr/>
            </p:nvSpPr>
            <p:spPr>
              <a:xfrm>
                <a:off x="6735350" y="2953450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0"/>
                      <a:pt x="87" y="386"/>
                      <a:pt x="193" y="386"/>
                    </a:cubicBezTo>
                    <a:cubicBezTo>
                      <a:pt x="301" y="386"/>
                      <a:pt x="387" y="300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6" name="Google Shape;11606;p55"/>
              <p:cNvSpPr/>
              <p:nvPr/>
            </p:nvSpPr>
            <p:spPr>
              <a:xfrm>
                <a:off x="6611650" y="3135100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299" y="387"/>
                      <a:pt x="386" y="300"/>
                      <a:pt x="386" y="194"/>
                    </a:cubicBezTo>
                    <a:cubicBezTo>
                      <a:pt x="386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7" name="Google Shape;11607;p55"/>
              <p:cNvSpPr/>
              <p:nvPr/>
            </p:nvSpPr>
            <p:spPr>
              <a:xfrm>
                <a:off x="6672700" y="30740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8" name="Google Shape;11608;p55"/>
              <p:cNvSpPr/>
              <p:nvPr/>
            </p:nvSpPr>
            <p:spPr>
              <a:xfrm>
                <a:off x="6732175" y="3012975"/>
                <a:ext cx="129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87" extrusionOk="0">
                    <a:moveTo>
                      <a:pt x="258" y="0"/>
                    </a:moveTo>
                    <a:cubicBezTo>
                      <a:pt x="209" y="0"/>
                      <a:pt x="159" y="19"/>
                      <a:pt x="122" y="56"/>
                    </a:cubicBezTo>
                    <a:cubicBezTo>
                      <a:pt x="0" y="177"/>
                      <a:pt x="87" y="386"/>
                      <a:pt x="258" y="386"/>
                    </a:cubicBezTo>
                    <a:cubicBezTo>
                      <a:pt x="431" y="386"/>
                      <a:pt x="516" y="177"/>
                      <a:pt x="394" y="56"/>
                    </a:cubicBezTo>
                    <a:cubicBezTo>
                      <a:pt x="356" y="19"/>
                      <a:pt x="307" y="0"/>
                      <a:pt x="258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9" name="Google Shape;11609;p55"/>
              <p:cNvSpPr/>
              <p:nvPr/>
            </p:nvSpPr>
            <p:spPr>
              <a:xfrm>
                <a:off x="6825400" y="2921350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0"/>
                      <a:pt x="87" y="386"/>
                      <a:pt x="194" y="386"/>
                    </a:cubicBezTo>
                    <a:cubicBezTo>
                      <a:pt x="300" y="386"/>
                      <a:pt x="387" y="300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0" name="Google Shape;11610;p55"/>
              <p:cNvSpPr/>
              <p:nvPr/>
            </p:nvSpPr>
            <p:spPr>
              <a:xfrm>
                <a:off x="6581125" y="3165650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6" y="0"/>
                      <a:pt x="0" y="86"/>
                      <a:pt x="0" y="193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299" y="387"/>
                      <a:pt x="385" y="300"/>
                      <a:pt x="385" y="193"/>
                    </a:cubicBezTo>
                    <a:cubicBezTo>
                      <a:pt x="385" y="86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1" name="Google Shape;11611;p55"/>
              <p:cNvSpPr/>
              <p:nvPr/>
            </p:nvSpPr>
            <p:spPr>
              <a:xfrm>
                <a:off x="6640525" y="3104575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60" y="0"/>
                    </a:moveTo>
                    <a:cubicBezTo>
                      <a:pt x="210" y="0"/>
                      <a:pt x="161" y="19"/>
                      <a:pt x="124" y="57"/>
                    </a:cubicBezTo>
                    <a:cubicBezTo>
                      <a:pt x="1" y="178"/>
                      <a:pt x="87" y="386"/>
                      <a:pt x="260" y="386"/>
                    </a:cubicBezTo>
                    <a:cubicBezTo>
                      <a:pt x="431" y="386"/>
                      <a:pt x="518" y="178"/>
                      <a:pt x="397" y="57"/>
                    </a:cubicBezTo>
                    <a:cubicBezTo>
                      <a:pt x="359" y="19"/>
                      <a:pt x="309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2" name="Google Shape;11612;p55"/>
              <p:cNvSpPr/>
              <p:nvPr/>
            </p:nvSpPr>
            <p:spPr>
              <a:xfrm>
                <a:off x="6703250" y="3043500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299"/>
                      <a:pt x="87" y="386"/>
                      <a:pt x="193" y="386"/>
                    </a:cubicBezTo>
                    <a:cubicBezTo>
                      <a:pt x="301" y="386"/>
                      <a:pt x="387" y="299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3" name="Google Shape;11613;p55"/>
              <p:cNvSpPr/>
              <p:nvPr/>
            </p:nvSpPr>
            <p:spPr>
              <a:xfrm>
                <a:off x="6794850" y="2951875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5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4" name="Google Shape;11614;p55"/>
              <p:cNvSpPr/>
              <p:nvPr/>
            </p:nvSpPr>
            <p:spPr>
              <a:xfrm>
                <a:off x="6855950" y="2890825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3"/>
                    </a:cubicBezTo>
                    <a:cubicBezTo>
                      <a:pt x="0" y="299"/>
                      <a:pt x="86" y="387"/>
                      <a:pt x="193" y="387"/>
                    </a:cubicBezTo>
                    <a:cubicBezTo>
                      <a:pt x="300" y="387"/>
                      <a:pt x="387" y="299"/>
                      <a:pt x="387" y="193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5" name="Google Shape;11615;p55"/>
              <p:cNvSpPr/>
              <p:nvPr/>
            </p:nvSpPr>
            <p:spPr>
              <a:xfrm>
                <a:off x="6886475" y="2860275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299" y="387"/>
                      <a:pt x="386" y="301"/>
                      <a:pt x="386" y="193"/>
                    </a:cubicBezTo>
                    <a:cubicBezTo>
                      <a:pt x="386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6" name="Google Shape;11616;p55"/>
              <p:cNvSpPr/>
              <p:nvPr/>
            </p:nvSpPr>
            <p:spPr>
              <a:xfrm>
                <a:off x="6917000" y="2829725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7" name="Google Shape;11617;p55"/>
              <p:cNvSpPr/>
              <p:nvPr/>
            </p:nvSpPr>
            <p:spPr>
              <a:xfrm>
                <a:off x="6947525" y="2799175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8" name="Google Shape;11618;p55"/>
              <p:cNvSpPr/>
              <p:nvPr/>
            </p:nvSpPr>
            <p:spPr>
              <a:xfrm>
                <a:off x="6764350" y="2982400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8"/>
                      <a:pt x="193" y="388"/>
                    </a:cubicBezTo>
                    <a:cubicBezTo>
                      <a:pt x="299" y="388"/>
                      <a:pt x="385" y="301"/>
                      <a:pt x="385" y="193"/>
                    </a:cubicBezTo>
                    <a:cubicBezTo>
                      <a:pt x="385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9" name="Google Shape;11619;p55"/>
              <p:cNvSpPr/>
              <p:nvPr/>
            </p:nvSpPr>
            <p:spPr>
              <a:xfrm>
                <a:off x="6640600" y="3164075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0"/>
                      <a:pt x="87" y="386"/>
                      <a:pt x="193" y="386"/>
                    </a:cubicBezTo>
                    <a:cubicBezTo>
                      <a:pt x="301" y="386"/>
                      <a:pt x="388" y="300"/>
                      <a:pt x="388" y="193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0" name="Google Shape;11620;p55"/>
              <p:cNvSpPr/>
              <p:nvPr/>
            </p:nvSpPr>
            <p:spPr>
              <a:xfrm>
                <a:off x="6701700" y="3103000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299" y="387"/>
                      <a:pt x="386" y="301"/>
                      <a:pt x="386" y="193"/>
                    </a:cubicBezTo>
                    <a:cubicBezTo>
                      <a:pt x="386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1" name="Google Shape;11621;p55"/>
              <p:cNvSpPr/>
              <p:nvPr/>
            </p:nvSpPr>
            <p:spPr>
              <a:xfrm>
                <a:off x="6762750" y="30419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2" name="Google Shape;11622;p55"/>
              <p:cNvSpPr/>
              <p:nvPr/>
            </p:nvSpPr>
            <p:spPr>
              <a:xfrm>
                <a:off x="6854350" y="2950325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8" y="0"/>
                      <a:pt x="0" y="86"/>
                      <a:pt x="0" y="193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1" y="387"/>
                      <a:pt x="387" y="300"/>
                      <a:pt x="387" y="193"/>
                    </a:cubicBezTo>
                    <a:cubicBezTo>
                      <a:pt x="387" y="86"/>
                      <a:pt x="301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3" name="Google Shape;11623;p55"/>
              <p:cNvSpPr/>
              <p:nvPr/>
            </p:nvSpPr>
            <p:spPr>
              <a:xfrm>
                <a:off x="6608450" y="3194600"/>
                <a:ext cx="129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87" extrusionOk="0">
                    <a:moveTo>
                      <a:pt x="258" y="1"/>
                    </a:moveTo>
                    <a:cubicBezTo>
                      <a:pt x="209" y="1"/>
                      <a:pt x="159" y="20"/>
                      <a:pt x="121" y="58"/>
                    </a:cubicBezTo>
                    <a:cubicBezTo>
                      <a:pt x="0" y="179"/>
                      <a:pt x="86" y="387"/>
                      <a:pt x="259" y="387"/>
                    </a:cubicBezTo>
                    <a:cubicBezTo>
                      <a:pt x="431" y="387"/>
                      <a:pt x="517" y="179"/>
                      <a:pt x="396" y="58"/>
                    </a:cubicBezTo>
                    <a:cubicBezTo>
                      <a:pt x="358" y="20"/>
                      <a:pt x="308" y="1"/>
                      <a:pt x="258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4" name="Google Shape;11624;p55"/>
              <p:cNvSpPr/>
              <p:nvPr/>
            </p:nvSpPr>
            <p:spPr>
              <a:xfrm>
                <a:off x="6671150" y="31335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299" y="387"/>
                      <a:pt x="387" y="300"/>
                      <a:pt x="387" y="193"/>
                    </a:cubicBezTo>
                    <a:cubicBezTo>
                      <a:pt x="387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5" name="Google Shape;11625;p55"/>
              <p:cNvSpPr/>
              <p:nvPr/>
            </p:nvSpPr>
            <p:spPr>
              <a:xfrm>
                <a:off x="6732200" y="30724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6" name="Google Shape;11626;p55"/>
              <p:cNvSpPr/>
              <p:nvPr/>
            </p:nvSpPr>
            <p:spPr>
              <a:xfrm>
                <a:off x="6822200" y="2980850"/>
                <a:ext cx="129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88" extrusionOk="0">
                    <a:moveTo>
                      <a:pt x="259" y="0"/>
                    </a:moveTo>
                    <a:cubicBezTo>
                      <a:pt x="209" y="0"/>
                      <a:pt x="160" y="19"/>
                      <a:pt x="122" y="57"/>
                    </a:cubicBezTo>
                    <a:cubicBezTo>
                      <a:pt x="1" y="178"/>
                      <a:pt x="86" y="387"/>
                      <a:pt x="259" y="387"/>
                    </a:cubicBezTo>
                    <a:cubicBezTo>
                      <a:pt x="430" y="387"/>
                      <a:pt x="516" y="178"/>
                      <a:pt x="395" y="57"/>
                    </a:cubicBezTo>
                    <a:cubicBezTo>
                      <a:pt x="357" y="19"/>
                      <a:pt x="308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7" name="Google Shape;11627;p55"/>
              <p:cNvSpPr/>
              <p:nvPr/>
            </p:nvSpPr>
            <p:spPr>
              <a:xfrm>
                <a:off x="6884900" y="2919775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8" name="Google Shape;11628;p55"/>
              <p:cNvSpPr/>
              <p:nvPr/>
            </p:nvSpPr>
            <p:spPr>
              <a:xfrm>
                <a:off x="6915425" y="2889225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9" name="Google Shape;11629;p55"/>
              <p:cNvSpPr/>
              <p:nvPr/>
            </p:nvSpPr>
            <p:spPr>
              <a:xfrm>
                <a:off x="6944350" y="2858700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59" y="1"/>
                    </a:moveTo>
                    <a:cubicBezTo>
                      <a:pt x="209" y="1"/>
                      <a:pt x="160" y="19"/>
                      <a:pt x="122" y="57"/>
                    </a:cubicBezTo>
                    <a:cubicBezTo>
                      <a:pt x="1" y="179"/>
                      <a:pt x="87" y="386"/>
                      <a:pt x="258" y="386"/>
                    </a:cubicBezTo>
                    <a:cubicBezTo>
                      <a:pt x="431" y="386"/>
                      <a:pt x="517" y="179"/>
                      <a:pt x="395" y="57"/>
                    </a:cubicBezTo>
                    <a:cubicBezTo>
                      <a:pt x="358" y="19"/>
                      <a:pt x="308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0" name="Google Shape;11630;p55"/>
              <p:cNvSpPr/>
              <p:nvPr/>
            </p:nvSpPr>
            <p:spPr>
              <a:xfrm>
                <a:off x="6976525" y="2828175"/>
                <a:ext cx="96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6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299"/>
                      <a:pt x="87" y="386"/>
                      <a:pt x="193" y="386"/>
                    </a:cubicBezTo>
                    <a:cubicBezTo>
                      <a:pt x="299" y="386"/>
                      <a:pt x="386" y="299"/>
                      <a:pt x="386" y="193"/>
                    </a:cubicBezTo>
                    <a:cubicBezTo>
                      <a:pt x="386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1" name="Google Shape;11631;p55"/>
              <p:cNvSpPr/>
              <p:nvPr/>
            </p:nvSpPr>
            <p:spPr>
              <a:xfrm>
                <a:off x="6793300" y="3011400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299"/>
                      <a:pt x="87" y="386"/>
                      <a:pt x="193" y="386"/>
                    </a:cubicBezTo>
                    <a:cubicBezTo>
                      <a:pt x="300" y="386"/>
                      <a:pt x="387" y="299"/>
                      <a:pt x="387" y="193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2" name="Google Shape;11632;p55"/>
              <p:cNvSpPr/>
              <p:nvPr/>
            </p:nvSpPr>
            <p:spPr>
              <a:xfrm>
                <a:off x="6669575" y="319305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6" y="0"/>
                      <a:pt x="0" y="86"/>
                      <a:pt x="0" y="193"/>
                    </a:cubicBezTo>
                    <a:cubicBezTo>
                      <a:pt x="0" y="300"/>
                      <a:pt x="86" y="387"/>
                      <a:pt x="194" y="387"/>
                    </a:cubicBezTo>
                    <a:cubicBezTo>
                      <a:pt x="300" y="387"/>
                      <a:pt x="387" y="300"/>
                      <a:pt x="387" y="193"/>
                    </a:cubicBezTo>
                    <a:cubicBezTo>
                      <a:pt x="387" y="86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3" name="Google Shape;11633;p55"/>
              <p:cNvSpPr/>
              <p:nvPr/>
            </p:nvSpPr>
            <p:spPr>
              <a:xfrm>
                <a:off x="6730650" y="31319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4" name="Google Shape;11634;p55"/>
              <p:cNvSpPr/>
              <p:nvPr/>
            </p:nvSpPr>
            <p:spPr>
              <a:xfrm>
                <a:off x="6791750" y="3070900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299" y="387"/>
                      <a:pt x="385" y="301"/>
                      <a:pt x="385" y="193"/>
                    </a:cubicBezTo>
                    <a:cubicBezTo>
                      <a:pt x="385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5" name="Google Shape;11635;p55"/>
              <p:cNvSpPr/>
              <p:nvPr/>
            </p:nvSpPr>
            <p:spPr>
              <a:xfrm>
                <a:off x="6883325" y="297927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4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0"/>
                      <a:pt x="87" y="387"/>
                      <a:pt x="194" y="387"/>
                    </a:cubicBezTo>
                    <a:cubicBezTo>
                      <a:pt x="301" y="387"/>
                      <a:pt x="388" y="300"/>
                      <a:pt x="388" y="194"/>
                    </a:cubicBezTo>
                    <a:cubicBezTo>
                      <a:pt x="388" y="88"/>
                      <a:pt x="301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6" name="Google Shape;11636;p55"/>
              <p:cNvSpPr/>
              <p:nvPr/>
            </p:nvSpPr>
            <p:spPr>
              <a:xfrm>
                <a:off x="6639050" y="3223575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299" y="387"/>
                      <a:pt x="386" y="301"/>
                      <a:pt x="386" y="193"/>
                    </a:cubicBezTo>
                    <a:cubicBezTo>
                      <a:pt x="386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7" name="Google Shape;11637;p55"/>
              <p:cNvSpPr/>
              <p:nvPr/>
            </p:nvSpPr>
            <p:spPr>
              <a:xfrm>
                <a:off x="6700100" y="31625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8" name="Google Shape;11638;p55"/>
              <p:cNvSpPr/>
              <p:nvPr/>
            </p:nvSpPr>
            <p:spPr>
              <a:xfrm>
                <a:off x="6761200" y="3101450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299"/>
                      <a:pt x="87" y="385"/>
                      <a:pt x="193" y="385"/>
                    </a:cubicBezTo>
                    <a:cubicBezTo>
                      <a:pt x="299" y="385"/>
                      <a:pt x="387" y="299"/>
                      <a:pt x="387" y="193"/>
                    </a:cubicBezTo>
                    <a:cubicBezTo>
                      <a:pt x="387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9" name="Google Shape;11639;p55"/>
              <p:cNvSpPr/>
              <p:nvPr/>
            </p:nvSpPr>
            <p:spPr>
              <a:xfrm>
                <a:off x="6852800" y="30098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0" name="Google Shape;11640;p55"/>
              <p:cNvSpPr/>
              <p:nvPr/>
            </p:nvSpPr>
            <p:spPr>
              <a:xfrm>
                <a:off x="6912250" y="2948750"/>
                <a:ext cx="129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6" extrusionOk="0">
                    <a:moveTo>
                      <a:pt x="259" y="0"/>
                    </a:moveTo>
                    <a:cubicBezTo>
                      <a:pt x="209" y="0"/>
                      <a:pt x="160" y="19"/>
                      <a:pt x="122" y="57"/>
                    </a:cubicBezTo>
                    <a:cubicBezTo>
                      <a:pt x="1" y="178"/>
                      <a:pt x="87" y="386"/>
                      <a:pt x="258" y="386"/>
                    </a:cubicBezTo>
                    <a:cubicBezTo>
                      <a:pt x="431" y="386"/>
                      <a:pt x="517" y="178"/>
                      <a:pt x="395" y="57"/>
                    </a:cubicBezTo>
                    <a:cubicBezTo>
                      <a:pt x="358" y="19"/>
                      <a:pt x="308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1" name="Google Shape;11641;p55"/>
              <p:cNvSpPr/>
              <p:nvPr/>
            </p:nvSpPr>
            <p:spPr>
              <a:xfrm>
                <a:off x="6944425" y="2918225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299" y="387"/>
                      <a:pt x="386" y="300"/>
                      <a:pt x="386" y="193"/>
                    </a:cubicBezTo>
                    <a:cubicBezTo>
                      <a:pt x="386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2" name="Google Shape;11642;p55"/>
              <p:cNvSpPr/>
              <p:nvPr/>
            </p:nvSpPr>
            <p:spPr>
              <a:xfrm>
                <a:off x="6974925" y="288767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3" name="Google Shape;11643;p55"/>
              <p:cNvSpPr/>
              <p:nvPr/>
            </p:nvSpPr>
            <p:spPr>
              <a:xfrm>
                <a:off x="7005475" y="2857125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4" name="Google Shape;11644;p55"/>
              <p:cNvSpPr/>
              <p:nvPr/>
            </p:nvSpPr>
            <p:spPr>
              <a:xfrm>
                <a:off x="6822250" y="30403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5" name="Google Shape;11645;p55"/>
              <p:cNvSpPr/>
              <p:nvPr/>
            </p:nvSpPr>
            <p:spPr>
              <a:xfrm>
                <a:off x="6698550" y="32220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6" name="Google Shape;11646;p55"/>
              <p:cNvSpPr/>
              <p:nvPr/>
            </p:nvSpPr>
            <p:spPr>
              <a:xfrm>
                <a:off x="6759600" y="31609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3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1" y="387"/>
                      <a:pt x="387" y="300"/>
                      <a:pt x="387" y="193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7" name="Google Shape;11647;p55"/>
              <p:cNvSpPr/>
              <p:nvPr/>
            </p:nvSpPr>
            <p:spPr>
              <a:xfrm>
                <a:off x="6820700" y="30998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8" name="Google Shape;11648;p55"/>
              <p:cNvSpPr/>
              <p:nvPr/>
            </p:nvSpPr>
            <p:spPr>
              <a:xfrm>
                <a:off x="6912300" y="30082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9" name="Google Shape;11649;p55"/>
              <p:cNvSpPr/>
              <p:nvPr/>
            </p:nvSpPr>
            <p:spPr>
              <a:xfrm>
                <a:off x="6666375" y="3252550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59" y="1"/>
                    </a:moveTo>
                    <a:cubicBezTo>
                      <a:pt x="210" y="1"/>
                      <a:pt x="160" y="20"/>
                      <a:pt x="122" y="58"/>
                    </a:cubicBezTo>
                    <a:cubicBezTo>
                      <a:pt x="1" y="179"/>
                      <a:pt x="87" y="386"/>
                      <a:pt x="258" y="386"/>
                    </a:cubicBezTo>
                    <a:cubicBezTo>
                      <a:pt x="431" y="386"/>
                      <a:pt x="518" y="179"/>
                      <a:pt x="396" y="58"/>
                    </a:cubicBezTo>
                    <a:cubicBezTo>
                      <a:pt x="358" y="20"/>
                      <a:pt x="309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0" name="Google Shape;11650;p55"/>
              <p:cNvSpPr/>
              <p:nvPr/>
            </p:nvSpPr>
            <p:spPr>
              <a:xfrm>
                <a:off x="6729100" y="3191475"/>
                <a:ext cx="96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6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0"/>
                      <a:pt x="87" y="386"/>
                      <a:pt x="193" y="386"/>
                    </a:cubicBezTo>
                    <a:cubicBezTo>
                      <a:pt x="299" y="386"/>
                      <a:pt x="386" y="300"/>
                      <a:pt x="386" y="193"/>
                    </a:cubicBezTo>
                    <a:cubicBezTo>
                      <a:pt x="386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1" name="Google Shape;11651;p55"/>
              <p:cNvSpPr/>
              <p:nvPr/>
            </p:nvSpPr>
            <p:spPr>
              <a:xfrm>
                <a:off x="6790150" y="31304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2" name="Google Shape;11652;p55"/>
              <p:cNvSpPr/>
              <p:nvPr/>
            </p:nvSpPr>
            <p:spPr>
              <a:xfrm>
                <a:off x="6880150" y="3038775"/>
                <a:ext cx="129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87" extrusionOk="0">
                    <a:moveTo>
                      <a:pt x="258" y="1"/>
                    </a:moveTo>
                    <a:cubicBezTo>
                      <a:pt x="209" y="1"/>
                      <a:pt x="160" y="20"/>
                      <a:pt x="122" y="58"/>
                    </a:cubicBezTo>
                    <a:cubicBezTo>
                      <a:pt x="1" y="179"/>
                      <a:pt x="87" y="387"/>
                      <a:pt x="258" y="387"/>
                    </a:cubicBezTo>
                    <a:cubicBezTo>
                      <a:pt x="431" y="387"/>
                      <a:pt x="516" y="179"/>
                      <a:pt x="395" y="58"/>
                    </a:cubicBezTo>
                    <a:cubicBezTo>
                      <a:pt x="357" y="20"/>
                      <a:pt x="308" y="1"/>
                      <a:pt x="258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3" name="Google Shape;11653;p55"/>
              <p:cNvSpPr/>
              <p:nvPr/>
            </p:nvSpPr>
            <p:spPr>
              <a:xfrm>
                <a:off x="6942825" y="297772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1" y="86"/>
                      <a:pt x="1" y="193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1" y="387"/>
                      <a:pt x="387" y="300"/>
                      <a:pt x="387" y="193"/>
                    </a:cubicBezTo>
                    <a:cubicBezTo>
                      <a:pt x="387" y="86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4" name="Google Shape;11654;p55"/>
              <p:cNvSpPr/>
              <p:nvPr/>
            </p:nvSpPr>
            <p:spPr>
              <a:xfrm>
                <a:off x="6973375" y="294717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5" name="Google Shape;11655;p55"/>
              <p:cNvSpPr/>
              <p:nvPr/>
            </p:nvSpPr>
            <p:spPr>
              <a:xfrm>
                <a:off x="7002300" y="2916650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59" y="0"/>
                    </a:moveTo>
                    <a:cubicBezTo>
                      <a:pt x="209" y="0"/>
                      <a:pt x="159" y="19"/>
                      <a:pt x="122" y="57"/>
                    </a:cubicBezTo>
                    <a:cubicBezTo>
                      <a:pt x="0" y="178"/>
                      <a:pt x="87" y="386"/>
                      <a:pt x="258" y="386"/>
                    </a:cubicBezTo>
                    <a:cubicBezTo>
                      <a:pt x="431" y="386"/>
                      <a:pt x="517" y="178"/>
                      <a:pt x="394" y="57"/>
                    </a:cubicBezTo>
                    <a:cubicBezTo>
                      <a:pt x="357" y="19"/>
                      <a:pt x="308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6" name="Google Shape;11656;p55"/>
              <p:cNvSpPr/>
              <p:nvPr/>
            </p:nvSpPr>
            <p:spPr>
              <a:xfrm>
                <a:off x="7034475" y="2886125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299"/>
                      <a:pt x="87" y="387"/>
                      <a:pt x="193" y="387"/>
                    </a:cubicBezTo>
                    <a:cubicBezTo>
                      <a:pt x="299" y="387"/>
                      <a:pt x="387" y="299"/>
                      <a:pt x="387" y="193"/>
                    </a:cubicBezTo>
                    <a:cubicBezTo>
                      <a:pt x="387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7" name="Google Shape;11657;p55"/>
              <p:cNvSpPr/>
              <p:nvPr/>
            </p:nvSpPr>
            <p:spPr>
              <a:xfrm>
                <a:off x="6851250" y="3069350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3"/>
                    </a:cubicBezTo>
                    <a:cubicBezTo>
                      <a:pt x="0" y="299"/>
                      <a:pt x="86" y="385"/>
                      <a:pt x="193" y="385"/>
                    </a:cubicBezTo>
                    <a:cubicBezTo>
                      <a:pt x="300" y="385"/>
                      <a:pt x="387" y="299"/>
                      <a:pt x="387" y="193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8" name="Google Shape;11658;p55"/>
              <p:cNvSpPr/>
              <p:nvPr/>
            </p:nvSpPr>
            <p:spPr>
              <a:xfrm>
                <a:off x="6727500" y="3250975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9" name="Google Shape;11659;p55"/>
              <p:cNvSpPr/>
              <p:nvPr/>
            </p:nvSpPr>
            <p:spPr>
              <a:xfrm>
                <a:off x="6788600" y="31899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0" name="Google Shape;11660;p55"/>
              <p:cNvSpPr/>
              <p:nvPr/>
            </p:nvSpPr>
            <p:spPr>
              <a:xfrm>
                <a:off x="6848050" y="3128825"/>
                <a:ext cx="129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88" extrusionOk="0">
                    <a:moveTo>
                      <a:pt x="258" y="0"/>
                    </a:moveTo>
                    <a:cubicBezTo>
                      <a:pt x="209" y="0"/>
                      <a:pt x="160" y="19"/>
                      <a:pt x="122" y="57"/>
                    </a:cubicBezTo>
                    <a:cubicBezTo>
                      <a:pt x="1" y="179"/>
                      <a:pt x="86" y="388"/>
                      <a:pt x="258" y="388"/>
                    </a:cubicBezTo>
                    <a:cubicBezTo>
                      <a:pt x="430" y="388"/>
                      <a:pt x="516" y="179"/>
                      <a:pt x="395" y="57"/>
                    </a:cubicBezTo>
                    <a:cubicBezTo>
                      <a:pt x="357" y="19"/>
                      <a:pt x="308" y="0"/>
                      <a:pt x="258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1" name="Google Shape;11661;p55"/>
              <p:cNvSpPr/>
              <p:nvPr/>
            </p:nvSpPr>
            <p:spPr>
              <a:xfrm>
                <a:off x="6941275" y="30372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2" name="Google Shape;11662;p55"/>
              <p:cNvSpPr/>
              <p:nvPr/>
            </p:nvSpPr>
            <p:spPr>
              <a:xfrm>
                <a:off x="6697000" y="3281525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299" y="387"/>
                      <a:pt x="386" y="301"/>
                      <a:pt x="386" y="193"/>
                    </a:cubicBezTo>
                    <a:cubicBezTo>
                      <a:pt x="386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3" name="Google Shape;11663;p55"/>
              <p:cNvSpPr/>
              <p:nvPr/>
            </p:nvSpPr>
            <p:spPr>
              <a:xfrm>
                <a:off x="6756425" y="3220450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59" y="1"/>
                    </a:moveTo>
                    <a:cubicBezTo>
                      <a:pt x="209" y="1"/>
                      <a:pt x="160" y="20"/>
                      <a:pt x="122" y="58"/>
                    </a:cubicBezTo>
                    <a:cubicBezTo>
                      <a:pt x="0" y="179"/>
                      <a:pt x="87" y="387"/>
                      <a:pt x="260" y="387"/>
                    </a:cubicBezTo>
                    <a:cubicBezTo>
                      <a:pt x="431" y="387"/>
                      <a:pt x="517" y="179"/>
                      <a:pt x="396" y="58"/>
                    </a:cubicBezTo>
                    <a:cubicBezTo>
                      <a:pt x="358" y="20"/>
                      <a:pt x="309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4" name="Google Shape;11664;p55"/>
              <p:cNvSpPr/>
              <p:nvPr/>
            </p:nvSpPr>
            <p:spPr>
              <a:xfrm>
                <a:off x="6819150" y="3159375"/>
                <a:ext cx="96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6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0"/>
                      <a:pt x="87" y="386"/>
                      <a:pt x="193" y="386"/>
                    </a:cubicBezTo>
                    <a:cubicBezTo>
                      <a:pt x="299" y="386"/>
                      <a:pt x="385" y="300"/>
                      <a:pt x="385" y="193"/>
                    </a:cubicBezTo>
                    <a:cubicBezTo>
                      <a:pt x="385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5" name="Google Shape;11665;p55"/>
              <p:cNvSpPr/>
              <p:nvPr/>
            </p:nvSpPr>
            <p:spPr>
              <a:xfrm>
                <a:off x="6910725" y="30677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6" name="Google Shape;11666;p55"/>
              <p:cNvSpPr/>
              <p:nvPr/>
            </p:nvSpPr>
            <p:spPr>
              <a:xfrm>
                <a:off x="6971825" y="3006700"/>
                <a:ext cx="96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6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299"/>
                      <a:pt x="87" y="386"/>
                      <a:pt x="193" y="386"/>
                    </a:cubicBezTo>
                    <a:cubicBezTo>
                      <a:pt x="299" y="386"/>
                      <a:pt x="386" y="299"/>
                      <a:pt x="386" y="193"/>
                    </a:cubicBezTo>
                    <a:cubicBezTo>
                      <a:pt x="386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7" name="Google Shape;11667;p55"/>
              <p:cNvSpPr/>
              <p:nvPr/>
            </p:nvSpPr>
            <p:spPr>
              <a:xfrm>
                <a:off x="7002325" y="2976150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3"/>
                    </a:cubicBezTo>
                    <a:cubicBezTo>
                      <a:pt x="1" y="299"/>
                      <a:pt x="89" y="386"/>
                      <a:pt x="195" y="386"/>
                    </a:cubicBezTo>
                    <a:cubicBezTo>
                      <a:pt x="301" y="386"/>
                      <a:pt x="387" y="299"/>
                      <a:pt x="387" y="193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8" name="Google Shape;11668;p55"/>
              <p:cNvSpPr/>
              <p:nvPr/>
            </p:nvSpPr>
            <p:spPr>
              <a:xfrm>
                <a:off x="7032875" y="2945625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1" y="387"/>
                      <a:pt x="387" y="300"/>
                      <a:pt x="387" y="193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9" name="Google Shape;11669;p55"/>
              <p:cNvSpPr/>
              <p:nvPr/>
            </p:nvSpPr>
            <p:spPr>
              <a:xfrm>
                <a:off x="7063425" y="2915075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0" name="Google Shape;11670;p55"/>
              <p:cNvSpPr/>
              <p:nvPr/>
            </p:nvSpPr>
            <p:spPr>
              <a:xfrm>
                <a:off x="6880200" y="3098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1" name="Google Shape;11671;p55"/>
              <p:cNvSpPr/>
              <p:nvPr/>
            </p:nvSpPr>
            <p:spPr>
              <a:xfrm>
                <a:off x="6756500" y="3279975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299"/>
                      <a:pt x="87" y="385"/>
                      <a:pt x="193" y="385"/>
                    </a:cubicBezTo>
                    <a:cubicBezTo>
                      <a:pt x="299" y="385"/>
                      <a:pt x="387" y="299"/>
                      <a:pt x="387" y="193"/>
                    </a:cubicBezTo>
                    <a:cubicBezTo>
                      <a:pt x="387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2" name="Google Shape;11672;p55"/>
              <p:cNvSpPr/>
              <p:nvPr/>
            </p:nvSpPr>
            <p:spPr>
              <a:xfrm>
                <a:off x="6815925" y="3218875"/>
                <a:ext cx="129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8" extrusionOk="0">
                    <a:moveTo>
                      <a:pt x="259" y="0"/>
                    </a:moveTo>
                    <a:cubicBezTo>
                      <a:pt x="209" y="0"/>
                      <a:pt x="160" y="19"/>
                      <a:pt x="123" y="57"/>
                    </a:cubicBezTo>
                    <a:cubicBezTo>
                      <a:pt x="0" y="178"/>
                      <a:pt x="87" y="387"/>
                      <a:pt x="260" y="387"/>
                    </a:cubicBezTo>
                    <a:cubicBezTo>
                      <a:pt x="431" y="387"/>
                      <a:pt x="517" y="178"/>
                      <a:pt x="396" y="57"/>
                    </a:cubicBezTo>
                    <a:cubicBezTo>
                      <a:pt x="358" y="19"/>
                      <a:pt x="308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3" name="Google Shape;11673;p55"/>
              <p:cNvSpPr/>
              <p:nvPr/>
            </p:nvSpPr>
            <p:spPr>
              <a:xfrm>
                <a:off x="6878650" y="31578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4" name="Google Shape;11674;p55"/>
              <p:cNvSpPr/>
              <p:nvPr/>
            </p:nvSpPr>
            <p:spPr>
              <a:xfrm>
                <a:off x="6970225" y="30662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5" name="Google Shape;11675;p55"/>
              <p:cNvSpPr/>
              <p:nvPr/>
            </p:nvSpPr>
            <p:spPr>
              <a:xfrm>
                <a:off x="6725950" y="3310475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6" name="Google Shape;11676;p55"/>
              <p:cNvSpPr/>
              <p:nvPr/>
            </p:nvSpPr>
            <p:spPr>
              <a:xfrm>
                <a:off x="6787050" y="3249425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299"/>
                      <a:pt x="87" y="387"/>
                      <a:pt x="193" y="387"/>
                    </a:cubicBezTo>
                    <a:cubicBezTo>
                      <a:pt x="299" y="387"/>
                      <a:pt x="385" y="299"/>
                      <a:pt x="385" y="193"/>
                    </a:cubicBezTo>
                    <a:cubicBezTo>
                      <a:pt x="385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7" name="Google Shape;11677;p55"/>
              <p:cNvSpPr/>
              <p:nvPr/>
            </p:nvSpPr>
            <p:spPr>
              <a:xfrm>
                <a:off x="6846475" y="3188350"/>
                <a:ext cx="129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87" extrusionOk="0">
                    <a:moveTo>
                      <a:pt x="259" y="0"/>
                    </a:moveTo>
                    <a:cubicBezTo>
                      <a:pt x="209" y="0"/>
                      <a:pt x="160" y="19"/>
                      <a:pt x="123" y="56"/>
                    </a:cubicBezTo>
                    <a:cubicBezTo>
                      <a:pt x="0" y="179"/>
                      <a:pt x="86" y="387"/>
                      <a:pt x="259" y="387"/>
                    </a:cubicBezTo>
                    <a:cubicBezTo>
                      <a:pt x="431" y="387"/>
                      <a:pt x="517" y="179"/>
                      <a:pt x="396" y="56"/>
                    </a:cubicBezTo>
                    <a:cubicBezTo>
                      <a:pt x="358" y="19"/>
                      <a:pt x="308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8" name="Google Shape;11678;p55"/>
              <p:cNvSpPr/>
              <p:nvPr/>
            </p:nvSpPr>
            <p:spPr>
              <a:xfrm>
                <a:off x="6939725" y="3096750"/>
                <a:ext cx="96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6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299"/>
                      <a:pt x="87" y="385"/>
                      <a:pt x="193" y="385"/>
                    </a:cubicBezTo>
                    <a:cubicBezTo>
                      <a:pt x="299" y="385"/>
                      <a:pt x="386" y="299"/>
                      <a:pt x="386" y="193"/>
                    </a:cubicBezTo>
                    <a:cubicBezTo>
                      <a:pt x="386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9" name="Google Shape;11679;p55"/>
              <p:cNvSpPr/>
              <p:nvPr/>
            </p:nvSpPr>
            <p:spPr>
              <a:xfrm>
                <a:off x="7000775" y="30356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0" name="Google Shape;11680;p55"/>
              <p:cNvSpPr/>
              <p:nvPr/>
            </p:nvSpPr>
            <p:spPr>
              <a:xfrm>
                <a:off x="7031325" y="30051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8"/>
                      <a:pt x="193" y="388"/>
                    </a:cubicBezTo>
                    <a:cubicBezTo>
                      <a:pt x="301" y="388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1" name="Google Shape;11681;p55"/>
              <p:cNvSpPr/>
              <p:nvPr/>
            </p:nvSpPr>
            <p:spPr>
              <a:xfrm>
                <a:off x="7061875" y="2974600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299"/>
                      <a:pt x="87" y="386"/>
                      <a:pt x="193" y="386"/>
                    </a:cubicBezTo>
                    <a:cubicBezTo>
                      <a:pt x="300" y="386"/>
                      <a:pt x="387" y="299"/>
                      <a:pt x="387" y="193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2" name="Google Shape;11682;p55"/>
              <p:cNvSpPr/>
              <p:nvPr/>
            </p:nvSpPr>
            <p:spPr>
              <a:xfrm>
                <a:off x="7092400" y="2944050"/>
                <a:ext cx="96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6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0"/>
                      <a:pt x="87" y="386"/>
                      <a:pt x="193" y="386"/>
                    </a:cubicBezTo>
                    <a:cubicBezTo>
                      <a:pt x="300" y="386"/>
                      <a:pt x="386" y="300"/>
                      <a:pt x="386" y="193"/>
                    </a:cubicBezTo>
                    <a:cubicBezTo>
                      <a:pt x="386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3" name="Google Shape;11683;p55"/>
              <p:cNvSpPr/>
              <p:nvPr/>
            </p:nvSpPr>
            <p:spPr>
              <a:xfrm>
                <a:off x="6909175" y="3127250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299" y="387"/>
                      <a:pt x="386" y="301"/>
                      <a:pt x="386" y="195"/>
                    </a:cubicBezTo>
                    <a:cubicBezTo>
                      <a:pt x="386" y="88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4" name="Google Shape;11684;p55"/>
              <p:cNvSpPr/>
              <p:nvPr/>
            </p:nvSpPr>
            <p:spPr>
              <a:xfrm>
                <a:off x="6783825" y="3308900"/>
                <a:ext cx="129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9" extrusionOk="0">
                    <a:moveTo>
                      <a:pt x="259" y="1"/>
                    </a:moveTo>
                    <a:cubicBezTo>
                      <a:pt x="209" y="1"/>
                      <a:pt x="160" y="20"/>
                      <a:pt x="122" y="58"/>
                    </a:cubicBezTo>
                    <a:cubicBezTo>
                      <a:pt x="0" y="180"/>
                      <a:pt x="87" y="388"/>
                      <a:pt x="258" y="388"/>
                    </a:cubicBezTo>
                    <a:cubicBezTo>
                      <a:pt x="431" y="388"/>
                      <a:pt x="517" y="180"/>
                      <a:pt x="396" y="58"/>
                    </a:cubicBezTo>
                    <a:cubicBezTo>
                      <a:pt x="358" y="20"/>
                      <a:pt x="308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5" name="Google Shape;11685;p55"/>
              <p:cNvSpPr/>
              <p:nvPr/>
            </p:nvSpPr>
            <p:spPr>
              <a:xfrm>
                <a:off x="6846550" y="3247825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8"/>
                      <a:pt x="193" y="388"/>
                    </a:cubicBezTo>
                    <a:cubicBezTo>
                      <a:pt x="300" y="388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6" name="Google Shape;11686;p55"/>
              <p:cNvSpPr/>
              <p:nvPr/>
            </p:nvSpPr>
            <p:spPr>
              <a:xfrm>
                <a:off x="6907600" y="3186775"/>
                <a:ext cx="967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6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0"/>
                      <a:pt x="88" y="386"/>
                      <a:pt x="194" y="386"/>
                    </a:cubicBezTo>
                    <a:cubicBezTo>
                      <a:pt x="300" y="386"/>
                      <a:pt x="387" y="300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7" name="Google Shape;11687;p55"/>
              <p:cNvSpPr/>
              <p:nvPr/>
            </p:nvSpPr>
            <p:spPr>
              <a:xfrm>
                <a:off x="6999225" y="30951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8" name="Google Shape;11688;p55"/>
              <p:cNvSpPr/>
              <p:nvPr/>
            </p:nvSpPr>
            <p:spPr>
              <a:xfrm>
                <a:off x="6754900" y="3339475"/>
                <a:ext cx="970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6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3"/>
                    </a:cubicBezTo>
                    <a:cubicBezTo>
                      <a:pt x="1" y="299"/>
                      <a:pt x="89" y="385"/>
                      <a:pt x="195" y="385"/>
                    </a:cubicBezTo>
                    <a:cubicBezTo>
                      <a:pt x="301" y="385"/>
                      <a:pt x="387" y="299"/>
                      <a:pt x="387" y="193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9" name="Google Shape;11689;p55"/>
              <p:cNvSpPr/>
              <p:nvPr/>
            </p:nvSpPr>
            <p:spPr>
              <a:xfrm>
                <a:off x="6816000" y="3278375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0" name="Google Shape;11690;p55"/>
              <p:cNvSpPr/>
              <p:nvPr/>
            </p:nvSpPr>
            <p:spPr>
              <a:xfrm>
                <a:off x="6877075" y="3217300"/>
                <a:ext cx="96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7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0" y="387"/>
                      <a:pt x="386" y="300"/>
                      <a:pt x="386" y="194"/>
                    </a:cubicBezTo>
                    <a:cubicBezTo>
                      <a:pt x="386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1" name="Google Shape;11691;p55"/>
              <p:cNvSpPr/>
              <p:nvPr/>
            </p:nvSpPr>
            <p:spPr>
              <a:xfrm>
                <a:off x="6968675" y="31257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2" name="Google Shape;11692;p55"/>
              <p:cNvSpPr/>
              <p:nvPr/>
            </p:nvSpPr>
            <p:spPr>
              <a:xfrm>
                <a:off x="7029775" y="3064650"/>
                <a:ext cx="9650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6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3"/>
                    </a:cubicBezTo>
                    <a:cubicBezTo>
                      <a:pt x="0" y="299"/>
                      <a:pt x="87" y="385"/>
                      <a:pt x="193" y="385"/>
                    </a:cubicBezTo>
                    <a:cubicBezTo>
                      <a:pt x="299" y="385"/>
                      <a:pt x="385" y="299"/>
                      <a:pt x="385" y="193"/>
                    </a:cubicBezTo>
                    <a:cubicBezTo>
                      <a:pt x="385" y="87"/>
                      <a:pt x="299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3" name="Google Shape;11693;p55"/>
              <p:cNvSpPr/>
              <p:nvPr/>
            </p:nvSpPr>
            <p:spPr>
              <a:xfrm>
                <a:off x="7060325" y="3034100"/>
                <a:ext cx="96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299"/>
                      <a:pt x="86" y="387"/>
                      <a:pt x="193" y="387"/>
                    </a:cubicBezTo>
                    <a:cubicBezTo>
                      <a:pt x="299" y="387"/>
                      <a:pt x="385" y="299"/>
                      <a:pt x="385" y="193"/>
                    </a:cubicBezTo>
                    <a:cubicBezTo>
                      <a:pt x="385" y="87"/>
                      <a:pt x="299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4" name="Google Shape;11694;p55"/>
              <p:cNvSpPr/>
              <p:nvPr/>
            </p:nvSpPr>
            <p:spPr>
              <a:xfrm>
                <a:off x="7090825" y="30035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5" name="Google Shape;11695;p55"/>
              <p:cNvSpPr/>
              <p:nvPr/>
            </p:nvSpPr>
            <p:spPr>
              <a:xfrm>
                <a:off x="7119725" y="2973025"/>
                <a:ext cx="1295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7" extrusionOk="0">
                    <a:moveTo>
                      <a:pt x="259" y="0"/>
                    </a:moveTo>
                    <a:cubicBezTo>
                      <a:pt x="210" y="0"/>
                      <a:pt x="160" y="19"/>
                      <a:pt x="122" y="56"/>
                    </a:cubicBezTo>
                    <a:cubicBezTo>
                      <a:pt x="1" y="179"/>
                      <a:pt x="87" y="387"/>
                      <a:pt x="259" y="387"/>
                    </a:cubicBezTo>
                    <a:cubicBezTo>
                      <a:pt x="431" y="387"/>
                      <a:pt x="518" y="179"/>
                      <a:pt x="397" y="56"/>
                    </a:cubicBezTo>
                    <a:cubicBezTo>
                      <a:pt x="359" y="19"/>
                      <a:pt x="309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6" name="Google Shape;11696;p55"/>
              <p:cNvSpPr/>
              <p:nvPr/>
            </p:nvSpPr>
            <p:spPr>
              <a:xfrm>
                <a:off x="6936500" y="3156225"/>
                <a:ext cx="129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88" extrusionOk="0">
                    <a:moveTo>
                      <a:pt x="259" y="0"/>
                    </a:moveTo>
                    <a:cubicBezTo>
                      <a:pt x="210" y="0"/>
                      <a:pt x="161" y="19"/>
                      <a:pt x="124" y="57"/>
                    </a:cubicBezTo>
                    <a:cubicBezTo>
                      <a:pt x="1" y="180"/>
                      <a:pt x="87" y="388"/>
                      <a:pt x="260" y="388"/>
                    </a:cubicBezTo>
                    <a:cubicBezTo>
                      <a:pt x="431" y="388"/>
                      <a:pt x="518" y="180"/>
                      <a:pt x="396" y="57"/>
                    </a:cubicBezTo>
                    <a:cubicBezTo>
                      <a:pt x="358" y="19"/>
                      <a:pt x="309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97" name="Google Shape;11697;p55"/>
            <p:cNvSpPr/>
            <p:nvPr/>
          </p:nvSpPr>
          <p:spPr>
            <a:xfrm rot="-5400000">
              <a:off x="-111602" y="3067061"/>
              <a:ext cx="1891083" cy="1891083"/>
            </a:xfrm>
            <a:custGeom>
              <a:avLst/>
              <a:gdLst/>
              <a:ahLst/>
              <a:cxnLst/>
              <a:rect l="l" t="t" r="r" b="b"/>
              <a:pathLst>
                <a:path w="55702" h="55702" extrusionOk="0">
                  <a:moveTo>
                    <a:pt x="27851" y="210"/>
                  </a:moveTo>
                  <a:cubicBezTo>
                    <a:pt x="43093" y="210"/>
                    <a:pt x="55493" y="12609"/>
                    <a:pt x="55493" y="27851"/>
                  </a:cubicBezTo>
                  <a:cubicBezTo>
                    <a:pt x="55493" y="43093"/>
                    <a:pt x="43093" y="55493"/>
                    <a:pt x="27851" y="55493"/>
                  </a:cubicBezTo>
                  <a:cubicBezTo>
                    <a:pt x="12609" y="55493"/>
                    <a:pt x="210" y="43093"/>
                    <a:pt x="210" y="27851"/>
                  </a:cubicBezTo>
                  <a:cubicBezTo>
                    <a:pt x="210" y="12609"/>
                    <a:pt x="12609" y="210"/>
                    <a:pt x="27851" y="210"/>
                  </a:cubicBezTo>
                  <a:close/>
                  <a:moveTo>
                    <a:pt x="27851" y="1"/>
                  </a:moveTo>
                  <a:cubicBezTo>
                    <a:pt x="12494" y="1"/>
                    <a:pt x="0" y="12494"/>
                    <a:pt x="0" y="27851"/>
                  </a:cubicBezTo>
                  <a:cubicBezTo>
                    <a:pt x="0" y="43208"/>
                    <a:pt x="12494" y="55702"/>
                    <a:pt x="27851" y="55702"/>
                  </a:cubicBezTo>
                  <a:cubicBezTo>
                    <a:pt x="43208" y="55702"/>
                    <a:pt x="55702" y="43208"/>
                    <a:pt x="55702" y="27851"/>
                  </a:cubicBezTo>
                  <a:cubicBezTo>
                    <a:pt x="55702" y="12494"/>
                    <a:pt x="43208" y="1"/>
                    <a:pt x="278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8" name="Google Shape;11698;p55"/>
            <p:cNvSpPr/>
            <p:nvPr/>
          </p:nvSpPr>
          <p:spPr>
            <a:xfrm rot="-5400000">
              <a:off x="-175870" y="3002788"/>
              <a:ext cx="1737934" cy="1644029"/>
            </a:xfrm>
            <a:custGeom>
              <a:avLst/>
              <a:gdLst/>
              <a:ahLst/>
              <a:cxnLst/>
              <a:rect l="l" t="t" r="r" b="b"/>
              <a:pathLst>
                <a:path w="51191" h="48425" extrusionOk="0">
                  <a:moveTo>
                    <a:pt x="20064" y="1"/>
                  </a:moveTo>
                  <a:cubicBezTo>
                    <a:pt x="12798" y="1"/>
                    <a:pt x="5532" y="2766"/>
                    <a:pt x="0" y="8298"/>
                  </a:cubicBezTo>
                  <a:lnTo>
                    <a:pt x="889" y="9186"/>
                  </a:lnTo>
                  <a:cubicBezTo>
                    <a:pt x="6175" y="3899"/>
                    <a:pt x="13120" y="1256"/>
                    <a:pt x="20064" y="1256"/>
                  </a:cubicBezTo>
                  <a:cubicBezTo>
                    <a:pt x="27009" y="1256"/>
                    <a:pt x="33953" y="3899"/>
                    <a:pt x="39240" y="9186"/>
                  </a:cubicBezTo>
                  <a:cubicBezTo>
                    <a:pt x="49813" y="19759"/>
                    <a:pt x="49813" y="36964"/>
                    <a:pt x="39240" y="47537"/>
                  </a:cubicBezTo>
                  <a:lnTo>
                    <a:pt x="40128" y="48425"/>
                  </a:lnTo>
                  <a:cubicBezTo>
                    <a:pt x="51191" y="37361"/>
                    <a:pt x="51191" y="19360"/>
                    <a:pt x="40128" y="8298"/>
                  </a:cubicBezTo>
                  <a:cubicBezTo>
                    <a:pt x="34597" y="2766"/>
                    <a:pt x="27330" y="1"/>
                    <a:pt x="20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99" name="Google Shape;11699;p55"/>
            <p:cNvGrpSpPr/>
            <p:nvPr/>
          </p:nvGrpSpPr>
          <p:grpSpPr>
            <a:xfrm rot="-5400000">
              <a:off x="215619" y="3407184"/>
              <a:ext cx="1236640" cy="1210852"/>
              <a:chOff x="236475" y="527300"/>
              <a:chExt cx="1124525" cy="1101075"/>
            </a:xfrm>
          </p:grpSpPr>
          <p:sp>
            <p:nvSpPr>
              <p:cNvPr id="11700" name="Google Shape;11700;p55"/>
              <p:cNvSpPr/>
              <p:nvPr/>
            </p:nvSpPr>
            <p:spPr>
              <a:xfrm>
                <a:off x="4352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1" name="Google Shape;11701;p55"/>
              <p:cNvSpPr/>
              <p:nvPr/>
            </p:nvSpPr>
            <p:spPr>
              <a:xfrm>
                <a:off x="47500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2" name="Google Shape;11702;p55"/>
              <p:cNvSpPr/>
              <p:nvPr/>
            </p:nvSpPr>
            <p:spPr>
              <a:xfrm>
                <a:off x="5147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3" name="Google Shape;11703;p55"/>
              <p:cNvSpPr/>
              <p:nvPr/>
            </p:nvSpPr>
            <p:spPr>
              <a:xfrm>
                <a:off x="554500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4" name="Google Shape;11704;p55"/>
              <p:cNvSpPr/>
              <p:nvPr/>
            </p:nvSpPr>
            <p:spPr>
              <a:xfrm>
                <a:off x="594250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4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5" name="Google Shape;11705;p55"/>
              <p:cNvSpPr/>
              <p:nvPr/>
            </p:nvSpPr>
            <p:spPr>
              <a:xfrm>
                <a:off x="634025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6" name="Google Shape;11706;p55"/>
              <p:cNvSpPr/>
              <p:nvPr/>
            </p:nvSpPr>
            <p:spPr>
              <a:xfrm>
                <a:off x="673775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7" name="Google Shape;11707;p55"/>
              <p:cNvSpPr/>
              <p:nvPr/>
            </p:nvSpPr>
            <p:spPr>
              <a:xfrm>
                <a:off x="713525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8" name="Google Shape;11708;p55"/>
              <p:cNvSpPr/>
              <p:nvPr/>
            </p:nvSpPr>
            <p:spPr>
              <a:xfrm>
                <a:off x="753300" y="14822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9" name="Google Shape;11709;p55"/>
              <p:cNvSpPr/>
              <p:nvPr/>
            </p:nvSpPr>
            <p:spPr>
              <a:xfrm>
                <a:off x="7930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0" name="Google Shape;11710;p55"/>
              <p:cNvSpPr/>
              <p:nvPr/>
            </p:nvSpPr>
            <p:spPr>
              <a:xfrm>
                <a:off x="8328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1" name="Google Shape;11711;p55"/>
              <p:cNvSpPr/>
              <p:nvPr/>
            </p:nvSpPr>
            <p:spPr>
              <a:xfrm>
                <a:off x="8725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2" name="Google Shape;11712;p55"/>
              <p:cNvSpPr/>
              <p:nvPr/>
            </p:nvSpPr>
            <p:spPr>
              <a:xfrm>
                <a:off x="9123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3" name="Google Shape;11713;p55"/>
              <p:cNvSpPr/>
              <p:nvPr/>
            </p:nvSpPr>
            <p:spPr>
              <a:xfrm>
                <a:off x="95207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4" name="Google Shape;11714;p55"/>
              <p:cNvSpPr/>
              <p:nvPr/>
            </p:nvSpPr>
            <p:spPr>
              <a:xfrm>
                <a:off x="991825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5" name="Google Shape;11715;p55"/>
              <p:cNvSpPr/>
              <p:nvPr/>
            </p:nvSpPr>
            <p:spPr>
              <a:xfrm>
                <a:off x="1031575" y="14822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9" y="0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6" name="Google Shape;11716;p55"/>
              <p:cNvSpPr/>
              <p:nvPr/>
            </p:nvSpPr>
            <p:spPr>
              <a:xfrm>
                <a:off x="10713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0" y="209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7" name="Google Shape;11717;p55"/>
              <p:cNvSpPr/>
              <p:nvPr/>
            </p:nvSpPr>
            <p:spPr>
              <a:xfrm>
                <a:off x="111110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8" name="Google Shape;11718;p55"/>
              <p:cNvSpPr/>
              <p:nvPr/>
            </p:nvSpPr>
            <p:spPr>
              <a:xfrm>
                <a:off x="1150850" y="1482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9" name="Google Shape;11719;p55"/>
              <p:cNvSpPr/>
              <p:nvPr/>
            </p:nvSpPr>
            <p:spPr>
              <a:xfrm>
                <a:off x="3971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0" name="Google Shape;11720;p55"/>
              <p:cNvSpPr/>
              <p:nvPr/>
            </p:nvSpPr>
            <p:spPr>
              <a:xfrm>
                <a:off x="435250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1" name="Google Shape;11721;p55"/>
              <p:cNvSpPr/>
              <p:nvPr/>
            </p:nvSpPr>
            <p:spPr>
              <a:xfrm>
                <a:off x="475000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2" name="Google Shape;11722;p55"/>
              <p:cNvSpPr/>
              <p:nvPr/>
            </p:nvSpPr>
            <p:spPr>
              <a:xfrm>
                <a:off x="516425" y="1448100"/>
                <a:ext cx="96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90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3" name="Google Shape;11723;p55"/>
              <p:cNvSpPr/>
              <p:nvPr/>
            </p:nvSpPr>
            <p:spPr>
              <a:xfrm>
                <a:off x="554500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4" name="Google Shape;11724;p55"/>
              <p:cNvSpPr/>
              <p:nvPr/>
            </p:nvSpPr>
            <p:spPr>
              <a:xfrm>
                <a:off x="595925" y="1448100"/>
                <a:ext cx="97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90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5" name="Google Shape;11725;p55"/>
              <p:cNvSpPr/>
              <p:nvPr/>
            </p:nvSpPr>
            <p:spPr>
              <a:xfrm>
                <a:off x="634025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6" name="Google Shape;11726;p55"/>
              <p:cNvSpPr/>
              <p:nvPr/>
            </p:nvSpPr>
            <p:spPr>
              <a:xfrm>
                <a:off x="673775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7" name="Google Shape;11727;p55"/>
              <p:cNvSpPr/>
              <p:nvPr/>
            </p:nvSpPr>
            <p:spPr>
              <a:xfrm>
                <a:off x="47500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8" name="Google Shape;11728;p55"/>
              <p:cNvSpPr/>
              <p:nvPr/>
            </p:nvSpPr>
            <p:spPr>
              <a:xfrm>
                <a:off x="51475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9" name="Google Shape;11729;p55"/>
              <p:cNvSpPr/>
              <p:nvPr/>
            </p:nvSpPr>
            <p:spPr>
              <a:xfrm>
                <a:off x="554500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0" name="Google Shape;11730;p55"/>
              <p:cNvSpPr/>
              <p:nvPr/>
            </p:nvSpPr>
            <p:spPr>
              <a:xfrm>
                <a:off x="594250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1" name="Google Shape;11731;p55"/>
              <p:cNvSpPr/>
              <p:nvPr/>
            </p:nvSpPr>
            <p:spPr>
              <a:xfrm>
                <a:off x="634025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2" name="Google Shape;11732;p55"/>
              <p:cNvSpPr/>
              <p:nvPr/>
            </p:nvSpPr>
            <p:spPr>
              <a:xfrm>
                <a:off x="673775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3" name="Google Shape;11733;p55"/>
              <p:cNvSpPr/>
              <p:nvPr/>
            </p:nvSpPr>
            <p:spPr>
              <a:xfrm>
                <a:off x="713525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4" name="Google Shape;11734;p55"/>
              <p:cNvSpPr/>
              <p:nvPr/>
            </p:nvSpPr>
            <p:spPr>
              <a:xfrm>
                <a:off x="753300" y="15163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5" name="Google Shape;11735;p55"/>
              <p:cNvSpPr/>
              <p:nvPr/>
            </p:nvSpPr>
            <p:spPr>
              <a:xfrm>
                <a:off x="7930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6" name="Google Shape;11736;p55"/>
              <p:cNvSpPr/>
              <p:nvPr/>
            </p:nvSpPr>
            <p:spPr>
              <a:xfrm>
                <a:off x="8328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7" name="Google Shape;11737;p55"/>
              <p:cNvSpPr/>
              <p:nvPr/>
            </p:nvSpPr>
            <p:spPr>
              <a:xfrm>
                <a:off x="8725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8" name="Google Shape;11738;p55"/>
              <p:cNvSpPr/>
              <p:nvPr/>
            </p:nvSpPr>
            <p:spPr>
              <a:xfrm>
                <a:off x="9123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9" name="Google Shape;11739;p55"/>
              <p:cNvSpPr/>
              <p:nvPr/>
            </p:nvSpPr>
            <p:spPr>
              <a:xfrm>
                <a:off x="95207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0" name="Google Shape;11740;p55"/>
              <p:cNvSpPr/>
              <p:nvPr/>
            </p:nvSpPr>
            <p:spPr>
              <a:xfrm>
                <a:off x="991825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1" name="Google Shape;11741;p55"/>
              <p:cNvSpPr/>
              <p:nvPr/>
            </p:nvSpPr>
            <p:spPr>
              <a:xfrm>
                <a:off x="1031575" y="15163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2" name="Google Shape;11742;p55"/>
              <p:cNvSpPr/>
              <p:nvPr/>
            </p:nvSpPr>
            <p:spPr>
              <a:xfrm>
                <a:off x="107135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3" name="Google Shape;11743;p55"/>
              <p:cNvSpPr/>
              <p:nvPr/>
            </p:nvSpPr>
            <p:spPr>
              <a:xfrm>
                <a:off x="1111100" y="15163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4" name="Google Shape;11744;p55"/>
              <p:cNvSpPr/>
              <p:nvPr/>
            </p:nvSpPr>
            <p:spPr>
              <a:xfrm>
                <a:off x="7152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5" name="Google Shape;11745;p55"/>
              <p:cNvSpPr/>
              <p:nvPr/>
            </p:nvSpPr>
            <p:spPr>
              <a:xfrm>
                <a:off x="753300" y="14481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6" name="Google Shape;11746;p55"/>
              <p:cNvSpPr/>
              <p:nvPr/>
            </p:nvSpPr>
            <p:spPr>
              <a:xfrm>
                <a:off x="7947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7" name="Google Shape;11747;p55"/>
              <p:cNvSpPr/>
              <p:nvPr/>
            </p:nvSpPr>
            <p:spPr>
              <a:xfrm>
                <a:off x="832825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8" name="Google Shape;11748;p55"/>
              <p:cNvSpPr/>
              <p:nvPr/>
            </p:nvSpPr>
            <p:spPr>
              <a:xfrm>
                <a:off x="872575" y="14481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9" name="Google Shape;11749;p55"/>
              <p:cNvSpPr/>
              <p:nvPr/>
            </p:nvSpPr>
            <p:spPr>
              <a:xfrm>
                <a:off x="91395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0" name="Google Shape;11750;p55"/>
              <p:cNvSpPr/>
              <p:nvPr/>
            </p:nvSpPr>
            <p:spPr>
              <a:xfrm>
                <a:off x="95370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1" name="Google Shape;11751;p55"/>
              <p:cNvSpPr/>
              <p:nvPr/>
            </p:nvSpPr>
            <p:spPr>
              <a:xfrm>
                <a:off x="993450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2" name="Google Shape;11752;p55"/>
              <p:cNvSpPr/>
              <p:nvPr/>
            </p:nvSpPr>
            <p:spPr>
              <a:xfrm>
                <a:off x="10332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3" name="Google Shape;11753;p55"/>
              <p:cNvSpPr/>
              <p:nvPr/>
            </p:nvSpPr>
            <p:spPr>
              <a:xfrm>
                <a:off x="107297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4" name="Google Shape;11754;p55"/>
              <p:cNvSpPr/>
              <p:nvPr/>
            </p:nvSpPr>
            <p:spPr>
              <a:xfrm>
                <a:off x="1112725" y="1448100"/>
                <a:ext cx="97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90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5" name="Google Shape;11755;p55"/>
              <p:cNvSpPr/>
              <p:nvPr/>
            </p:nvSpPr>
            <p:spPr>
              <a:xfrm>
                <a:off x="1152500" y="1448100"/>
                <a:ext cx="97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90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6" name="Google Shape;11756;p55"/>
              <p:cNvSpPr/>
              <p:nvPr/>
            </p:nvSpPr>
            <p:spPr>
              <a:xfrm>
                <a:off x="1192275" y="1448100"/>
                <a:ext cx="96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90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7" name="Google Shape;11757;p55"/>
              <p:cNvSpPr/>
              <p:nvPr/>
            </p:nvSpPr>
            <p:spPr>
              <a:xfrm>
                <a:off x="355750" y="14140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8" name="Google Shape;11758;p55"/>
              <p:cNvSpPr/>
              <p:nvPr/>
            </p:nvSpPr>
            <p:spPr>
              <a:xfrm>
                <a:off x="3971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9" name="Google Shape;11759;p55"/>
              <p:cNvSpPr/>
              <p:nvPr/>
            </p:nvSpPr>
            <p:spPr>
              <a:xfrm>
                <a:off x="435250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0" name="Google Shape;11760;p55"/>
              <p:cNvSpPr/>
              <p:nvPr/>
            </p:nvSpPr>
            <p:spPr>
              <a:xfrm>
                <a:off x="475000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1" name="Google Shape;11761;p55"/>
              <p:cNvSpPr/>
              <p:nvPr/>
            </p:nvSpPr>
            <p:spPr>
              <a:xfrm>
                <a:off x="51642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2" name="Google Shape;11762;p55"/>
              <p:cNvSpPr/>
              <p:nvPr/>
            </p:nvSpPr>
            <p:spPr>
              <a:xfrm>
                <a:off x="554500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3" name="Google Shape;11763;p55"/>
              <p:cNvSpPr/>
              <p:nvPr/>
            </p:nvSpPr>
            <p:spPr>
              <a:xfrm>
                <a:off x="595925" y="14140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4" name="Google Shape;11764;p55"/>
              <p:cNvSpPr/>
              <p:nvPr/>
            </p:nvSpPr>
            <p:spPr>
              <a:xfrm>
                <a:off x="634025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5" name="Google Shape;11765;p55"/>
              <p:cNvSpPr/>
              <p:nvPr/>
            </p:nvSpPr>
            <p:spPr>
              <a:xfrm>
                <a:off x="673775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6" name="Google Shape;11766;p55"/>
              <p:cNvSpPr/>
              <p:nvPr/>
            </p:nvSpPr>
            <p:spPr>
              <a:xfrm>
                <a:off x="7152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7" name="Google Shape;11767;p55"/>
              <p:cNvSpPr/>
              <p:nvPr/>
            </p:nvSpPr>
            <p:spPr>
              <a:xfrm>
                <a:off x="753300" y="14140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8" name="Google Shape;11768;p55"/>
              <p:cNvSpPr/>
              <p:nvPr/>
            </p:nvSpPr>
            <p:spPr>
              <a:xfrm>
                <a:off x="7947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9" name="Google Shape;11769;p55"/>
              <p:cNvSpPr/>
              <p:nvPr/>
            </p:nvSpPr>
            <p:spPr>
              <a:xfrm>
                <a:off x="832825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0" name="Google Shape;11770;p55"/>
              <p:cNvSpPr/>
              <p:nvPr/>
            </p:nvSpPr>
            <p:spPr>
              <a:xfrm>
                <a:off x="872575" y="14140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1" name="Google Shape;11771;p55"/>
              <p:cNvSpPr/>
              <p:nvPr/>
            </p:nvSpPr>
            <p:spPr>
              <a:xfrm>
                <a:off x="91395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2" name="Google Shape;11772;p55"/>
              <p:cNvSpPr/>
              <p:nvPr/>
            </p:nvSpPr>
            <p:spPr>
              <a:xfrm>
                <a:off x="95370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3" name="Google Shape;11773;p55"/>
              <p:cNvSpPr/>
              <p:nvPr/>
            </p:nvSpPr>
            <p:spPr>
              <a:xfrm>
                <a:off x="993450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4" name="Google Shape;11774;p55"/>
              <p:cNvSpPr/>
              <p:nvPr/>
            </p:nvSpPr>
            <p:spPr>
              <a:xfrm>
                <a:off x="10332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5" name="Google Shape;11775;p55"/>
              <p:cNvSpPr/>
              <p:nvPr/>
            </p:nvSpPr>
            <p:spPr>
              <a:xfrm>
                <a:off x="107297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6" name="Google Shape;11776;p55"/>
              <p:cNvSpPr/>
              <p:nvPr/>
            </p:nvSpPr>
            <p:spPr>
              <a:xfrm>
                <a:off x="1112725" y="14140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7" name="Google Shape;11777;p55"/>
              <p:cNvSpPr/>
              <p:nvPr/>
            </p:nvSpPr>
            <p:spPr>
              <a:xfrm>
                <a:off x="1152500" y="14140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8" name="Google Shape;11778;p55"/>
              <p:cNvSpPr/>
              <p:nvPr/>
            </p:nvSpPr>
            <p:spPr>
              <a:xfrm>
                <a:off x="119227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9" name="Google Shape;11779;p55"/>
              <p:cNvSpPr/>
              <p:nvPr/>
            </p:nvSpPr>
            <p:spPr>
              <a:xfrm>
                <a:off x="1232025" y="14140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0" name="Google Shape;11780;p55"/>
              <p:cNvSpPr/>
              <p:nvPr/>
            </p:nvSpPr>
            <p:spPr>
              <a:xfrm>
                <a:off x="355750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1" name="Google Shape;11781;p55"/>
              <p:cNvSpPr/>
              <p:nvPr/>
            </p:nvSpPr>
            <p:spPr>
              <a:xfrm>
                <a:off x="3971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2" name="Google Shape;11782;p55"/>
              <p:cNvSpPr/>
              <p:nvPr/>
            </p:nvSpPr>
            <p:spPr>
              <a:xfrm>
                <a:off x="435250" y="13799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3" name="Google Shape;11783;p55"/>
              <p:cNvSpPr/>
              <p:nvPr/>
            </p:nvSpPr>
            <p:spPr>
              <a:xfrm>
                <a:off x="475000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4" name="Google Shape;11784;p55"/>
              <p:cNvSpPr/>
              <p:nvPr/>
            </p:nvSpPr>
            <p:spPr>
              <a:xfrm>
                <a:off x="51642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5" name="Google Shape;11785;p55"/>
              <p:cNvSpPr/>
              <p:nvPr/>
            </p:nvSpPr>
            <p:spPr>
              <a:xfrm>
                <a:off x="554500" y="13799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6" name="Google Shape;11786;p55"/>
              <p:cNvSpPr/>
              <p:nvPr/>
            </p:nvSpPr>
            <p:spPr>
              <a:xfrm>
                <a:off x="595925" y="13799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7" name="Google Shape;11787;p55"/>
              <p:cNvSpPr/>
              <p:nvPr/>
            </p:nvSpPr>
            <p:spPr>
              <a:xfrm>
                <a:off x="634025" y="13799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8" name="Google Shape;11788;p55"/>
              <p:cNvSpPr/>
              <p:nvPr/>
            </p:nvSpPr>
            <p:spPr>
              <a:xfrm>
                <a:off x="673775" y="13799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9" name="Google Shape;11789;p55"/>
              <p:cNvSpPr/>
              <p:nvPr/>
            </p:nvSpPr>
            <p:spPr>
              <a:xfrm>
                <a:off x="7152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0" name="Google Shape;11790;p55"/>
              <p:cNvSpPr/>
              <p:nvPr/>
            </p:nvSpPr>
            <p:spPr>
              <a:xfrm>
                <a:off x="753300" y="13799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1" name="Google Shape;11791;p55"/>
              <p:cNvSpPr/>
              <p:nvPr/>
            </p:nvSpPr>
            <p:spPr>
              <a:xfrm>
                <a:off x="7947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2" name="Google Shape;11792;p55"/>
              <p:cNvSpPr/>
              <p:nvPr/>
            </p:nvSpPr>
            <p:spPr>
              <a:xfrm>
                <a:off x="832825" y="13799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3" name="Google Shape;11793;p55"/>
              <p:cNvSpPr/>
              <p:nvPr/>
            </p:nvSpPr>
            <p:spPr>
              <a:xfrm>
                <a:off x="872575" y="13799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4" name="Google Shape;11794;p55"/>
              <p:cNvSpPr/>
              <p:nvPr/>
            </p:nvSpPr>
            <p:spPr>
              <a:xfrm>
                <a:off x="91395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5" name="Google Shape;11795;p55"/>
              <p:cNvSpPr/>
              <p:nvPr/>
            </p:nvSpPr>
            <p:spPr>
              <a:xfrm>
                <a:off x="95370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6" name="Google Shape;11796;p55"/>
              <p:cNvSpPr/>
              <p:nvPr/>
            </p:nvSpPr>
            <p:spPr>
              <a:xfrm>
                <a:off x="993450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7" name="Google Shape;11797;p55"/>
              <p:cNvSpPr/>
              <p:nvPr/>
            </p:nvSpPr>
            <p:spPr>
              <a:xfrm>
                <a:off x="10332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8" name="Google Shape;11798;p55"/>
              <p:cNvSpPr/>
              <p:nvPr/>
            </p:nvSpPr>
            <p:spPr>
              <a:xfrm>
                <a:off x="107297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9" name="Google Shape;11799;p55"/>
              <p:cNvSpPr/>
              <p:nvPr/>
            </p:nvSpPr>
            <p:spPr>
              <a:xfrm>
                <a:off x="1112725" y="13799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0" name="Google Shape;11800;p55"/>
              <p:cNvSpPr/>
              <p:nvPr/>
            </p:nvSpPr>
            <p:spPr>
              <a:xfrm>
                <a:off x="1152500" y="13799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1" name="Google Shape;11801;p55"/>
              <p:cNvSpPr/>
              <p:nvPr/>
            </p:nvSpPr>
            <p:spPr>
              <a:xfrm>
                <a:off x="119227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2" name="Google Shape;11802;p55"/>
              <p:cNvSpPr/>
              <p:nvPr/>
            </p:nvSpPr>
            <p:spPr>
              <a:xfrm>
                <a:off x="1232025" y="13799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3" name="Google Shape;11803;p55"/>
              <p:cNvSpPr/>
              <p:nvPr/>
            </p:nvSpPr>
            <p:spPr>
              <a:xfrm>
                <a:off x="3176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4" name="Google Shape;11804;p55"/>
              <p:cNvSpPr/>
              <p:nvPr/>
            </p:nvSpPr>
            <p:spPr>
              <a:xfrm>
                <a:off x="35575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5" name="Google Shape;11805;p55"/>
              <p:cNvSpPr/>
              <p:nvPr/>
            </p:nvSpPr>
            <p:spPr>
              <a:xfrm>
                <a:off x="3971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6" name="Google Shape;11806;p55"/>
              <p:cNvSpPr/>
              <p:nvPr/>
            </p:nvSpPr>
            <p:spPr>
              <a:xfrm>
                <a:off x="43525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7" name="Google Shape;11807;p55"/>
              <p:cNvSpPr/>
              <p:nvPr/>
            </p:nvSpPr>
            <p:spPr>
              <a:xfrm>
                <a:off x="475000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8" name="Google Shape;11808;p55"/>
              <p:cNvSpPr/>
              <p:nvPr/>
            </p:nvSpPr>
            <p:spPr>
              <a:xfrm>
                <a:off x="51642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9" name="Google Shape;11809;p55"/>
              <p:cNvSpPr/>
              <p:nvPr/>
            </p:nvSpPr>
            <p:spPr>
              <a:xfrm>
                <a:off x="554500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0" name="Google Shape;11810;p55"/>
              <p:cNvSpPr/>
              <p:nvPr/>
            </p:nvSpPr>
            <p:spPr>
              <a:xfrm>
                <a:off x="595925" y="13458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1" name="Google Shape;11811;p55"/>
              <p:cNvSpPr/>
              <p:nvPr/>
            </p:nvSpPr>
            <p:spPr>
              <a:xfrm>
                <a:off x="634025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2" name="Google Shape;11812;p55"/>
              <p:cNvSpPr/>
              <p:nvPr/>
            </p:nvSpPr>
            <p:spPr>
              <a:xfrm>
                <a:off x="673775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3" name="Google Shape;11813;p55"/>
              <p:cNvSpPr/>
              <p:nvPr/>
            </p:nvSpPr>
            <p:spPr>
              <a:xfrm>
                <a:off x="7152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4" name="Google Shape;11814;p55"/>
              <p:cNvSpPr/>
              <p:nvPr/>
            </p:nvSpPr>
            <p:spPr>
              <a:xfrm>
                <a:off x="753300" y="1345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5" name="Google Shape;11815;p55"/>
              <p:cNvSpPr/>
              <p:nvPr/>
            </p:nvSpPr>
            <p:spPr>
              <a:xfrm>
                <a:off x="7947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6" name="Google Shape;11816;p55"/>
              <p:cNvSpPr/>
              <p:nvPr/>
            </p:nvSpPr>
            <p:spPr>
              <a:xfrm>
                <a:off x="832825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1"/>
                      <a:pt x="210" y="389"/>
                      <a:pt x="257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7" name="Google Shape;11817;p55"/>
              <p:cNvSpPr/>
              <p:nvPr/>
            </p:nvSpPr>
            <p:spPr>
              <a:xfrm>
                <a:off x="872575" y="1345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1"/>
                      <a:pt x="210" y="389"/>
                      <a:pt x="257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8" name="Google Shape;11818;p55"/>
              <p:cNvSpPr/>
              <p:nvPr/>
            </p:nvSpPr>
            <p:spPr>
              <a:xfrm>
                <a:off x="91395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9" name="Google Shape;11819;p55"/>
              <p:cNvSpPr/>
              <p:nvPr/>
            </p:nvSpPr>
            <p:spPr>
              <a:xfrm>
                <a:off x="95370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0" name="Google Shape;11820;p55"/>
              <p:cNvSpPr/>
              <p:nvPr/>
            </p:nvSpPr>
            <p:spPr>
              <a:xfrm>
                <a:off x="993450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1" name="Google Shape;11821;p55"/>
              <p:cNvSpPr/>
              <p:nvPr/>
            </p:nvSpPr>
            <p:spPr>
              <a:xfrm>
                <a:off x="10332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2" name="Google Shape;11822;p55"/>
              <p:cNvSpPr/>
              <p:nvPr/>
            </p:nvSpPr>
            <p:spPr>
              <a:xfrm>
                <a:off x="107297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3" name="Google Shape;11823;p55"/>
              <p:cNvSpPr/>
              <p:nvPr/>
            </p:nvSpPr>
            <p:spPr>
              <a:xfrm>
                <a:off x="111272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4" name="Google Shape;11824;p55"/>
              <p:cNvSpPr/>
              <p:nvPr/>
            </p:nvSpPr>
            <p:spPr>
              <a:xfrm>
                <a:off x="1152500" y="134580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5" name="Google Shape;11825;p55"/>
              <p:cNvSpPr/>
              <p:nvPr/>
            </p:nvSpPr>
            <p:spPr>
              <a:xfrm>
                <a:off x="119227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6" name="Google Shape;11826;p55"/>
              <p:cNvSpPr/>
              <p:nvPr/>
            </p:nvSpPr>
            <p:spPr>
              <a:xfrm>
                <a:off x="1232025" y="134580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7" name="Google Shape;11827;p55"/>
              <p:cNvSpPr/>
              <p:nvPr/>
            </p:nvSpPr>
            <p:spPr>
              <a:xfrm>
                <a:off x="3176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8" name="Google Shape;11828;p55"/>
              <p:cNvSpPr/>
              <p:nvPr/>
            </p:nvSpPr>
            <p:spPr>
              <a:xfrm>
                <a:off x="35575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7" y="390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9" name="Google Shape;11829;p55"/>
              <p:cNvSpPr/>
              <p:nvPr/>
            </p:nvSpPr>
            <p:spPr>
              <a:xfrm>
                <a:off x="3971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3"/>
                      <a:pt x="88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0" name="Google Shape;11830;p55"/>
              <p:cNvSpPr/>
              <p:nvPr/>
            </p:nvSpPr>
            <p:spPr>
              <a:xfrm>
                <a:off x="43525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1" name="Google Shape;11831;p55"/>
              <p:cNvSpPr/>
              <p:nvPr/>
            </p:nvSpPr>
            <p:spPr>
              <a:xfrm>
                <a:off x="475000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2" name="Google Shape;11832;p55"/>
              <p:cNvSpPr/>
              <p:nvPr/>
            </p:nvSpPr>
            <p:spPr>
              <a:xfrm>
                <a:off x="51642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3" y="389"/>
                    </a:cubicBezTo>
                    <a:cubicBezTo>
                      <a:pt x="301" y="389"/>
                      <a:pt x="387" y="303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3" name="Google Shape;11833;p55"/>
              <p:cNvSpPr/>
              <p:nvPr/>
            </p:nvSpPr>
            <p:spPr>
              <a:xfrm>
                <a:off x="554500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2" y="390"/>
                      <a:pt x="259" y="390"/>
                    </a:cubicBezTo>
                    <a:cubicBezTo>
                      <a:pt x="359" y="390"/>
                      <a:pt x="454" y="312"/>
                      <a:pt x="454" y="195"/>
                    </a:cubicBezTo>
                    <a:cubicBezTo>
                      <a:pt x="454" y="89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4" name="Google Shape;11834;p55"/>
              <p:cNvSpPr/>
              <p:nvPr/>
            </p:nvSpPr>
            <p:spPr>
              <a:xfrm>
                <a:off x="595925" y="13116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3" y="389"/>
                    </a:cubicBezTo>
                    <a:cubicBezTo>
                      <a:pt x="301" y="389"/>
                      <a:pt x="387" y="303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5" name="Google Shape;11835;p55"/>
              <p:cNvSpPr/>
              <p:nvPr/>
            </p:nvSpPr>
            <p:spPr>
              <a:xfrm>
                <a:off x="634025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5"/>
                    </a:cubicBezTo>
                    <a:cubicBezTo>
                      <a:pt x="453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6" name="Google Shape;11836;p55"/>
              <p:cNvSpPr/>
              <p:nvPr/>
            </p:nvSpPr>
            <p:spPr>
              <a:xfrm>
                <a:off x="673775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5"/>
                    </a:cubicBezTo>
                    <a:cubicBezTo>
                      <a:pt x="453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7" name="Google Shape;11837;p55"/>
              <p:cNvSpPr/>
              <p:nvPr/>
            </p:nvSpPr>
            <p:spPr>
              <a:xfrm>
                <a:off x="7152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3"/>
                      <a:pt x="86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8" name="Google Shape;11838;p55"/>
              <p:cNvSpPr/>
              <p:nvPr/>
            </p:nvSpPr>
            <p:spPr>
              <a:xfrm>
                <a:off x="753300" y="13116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9" name="Google Shape;11839;p55"/>
              <p:cNvSpPr/>
              <p:nvPr/>
            </p:nvSpPr>
            <p:spPr>
              <a:xfrm>
                <a:off x="7947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0" name="Google Shape;11840;p55"/>
              <p:cNvSpPr/>
              <p:nvPr/>
            </p:nvSpPr>
            <p:spPr>
              <a:xfrm>
                <a:off x="832825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7" y="390"/>
                      <a:pt x="453" y="312"/>
                      <a:pt x="453" y="195"/>
                    </a:cubicBezTo>
                    <a:cubicBezTo>
                      <a:pt x="453" y="89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1" name="Google Shape;11841;p55"/>
              <p:cNvSpPr/>
              <p:nvPr/>
            </p:nvSpPr>
            <p:spPr>
              <a:xfrm>
                <a:off x="872575" y="13116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2" name="Google Shape;11842;p55"/>
              <p:cNvSpPr/>
              <p:nvPr/>
            </p:nvSpPr>
            <p:spPr>
              <a:xfrm>
                <a:off x="91395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3" name="Google Shape;11843;p55"/>
              <p:cNvSpPr/>
              <p:nvPr/>
            </p:nvSpPr>
            <p:spPr>
              <a:xfrm>
                <a:off x="95370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3"/>
                      <a:pt x="89" y="389"/>
                      <a:pt x="195" y="389"/>
                    </a:cubicBezTo>
                    <a:cubicBezTo>
                      <a:pt x="302" y="389"/>
                      <a:pt x="389" y="303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4" name="Google Shape;11844;p55"/>
              <p:cNvSpPr/>
              <p:nvPr/>
            </p:nvSpPr>
            <p:spPr>
              <a:xfrm>
                <a:off x="993450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3"/>
                      <a:pt x="89" y="389"/>
                      <a:pt x="195" y="389"/>
                    </a:cubicBezTo>
                    <a:cubicBezTo>
                      <a:pt x="303" y="389"/>
                      <a:pt x="389" y="303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5" name="Google Shape;11845;p55"/>
              <p:cNvSpPr/>
              <p:nvPr/>
            </p:nvSpPr>
            <p:spPr>
              <a:xfrm>
                <a:off x="10332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6" name="Google Shape;11846;p55"/>
              <p:cNvSpPr/>
              <p:nvPr/>
            </p:nvSpPr>
            <p:spPr>
              <a:xfrm>
                <a:off x="107297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7" name="Google Shape;11847;p55"/>
              <p:cNvSpPr/>
              <p:nvPr/>
            </p:nvSpPr>
            <p:spPr>
              <a:xfrm>
                <a:off x="111272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3"/>
                      <a:pt x="88" y="389"/>
                      <a:pt x="194" y="389"/>
                    </a:cubicBezTo>
                    <a:cubicBezTo>
                      <a:pt x="302" y="389"/>
                      <a:pt x="388" y="303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8" name="Google Shape;11848;p55"/>
              <p:cNvSpPr/>
              <p:nvPr/>
            </p:nvSpPr>
            <p:spPr>
              <a:xfrm>
                <a:off x="1152500" y="13116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3"/>
                      <a:pt x="87" y="389"/>
                      <a:pt x="193" y="389"/>
                    </a:cubicBezTo>
                    <a:cubicBezTo>
                      <a:pt x="301" y="389"/>
                      <a:pt x="388" y="303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9" name="Google Shape;11849;p55"/>
              <p:cNvSpPr/>
              <p:nvPr/>
            </p:nvSpPr>
            <p:spPr>
              <a:xfrm>
                <a:off x="119227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3"/>
                      <a:pt x="86" y="389"/>
                      <a:pt x="193" y="389"/>
                    </a:cubicBezTo>
                    <a:cubicBezTo>
                      <a:pt x="300" y="389"/>
                      <a:pt x="387" y="303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0" name="Google Shape;11850;p55"/>
              <p:cNvSpPr/>
              <p:nvPr/>
            </p:nvSpPr>
            <p:spPr>
              <a:xfrm>
                <a:off x="1232025" y="13116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7" y="303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1" name="Google Shape;11851;p55"/>
              <p:cNvSpPr/>
              <p:nvPr/>
            </p:nvSpPr>
            <p:spPr>
              <a:xfrm>
                <a:off x="276225" y="12775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9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2" name="Google Shape;11852;p55"/>
              <p:cNvSpPr/>
              <p:nvPr/>
            </p:nvSpPr>
            <p:spPr>
              <a:xfrm>
                <a:off x="3176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3" name="Google Shape;11853;p55"/>
              <p:cNvSpPr/>
              <p:nvPr/>
            </p:nvSpPr>
            <p:spPr>
              <a:xfrm>
                <a:off x="35575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4" name="Google Shape;11854;p55"/>
              <p:cNvSpPr/>
              <p:nvPr/>
            </p:nvSpPr>
            <p:spPr>
              <a:xfrm>
                <a:off x="3971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5" name="Google Shape;11855;p55"/>
              <p:cNvSpPr/>
              <p:nvPr/>
            </p:nvSpPr>
            <p:spPr>
              <a:xfrm>
                <a:off x="43525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6" name="Google Shape;11856;p55"/>
              <p:cNvSpPr/>
              <p:nvPr/>
            </p:nvSpPr>
            <p:spPr>
              <a:xfrm>
                <a:off x="475000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7" name="Google Shape;11857;p55"/>
              <p:cNvSpPr/>
              <p:nvPr/>
            </p:nvSpPr>
            <p:spPr>
              <a:xfrm>
                <a:off x="51642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8" name="Google Shape;11858;p55"/>
              <p:cNvSpPr/>
              <p:nvPr/>
            </p:nvSpPr>
            <p:spPr>
              <a:xfrm>
                <a:off x="554500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3"/>
                    </a:cubicBezTo>
                    <a:cubicBezTo>
                      <a:pt x="163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9" name="Google Shape;11859;p55"/>
              <p:cNvSpPr/>
              <p:nvPr/>
            </p:nvSpPr>
            <p:spPr>
              <a:xfrm>
                <a:off x="595925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0" name="Google Shape;11860;p55"/>
              <p:cNvSpPr/>
              <p:nvPr/>
            </p:nvSpPr>
            <p:spPr>
              <a:xfrm>
                <a:off x="634025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5" y="195"/>
                    </a:cubicBezTo>
                    <a:cubicBezTo>
                      <a:pt x="455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1" name="Google Shape;11861;p55"/>
              <p:cNvSpPr/>
              <p:nvPr/>
            </p:nvSpPr>
            <p:spPr>
              <a:xfrm>
                <a:off x="673775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3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9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2" name="Google Shape;11862;p55"/>
              <p:cNvSpPr/>
              <p:nvPr/>
            </p:nvSpPr>
            <p:spPr>
              <a:xfrm>
                <a:off x="7152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3" name="Google Shape;11863;p55"/>
              <p:cNvSpPr/>
              <p:nvPr/>
            </p:nvSpPr>
            <p:spPr>
              <a:xfrm>
                <a:off x="753300" y="12775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4" name="Google Shape;11864;p55"/>
              <p:cNvSpPr/>
              <p:nvPr/>
            </p:nvSpPr>
            <p:spPr>
              <a:xfrm>
                <a:off x="7947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5" name="Google Shape;11865;p55"/>
              <p:cNvSpPr/>
              <p:nvPr/>
            </p:nvSpPr>
            <p:spPr>
              <a:xfrm>
                <a:off x="832825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6" name="Google Shape;11866;p55"/>
              <p:cNvSpPr/>
              <p:nvPr/>
            </p:nvSpPr>
            <p:spPr>
              <a:xfrm>
                <a:off x="872575" y="12775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9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7" name="Google Shape;11867;p55"/>
              <p:cNvSpPr/>
              <p:nvPr/>
            </p:nvSpPr>
            <p:spPr>
              <a:xfrm>
                <a:off x="91395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8" name="Google Shape;11868;p55"/>
              <p:cNvSpPr/>
              <p:nvPr/>
            </p:nvSpPr>
            <p:spPr>
              <a:xfrm>
                <a:off x="95370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9" name="Google Shape;11869;p55"/>
              <p:cNvSpPr/>
              <p:nvPr/>
            </p:nvSpPr>
            <p:spPr>
              <a:xfrm>
                <a:off x="993450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0" name="Google Shape;11870;p55"/>
              <p:cNvSpPr/>
              <p:nvPr/>
            </p:nvSpPr>
            <p:spPr>
              <a:xfrm>
                <a:off x="10332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1" name="Google Shape;11871;p55"/>
              <p:cNvSpPr/>
              <p:nvPr/>
            </p:nvSpPr>
            <p:spPr>
              <a:xfrm>
                <a:off x="107297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2" name="Google Shape;11872;p55"/>
              <p:cNvSpPr/>
              <p:nvPr/>
            </p:nvSpPr>
            <p:spPr>
              <a:xfrm>
                <a:off x="111272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3" name="Google Shape;11873;p55"/>
              <p:cNvSpPr/>
              <p:nvPr/>
            </p:nvSpPr>
            <p:spPr>
              <a:xfrm>
                <a:off x="1152500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4" name="Google Shape;11874;p55"/>
              <p:cNvSpPr/>
              <p:nvPr/>
            </p:nvSpPr>
            <p:spPr>
              <a:xfrm>
                <a:off x="119227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5" name="Google Shape;11875;p55"/>
              <p:cNvSpPr/>
              <p:nvPr/>
            </p:nvSpPr>
            <p:spPr>
              <a:xfrm>
                <a:off x="1232025" y="12775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6" name="Google Shape;11876;p55"/>
              <p:cNvSpPr/>
              <p:nvPr/>
            </p:nvSpPr>
            <p:spPr>
              <a:xfrm>
                <a:off x="276225" y="1243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4" y="332"/>
                    </a:cubicBezTo>
                    <a:cubicBezTo>
                      <a:pt x="163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4"/>
                    </a:cubicBezTo>
                    <a:cubicBezTo>
                      <a:pt x="454" y="88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7" name="Google Shape;11877;p55"/>
              <p:cNvSpPr/>
              <p:nvPr/>
            </p:nvSpPr>
            <p:spPr>
              <a:xfrm>
                <a:off x="3176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8" name="Google Shape;11878;p55"/>
              <p:cNvSpPr/>
              <p:nvPr/>
            </p:nvSpPr>
            <p:spPr>
              <a:xfrm>
                <a:off x="355750" y="1243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9" name="Google Shape;11879;p55"/>
              <p:cNvSpPr/>
              <p:nvPr/>
            </p:nvSpPr>
            <p:spPr>
              <a:xfrm>
                <a:off x="3971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0" name="Google Shape;11880;p55"/>
              <p:cNvSpPr/>
              <p:nvPr/>
            </p:nvSpPr>
            <p:spPr>
              <a:xfrm>
                <a:off x="435250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2"/>
                    </a:cubicBezTo>
                    <a:cubicBezTo>
                      <a:pt x="162" y="372"/>
                      <a:pt x="211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1" name="Google Shape;11881;p55"/>
              <p:cNvSpPr/>
              <p:nvPr/>
            </p:nvSpPr>
            <p:spPr>
              <a:xfrm>
                <a:off x="475000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2" name="Google Shape;11882;p55"/>
              <p:cNvSpPr/>
              <p:nvPr/>
            </p:nvSpPr>
            <p:spPr>
              <a:xfrm>
                <a:off x="51642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3" name="Google Shape;11883;p55"/>
              <p:cNvSpPr/>
              <p:nvPr/>
            </p:nvSpPr>
            <p:spPr>
              <a:xfrm>
                <a:off x="554500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2"/>
                    </a:cubicBezTo>
                    <a:cubicBezTo>
                      <a:pt x="163" y="372"/>
                      <a:pt x="212" y="390"/>
                      <a:pt x="259" y="390"/>
                    </a:cubicBezTo>
                    <a:cubicBezTo>
                      <a:pt x="359" y="390"/>
                      <a:pt x="454" y="312"/>
                      <a:pt x="454" y="194"/>
                    </a:cubicBezTo>
                    <a:cubicBezTo>
                      <a:pt x="454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4" name="Google Shape;11884;p55"/>
              <p:cNvSpPr/>
              <p:nvPr/>
            </p:nvSpPr>
            <p:spPr>
              <a:xfrm>
                <a:off x="595925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5" name="Google Shape;11885;p55"/>
              <p:cNvSpPr/>
              <p:nvPr/>
            </p:nvSpPr>
            <p:spPr>
              <a:xfrm>
                <a:off x="634025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2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6" name="Google Shape;11886;p55"/>
              <p:cNvSpPr/>
              <p:nvPr/>
            </p:nvSpPr>
            <p:spPr>
              <a:xfrm>
                <a:off x="673775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2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9" y="390"/>
                      <a:pt x="455" y="312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7" name="Google Shape;11887;p55"/>
              <p:cNvSpPr/>
              <p:nvPr/>
            </p:nvSpPr>
            <p:spPr>
              <a:xfrm>
                <a:off x="7152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8" name="Google Shape;11888;p55"/>
              <p:cNvSpPr/>
              <p:nvPr/>
            </p:nvSpPr>
            <p:spPr>
              <a:xfrm>
                <a:off x="753300" y="12434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2"/>
                    </a:cubicBezTo>
                    <a:cubicBezTo>
                      <a:pt x="162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9" name="Google Shape;11889;p55"/>
              <p:cNvSpPr/>
              <p:nvPr/>
            </p:nvSpPr>
            <p:spPr>
              <a:xfrm>
                <a:off x="7947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0" name="Google Shape;11890;p55"/>
              <p:cNvSpPr/>
              <p:nvPr/>
            </p:nvSpPr>
            <p:spPr>
              <a:xfrm>
                <a:off x="832825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7" y="390"/>
                      <a:pt x="453" y="312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1" name="Google Shape;11891;p55"/>
              <p:cNvSpPr/>
              <p:nvPr/>
            </p:nvSpPr>
            <p:spPr>
              <a:xfrm>
                <a:off x="872575" y="12434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2"/>
                    </a:cubicBezTo>
                    <a:cubicBezTo>
                      <a:pt x="161" y="372"/>
                      <a:pt x="210" y="390"/>
                      <a:pt x="257" y="390"/>
                    </a:cubicBezTo>
                    <a:cubicBezTo>
                      <a:pt x="358" y="390"/>
                      <a:pt x="454" y="312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2" name="Google Shape;11892;p55"/>
              <p:cNvSpPr/>
              <p:nvPr/>
            </p:nvSpPr>
            <p:spPr>
              <a:xfrm>
                <a:off x="91395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3" name="Google Shape;11893;p55"/>
              <p:cNvSpPr/>
              <p:nvPr/>
            </p:nvSpPr>
            <p:spPr>
              <a:xfrm>
                <a:off x="95370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4" name="Google Shape;11894;p55"/>
              <p:cNvSpPr/>
              <p:nvPr/>
            </p:nvSpPr>
            <p:spPr>
              <a:xfrm>
                <a:off x="993450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5" name="Google Shape;11895;p55"/>
              <p:cNvSpPr/>
              <p:nvPr/>
            </p:nvSpPr>
            <p:spPr>
              <a:xfrm>
                <a:off x="10332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6" name="Google Shape;11896;p55"/>
              <p:cNvSpPr/>
              <p:nvPr/>
            </p:nvSpPr>
            <p:spPr>
              <a:xfrm>
                <a:off x="107297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7" name="Google Shape;11897;p55"/>
              <p:cNvSpPr/>
              <p:nvPr/>
            </p:nvSpPr>
            <p:spPr>
              <a:xfrm>
                <a:off x="111272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8" name="Google Shape;11898;p55"/>
              <p:cNvSpPr/>
              <p:nvPr/>
            </p:nvSpPr>
            <p:spPr>
              <a:xfrm>
                <a:off x="1152500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9" name="Google Shape;11899;p55"/>
              <p:cNvSpPr/>
              <p:nvPr/>
            </p:nvSpPr>
            <p:spPr>
              <a:xfrm>
                <a:off x="119227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0" name="Google Shape;11900;p55"/>
              <p:cNvSpPr/>
              <p:nvPr/>
            </p:nvSpPr>
            <p:spPr>
              <a:xfrm>
                <a:off x="1232025" y="12434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1" name="Google Shape;11901;p55"/>
              <p:cNvSpPr/>
              <p:nvPr/>
            </p:nvSpPr>
            <p:spPr>
              <a:xfrm>
                <a:off x="276225" y="1209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2" name="Google Shape;11902;p55"/>
              <p:cNvSpPr/>
              <p:nvPr/>
            </p:nvSpPr>
            <p:spPr>
              <a:xfrm>
                <a:off x="3176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3" name="Google Shape;11903;p55"/>
              <p:cNvSpPr/>
              <p:nvPr/>
            </p:nvSpPr>
            <p:spPr>
              <a:xfrm>
                <a:off x="355750" y="1209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4" name="Google Shape;11904;p55"/>
              <p:cNvSpPr/>
              <p:nvPr/>
            </p:nvSpPr>
            <p:spPr>
              <a:xfrm>
                <a:off x="3971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3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5" name="Google Shape;11905;p55"/>
              <p:cNvSpPr/>
              <p:nvPr/>
            </p:nvSpPr>
            <p:spPr>
              <a:xfrm>
                <a:off x="435250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6" name="Google Shape;11906;p55"/>
              <p:cNvSpPr/>
              <p:nvPr/>
            </p:nvSpPr>
            <p:spPr>
              <a:xfrm>
                <a:off x="475000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7" name="Google Shape;11907;p55"/>
              <p:cNvSpPr/>
              <p:nvPr/>
            </p:nvSpPr>
            <p:spPr>
              <a:xfrm>
                <a:off x="51642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8" name="Google Shape;11908;p55"/>
              <p:cNvSpPr/>
              <p:nvPr/>
            </p:nvSpPr>
            <p:spPr>
              <a:xfrm>
                <a:off x="554500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2"/>
                    </a:cubicBezTo>
                    <a:cubicBezTo>
                      <a:pt x="163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9" name="Google Shape;11909;p55"/>
              <p:cNvSpPr/>
              <p:nvPr/>
            </p:nvSpPr>
            <p:spPr>
              <a:xfrm>
                <a:off x="595925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0" name="Google Shape;11910;p55"/>
              <p:cNvSpPr/>
              <p:nvPr/>
            </p:nvSpPr>
            <p:spPr>
              <a:xfrm>
                <a:off x="634025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2" y="372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1" name="Google Shape;11911;p55"/>
              <p:cNvSpPr/>
              <p:nvPr/>
            </p:nvSpPr>
            <p:spPr>
              <a:xfrm>
                <a:off x="673775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2"/>
                    </a:cubicBezTo>
                    <a:cubicBezTo>
                      <a:pt x="163" y="372"/>
                      <a:pt x="211" y="389"/>
                      <a:pt x="259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8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2" name="Google Shape;11912;p55"/>
              <p:cNvSpPr/>
              <p:nvPr/>
            </p:nvSpPr>
            <p:spPr>
              <a:xfrm>
                <a:off x="7152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3" name="Google Shape;11913;p55"/>
              <p:cNvSpPr/>
              <p:nvPr/>
            </p:nvSpPr>
            <p:spPr>
              <a:xfrm>
                <a:off x="753300" y="1209375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2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4" name="Google Shape;11914;p55"/>
              <p:cNvSpPr/>
              <p:nvPr/>
            </p:nvSpPr>
            <p:spPr>
              <a:xfrm>
                <a:off x="7947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5" name="Google Shape;11915;p55"/>
              <p:cNvSpPr/>
              <p:nvPr/>
            </p:nvSpPr>
            <p:spPr>
              <a:xfrm>
                <a:off x="832825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6" name="Google Shape;11916;p55"/>
              <p:cNvSpPr/>
              <p:nvPr/>
            </p:nvSpPr>
            <p:spPr>
              <a:xfrm>
                <a:off x="872575" y="120937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2" y="332"/>
                    </a:cubicBezTo>
                    <a:cubicBezTo>
                      <a:pt x="161" y="372"/>
                      <a:pt x="210" y="389"/>
                      <a:pt x="257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7" name="Google Shape;11917;p55"/>
              <p:cNvSpPr/>
              <p:nvPr/>
            </p:nvSpPr>
            <p:spPr>
              <a:xfrm>
                <a:off x="91395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8" name="Google Shape;11918;p55"/>
              <p:cNvSpPr/>
              <p:nvPr/>
            </p:nvSpPr>
            <p:spPr>
              <a:xfrm>
                <a:off x="95370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3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3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9" name="Google Shape;11919;p55"/>
              <p:cNvSpPr/>
              <p:nvPr/>
            </p:nvSpPr>
            <p:spPr>
              <a:xfrm>
                <a:off x="993450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3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3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0" name="Google Shape;11920;p55"/>
              <p:cNvSpPr/>
              <p:nvPr/>
            </p:nvSpPr>
            <p:spPr>
              <a:xfrm>
                <a:off x="10332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1" name="Google Shape;11921;p55"/>
              <p:cNvSpPr/>
              <p:nvPr/>
            </p:nvSpPr>
            <p:spPr>
              <a:xfrm>
                <a:off x="107297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2" name="Google Shape;11922;p55"/>
              <p:cNvSpPr/>
              <p:nvPr/>
            </p:nvSpPr>
            <p:spPr>
              <a:xfrm>
                <a:off x="111272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3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3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3" name="Google Shape;11923;p55"/>
              <p:cNvSpPr/>
              <p:nvPr/>
            </p:nvSpPr>
            <p:spPr>
              <a:xfrm>
                <a:off x="1152500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3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3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4" name="Google Shape;11924;p55"/>
              <p:cNvSpPr/>
              <p:nvPr/>
            </p:nvSpPr>
            <p:spPr>
              <a:xfrm>
                <a:off x="119227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3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5" name="Google Shape;11925;p55"/>
              <p:cNvSpPr/>
              <p:nvPr/>
            </p:nvSpPr>
            <p:spPr>
              <a:xfrm>
                <a:off x="1232025" y="120940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3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6" name="Google Shape;11926;p55"/>
              <p:cNvSpPr/>
              <p:nvPr/>
            </p:nvSpPr>
            <p:spPr>
              <a:xfrm>
                <a:off x="276225" y="11753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7" name="Google Shape;11927;p55"/>
              <p:cNvSpPr/>
              <p:nvPr/>
            </p:nvSpPr>
            <p:spPr>
              <a:xfrm>
                <a:off x="3176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8" name="Google Shape;11928;p55"/>
              <p:cNvSpPr/>
              <p:nvPr/>
            </p:nvSpPr>
            <p:spPr>
              <a:xfrm>
                <a:off x="355750" y="117530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0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9" name="Google Shape;11929;p55"/>
              <p:cNvSpPr/>
              <p:nvPr/>
            </p:nvSpPr>
            <p:spPr>
              <a:xfrm>
                <a:off x="3971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0" name="Google Shape;11930;p55"/>
              <p:cNvSpPr/>
              <p:nvPr/>
            </p:nvSpPr>
            <p:spPr>
              <a:xfrm>
                <a:off x="435250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1" name="Google Shape;11931;p55"/>
              <p:cNvSpPr/>
              <p:nvPr/>
            </p:nvSpPr>
            <p:spPr>
              <a:xfrm>
                <a:off x="475025" y="11753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2" name="Google Shape;11932;p55"/>
              <p:cNvSpPr/>
              <p:nvPr/>
            </p:nvSpPr>
            <p:spPr>
              <a:xfrm>
                <a:off x="51642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3" name="Google Shape;11933;p55"/>
              <p:cNvSpPr/>
              <p:nvPr/>
            </p:nvSpPr>
            <p:spPr>
              <a:xfrm>
                <a:off x="55452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4" name="Google Shape;11934;p55"/>
              <p:cNvSpPr/>
              <p:nvPr/>
            </p:nvSpPr>
            <p:spPr>
              <a:xfrm>
                <a:off x="595925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5" name="Google Shape;11935;p55"/>
              <p:cNvSpPr/>
              <p:nvPr/>
            </p:nvSpPr>
            <p:spPr>
              <a:xfrm>
                <a:off x="634025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4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6" name="Google Shape;11936;p55"/>
              <p:cNvSpPr/>
              <p:nvPr/>
            </p:nvSpPr>
            <p:spPr>
              <a:xfrm>
                <a:off x="673775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7" name="Google Shape;11937;p55"/>
              <p:cNvSpPr/>
              <p:nvPr/>
            </p:nvSpPr>
            <p:spPr>
              <a:xfrm>
                <a:off x="7152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8" name="Google Shape;11938;p55"/>
              <p:cNvSpPr/>
              <p:nvPr/>
            </p:nvSpPr>
            <p:spPr>
              <a:xfrm>
                <a:off x="753300" y="11753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9" name="Google Shape;11939;p55"/>
              <p:cNvSpPr/>
              <p:nvPr/>
            </p:nvSpPr>
            <p:spPr>
              <a:xfrm>
                <a:off x="7947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0" name="Google Shape;11940;p55"/>
              <p:cNvSpPr/>
              <p:nvPr/>
            </p:nvSpPr>
            <p:spPr>
              <a:xfrm>
                <a:off x="83282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1" name="Google Shape;11941;p55"/>
              <p:cNvSpPr/>
              <p:nvPr/>
            </p:nvSpPr>
            <p:spPr>
              <a:xfrm>
                <a:off x="872575" y="11753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1" y="0"/>
                      <a:pt x="260" y="0"/>
                    </a:cubicBezTo>
                    <a:cubicBezTo>
                      <a:pt x="259" y="0"/>
                      <a:pt x="258" y="0"/>
                      <a:pt x="258" y="0"/>
                    </a:cubicBezTo>
                    <a:cubicBezTo>
                      <a:pt x="86" y="0"/>
                      <a:pt x="1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2" name="Google Shape;11942;p55"/>
              <p:cNvSpPr/>
              <p:nvPr/>
            </p:nvSpPr>
            <p:spPr>
              <a:xfrm>
                <a:off x="91395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3" name="Google Shape;11943;p55"/>
              <p:cNvSpPr/>
              <p:nvPr/>
            </p:nvSpPr>
            <p:spPr>
              <a:xfrm>
                <a:off x="95370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4" name="Google Shape;11944;p55"/>
              <p:cNvSpPr/>
              <p:nvPr/>
            </p:nvSpPr>
            <p:spPr>
              <a:xfrm>
                <a:off x="993450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5" name="Google Shape;11945;p55"/>
              <p:cNvSpPr/>
              <p:nvPr/>
            </p:nvSpPr>
            <p:spPr>
              <a:xfrm>
                <a:off x="10332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6" name="Google Shape;11946;p55"/>
              <p:cNvSpPr/>
              <p:nvPr/>
            </p:nvSpPr>
            <p:spPr>
              <a:xfrm>
                <a:off x="10729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7" name="Google Shape;11947;p55"/>
              <p:cNvSpPr/>
              <p:nvPr/>
            </p:nvSpPr>
            <p:spPr>
              <a:xfrm>
                <a:off x="111272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8" name="Google Shape;11948;p55"/>
              <p:cNvSpPr/>
              <p:nvPr/>
            </p:nvSpPr>
            <p:spPr>
              <a:xfrm>
                <a:off x="1152500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9" name="Google Shape;11949;p55"/>
              <p:cNvSpPr/>
              <p:nvPr/>
            </p:nvSpPr>
            <p:spPr>
              <a:xfrm>
                <a:off x="119227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0" name="Google Shape;11950;p55"/>
              <p:cNvSpPr/>
              <p:nvPr/>
            </p:nvSpPr>
            <p:spPr>
              <a:xfrm>
                <a:off x="1232025" y="11753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1" name="Google Shape;11951;p55"/>
              <p:cNvSpPr/>
              <p:nvPr/>
            </p:nvSpPr>
            <p:spPr>
              <a:xfrm>
                <a:off x="23647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2" name="Google Shape;11952;p55"/>
              <p:cNvSpPr/>
              <p:nvPr/>
            </p:nvSpPr>
            <p:spPr>
              <a:xfrm>
                <a:off x="276225" y="11412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3" name="Google Shape;11953;p55"/>
              <p:cNvSpPr/>
              <p:nvPr/>
            </p:nvSpPr>
            <p:spPr>
              <a:xfrm>
                <a:off x="3176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4" name="Google Shape;11954;p55"/>
              <p:cNvSpPr/>
              <p:nvPr/>
            </p:nvSpPr>
            <p:spPr>
              <a:xfrm>
                <a:off x="355750" y="114120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2" y="370"/>
                      <a:pt x="210" y="387"/>
                      <a:pt x="258" y="387"/>
                    </a:cubicBezTo>
                    <a:cubicBezTo>
                      <a:pt x="357" y="387"/>
                      <a:pt x="453" y="310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5" name="Google Shape;11955;p55"/>
              <p:cNvSpPr/>
              <p:nvPr/>
            </p:nvSpPr>
            <p:spPr>
              <a:xfrm>
                <a:off x="3971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6" name="Google Shape;11956;p55"/>
              <p:cNvSpPr/>
              <p:nvPr/>
            </p:nvSpPr>
            <p:spPr>
              <a:xfrm>
                <a:off x="435250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7" name="Google Shape;11957;p55"/>
              <p:cNvSpPr/>
              <p:nvPr/>
            </p:nvSpPr>
            <p:spPr>
              <a:xfrm>
                <a:off x="475000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8" name="Google Shape;11958;p55"/>
              <p:cNvSpPr/>
              <p:nvPr/>
            </p:nvSpPr>
            <p:spPr>
              <a:xfrm>
                <a:off x="51642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9" name="Google Shape;11959;p55"/>
              <p:cNvSpPr/>
              <p:nvPr/>
            </p:nvSpPr>
            <p:spPr>
              <a:xfrm>
                <a:off x="554500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0" name="Google Shape;11960;p55"/>
              <p:cNvSpPr/>
              <p:nvPr/>
            </p:nvSpPr>
            <p:spPr>
              <a:xfrm>
                <a:off x="595925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1" name="Google Shape;11961;p55"/>
              <p:cNvSpPr/>
              <p:nvPr/>
            </p:nvSpPr>
            <p:spPr>
              <a:xfrm>
                <a:off x="63402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2" name="Google Shape;11962;p55"/>
              <p:cNvSpPr/>
              <p:nvPr/>
            </p:nvSpPr>
            <p:spPr>
              <a:xfrm>
                <a:off x="673775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3" name="Google Shape;11963;p55"/>
              <p:cNvSpPr/>
              <p:nvPr/>
            </p:nvSpPr>
            <p:spPr>
              <a:xfrm>
                <a:off x="7152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4" name="Google Shape;11964;p55"/>
              <p:cNvSpPr/>
              <p:nvPr/>
            </p:nvSpPr>
            <p:spPr>
              <a:xfrm>
                <a:off x="753300" y="11412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5" name="Google Shape;11965;p55"/>
              <p:cNvSpPr/>
              <p:nvPr/>
            </p:nvSpPr>
            <p:spPr>
              <a:xfrm>
                <a:off x="7947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6" name="Google Shape;11966;p55"/>
              <p:cNvSpPr/>
              <p:nvPr/>
            </p:nvSpPr>
            <p:spPr>
              <a:xfrm>
                <a:off x="832825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7" name="Google Shape;11967;p55"/>
              <p:cNvSpPr/>
              <p:nvPr/>
            </p:nvSpPr>
            <p:spPr>
              <a:xfrm>
                <a:off x="872575" y="11412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8" name="Google Shape;11968;p55"/>
              <p:cNvSpPr/>
              <p:nvPr/>
            </p:nvSpPr>
            <p:spPr>
              <a:xfrm>
                <a:off x="91395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9" name="Google Shape;11969;p55"/>
              <p:cNvSpPr/>
              <p:nvPr/>
            </p:nvSpPr>
            <p:spPr>
              <a:xfrm>
                <a:off x="95370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0" name="Google Shape;11970;p55"/>
              <p:cNvSpPr/>
              <p:nvPr/>
            </p:nvSpPr>
            <p:spPr>
              <a:xfrm>
                <a:off x="993450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3" y="387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1" name="Google Shape;11971;p55"/>
              <p:cNvSpPr/>
              <p:nvPr/>
            </p:nvSpPr>
            <p:spPr>
              <a:xfrm>
                <a:off x="10332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2" name="Google Shape;11972;p55"/>
              <p:cNvSpPr/>
              <p:nvPr/>
            </p:nvSpPr>
            <p:spPr>
              <a:xfrm>
                <a:off x="10729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3" name="Google Shape;11973;p55"/>
              <p:cNvSpPr/>
              <p:nvPr/>
            </p:nvSpPr>
            <p:spPr>
              <a:xfrm>
                <a:off x="111272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4" name="Google Shape;11974;p55"/>
              <p:cNvSpPr/>
              <p:nvPr/>
            </p:nvSpPr>
            <p:spPr>
              <a:xfrm>
                <a:off x="1152500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5" name="Google Shape;11975;p55"/>
              <p:cNvSpPr/>
              <p:nvPr/>
            </p:nvSpPr>
            <p:spPr>
              <a:xfrm>
                <a:off x="119227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6" name="Google Shape;11976;p55"/>
              <p:cNvSpPr/>
              <p:nvPr/>
            </p:nvSpPr>
            <p:spPr>
              <a:xfrm>
                <a:off x="1232025" y="114120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7" name="Google Shape;11977;p55"/>
              <p:cNvSpPr/>
              <p:nvPr/>
            </p:nvSpPr>
            <p:spPr>
              <a:xfrm>
                <a:off x="23647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8" name="Google Shape;11978;p55"/>
              <p:cNvSpPr/>
              <p:nvPr/>
            </p:nvSpPr>
            <p:spPr>
              <a:xfrm>
                <a:off x="27622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9" name="Google Shape;11979;p55"/>
              <p:cNvSpPr/>
              <p:nvPr/>
            </p:nvSpPr>
            <p:spPr>
              <a:xfrm>
                <a:off x="3176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0" name="Google Shape;11980;p55"/>
              <p:cNvSpPr/>
              <p:nvPr/>
            </p:nvSpPr>
            <p:spPr>
              <a:xfrm>
                <a:off x="355750" y="110707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1" name="Google Shape;11981;p55"/>
              <p:cNvSpPr/>
              <p:nvPr/>
            </p:nvSpPr>
            <p:spPr>
              <a:xfrm>
                <a:off x="3971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2" name="Google Shape;11982;p55"/>
              <p:cNvSpPr/>
              <p:nvPr/>
            </p:nvSpPr>
            <p:spPr>
              <a:xfrm>
                <a:off x="435250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3" name="Google Shape;11983;p55"/>
              <p:cNvSpPr/>
              <p:nvPr/>
            </p:nvSpPr>
            <p:spPr>
              <a:xfrm>
                <a:off x="475000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4" name="Google Shape;11984;p55"/>
              <p:cNvSpPr/>
              <p:nvPr/>
            </p:nvSpPr>
            <p:spPr>
              <a:xfrm>
                <a:off x="51642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5" name="Google Shape;11985;p55"/>
              <p:cNvSpPr/>
              <p:nvPr/>
            </p:nvSpPr>
            <p:spPr>
              <a:xfrm>
                <a:off x="554500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6" name="Google Shape;11986;p55"/>
              <p:cNvSpPr/>
              <p:nvPr/>
            </p:nvSpPr>
            <p:spPr>
              <a:xfrm>
                <a:off x="595925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7" name="Google Shape;11987;p55"/>
              <p:cNvSpPr/>
              <p:nvPr/>
            </p:nvSpPr>
            <p:spPr>
              <a:xfrm>
                <a:off x="63402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8" name="Google Shape;11988;p55"/>
              <p:cNvSpPr/>
              <p:nvPr/>
            </p:nvSpPr>
            <p:spPr>
              <a:xfrm>
                <a:off x="673775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9" name="Google Shape;11989;p55"/>
              <p:cNvSpPr/>
              <p:nvPr/>
            </p:nvSpPr>
            <p:spPr>
              <a:xfrm>
                <a:off x="7152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0" name="Google Shape;11990;p55"/>
              <p:cNvSpPr/>
              <p:nvPr/>
            </p:nvSpPr>
            <p:spPr>
              <a:xfrm>
                <a:off x="753300" y="11070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1" name="Google Shape;11991;p55"/>
              <p:cNvSpPr/>
              <p:nvPr/>
            </p:nvSpPr>
            <p:spPr>
              <a:xfrm>
                <a:off x="7947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2" name="Google Shape;11992;p55"/>
              <p:cNvSpPr/>
              <p:nvPr/>
            </p:nvSpPr>
            <p:spPr>
              <a:xfrm>
                <a:off x="832825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3" name="Google Shape;11993;p55"/>
              <p:cNvSpPr/>
              <p:nvPr/>
            </p:nvSpPr>
            <p:spPr>
              <a:xfrm>
                <a:off x="872575" y="11070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4" name="Google Shape;11994;p55"/>
              <p:cNvSpPr/>
              <p:nvPr/>
            </p:nvSpPr>
            <p:spPr>
              <a:xfrm>
                <a:off x="91395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5" name="Google Shape;11995;p55"/>
              <p:cNvSpPr/>
              <p:nvPr/>
            </p:nvSpPr>
            <p:spPr>
              <a:xfrm>
                <a:off x="95370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6" name="Google Shape;11996;p55"/>
              <p:cNvSpPr/>
              <p:nvPr/>
            </p:nvSpPr>
            <p:spPr>
              <a:xfrm>
                <a:off x="993450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7" name="Google Shape;11997;p55"/>
              <p:cNvSpPr/>
              <p:nvPr/>
            </p:nvSpPr>
            <p:spPr>
              <a:xfrm>
                <a:off x="10332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8" name="Google Shape;11998;p55"/>
              <p:cNvSpPr/>
              <p:nvPr/>
            </p:nvSpPr>
            <p:spPr>
              <a:xfrm>
                <a:off x="10729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9" name="Google Shape;11999;p55"/>
              <p:cNvSpPr/>
              <p:nvPr/>
            </p:nvSpPr>
            <p:spPr>
              <a:xfrm>
                <a:off x="111272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0" name="Google Shape;12000;p55"/>
              <p:cNvSpPr/>
              <p:nvPr/>
            </p:nvSpPr>
            <p:spPr>
              <a:xfrm>
                <a:off x="1152500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1" name="Google Shape;12001;p55"/>
              <p:cNvSpPr/>
              <p:nvPr/>
            </p:nvSpPr>
            <p:spPr>
              <a:xfrm>
                <a:off x="119227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2" name="Google Shape;12002;p55"/>
              <p:cNvSpPr/>
              <p:nvPr/>
            </p:nvSpPr>
            <p:spPr>
              <a:xfrm>
                <a:off x="1232025" y="11070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3" name="Google Shape;12003;p55"/>
              <p:cNvSpPr/>
              <p:nvPr/>
            </p:nvSpPr>
            <p:spPr>
              <a:xfrm>
                <a:off x="23647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4" name="Google Shape;12004;p55"/>
              <p:cNvSpPr/>
              <p:nvPr/>
            </p:nvSpPr>
            <p:spPr>
              <a:xfrm>
                <a:off x="27622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5" name="Google Shape;12005;p55"/>
              <p:cNvSpPr/>
              <p:nvPr/>
            </p:nvSpPr>
            <p:spPr>
              <a:xfrm>
                <a:off x="3176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6" name="Google Shape;12006;p55"/>
              <p:cNvSpPr/>
              <p:nvPr/>
            </p:nvSpPr>
            <p:spPr>
              <a:xfrm>
                <a:off x="35575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7" name="Google Shape;12007;p55"/>
              <p:cNvSpPr/>
              <p:nvPr/>
            </p:nvSpPr>
            <p:spPr>
              <a:xfrm>
                <a:off x="3971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8" name="Google Shape;12008;p55"/>
              <p:cNvSpPr/>
              <p:nvPr/>
            </p:nvSpPr>
            <p:spPr>
              <a:xfrm>
                <a:off x="43525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9" name="Google Shape;12009;p55"/>
              <p:cNvSpPr/>
              <p:nvPr/>
            </p:nvSpPr>
            <p:spPr>
              <a:xfrm>
                <a:off x="475000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0" name="Google Shape;12010;p55"/>
              <p:cNvSpPr/>
              <p:nvPr/>
            </p:nvSpPr>
            <p:spPr>
              <a:xfrm>
                <a:off x="51642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1" name="Google Shape;12011;p55"/>
              <p:cNvSpPr/>
              <p:nvPr/>
            </p:nvSpPr>
            <p:spPr>
              <a:xfrm>
                <a:off x="554500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2" name="Google Shape;12012;p55"/>
              <p:cNvSpPr/>
              <p:nvPr/>
            </p:nvSpPr>
            <p:spPr>
              <a:xfrm>
                <a:off x="595925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3" name="Google Shape;12013;p55"/>
              <p:cNvSpPr/>
              <p:nvPr/>
            </p:nvSpPr>
            <p:spPr>
              <a:xfrm>
                <a:off x="63402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4" name="Google Shape;12014;p55"/>
              <p:cNvSpPr/>
              <p:nvPr/>
            </p:nvSpPr>
            <p:spPr>
              <a:xfrm>
                <a:off x="673775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5" name="Google Shape;12015;p55"/>
              <p:cNvSpPr/>
              <p:nvPr/>
            </p:nvSpPr>
            <p:spPr>
              <a:xfrm>
                <a:off x="7152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6" name="Google Shape;12016;p55"/>
              <p:cNvSpPr/>
              <p:nvPr/>
            </p:nvSpPr>
            <p:spPr>
              <a:xfrm>
                <a:off x="753300" y="10729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7" name="Google Shape;12017;p55"/>
              <p:cNvSpPr/>
              <p:nvPr/>
            </p:nvSpPr>
            <p:spPr>
              <a:xfrm>
                <a:off x="7947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8" name="Google Shape;12018;p55"/>
              <p:cNvSpPr/>
              <p:nvPr/>
            </p:nvSpPr>
            <p:spPr>
              <a:xfrm>
                <a:off x="832825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9" name="Google Shape;12019;p55"/>
              <p:cNvSpPr/>
              <p:nvPr/>
            </p:nvSpPr>
            <p:spPr>
              <a:xfrm>
                <a:off x="872575" y="10729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0" name="Google Shape;12020;p55"/>
              <p:cNvSpPr/>
              <p:nvPr/>
            </p:nvSpPr>
            <p:spPr>
              <a:xfrm>
                <a:off x="91395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1" name="Google Shape;12021;p55"/>
              <p:cNvSpPr/>
              <p:nvPr/>
            </p:nvSpPr>
            <p:spPr>
              <a:xfrm>
                <a:off x="95370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2" name="Google Shape;12022;p55"/>
              <p:cNvSpPr/>
              <p:nvPr/>
            </p:nvSpPr>
            <p:spPr>
              <a:xfrm>
                <a:off x="993450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3" name="Google Shape;12023;p55"/>
              <p:cNvSpPr/>
              <p:nvPr/>
            </p:nvSpPr>
            <p:spPr>
              <a:xfrm>
                <a:off x="10332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4" name="Google Shape;12024;p55"/>
              <p:cNvSpPr/>
              <p:nvPr/>
            </p:nvSpPr>
            <p:spPr>
              <a:xfrm>
                <a:off x="10729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5" name="Google Shape;12025;p55"/>
              <p:cNvSpPr/>
              <p:nvPr/>
            </p:nvSpPr>
            <p:spPr>
              <a:xfrm>
                <a:off x="111272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6" name="Google Shape;12026;p55"/>
              <p:cNvSpPr/>
              <p:nvPr/>
            </p:nvSpPr>
            <p:spPr>
              <a:xfrm>
                <a:off x="1152500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7" name="Google Shape;12027;p55"/>
              <p:cNvSpPr/>
              <p:nvPr/>
            </p:nvSpPr>
            <p:spPr>
              <a:xfrm>
                <a:off x="119227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8" name="Google Shape;12028;p55"/>
              <p:cNvSpPr/>
              <p:nvPr/>
            </p:nvSpPr>
            <p:spPr>
              <a:xfrm>
                <a:off x="1232025" y="10729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9" name="Google Shape;12029;p55"/>
              <p:cNvSpPr/>
              <p:nvPr/>
            </p:nvSpPr>
            <p:spPr>
              <a:xfrm>
                <a:off x="23647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0" name="Google Shape;12030;p55"/>
              <p:cNvSpPr/>
              <p:nvPr/>
            </p:nvSpPr>
            <p:spPr>
              <a:xfrm>
                <a:off x="27622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1" name="Google Shape;12031;p55"/>
              <p:cNvSpPr/>
              <p:nvPr/>
            </p:nvSpPr>
            <p:spPr>
              <a:xfrm>
                <a:off x="3176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2" name="Google Shape;12032;p55"/>
              <p:cNvSpPr/>
              <p:nvPr/>
            </p:nvSpPr>
            <p:spPr>
              <a:xfrm>
                <a:off x="35575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3" name="Google Shape;12033;p55"/>
              <p:cNvSpPr/>
              <p:nvPr/>
            </p:nvSpPr>
            <p:spPr>
              <a:xfrm>
                <a:off x="3971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1"/>
                      <a:pt x="88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4" name="Google Shape;12034;p55"/>
              <p:cNvSpPr/>
              <p:nvPr/>
            </p:nvSpPr>
            <p:spPr>
              <a:xfrm>
                <a:off x="43525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5" name="Google Shape;12035;p55"/>
              <p:cNvSpPr/>
              <p:nvPr/>
            </p:nvSpPr>
            <p:spPr>
              <a:xfrm>
                <a:off x="475000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6" name="Google Shape;12036;p55"/>
              <p:cNvSpPr/>
              <p:nvPr/>
            </p:nvSpPr>
            <p:spPr>
              <a:xfrm>
                <a:off x="51642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3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7" name="Google Shape;12037;p55"/>
              <p:cNvSpPr/>
              <p:nvPr/>
            </p:nvSpPr>
            <p:spPr>
              <a:xfrm>
                <a:off x="554500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10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8" name="Google Shape;12038;p55"/>
              <p:cNvSpPr/>
              <p:nvPr/>
            </p:nvSpPr>
            <p:spPr>
              <a:xfrm>
                <a:off x="595925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3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9" name="Google Shape;12039;p55"/>
              <p:cNvSpPr/>
              <p:nvPr/>
            </p:nvSpPr>
            <p:spPr>
              <a:xfrm>
                <a:off x="63402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0" name="Google Shape;12040;p55"/>
              <p:cNvSpPr/>
              <p:nvPr/>
            </p:nvSpPr>
            <p:spPr>
              <a:xfrm>
                <a:off x="673775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1" name="Google Shape;12041;p55"/>
              <p:cNvSpPr/>
              <p:nvPr/>
            </p:nvSpPr>
            <p:spPr>
              <a:xfrm>
                <a:off x="7152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2" name="Google Shape;12042;p55"/>
              <p:cNvSpPr/>
              <p:nvPr/>
            </p:nvSpPr>
            <p:spPr>
              <a:xfrm>
                <a:off x="753300" y="10388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3" name="Google Shape;12043;p55"/>
              <p:cNvSpPr/>
              <p:nvPr/>
            </p:nvSpPr>
            <p:spPr>
              <a:xfrm>
                <a:off x="7947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4" name="Google Shape;12044;p55"/>
              <p:cNvSpPr/>
              <p:nvPr/>
            </p:nvSpPr>
            <p:spPr>
              <a:xfrm>
                <a:off x="832825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5" name="Google Shape;12045;p55"/>
              <p:cNvSpPr/>
              <p:nvPr/>
            </p:nvSpPr>
            <p:spPr>
              <a:xfrm>
                <a:off x="872575" y="10388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6" name="Google Shape;12046;p55"/>
              <p:cNvSpPr/>
              <p:nvPr/>
            </p:nvSpPr>
            <p:spPr>
              <a:xfrm>
                <a:off x="91395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7" name="Google Shape;12047;p55"/>
              <p:cNvSpPr/>
              <p:nvPr/>
            </p:nvSpPr>
            <p:spPr>
              <a:xfrm>
                <a:off x="95370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8"/>
                      <a:pt x="195" y="388"/>
                    </a:cubicBezTo>
                    <a:cubicBezTo>
                      <a:pt x="302" y="388"/>
                      <a:pt x="389" y="301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8" name="Google Shape;12048;p55"/>
              <p:cNvSpPr/>
              <p:nvPr/>
            </p:nvSpPr>
            <p:spPr>
              <a:xfrm>
                <a:off x="993450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1"/>
                      <a:pt x="89" y="388"/>
                      <a:pt x="195" y="388"/>
                    </a:cubicBezTo>
                    <a:cubicBezTo>
                      <a:pt x="303" y="388"/>
                      <a:pt x="389" y="301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9" name="Google Shape;12049;p55"/>
              <p:cNvSpPr/>
              <p:nvPr/>
            </p:nvSpPr>
            <p:spPr>
              <a:xfrm>
                <a:off x="10332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0" name="Google Shape;12050;p55"/>
              <p:cNvSpPr/>
              <p:nvPr/>
            </p:nvSpPr>
            <p:spPr>
              <a:xfrm>
                <a:off x="10729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1" name="Google Shape;12051;p55"/>
              <p:cNvSpPr/>
              <p:nvPr/>
            </p:nvSpPr>
            <p:spPr>
              <a:xfrm>
                <a:off x="111272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1"/>
                      <a:pt x="88" y="388"/>
                      <a:pt x="194" y="388"/>
                    </a:cubicBezTo>
                    <a:cubicBezTo>
                      <a:pt x="302" y="388"/>
                      <a:pt x="388" y="301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2" name="Google Shape;12052;p55"/>
              <p:cNvSpPr/>
              <p:nvPr/>
            </p:nvSpPr>
            <p:spPr>
              <a:xfrm>
                <a:off x="1152500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3" y="388"/>
                    </a:cubicBezTo>
                    <a:cubicBezTo>
                      <a:pt x="301" y="388"/>
                      <a:pt x="388" y="301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3" name="Google Shape;12053;p55"/>
              <p:cNvSpPr/>
              <p:nvPr/>
            </p:nvSpPr>
            <p:spPr>
              <a:xfrm>
                <a:off x="119227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1"/>
                      <a:pt x="86" y="388"/>
                      <a:pt x="193" y="388"/>
                    </a:cubicBezTo>
                    <a:cubicBezTo>
                      <a:pt x="300" y="388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4" name="Google Shape;12054;p55"/>
              <p:cNvSpPr/>
              <p:nvPr/>
            </p:nvSpPr>
            <p:spPr>
              <a:xfrm>
                <a:off x="1232025" y="10388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7" y="301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5" name="Google Shape;12055;p55"/>
              <p:cNvSpPr/>
              <p:nvPr/>
            </p:nvSpPr>
            <p:spPr>
              <a:xfrm>
                <a:off x="23647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6" name="Google Shape;12056;p55"/>
              <p:cNvSpPr/>
              <p:nvPr/>
            </p:nvSpPr>
            <p:spPr>
              <a:xfrm>
                <a:off x="276225" y="10048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7" name="Google Shape;12057;p55"/>
              <p:cNvSpPr/>
              <p:nvPr/>
            </p:nvSpPr>
            <p:spPr>
              <a:xfrm>
                <a:off x="3176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8" name="Google Shape;12058;p55"/>
              <p:cNvSpPr/>
              <p:nvPr/>
            </p:nvSpPr>
            <p:spPr>
              <a:xfrm>
                <a:off x="355750" y="10047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2" y="311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9" name="Google Shape;12059;p55"/>
              <p:cNvSpPr/>
              <p:nvPr/>
            </p:nvSpPr>
            <p:spPr>
              <a:xfrm>
                <a:off x="3971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0" name="Google Shape;12060;p55"/>
              <p:cNvSpPr/>
              <p:nvPr/>
            </p:nvSpPr>
            <p:spPr>
              <a:xfrm>
                <a:off x="435250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1" name="Google Shape;12061;p55"/>
              <p:cNvSpPr/>
              <p:nvPr/>
            </p:nvSpPr>
            <p:spPr>
              <a:xfrm>
                <a:off x="475025" y="10048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2" name="Google Shape;12062;p55"/>
              <p:cNvSpPr/>
              <p:nvPr/>
            </p:nvSpPr>
            <p:spPr>
              <a:xfrm>
                <a:off x="51642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3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3" name="Google Shape;12063;p55"/>
              <p:cNvSpPr/>
              <p:nvPr/>
            </p:nvSpPr>
            <p:spPr>
              <a:xfrm>
                <a:off x="55452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4" name="Google Shape;12064;p55"/>
              <p:cNvSpPr/>
              <p:nvPr/>
            </p:nvSpPr>
            <p:spPr>
              <a:xfrm>
                <a:off x="595925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3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5" name="Google Shape;12065;p55"/>
              <p:cNvSpPr/>
              <p:nvPr/>
            </p:nvSpPr>
            <p:spPr>
              <a:xfrm>
                <a:off x="63402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6" name="Google Shape;12066;p55"/>
              <p:cNvSpPr/>
              <p:nvPr/>
            </p:nvSpPr>
            <p:spPr>
              <a:xfrm>
                <a:off x="673775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7" name="Google Shape;12067;p55"/>
              <p:cNvSpPr/>
              <p:nvPr/>
            </p:nvSpPr>
            <p:spPr>
              <a:xfrm>
                <a:off x="7152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8" name="Google Shape;12068;p55"/>
              <p:cNvSpPr/>
              <p:nvPr/>
            </p:nvSpPr>
            <p:spPr>
              <a:xfrm>
                <a:off x="753300" y="10048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9" name="Google Shape;12069;p55"/>
              <p:cNvSpPr/>
              <p:nvPr/>
            </p:nvSpPr>
            <p:spPr>
              <a:xfrm>
                <a:off x="7947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0" name="Google Shape;12070;p55"/>
              <p:cNvSpPr/>
              <p:nvPr/>
            </p:nvSpPr>
            <p:spPr>
              <a:xfrm>
                <a:off x="83282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1" name="Google Shape;12071;p55"/>
              <p:cNvSpPr/>
              <p:nvPr/>
            </p:nvSpPr>
            <p:spPr>
              <a:xfrm>
                <a:off x="872575" y="10048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1" y="1"/>
                      <a:pt x="260" y="1"/>
                    </a:cubicBezTo>
                    <a:cubicBezTo>
                      <a:pt x="259" y="1"/>
                      <a:pt x="258" y="1"/>
                      <a:pt x="258" y="1"/>
                    </a:cubicBezTo>
                    <a:cubicBezTo>
                      <a:pt x="86" y="1"/>
                      <a:pt x="1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2" name="Google Shape;12072;p55"/>
              <p:cNvSpPr/>
              <p:nvPr/>
            </p:nvSpPr>
            <p:spPr>
              <a:xfrm>
                <a:off x="91395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3" name="Google Shape;12073;p55"/>
              <p:cNvSpPr/>
              <p:nvPr/>
            </p:nvSpPr>
            <p:spPr>
              <a:xfrm>
                <a:off x="95370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8"/>
                      <a:pt x="195" y="388"/>
                    </a:cubicBezTo>
                    <a:cubicBezTo>
                      <a:pt x="302" y="388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4" name="Google Shape;12074;p55"/>
              <p:cNvSpPr/>
              <p:nvPr/>
            </p:nvSpPr>
            <p:spPr>
              <a:xfrm>
                <a:off x="993450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8"/>
                      <a:pt x="195" y="388"/>
                    </a:cubicBezTo>
                    <a:cubicBezTo>
                      <a:pt x="303" y="388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5" name="Google Shape;12075;p55"/>
              <p:cNvSpPr/>
              <p:nvPr/>
            </p:nvSpPr>
            <p:spPr>
              <a:xfrm>
                <a:off x="10332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6" name="Google Shape;12076;p55"/>
              <p:cNvSpPr/>
              <p:nvPr/>
            </p:nvSpPr>
            <p:spPr>
              <a:xfrm>
                <a:off x="10729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7" name="Google Shape;12077;p55"/>
              <p:cNvSpPr/>
              <p:nvPr/>
            </p:nvSpPr>
            <p:spPr>
              <a:xfrm>
                <a:off x="111272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8"/>
                      <a:pt x="194" y="388"/>
                    </a:cubicBezTo>
                    <a:cubicBezTo>
                      <a:pt x="302" y="388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8" name="Google Shape;12078;p55"/>
              <p:cNvSpPr/>
              <p:nvPr/>
            </p:nvSpPr>
            <p:spPr>
              <a:xfrm>
                <a:off x="1152500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3" y="388"/>
                    </a:cubicBezTo>
                    <a:cubicBezTo>
                      <a:pt x="301" y="388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9" name="Google Shape;12079;p55"/>
              <p:cNvSpPr/>
              <p:nvPr/>
            </p:nvSpPr>
            <p:spPr>
              <a:xfrm>
                <a:off x="119227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8"/>
                      <a:pt x="193" y="388"/>
                    </a:cubicBezTo>
                    <a:cubicBezTo>
                      <a:pt x="300" y="388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0" name="Google Shape;12080;p55"/>
              <p:cNvSpPr/>
              <p:nvPr/>
            </p:nvSpPr>
            <p:spPr>
              <a:xfrm>
                <a:off x="1232025" y="100477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1" name="Google Shape;12081;p55"/>
              <p:cNvSpPr/>
              <p:nvPr/>
            </p:nvSpPr>
            <p:spPr>
              <a:xfrm>
                <a:off x="276225" y="9707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2" name="Google Shape;12082;p55"/>
              <p:cNvSpPr/>
              <p:nvPr/>
            </p:nvSpPr>
            <p:spPr>
              <a:xfrm>
                <a:off x="3176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3" name="Google Shape;12083;p55"/>
              <p:cNvSpPr/>
              <p:nvPr/>
            </p:nvSpPr>
            <p:spPr>
              <a:xfrm>
                <a:off x="355750" y="97065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7" y="389"/>
                      <a:pt x="452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4" name="Google Shape;12084;p55"/>
              <p:cNvSpPr/>
              <p:nvPr/>
            </p:nvSpPr>
            <p:spPr>
              <a:xfrm>
                <a:off x="3971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5" name="Google Shape;12085;p55"/>
              <p:cNvSpPr/>
              <p:nvPr/>
            </p:nvSpPr>
            <p:spPr>
              <a:xfrm>
                <a:off x="435250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6" name="Google Shape;12086;p55"/>
              <p:cNvSpPr/>
              <p:nvPr/>
            </p:nvSpPr>
            <p:spPr>
              <a:xfrm>
                <a:off x="475000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7" name="Google Shape;12087;p55"/>
              <p:cNvSpPr/>
              <p:nvPr/>
            </p:nvSpPr>
            <p:spPr>
              <a:xfrm>
                <a:off x="51642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8" name="Google Shape;12088;p55"/>
              <p:cNvSpPr/>
              <p:nvPr/>
            </p:nvSpPr>
            <p:spPr>
              <a:xfrm>
                <a:off x="554500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9" name="Google Shape;12089;p55"/>
              <p:cNvSpPr/>
              <p:nvPr/>
            </p:nvSpPr>
            <p:spPr>
              <a:xfrm>
                <a:off x="595925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0" name="Google Shape;12090;p55"/>
              <p:cNvSpPr/>
              <p:nvPr/>
            </p:nvSpPr>
            <p:spPr>
              <a:xfrm>
                <a:off x="634025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1" name="Google Shape;12091;p55"/>
              <p:cNvSpPr/>
              <p:nvPr/>
            </p:nvSpPr>
            <p:spPr>
              <a:xfrm>
                <a:off x="673775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10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2" name="Google Shape;12092;p55"/>
              <p:cNvSpPr/>
              <p:nvPr/>
            </p:nvSpPr>
            <p:spPr>
              <a:xfrm>
                <a:off x="7152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3" name="Google Shape;12093;p55"/>
              <p:cNvSpPr/>
              <p:nvPr/>
            </p:nvSpPr>
            <p:spPr>
              <a:xfrm>
                <a:off x="753300" y="9707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4" name="Google Shape;12094;p55"/>
              <p:cNvSpPr/>
              <p:nvPr/>
            </p:nvSpPr>
            <p:spPr>
              <a:xfrm>
                <a:off x="7947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5" name="Google Shape;12095;p55"/>
              <p:cNvSpPr/>
              <p:nvPr/>
            </p:nvSpPr>
            <p:spPr>
              <a:xfrm>
                <a:off x="832825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6" name="Google Shape;12096;p55"/>
              <p:cNvSpPr/>
              <p:nvPr/>
            </p:nvSpPr>
            <p:spPr>
              <a:xfrm>
                <a:off x="872575" y="9707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7" name="Google Shape;12097;p55"/>
              <p:cNvSpPr/>
              <p:nvPr/>
            </p:nvSpPr>
            <p:spPr>
              <a:xfrm>
                <a:off x="91395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8" name="Google Shape;12098;p55"/>
              <p:cNvSpPr/>
              <p:nvPr/>
            </p:nvSpPr>
            <p:spPr>
              <a:xfrm>
                <a:off x="95370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2" y="389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9" name="Google Shape;12099;p55"/>
              <p:cNvSpPr/>
              <p:nvPr/>
            </p:nvSpPr>
            <p:spPr>
              <a:xfrm>
                <a:off x="993450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9"/>
                      <a:pt x="195" y="389"/>
                    </a:cubicBezTo>
                    <a:cubicBezTo>
                      <a:pt x="303" y="389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0" name="Google Shape;12100;p55"/>
              <p:cNvSpPr/>
              <p:nvPr/>
            </p:nvSpPr>
            <p:spPr>
              <a:xfrm>
                <a:off x="10332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1" name="Google Shape;12101;p55"/>
              <p:cNvSpPr/>
              <p:nvPr/>
            </p:nvSpPr>
            <p:spPr>
              <a:xfrm>
                <a:off x="107297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2" name="Google Shape;12102;p55"/>
              <p:cNvSpPr/>
              <p:nvPr/>
            </p:nvSpPr>
            <p:spPr>
              <a:xfrm>
                <a:off x="111272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9"/>
                      <a:pt x="194" y="389"/>
                    </a:cubicBezTo>
                    <a:cubicBezTo>
                      <a:pt x="302" y="389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3" name="Google Shape;12103;p55"/>
              <p:cNvSpPr/>
              <p:nvPr/>
            </p:nvSpPr>
            <p:spPr>
              <a:xfrm>
                <a:off x="1152500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3" y="389"/>
                    </a:cubicBezTo>
                    <a:cubicBezTo>
                      <a:pt x="301" y="389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4" name="Google Shape;12104;p55"/>
              <p:cNvSpPr/>
              <p:nvPr/>
            </p:nvSpPr>
            <p:spPr>
              <a:xfrm>
                <a:off x="119227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9"/>
                      <a:pt x="193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5" name="Google Shape;12105;p55"/>
              <p:cNvSpPr/>
              <p:nvPr/>
            </p:nvSpPr>
            <p:spPr>
              <a:xfrm>
                <a:off x="1232025" y="9706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6" name="Google Shape;12106;p55"/>
              <p:cNvSpPr/>
              <p:nvPr/>
            </p:nvSpPr>
            <p:spPr>
              <a:xfrm>
                <a:off x="276225" y="936600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1" y="387"/>
                      <a:pt x="259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7" name="Google Shape;12107;p55"/>
              <p:cNvSpPr/>
              <p:nvPr/>
            </p:nvSpPr>
            <p:spPr>
              <a:xfrm>
                <a:off x="3176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8" name="Google Shape;12108;p55"/>
              <p:cNvSpPr/>
              <p:nvPr/>
            </p:nvSpPr>
            <p:spPr>
              <a:xfrm>
                <a:off x="355750" y="936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7" y="389"/>
                      <a:pt x="452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9" name="Google Shape;12109;p55"/>
              <p:cNvSpPr/>
              <p:nvPr/>
            </p:nvSpPr>
            <p:spPr>
              <a:xfrm>
                <a:off x="3971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0" name="Google Shape;12110;p55"/>
              <p:cNvSpPr/>
              <p:nvPr/>
            </p:nvSpPr>
            <p:spPr>
              <a:xfrm>
                <a:off x="435250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1" name="Google Shape;12111;p55"/>
              <p:cNvSpPr/>
              <p:nvPr/>
            </p:nvSpPr>
            <p:spPr>
              <a:xfrm>
                <a:off x="475025" y="93660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2" name="Google Shape;12112;p55"/>
              <p:cNvSpPr/>
              <p:nvPr/>
            </p:nvSpPr>
            <p:spPr>
              <a:xfrm>
                <a:off x="51642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3" name="Google Shape;12113;p55"/>
              <p:cNvSpPr/>
              <p:nvPr/>
            </p:nvSpPr>
            <p:spPr>
              <a:xfrm>
                <a:off x="55452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4" name="Google Shape;12114;p55"/>
              <p:cNvSpPr/>
              <p:nvPr/>
            </p:nvSpPr>
            <p:spPr>
              <a:xfrm>
                <a:off x="595925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5" name="Google Shape;12115;p55"/>
              <p:cNvSpPr/>
              <p:nvPr/>
            </p:nvSpPr>
            <p:spPr>
              <a:xfrm>
                <a:off x="634025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6" name="Google Shape;12116;p55"/>
              <p:cNvSpPr/>
              <p:nvPr/>
            </p:nvSpPr>
            <p:spPr>
              <a:xfrm>
                <a:off x="673775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7" name="Google Shape;12117;p55"/>
              <p:cNvSpPr/>
              <p:nvPr/>
            </p:nvSpPr>
            <p:spPr>
              <a:xfrm>
                <a:off x="7152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8" name="Google Shape;12118;p55"/>
              <p:cNvSpPr/>
              <p:nvPr/>
            </p:nvSpPr>
            <p:spPr>
              <a:xfrm>
                <a:off x="753300" y="93660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9" name="Google Shape;12119;p55"/>
              <p:cNvSpPr/>
              <p:nvPr/>
            </p:nvSpPr>
            <p:spPr>
              <a:xfrm>
                <a:off x="7947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0" name="Google Shape;12120;p55"/>
              <p:cNvSpPr/>
              <p:nvPr/>
            </p:nvSpPr>
            <p:spPr>
              <a:xfrm>
                <a:off x="83282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1" name="Google Shape;12121;p55"/>
              <p:cNvSpPr/>
              <p:nvPr/>
            </p:nvSpPr>
            <p:spPr>
              <a:xfrm>
                <a:off x="872575" y="93660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1" y="0"/>
                      <a:pt x="260" y="0"/>
                    </a:cubicBezTo>
                    <a:cubicBezTo>
                      <a:pt x="259" y="0"/>
                      <a:pt x="258" y="0"/>
                      <a:pt x="258" y="0"/>
                    </a:cubicBezTo>
                    <a:cubicBezTo>
                      <a:pt x="86" y="0"/>
                      <a:pt x="1" y="208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2" name="Google Shape;12122;p55"/>
              <p:cNvSpPr/>
              <p:nvPr/>
            </p:nvSpPr>
            <p:spPr>
              <a:xfrm>
                <a:off x="91395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3" name="Google Shape;12123;p55"/>
              <p:cNvSpPr/>
              <p:nvPr/>
            </p:nvSpPr>
            <p:spPr>
              <a:xfrm>
                <a:off x="95370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4" name="Google Shape;12124;p55"/>
              <p:cNvSpPr/>
              <p:nvPr/>
            </p:nvSpPr>
            <p:spPr>
              <a:xfrm>
                <a:off x="993450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5" name="Google Shape;12125;p55"/>
              <p:cNvSpPr/>
              <p:nvPr/>
            </p:nvSpPr>
            <p:spPr>
              <a:xfrm>
                <a:off x="10332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6" name="Google Shape;12126;p55"/>
              <p:cNvSpPr/>
              <p:nvPr/>
            </p:nvSpPr>
            <p:spPr>
              <a:xfrm>
                <a:off x="107297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7" name="Google Shape;12127;p55"/>
              <p:cNvSpPr/>
              <p:nvPr/>
            </p:nvSpPr>
            <p:spPr>
              <a:xfrm>
                <a:off x="111272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8" name="Google Shape;12128;p55"/>
              <p:cNvSpPr/>
              <p:nvPr/>
            </p:nvSpPr>
            <p:spPr>
              <a:xfrm>
                <a:off x="1152500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9" name="Google Shape;12129;p55"/>
              <p:cNvSpPr/>
              <p:nvPr/>
            </p:nvSpPr>
            <p:spPr>
              <a:xfrm>
                <a:off x="119227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0" name="Google Shape;12130;p55"/>
              <p:cNvSpPr/>
              <p:nvPr/>
            </p:nvSpPr>
            <p:spPr>
              <a:xfrm>
                <a:off x="1232025" y="9365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1" name="Google Shape;12131;p55"/>
              <p:cNvSpPr/>
              <p:nvPr/>
            </p:nvSpPr>
            <p:spPr>
              <a:xfrm>
                <a:off x="276225" y="902475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2" name="Google Shape;12132;p55"/>
              <p:cNvSpPr/>
              <p:nvPr/>
            </p:nvSpPr>
            <p:spPr>
              <a:xfrm>
                <a:off x="3176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3" name="Google Shape;12133;p55"/>
              <p:cNvSpPr/>
              <p:nvPr/>
            </p:nvSpPr>
            <p:spPr>
              <a:xfrm>
                <a:off x="355750" y="9024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3" y="312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4" name="Google Shape;12134;p55"/>
              <p:cNvSpPr/>
              <p:nvPr/>
            </p:nvSpPr>
            <p:spPr>
              <a:xfrm>
                <a:off x="3971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5" name="Google Shape;12135;p55"/>
              <p:cNvSpPr/>
              <p:nvPr/>
            </p:nvSpPr>
            <p:spPr>
              <a:xfrm>
                <a:off x="435250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6" name="Google Shape;12136;p55"/>
              <p:cNvSpPr/>
              <p:nvPr/>
            </p:nvSpPr>
            <p:spPr>
              <a:xfrm>
                <a:off x="475000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7" name="Google Shape;12137;p55"/>
              <p:cNvSpPr/>
              <p:nvPr/>
            </p:nvSpPr>
            <p:spPr>
              <a:xfrm>
                <a:off x="51642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8" name="Google Shape;12138;p55"/>
              <p:cNvSpPr/>
              <p:nvPr/>
            </p:nvSpPr>
            <p:spPr>
              <a:xfrm>
                <a:off x="554500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9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9" name="Google Shape;12139;p55"/>
              <p:cNvSpPr/>
              <p:nvPr/>
            </p:nvSpPr>
            <p:spPr>
              <a:xfrm>
                <a:off x="595925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0" name="Google Shape;12140;p55"/>
              <p:cNvSpPr/>
              <p:nvPr/>
            </p:nvSpPr>
            <p:spPr>
              <a:xfrm>
                <a:off x="634025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1" name="Google Shape;12141;p55"/>
              <p:cNvSpPr/>
              <p:nvPr/>
            </p:nvSpPr>
            <p:spPr>
              <a:xfrm>
                <a:off x="673775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2" name="Google Shape;12142;p55"/>
              <p:cNvSpPr/>
              <p:nvPr/>
            </p:nvSpPr>
            <p:spPr>
              <a:xfrm>
                <a:off x="7152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3" name="Google Shape;12143;p55"/>
              <p:cNvSpPr/>
              <p:nvPr/>
            </p:nvSpPr>
            <p:spPr>
              <a:xfrm>
                <a:off x="753300" y="9024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4" name="Google Shape;12144;p55"/>
              <p:cNvSpPr/>
              <p:nvPr/>
            </p:nvSpPr>
            <p:spPr>
              <a:xfrm>
                <a:off x="7947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5" name="Google Shape;12145;p55"/>
              <p:cNvSpPr/>
              <p:nvPr/>
            </p:nvSpPr>
            <p:spPr>
              <a:xfrm>
                <a:off x="832825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6" name="Google Shape;12146;p55"/>
              <p:cNvSpPr/>
              <p:nvPr/>
            </p:nvSpPr>
            <p:spPr>
              <a:xfrm>
                <a:off x="872575" y="9024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9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7" name="Google Shape;12147;p55"/>
              <p:cNvSpPr/>
              <p:nvPr/>
            </p:nvSpPr>
            <p:spPr>
              <a:xfrm>
                <a:off x="91395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8" name="Google Shape;12148;p55"/>
              <p:cNvSpPr/>
              <p:nvPr/>
            </p:nvSpPr>
            <p:spPr>
              <a:xfrm>
                <a:off x="95370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9" name="Google Shape;12149;p55"/>
              <p:cNvSpPr/>
              <p:nvPr/>
            </p:nvSpPr>
            <p:spPr>
              <a:xfrm>
                <a:off x="993450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0" name="Google Shape;12150;p55"/>
              <p:cNvSpPr/>
              <p:nvPr/>
            </p:nvSpPr>
            <p:spPr>
              <a:xfrm>
                <a:off x="10332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1" name="Google Shape;12151;p55"/>
              <p:cNvSpPr/>
              <p:nvPr/>
            </p:nvSpPr>
            <p:spPr>
              <a:xfrm>
                <a:off x="107297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2" name="Google Shape;12152;p55"/>
              <p:cNvSpPr/>
              <p:nvPr/>
            </p:nvSpPr>
            <p:spPr>
              <a:xfrm>
                <a:off x="111272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3" name="Google Shape;12153;p55"/>
              <p:cNvSpPr/>
              <p:nvPr/>
            </p:nvSpPr>
            <p:spPr>
              <a:xfrm>
                <a:off x="1152500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4" name="Google Shape;12154;p55"/>
              <p:cNvSpPr/>
              <p:nvPr/>
            </p:nvSpPr>
            <p:spPr>
              <a:xfrm>
                <a:off x="119227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5" name="Google Shape;12155;p55"/>
              <p:cNvSpPr/>
              <p:nvPr/>
            </p:nvSpPr>
            <p:spPr>
              <a:xfrm>
                <a:off x="1232025" y="9024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6" name="Google Shape;12156;p55"/>
              <p:cNvSpPr/>
              <p:nvPr/>
            </p:nvSpPr>
            <p:spPr>
              <a:xfrm>
                <a:off x="276225" y="868375"/>
                <a:ext cx="113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8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7" name="Google Shape;12157;p55"/>
              <p:cNvSpPr/>
              <p:nvPr/>
            </p:nvSpPr>
            <p:spPr>
              <a:xfrm>
                <a:off x="3176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8" name="Google Shape;12158;p55"/>
              <p:cNvSpPr/>
              <p:nvPr/>
            </p:nvSpPr>
            <p:spPr>
              <a:xfrm>
                <a:off x="355750" y="8683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9" name="Google Shape;12159;p55"/>
              <p:cNvSpPr/>
              <p:nvPr/>
            </p:nvSpPr>
            <p:spPr>
              <a:xfrm>
                <a:off x="3971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0" name="Google Shape;12160;p55"/>
              <p:cNvSpPr/>
              <p:nvPr/>
            </p:nvSpPr>
            <p:spPr>
              <a:xfrm>
                <a:off x="435250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1" name="Google Shape;12161;p55"/>
              <p:cNvSpPr/>
              <p:nvPr/>
            </p:nvSpPr>
            <p:spPr>
              <a:xfrm>
                <a:off x="475000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2" name="Google Shape;12162;p55"/>
              <p:cNvSpPr/>
              <p:nvPr/>
            </p:nvSpPr>
            <p:spPr>
              <a:xfrm>
                <a:off x="51642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3" name="Google Shape;12163;p55"/>
              <p:cNvSpPr/>
              <p:nvPr/>
            </p:nvSpPr>
            <p:spPr>
              <a:xfrm>
                <a:off x="554500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4" name="Google Shape;12164;p55"/>
              <p:cNvSpPr/>
              <p:nvPr/>
            </p:nvSpPr>
            <p:spPr>
              <a:xfrm>
                <a:off x="595925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5" name="Google Shape;12165;p55"/>
              <p:cNvSpPr/>
              <p:nvPr/>
            </p:nvSpPr>
            <p:spPr>
              <a:xfrm>
                <a:off x="634025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6" name="Google Shape;12166;p55"/>
              <p:cNvSpPr/>
              <p:nvPr/>
            </p:nvSpPr>
            <p:spPr>
              <a:xfrm>
                <a:off x="673775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7" name="Google Shape;12167;p55"/>
              <p:cNvSpPr/>
              <p:nvPr/>
            </p:nvSpPr>
            <p:spPr>
              <a:xfrm>
                <a:off x="7152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8" name="Google Shape;12168;p55"/>
              <p:cNvSpPr/>
              <p:nvPr/>
            </p:nvSpPr>
            <p:spPr>
              <a:xfrm>
                <a:off x="753300" y="8683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9" name="Google Shape;12169;p55"/>
              <p:cNvSpPr/>
              <p:nvPr/>
            </p:nvSpPr>
            <p:spPr>
              <a:xfrm>
                <a:off x="7947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0" name="Google Shape;12170;p55"/>
              <p:cNvSpPr/>
              <p:nvPr/>
            </p:nvSpPr>
            <p:spPr>
              <a:xfrm>
                <a:off x="832825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7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1" name="Google Shape;12171;p55"/>
              <p:cNvSpPr/>
              <p:nvPr/>
            </p:nvSpPr>
            <p:spPr>
              <a:xfrm>
                <a:off x="872575" y="8683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2" name="Google Shape;12172;p55"/>
              <p:cNvSpPr/>
              <p:nvPr/>
            </p:nvSpPr>
            <p:spPr>
              <a:xfrm>
                <a:off x="91395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3" name="Google Shape;12173;p55"/>
              <p:cNvSpPr/>
              <p:nvPr/>
            </p:nvSpPr>
            <p:spPr>
              <a:xfrm>
                <a:off x="95370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4" name="Google Shape;12174;p55"/>
              <p:cNvSpPr/>
              <p:nvPr/>
            </p:nvSpPr>
            <p:spPr>
              <a:xfrm>
                <a:off x="993450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5" name="Google Shape;12175;p55"/>
              <p:cNvSpPr/>
              <p:nvPr/>
            </p:nvSpPr>
            <p:spPr>
              <a:xfrm>
                <a:off x="10332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6" name="Google Shape;12176;p55"/>
              <p:cNvSpPr/>
              <p:nvPr/>
            </p:nvSpPr>
            <p:spPr>
              <a:xfrm>
                <a:off x="107297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7" name="Google Shape;12177;p55"/>
              <p:cNvSpPr/>
              <p:nvPr/>
            </p:nvSpPr>
            <p:spPr>
              <a:xfrm>
                <a:off x="111272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8" name="Google Shape;12178;p55"/>
              <p:cNvSpPr/>
              <p:nvPr/>
            </p:nvSpPr>
            <p:spPr>
              <a:xfrm>
                <a:off x="1152500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9" name="Google Shape;12179;p55"/>
              <p:cNvSpPr/>
              <p:nvPr/>
            </p:nvSpPr>
            <p:spPr>
              <a:xfrm>
                <a:off x="119227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0" name="Google Shape;12180;p55"/>
              <p:cNvSpPr/>
              <p:nvPr/>
            </p:nvSpPr>
            <p:spPr>
              <a:xfrm>
                <a:off x="1232025" y="868350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1" name="Google Shape;12181;p55"/>
              <p:cNvSpPr/>
              <p:nvPr/>
            </p:nvSpPr>
            <p:spPr>
              <a:xfrm>
                <a:off x="3176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2" name="Google Shape;12182;p55"/>
              <p:cNvSpPr/>
              <p:nvPr/>
            </p:nvSpPr>
            <p:spPr>
              <a:xfrm>
                <a:off x="355750" y="8342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6"/>
                    </a:cubicBezTo>
                    <a:cubicBezTo>
                      <a:pt x="453" y="89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3" name="Google Shape;12183;p55"/>
              <p:cNvSpPr/>
              <p:nvPr/>
            </p:nvSpPr>
            <p:spPr>
              <a:xfrm>
                <a:off x="3971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9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4" name="Google Shape;12184;p55"/>
              <p:cNvSpPr/>
              <p:nvPr/>
            </p:nvSpPr>
            <p:spPr>
              <a:xfrm>
                <a:off x="435250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5" name="Google Shape;12185;p55"/>
              <p:cNvSpPr/>
              <p:nvPr/>
            </p:nvSpPr>
            <p:spPr>
              <a:xfrm>
                <a:off x="475025" y="834275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6" name="Google Shape;12186;p55"/>
              <p:cNvSpPr/>
              <p:nvPr/>
            </p:nvSpPr>
            <p:spPr>
              <a:xfrm>
                <a:off x="51642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7" name="Google Shape;12187;p55"/>
              <p:cNvSpPr/>
              <p:nvPr/>
            </p:nvSpPr>
            <p:spPr>
              <a:xfrm>
                <a:off x="554525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8" name="Google Shape;12188;p55"/>
              <p:cNvSpPr/>
              <p:nvPr/>
            </p:nvSpPr>
            <p:spPr>
              <a:xfrm>
                <a:off x="595925" y="8342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9" name="Google Shape;12189;p55"/>
              <p:cNvSpPr/>
              <p:nvPr/>
            </p:nvSpPr>
            <p:spPr>
              <a:xfrm>
                <a:off x="634025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0" name="Google Shape;12190;p55"/>
              <p:cNvSpPr/>
              <p:nvPr/>
            </p:nvSpPr>
            <p:spPr>
              <a:xfrm>
                <a:off x="673775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1" name="Google Shape;12191;p55"/>
              <p:cNvSpPr/>
              <p:nvPr/>
            </p:nvSpPr>
            <p:spPr>
              <a:xfrm>
                <a:off x="7152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2" name="Google Shape;12192;p55"/>
              <p:cNvSpPr/>
              <p:nvPr/>
            </p:nvSpPr>
            <p:spPr>
              <a:xfrm>
                <a:off x="753300" y="8342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3" name="Google Shape;12193;p55"/>
              <p:cNvSpPr/>
              <p:nvPr/>
            </p:nvSpPr>
            <p:spPr>
              <a:xfrm>
                <a:off x="7947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4" name="Google Shape;12194;p55"/>
              <p:cNvSpPr/>
              <p:nvPr/>
            </p:nvSpPr>
            <p:spPr>
              <a:xfrm>
                <a:off x="832825" y="8342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5" name="Google Shape;12195;p55"/>
              <p:cNvSpPr/>
              <p:nvPr/>
            </p:nvSpPr>
            <p:spPr>
              <a:xfrm>
                <a:off x="872575" y="8342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2"/>
                      <a:pt x="0" y="210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9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6" name="Google Shape;12196;p55"/>
              <p:cNvSpPr/>
              <p:nvPr/>
            </p:nvSpPr>
            <p:spPr>
              <a:xfrm>
                <a:off x="91395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7" name="Google Shape;12197;p55"/>
              <p:cNvSpPr/>
              <p:nvPr/>
            </p:nvSpPr>
            <p:spPr>
              <a:xfrm>
                <a:off x="95370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9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8" name="Google Shape;12198;p55"/>
              <p:cNvSpPr/>
              <p:nvPr/>
            </p:nvSpPr>
            <p:spPr>
              <a:xfrm>
                <a:off x="993450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9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9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9" name="Google Shape;12199;p55"/>
              <p:cNvSpPr/>
              <p:nvPr/>
            </p:nvSpPr>
            <p:spPr>
              <a:xfrm>
                <a:off x="10332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0" name="Google Shape;12200;p55"/>
              <p:cNvSpPr/>
              <p:nvPr/>
            </p:nvSpPr>
            <p:spPr>
              <a:xfrm>
                <a:off x="107297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1" name="Google Shape;12201;p55"/>
              <p:cNvSpPr/>
              <p:nvPr/>
            </p:nvSpPr>
            <p:spPr>
              <a:xfrm>
                <a:off x="111272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9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9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2" name="Google Shape;12202;p55"/>
              <p:cNvSpPr/>
              <p:nvPr/>
            </p:nvSpPr>
            <p:spPr>
              <a:xfrm>
                <a:off x="1152500" y="8342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9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9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3" name="Google Shape;12203;p55"/>
              <p:cNvSpPr/>
              <p:nvPr/>
            </p:nvSpPr>
            <p:spPr>
              <a:xfrm>
                <a:off x="119227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9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4" name="Google Shape;12204;p55"/>
              <p:cNvSpPr/>
              <p:nvPr/>
            </p:nvSpPr>
            <p:spPr>
              <a:xfrm>
                <a:off x="1232025" y="8342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5" name="Google Shape;12205;p55"/>
              <p:cNvSpPr/>
              <p:nvPr/>
            </p:nvSpPr>
            <p:spPr>
              <a:xfrm>
                <a:off x="3176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6" name="Google Shape;12206;p55"/>
              <p:cNvSpPr/>
              <p:nvPr/>
            </p:nvSpPr>
            <p:spPr>
              <a:xfrm>
                <a:off x="355750" y="8001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3" y="333"/>
                    </a:cubicBezTo>
                    <a:cubicBezTo>
                      <a:pt x="162" y="372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6"/>
                    </a:cubicBezTo>
                    <a:cubicBezTo>
                      <a:pt x="453" y="88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7" name="Google Shape;12207;p55"/>
              <p:cNvSpPr/>
              <p:nvPr/>
            </p:nvSpPr>
            <p:spPr>
              <a:xfrm>
                <a:off x="3971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8" y="1"/>
                      <a:pt x="1" y="88"/>
                      <a:pt x="1" y="195"/>
                    </a:cubicBezTo>
                    <a:cubicBezTo>
                      <a:pt x="1" y="302"/>
                      <a:pt x="88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8" name="Google Shape;12208;p55"/>
              <p:cNvSpPr/>
              <p:nvPr/>
            </p:nvSpPr>
            <p:spPr>
              <a:xfrm>
                <a:off x="435250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9" name="Google Shape;12209;p55"/>
              <p:cNvSpPr/>
              <p:nvPr/>
            </p:nvSpPr>
            <p:spPr>
              <a:xfrm>
                <a:off x="475000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0" name="Google Shape;12210;p55"/>
              <p:cNvSpPr/>
              <p:nvPr/>
            </p:nvSpPr>
            <p:spPr>
              <a:xfrm>
                <a:off x="51642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1" name="Google Shape;12211;p55"/>
              <p:cNvSpPr/>
              <p:nvPr/>
            </p:nvSpPr>
            <p:spPr>
              <a:xfrm>
                <a:off x="554500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2" name="Google Shape;12212;p55"/>
              <p:cNvSpPr/>
              <p:nvPr/>
            </p:nvSpPr>
            <p:spPr>
              <a:xfrm>
                <a:off x="595925" y="8001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3" name="Google Shape;12213;p55"/>
              <p:cNvSpPr/>
              <p:nvPr/>
            </p:nvSpPr>
            <p:spPr>
              <a:xfrm>
                <a:off x="634025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4" name="Google Shape;12214;p55"/>
              <p:cNvSpPr/>
              <p:nvPr/>
            </p:nvSpPr>
            <p:spPr>
              <a:xfrm>
                <a:off x="673775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5" name="Google Shape;12215;p55"/>
              <p:cNvSpPr/>
              <p:nvPr/>
            </p:nvSpPr>
            <p:spPr>
              <a:xfrm>
                <a:off x="7152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6" y="1"/>
                      <a:pt x="0" y="88"/>
                      <a:pt x="0" y="195"/>
                    </a:cubicBezTo>
                    <a:cubicBezTo>
                      <a:pt x="0" y="302"/>
                      <a:pt x="86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6" name="Google Shape;12216;p55"/>
              <p:cNvSpPr/>
              <p:nvPr/>
            </p:nvSpPr>
            <p:spPr>
              <a:xfrm>
                <a:off x="753300" y="80017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7" name="Google Shape;12217;p55"/>
              <p:cNvSpPr/>
              <p:nvPr/>
            </p:nvSpPr>
            <p:spPr>
              <a:xfrm>
                <a:off x="7947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8" name="Google Shape;12218;p55"/>
              <p:cNvSpPr/>
              <p:nvPr/>
            </p:nvSpPr>
            <p:spPr>
              <a:xfrm>
                <a:off x="832825" y="80017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9" name="Google Shape;12219;p55"/>
              <p:cNvSpPr/>
              <p:nvPr/>
            </p:nvSpPr>
            <p:spPr>
              <a:xfrm>
                <a:off x="872575" y="800125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7" y="2"/>
                      <a:pt x="0" y="211"/>
                      <a:pt x="122" y="333"/>
                    </a:cubicBezTo>
                    <a:cubicBezTo>
                      <a:pt x="161" y="372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8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0" name="Google Shape;12220;p55"/>
              <p:cNvSpPr/>
              <p:nvPr/>
            </p:nvSpPr>
            <p:spPr>
              <a:xfrm>
                <a:off x="91395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1" name="Google Shape;12221;p55"/>
              <p:cNvSpPr/>
              <p:nvPr/>
            </p:nvSpPr>
            <p:spPr>
              <a:xfrm>
                <a:off x="95370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8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2" y="389"/>
                      <a:pt x="389" y="302"/>
                      <a:pt x="389" y="195"/>
                    </a:cubicBezTo>
                    <a:cubicBezTo>
                      <a:pt x="389" y="88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2" name="Google Shape;12222;p55"/>
              <p:cNvSpPr/>
              <p:nvPr/>
            </p:nvSpPr>
            <p:spPr>
              <a:xfrm>
                <a:off x="993450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9" y="1"/>
                      <a:pt x="1" y="88"/>
                      <a:pt x="1" y="195"/>
                    </a:cubicBezTo>
                    <a:cubicBezTo>
                      <a:pt x="1" y="302"/>
                      <a:pt x="89" y="389"/>
                      <a:pt x="195" y="389"/>
                    </a:cubicBezTo>
                    <a:cubicBezTo>
                      <a:pt x="303" y="389"/>
                      <a:pt x="389" y="302"/>
                      <a:pt x="389" y="195"/>
                    </a:cubicBezTo>
                    <a:cubicBezTo>
                      <a:pt x="389" y="88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3" name="Google Shape;12223;p55"/>
              <p:cNvSpPr/>
              <p:nvPr/>
            </p:nvSpPr>
            <p:spPr>
              <a:xfrm>
                <a:off x="10332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4" name="Google Shape;12224;p55"/>
              <p:cNvSpPr/>
              <p:nvPr/>
            </p:nvSpPr>
            <p:spPr>
              <a:xfrm>
                <a:off x="107297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5" name="Google Shape;12225;p55"/>
              <p:cNvSpPr/>
              <p:nvPr/>
            </p:nvSpPr>
            <p:spPr>
              <a:xfrm>
                <a:off x="111272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8" y="1"/>
                      <a:pt x="0" y="88"/>
                      <a:pt x="0" y="195"/>
                    </a:cubicBezTo>
                    <a:cubicBezTo>
                      <a:pt x="0" y="302"/>
                      <a:pt x="88" y="389"/>
                      <a:pt x="194" y="389"/>
                    </a:cubicBezTo>
                    <a:cubicBezTo>
                      <a:pt x="302" y="389"/>
                      <a:pt x="388" y="302"/>
                      <a:pt x="388" y="195"/>
                    </a:cubicBezTo>
                    <a:cubicBezTo>
                      <a:pt x="388" y="88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6" name="Google Shape;12226;p55"/>
              <p:cNvSpPr/>
              <p:nvPr/>
            </p:nvSpPr>
            <p:spPr>
              <a:xfrm>
                <a:off x="1152500" y="8001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1"/>
                    </a:moveTo>
                    <a:cubicBezTo>
                      <a:pt x="87" y="1"/>
                      <a:pt x="1" y="88"/>
                      <a:pt x="1" y="195"/>
                    </a:cubicBezTo>
                    <a:cubicBezTo>
                      <a:pt x="1" y="302"/>
                      <a:pt x="87" y="389"/>
                      <a:pt x="193" y="389"/>
                    </a:cubicBezTo>
                    <a:cubicBezTo>
                      <a:pt x="301" y="389"/>
                      <a:pt x="388" y="302"/>
                      <a:pt x="388" y="195"/>
                    </a:cubicBezTo>
                    <a:cubicBezTo>
                      <a:pt x="388" y="88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7" name="Google Shape;12227;p55"/>
              <p:cNvSpPr/>
              <p:nvPr/>
            </p:nvSpPr>
            <p:spPr>
              <a:xfrm>
                <a:off x="119227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1"/>
                    </a:moveTo>
                    <a:cubicBezTo>
                      <a:pt x="86" y="1"/>
                      <a:pt x="0" y="88"/>
                      <a:pt x="0" y="195"/>
                    </a:cubicBezTo>
                    <a:cubicBezTo>
                      <a:pt x="0" y="302"/>
                      <a:pt x="86" y="389"/>
                      <a:pt x="193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8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8" name="Google Shape;12228;p55"/>
              <p:cNvSpPr/>
              <p:nvPr/>
            </p:nvSpPr>
            <p:spPr>
              <a:xfrm>
                <a:off x="1232025" y="8001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7" y="302"/>
                      <a:pt x="387" y="195"/>
                    </a:cubicBezTo>
                    <a:cubicBezTo>
                      <a:pt x="387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9" name="Google Shape;12229;p55"/>
              <p:cNvSpPr/>
              <p:nvPr/>
            </p:nvSpPr>
            <p:spPr>
              <a:xfrm>
                <a:off x="355750" y="7660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3" y="332"/>
                    </a:cubicBezTo>
                    <a:cubicBezTo>
                      <a:pt x="162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6"/>
                    </a:cubicBezTo>
                    <a:cubicBezTo>
                      <a:pt x="453" y="88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0" name="Google Shape;12230;p55"/>
              <p:cNvSpPr/>
              <p:nvPr/>
            </p:nvSpPr>
            <p:spPr>
              <a:xfrm>
                <a:off x="3971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8" y="0"/>
                      <a:pt x="1" y="88"/>
                      <a:pt x="1" y="194"/>
                    </a:cubicBezTo>
                    <a:cubicBezTo>
                      <a:pt x="1" y="302"/>
                      <a:pt x="88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1" name="Google Shape;12231;p55"/>
              <p:cNvSpPr/>
              <p:nvPr/>
            </p:nvSpPr>
            <p:spPr>
              <a:xfrm>
                <a:off x="435250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2" name="Google Shape;12232;p55"/>
              <p:cNvSpPr/>
              <p:nvPr/>
            </p:nvSpPr>
            <p:spPr>
              <a:xfrm>
                <a:off x="475025" y="7660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2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3" name="Google Shape;12233;p55"/>
              <p:cNvSpPr/>
              <p:nvPr/>
            </p:nvSpPr>
            <p:spPr>
              <a:xfrm>
                <a:off x="51642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4" name="Google Shape;12234;p55"/>
              <p:cNvSpPr/>
              <p:nvPr/>
            </p:nvSpPr>
            <p:spPr>
              <a:xfrm>
                <a:off x="554525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5" name="Google Shape;12235;p55"/>
              <p:cNvSpPr/>
              <p:nvPr/>
            </p:nvSpPr>
            <p:spPr>
              <a:xfrm>
                <a:off x="595925" y="7660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6" name="Google Shape;12236;p55"/>
              <p:cNvSpPr/>
              <p:nvPr/>
            </p:nvSpPr>
            <p:spPr>
              <a:xfrm>
                <a:off x="634025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7" name="Google Shape;12237;p55"/>
              <p:cNvSpPr/>
              <p:nvPr/>
            </p:nvSpPr>
            <p:spPr>
              <a:xfrm>
                <a:off x="673775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8" name="Google Shape;12238;p55"/>
              <p:cNvSpPr/>
              <p:nvPr/>
            </p:nvSpPr>
            <p:spPr>
              <a:xfrm>
                <a:off x="7152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9" name="Google Shape;12239;p55"/>
              <p:cNvSpPr/>
              <p:nvPr/>
            </p:nvSpPr>
            <p:spPr>
              <a:xfrm>
                <a:off x="753300" y="7660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0" name="Google Shape;12240;p55"/>
              <p:cNvSpPr/>
              <p:nvPr/>
            </p:nvSpPr>
            <p:spPr>
              <a:xfrm>
                <a:off x="7947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1" name="Google Shape;12241;p55"/>
              <p:cNvSpPr/>
              <p:nvPr/>
            </p:nvSpPr>
            <p:spPr>
              <a:xfrm>
                <a:off x="832825" y="7660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2" name="Google Shape;12242;p55"/>
              <p:cNvSpPr/>
              <p:nvPr/>
            </p:nvSpPr>
            <p:spPr>
              <a:xfrm>
                <a:off x="872575" y="7660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2"/>
                      <a:pt x="0" y="211"/>
                      <a:pt x="122" y="332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6"/>
                    </a:cubicBezTo>
                    <a:cubicBezTo>
                      <a:pt x="454" y="88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3" name="Google Shape;12243;p55"/>
              <p:cNvSpPr/>
              <p:nvPr/>
            </p:nvSpPr>
            <p:spPr>
              <a:xfrm>
                <a:off x="91395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4" name="Google Shape;12244;p55"/>
              <p:cNvSpPr/>
              <p:nvPr/>
            </p:nvSpPr>
            <p:spPr>
              <a:xfrm>
                <a:off x="95370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2" y="388"/>
                      <a:pt x="389" y="302"/>
                      <a:pt x="389" y="194"/>
                    </a:cubicBezTo>
                    <a:cubicBezTo>
                      <a:pt x="389" y="88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5" name="Google Shape;12245;p55"/>
              <p:cNvSpPr/>
              <p:nvPr/>
            </p:nvSpPr>
            <p:spPr>
              <a:xfrm>
                <a:off x="993450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9" y="0"/>
                      <a:pt x="1" y="88"/>
                      <a:pt x="1" y="194"/>
                    </a:cubicBezTo>
                    <a:cubicBezTo>
                      <a:pt x="1" y="302"/>
                      <a:pt x="89" y="388"/>
                      <a:pt x="195" y="388"/>
                    </a:cubicBezTo>
                    <a:cubicBezTo>
                      <a:pt x="303" y="388"/>
                      <a:pt x="389" y="302"/>
                      <a:pt x="389" y="194"/>
                    </a:cubicBezTo>
                    <a:cubicBezTo>
                      <a:pt x="389" y="88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6" name="Google Shape;12246;p55"/>
              <p:cNvSpPr/>
              <p:nvPr/>
            </p:nvSpPr>
            <p:spPr>
              <a:xfrm>
                <a:off x="10332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7" name="Google Shape;12247;p55"/>
              <p:cNvSpPr/>
              <p:nvPr/>
            </p:nvSpPr>
            <p:spPr>
              <a:xfrm>
                <a:off x="107297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8" name="Google Shape;12248;p55"/>
              <p:cNvSpPr/>
              <p:nvPr/>
            </p:nvSpPr>
            <p:spPr>
              <a:xfrm>
                <a:off x="1112725" y="7660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8" y="0"/>
                      <a:pt x="0" y="88"/>
                      <a:pt x="0" y="194"/>
                    </a:cubicBezTo>
                    <a:cubicBezTo>
                      <a:pt x="0" y="302"/>
                      <a:pt x="88" y="388"/>
                      <a:pt x="194" y="388"/>
                    </a:cubicBezTo>
                    <a:cubicBezTo>
                      <a:pt x="302" y="388"/>
                      <a:pt x="388" y="302"/>
                      <a:pt x="388" y="194"/>
                    </a:cubicBezTo>
                    <a:cubicBezTo>
                      <a:pt x="388" y="88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9" name="Google Shape;12249;p55"/>
              <p:cNvSpPr/>
              <p:nvPr/>
            </p:nvSpPr>
            <p:spPr>
              <a:xfrm>
                <a:off x="1152500" y="76602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3" y="0"/>
                    </a:moveTo>
                    <a:cubicBezTo>
                      <a:pt x="87" y="0"/>
                      <a:pt x="1" y="88"/>
                      <a:pt x="1" y="194"/>
                    </a:cubicBezTo>
                    <a:cubicBezTo>
                      <a:pt x="1" y="302"/>
                      <a:pt x="87" y="388"/>
                      <a:pt x="193" y="388"/>
                    </a:cubicBezTo>
                    <a:cubicBezTo>
                      <a:pt x="301" y="388"/>
                      <a:pt x="388" y="302"/>
                      <a:pt x="388" y="194"/>
                    </a:cubicBezTo>
                    <a:cubicBezTo>
                      <a:pt x="388" y="88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0" name="Google Shape;12250;p55"/>
              <p:cNvSpPr/>
              <p:nvPr/>
            </p:nvSpPr>
            <p:spPr>
              <a:xfrm>
                <a:off x="119227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3" y="0"/>
                    </a:moveTo>
                    <a:cubicBezTo>
                      <a:pt x="86" y="0"/>
                      <a:pt x="0" y="88"/>
                      <a:pt x="0" y="194"/>
                    </a:cubicBezTo>
                    <a:cubicBezTo>
                      <a:pt x="0" y="302"/>
                      <a:pt x="86" y="388"/>
                      <a:pt x="193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1" name="Google Shape;12251;p55"/>
              <p:cNvSpPr/>
              <p:nvPr/>
            </p:nvSpPr>
            <p:spPr>
              <a:xfrm>
                <a:off x="1232025" y="766025"/>
                <a:ext cx="96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7" y="302"/>
                      <a:pt x="387" y="194"/>
                    </a:cubicBezTo>
                    <a:cubicBezTo>
                      <a:pt x="387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2" name="Google Shape;12252;p55"/>
              <p:cNvSpPr/>
              <p:nvPr/>
            </p:nvSpPr>
            <p:spPr>
              <a:xfrm>
                <a:off x="355750" y="7319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3" y="331"/>
                    </a:cubicBezTo>
                    <a:cubicBezTo>
                      <a:pt x="162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3" name="Google Shape;12253;p55"/>
              <p:cNvSpPr/>
              <p:nvPr/>
            </p:nvSpPr>
            <p:spPr>
              <a:xfrm>
                <a:off x="3971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8" y="1"/>
                      <a:pt x="1" y="87"/>
                      <a:pt x="1" y="195"/>
                    </a:cubicBezTo>
                    <a:cubicBezTo>
                      <a:pt x="1" y="301"/>
                      <a:pt x="88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4" name="Google Shape;12254;p55"/>
              <p:cNvSpPr/>
              <p:nvPr/>
            </p:nvSpPr>
            <p:spPr>
              <a:xfrm>
                <a:off x="435250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5" name="Google Shape;12255;p55"/>
              <p:cNvSpPr/>
              <p:nvPr/>
            </p:nvSpPr>
            <p:spPr>
              <a:xfrm>
                <a:off x="475025" y="7319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6" name="Google Shape;12256;p55"/>
              <p:cNvSpPr/>
              <p:nvPr/>
            </p:nvSpPr>
            <p:spPr>
              <a:xfrm>
                <a:off x="51642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7" name="Google Shape;12257;p55"/>
              <p:cNvSpPr/>
              <p:nvPr/>
            </p:nvSpPr>
            <p:spPr>
              <a:xfrm>
                <a:off x="55452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8" name="Google Shape;12258;p55"/>
              <p:cNvSpPr/>
              <p:nvPr/>
            </p:nvSpPr>
            <p:spPr>
              <a:xfrm>
                <a:off x="595925" y="7319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9" name="Google Shape;12259;p55"/>
              <p:cNvSpPr/>
              <p:nvPr/>
            </p:nvSpPr>
            <p:spPr>
              <a:xfrm>
                <a:off x="634025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1"/>
                    </a:moveTo>
                    <a:cubicBezTo>
                      <a:pt x="263" y="1"/>
                      <a:pt x="262" y="1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1"/>
                      <a:pt x="26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0" name="Google Shape;12260;p55"/>
              <p:cNvSpPr/>
              <p:nvPr/>
            </p:nvSpPr>
            <p:spPr>
              <a:xfrm>
                <a:off x="673775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1" name="Google Shape;12261;p55"/>
              <p:cNvSpPr/>
              <p:nvPr/>
            </p:nvSpPr>
            <p:spPr>
              <a:xfrm>
                <a:off x="7152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7"/>
                      <a:pt x="194" y="387"/>
                    </a:cubicBezTo>
                    <a:cubicBezTo>
                      <a:pt x="300" y="387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2" name="Google Shape;12262;p55"/>
              <p:cNvSpPr/>
              <p:nvPr/>
            </p:nvSpPr>
            <p:spPr>
              <a:xfrm>
                <a:off x="753300" y="7319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1"/>
                    </a:moveTo>
                    <a:cubicBezTo>
                      <a:pt x="262" y="1"/>
                      <a:pt x="261" y="1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1"/>
                      <a:pt x="26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3" name="Google Shape;12263;p55"/>
              <p:cNvSpPr/>
              <p:nvPr/>
            </p:nvSpPr>
            <p:spPr>
              <a:xfrm>
                <a:off x="7947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4" name="Google Shape;12264;p55"/>
              <p:cNvSpPr/>
              <p:nvPr/>
            </p:nvSpPr>
            <p:spPr>
              <a:xfrm>
                <a:off x="83282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5" name="Google Shape;12265;p55"/>
              <p:cNvSpPr/>
              <p:nvPr/>
            </p:nvSpPr>
            <p:spPr>
              <a:xfrm>
                <a:off x="872575" y="7319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7" y="1"/>
                      <a:pt x="0" y="210"/>
                      <a:pt x="123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6" name="Google Shape;12266;p55"/>
              <p:cNvSpPr/>
              <p:nvPr/>
            </p:nvSpPr>
            <p:spPr>
              <a:xfrm>
                <a:off x="91395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7" name="Google Shape;12267;p55"/>
              <p:cNvSpPr/>
              <p:nvPr/>
            </p:nvSpPr>
            <p:spPr>
              <a:xfrm>
                <a:off x="95370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2" y="387"/>
                      <a:pt x="389" y="301"/>
                      <a:pt x="389" y="195"/>
                    </a:cubicBezTo>
                    <a:cubicBezTo>
                      <a:pt x="389" y="87"/>
                      <a:pt x="302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8" name="Google Shape;12268;p55"/>
              <p:cNvSpPr/>
              <p:nvPr/>
            </p:nvSpPr>
            <p:spPr>
              <a:xfrm>
                <a:off x="993450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5" y="1"/>
                    </a:moveTo>
                    <a:cubicBezTo>
                      <a:pt x="89" y="1"/>
                      <a:pt x="1" y="87"/>
                      <a:pt x="1" y="195"/>
                    </a:cubicBezTo>
                    <a:cubicBezTo>
                      <a:pt x="1" y="301"/>
                      <a:pt x="89" y="387"/>
                      <a:pt x="195" y="387"/>
                    </a:cubicBezTo>
                    <a:cubicBezTo>
                      <a:pt x="303" y="387"/>
                      <a:pt x="389" y="301"/>
                      <a:pt x="389" y="195"/>
                    </a:cubicBezTo>
                    <a:cubicBezTo>
                      <a:pt x="389" y="87"/>
                      <a:pt x="303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9" name="Google Shape;12269;p55"/>
              <p:cNvSpPr/>
              <p:nvPr/>
            </p:nvSpPr>
            <p:spPr>
              <a:xfrm>
                <a:off x="10332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0" name="Google Shape;12270;p55"/>
              <p:cNvSpPr/>
              <p:nvPr/>
            </p:nvSpPr>
            <p:spPr>
              <a:xfrm>
                <a:off x="107297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1" name="Google Shape;12271;p55"/>
              <p:cNvSpPr/>
              <p:nvPr/>
            </p:nvSpPr>
            <p:spPr>
              <a:xfrm>
                <a:off x="1112725" y="73195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8" y="1"/>
                      <a:pt x="0" y="87"/>
                      <a:pt x="0" y="195"/>
                    </a:cubicBezTo>
                    <a:cubicBezTo>
                      <a:pt x="0" y="301"/>
                      <a:pt x="88" y="387"/>
                      <a:pt x="194" y="387"/>
                    </a:cubicBezTo>
                    <a:cubicBezTo>
                      <a:pt x="302" y="387"/>
                      <a:pt x="388" y="301"/>
                      <a:pt x="388" y="195"/>
                    </a:cubicBezTo>
                    <a:cubicBezTo>
                      <a:pt x="388" y="87"/>
                      <a:pt x="302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2" name="Google Shape;12272;p55"/>
              <p:cNvSpPr/>
              <p:nvPr/>
            </p:nvSpPr>
            <p:spPr>
              <a:xfrm>
                <a:off x="1152500" y="73195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3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7"/>
                      <a:pt x="193" y="387"/>
                    </a:cubicBezTo>
                    <a:cubicBezTo>
                      <a:pt x="301" y="387"/>
                      <a:pt x="388" y="301"/>
                      <a:pt x="388" y="195"/>
                    </a:cubicBezTo>
                    <a:cubicBezTo>
                      <a:pt x="388" y="87"/>
                      <a:pt x="301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3" name="Google Shape;12273;p55"/>
              <p:cNvSpPr/>
              <p:nvPr/>
            </p:nvSpPr>
            <p:spPr>
              <a:xfrm>
                <a:off x="119227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3" y="1"/>
                    </a:moveTo>
                    <a:cubicBezTo>
                      <a:pt x="86" y="1"/>
                      <a:pt x="0" y="87"/>
                      <a:pt x="0" y="195"/>
                    </a:cubicBezTo>
                    <a:cubicBezTo>
                      <a:pt x="0" y="301"/>
                      <a:pt x="86" y="387"/>
                      <a:pt x="193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3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4" name="Google Shape;12274;p55"/>
              <p:cNvSpPr/>
              <p:nvPr/>
            </p:nvSpPr>
            <p:spPr>
              <a:xfrm>
                <a:off x="1232025" y="731950"/>
                <a:ext cx="96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7" y="301"/>
                      <a:pt x="387" y="195"/>
                    </a:cubicBezTo>
                    <a:cubicBezTo>
                      <a:pt x="387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5" name="Google Shape;12275;p55"/>
              <p:cNvSpPr/>
              <p:nvPr/>
            </p:nvSpPr>
            <p:spPr>
              <a:xfrm>
                <a:off x="3971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8" y="0"/>
                      <a:pt x="1" y="87"/>
                      <a:pt x="1" y="194"/>
                    </a:cubicBezTo>
                    <a:cubicBezTo>
                      <a:pt x="1" y="300"/>
                      <a:pt x="88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6" name="Google Shape;12276;p55"/>
              <p:cNvSpPr/>
              <p:nvPr/>
            </p:nvSpPr>
            <p:spPr>
              <a:xfrm>
                <a:off x="435250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9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7" name="Google Shape;12277;p55"/>
              <p:cNvSpPr/>
              <p:nvPr/>
            </p:nvSpPr>
            <p:spPr>
              <a:xfrm>
                <a:off x="475000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8" name="Google Shape;12278;p55"/>
              <p:cNvSpPr/>
              <p:nvPr/>
            </p:nvSpPr>
            <p:spPr>
              <a:xfrm>
                <a:off x="516425" y="69785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9" name="Google Shape;12279;p55"/>
              <p:cNvSpPr/>
              <p:nvPr/>
            </p:nvSpPr>
            <p:spPr>
              <a:xfrm>
                <a:off x="554500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0" name="Google Shape;12280;p55"/>
              <p:cNvSpPr/>
              <p:nvPr/>
            </p:nvSpPr>
            <p:spPr>
              <a:xfrm>
                <a:off x="595925" y="6978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1" name="Google Shape;12281;p55"/>
              <p:cNvSpPr/>
              <p:nvPr/>
            </p:nvSpPr>
            <p:spPr>
              <a:xfrm>
                <a:off x="634025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2" name="Google Shape;12282;p55"/>
              <p:cNvSpPr/>
              <p:nvPr/>
            </p:nvSpPr>
            <p:spPr>
              <a:xfrm>
                <a:off x="673775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3" name="Google Shape;12283;p55"/>
              <p:cNvSpPr/>
              <p:nvPr/>
            </p:nvSpPr>
            <p:spPr>
              <a:xfrm>
                <a:off x="7152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4" name="Google Shape;12284;p55"/>
              <p:cNvSpPr/>
              <p:nvPr/>
            </p:nvSpPr>
            <p:spPr>
              <a:xfrm>
                <a:off x="753300" y="6978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5" name="Google Shape;12285;p55"/>
              <p:cNvSpPr/>
              <p:nvPr/>
            </p:nvSpPr>
            <p:spPr>
              <a:xfrm>
                <a:off x="7947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6" name="Google Shape;12286;p55"/>
              <p:cNvSpPr/>
              <p:nvPr/>
            </p:nvSpPr>
            <p:spPr>
              <a:xfrm>
                <a:off x="832825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7" name="Google Shape;12287;p55"/>
              <p:cNvSpPr/>
              <p:nvPr/>
            </p:nvSpPr>
            <p:spPr>
              <a:xfrm>
                <a:off x="872575" y="6978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8" name="Google Shape;12288;p55"/>
              <p:cNvSpPr/>
              <p:nvPr/>
            </p:nvSpPr>
            <p:spPr>
              <a:xfrm>
                <a:off x="91395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9" name="Google Shape;12289;p55"/>
              <p:cNvSpPr/>
              <p:nvPr/>
            </p:nvSpPr>
            <p:spPr>
              <a:xfrm>
                <a:off x="95370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2" y="387"/>
                      <a:pt x="389" y="300"/>
                      <a:pt x="389" y="194"/>
                    </a:cubicBezTo>
                    <a:cubicBezTo>
                      <a:pt x="389" y="87"/>
                      <a:pt x="302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0" name="Google Shape;12290;p55"/>
              <p:cNvSpPr/>
              <p:nvPr/>
            </p:nvSpPr>
            <p:spPr>
              <a:xfrm>
                <a:off x="993450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9" y="0"/>
                      <a:pt x="1" y="87"/>
                      <a:pt x="1" y="194"/>
                    </a:cubicBezTo>
                    <a:cubicBezTo>
                      <a:pt x="1" y="300"/>
                      <a:pt x="89" y="387"/>
                      <a:pt x="195" y="387"/>
                    </a:cubicBezTo>
                    <a:cubicBezTo>
                      <a:pt x="303" y="387"/>
                      <a:pt x="389" y="300"/>
                      <a:pt x="389" y="194"/>
                    </a:cubicBezTo>
                    <a:cubicBezTo>
                      <a:pt x="389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1" name="Google Shape;12291;p55"/>
              <p:cNvSpPr/>
              <p:nvPr/>
            </p:nvSpPr>
            <p:spPr>
              <a:xfrm>
                <a:off x="10332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2" name="Google Shape;12292;p55"/>
              <p:cNvSpPr/>
              <p:nvPr/>
            </p:nvSpPr>
            <p:spPr>
              <a:xfrm>
                <a:off x="107297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3" name="Google Shape;12293;p55"/>
              <p:cNvSpPr/>
              <p:nvPr/>
            </p:nvSpPr>
            <p:spPr>
              <a:xfrm>
                <a:off x="1112725" y="69785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8" y="0"/>
                      <a:pt x="0" y="87"/>
                      <a:pt x="0" y="194"/>
                    </a:cubicBezTo>
                    <a:cubicBezTo>
                      <a:pt x="0" y="300"/>
                      <a:pt x="88" y="387"/>
                      <a:pt x="194" y="387"/>
                    </a:cubicBezTo>
                    <a:cubicBezTo>
                      <a:pt x="302" y="387"/>
                      <a:pt x="388" y="300"/>
                      <a:pt x="388" y="194"/>
                    </a:cubicBezTo>
                    <a:cubicBezTo>
                      <a:pt x="388" y="87"/>
                      <a:pt x="302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4" name="Google Shape;12294;p55"/>
              <p:cNvSpPr/>
              <p:nvPr/>
            </p:nvSpPr>
            <p:spPr>
              <a:xfrm>
                <a:off x="1152500" y="69785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3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3" y="387"/>
                    </a:cubicBezTo>
                    <a:cubicBezTo>
                      <a:pt x="301" y="387"/>
                      <a:pt x="388" y="300"/>
                      <a:pt x="388" y="194"/>
                    </a:cubicBezTo>
                    <a:cubicBezTo>
                      <a:pt x="388" y="87"/>
                      <a:pt x="301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5" name="Google Shape;12295;p55"/>
              <p:cNvSpPr/>
              <p:nvPr/>
            </p:nvSpPr>
            <p:spPr>
              <a:xfrm>
                <a:off x="1192275" y="697850"/>
                <a:ext cx="967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87" extrusionOk="0">
                    <a:moveTo>
                      <a:pt x="193" y="0"/>
                    </a:moveTo>
                    <a:cubicBezTo>
                      <a:pt x="86" y="0"/>
                      <a:pt x="0" y="87"/>
                      <a:pt x="0" y="194"/>
                    </a:cubicBezTo>
                    <a:cubicBezTo>
                      <a:pt x="0" y="300"/>
                      <a:pt x="86" y="387"/>
                      <a:pt x="193" y="387"/>
                    </a:cubicBezTo>
                    <a:cubicBezTo>
                      <a:pt x="300" y="387"/>
                      <a:pt x="387" y="300"/>
                      <a:pt x="387" y="194"/>
                    </a:cubicBezTo>
                    <a:cubicBezTo>
                      <a:pt x="387" y="87"/>
                      <a:pt x="300" y="0"/>
                      <a:pt x="19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6" name="Google Shape;12296;p55"/>
              <p:cNvSpPr/>
              <p:nvPr/>
            </p:nvSpPr>
            <p:spPr>
              <a:xfrm>
                <a:off x="4352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7" name="Google Shape;12297;p55"/>
              <p:cNvSpPr/>
              <p:nvPr/>
            </p:nvSpPr>
            <p:spPr>
              <a:xfrm>
                <a:off x="475025" y="6637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8" name="Google Shape;12298;p55"/>
              <p:cNvSpPr/>
              <p:nvPr/>
            </p:nvSpPr>
            <p:spPr>
              <a:xfrm>
                <a:off x="514750" y="6637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3" y="330"/>
                    </a:cubicBezTo>
                    <a:cubicBezTo>
                      <a:pt x="163" y="370"/>
                      <a:pt x="211" y="387"/>
                      <a:pt x="258" y="387"/>
                    </a:cubicBezTo>
                    <a:cubicBezTo>
                      <a:pt x="358" y="387"/>
                      <a:pt x="454" y="310"/>
                      <a:pt x="454" y="194"/>
                    </a:cubicBezTo>
                    <a:cubicBezTo>
                      <a:pt x="454" y="87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9" name="Google Shape;12299;p55"/>
              <p:cNvSpPr/>
              <p:nvPr/>
            </p:nvSpPr>
            <p:spPr>
              <a:xfrm>
                <a:off x="5545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6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0" name="Google Shape;12300;p55"/>
              <p:cNvSpPr/>
              <p:nvPr/>
            </p:nvSpPr>
            <p:spPr>
              <a:xfrm>
                <a:off x="594250" y="6637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8"/>
                      <a:pt x="124" y="330"/>
                    </a:cubicBezTo>
                    <a:cubicBezTo>
                      <a:pt x="164" y="370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6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1" name="Google Shape;12301;p55"/>
              <p:cNvSpPr/>
              <p:nvPr/>
            </p:nvSpPr>
            <p:spPr>
              <a:xfrm>
                <a:off x="634025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7" y="0"/>
                      <a:pt x="1" y="208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2" name="Google Shape;12302;p55"/>
              <p:cNvSpPr/>
              <p:nvPr/>
            </p:nvSpPr>
            <p:spPr>
              <a:xfrm>
                <a:off x="673775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3" name="Google Shape;12303;p55"/>
              <p:cNvSpPr/>
              <p:nvPr/>
            </p:nvSpPr>
            <p:spPr>
              <a:xfrm>
                <a:off x="713525" y="6637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8" y="0"/>
                      <a:pt x="1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4" name="Google Shape;12304;p55"/>
              <p:cNvSpPr/>
              <p:nvPr/>
            </p:nvSpPr>
            <p:spPr>
              <a:xfrm>
                <a:off x="753300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0"/>
                    </a:cubicBezTo>
                    <a:cubicBezTo>
                      <a:pt x="87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5" name="Google Shape;12305;p55"/>
              <p:cNvSpPr/>
              <p:nvPr/>
            </p:nvSpPr>
            <p:spPr>
              <a:xfrm>
                <a:off x="79307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6" name="Google Shape;12306;p55"/>
              <p:cNvSpPr/>
              <p:nvPr/>
            </p:nvSpPr>
            <p:spPr>
              <a:xfrm>
                <a:off x="8328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7" name="Google Shape;12307;p55"/>
              <p:cNvSpPr/>
              <p:nvPr/>
            </p:nvSpPr>
            <p:spPr>
              <a:xfrm>
                <a:off x="872575" y="663750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7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8" name="Google Shape;12308;p55"/>
              <p:cNvSpPr/>
              <p:nvPr/>
            </p:nvSpPr>
            <p:spPr>
              <a:xfrm>
                <a:off x="9123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9" name="Google Shape;12309;p55"/>
              <p:cNvSpPr/>
              <p:nvPr/>
            </p:nvSpPr>
            <p:spPr>
              <a:xfrm>
                <a:off x="952100" y="663750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8" y="0"/>
                      <a:pt x="258" y="0"/>
                      <a:pt x="257" y="0"/>
                    </a:cubicBezTo>
                    <a:cubicBezTo>
                      <a:pt x="85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7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0" name="Google Shape;12310;p55"/>
              <p:cNvSpPr/>
              <p:nvPr/>
            </p:nvSpPr>
            <p:spPr>
              <a:xfrm>
                <a:off x="991825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4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1" name="Google Shape;12311;p55"/>
              <p:cNvSpPr/>
              <p:nvPr/>
            </p:nvSpPr>
            <p:spPr>
              <a:xfrm>
                <a:off x="1031600" y="6637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2" y="0"/>
                      <a:pt x="261" y="0"/>
                    </a:cubicBezTo>
                    <a:cubicBezTo>
                      <a:pt x="260" y="0"/>
                      <a:pt x="259" y="0"/>
                      <a:pt x="259" y="0"/>
                    </a:cubicBezTo>
                    <a:cubicBezTo>
                      <a:pt x="87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5" y="194"/>
                    </a:cubicBezTo>
                    <a:cubicBezTo>
                      <a:pt x="455" y="87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2" name="Google Shape;12312;p55"/>
              <p:cNvSpPr/>
              <p:nvPr/>
            </p:nvSpPr>
            <p:spPr>
              <a:xfrm>
                <a:off x="10713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6" y="0"/>
                      <a:pt x="0" y="208"/>
                      <a:pt x="123" y="330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3" name="Google Shape;12313;p55"/>
              <p:cNvSpPr/>
              <p:nvPr/>
            </p:nvSpPr>
            <p:spPr>
              <a:xfrm>
                <a:off x="111110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3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4" name="Google Shape;12314;p55"/>
              <p:cNvSpPr/>
              <p:nvPr/>
            </p:nvSpPr>
            <p:spPr>
              <a:xfrm>
                <a:off x="1150850" y="6637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87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5" name="Google Shape;12315;p55"/>
              <p:cNvSpPr/>
              <p:nvPr/>
            </p:nvSpPr>
            <p:spPr>
              <a:xfrm>
                <a:off x="47500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6" name="Google Shape;12316;p55"/>
              <p:cNvSpPr/>
              <p:nvPr/>
            </p:nvSpPr>
            <p:spPr>
              <a:xfrm>
                <a:off x="514750" y="62962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0"/>
                      <a:pt x="212" y="388"/>
                      <a:pt x="259" y="388"/>
                    </a:cubicBezTo>
                    <a:cubicBezTo>
                      <a:pt x="359" y="388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7" name="Google Shape;12317;p55"/>
              <p:cNvSpPr/>
              <p:nvPr/>
            </p:nvSpPr>
            <p:spPr>
              <a:xfrm>
                <a:off x="554500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8" name="Google Shape;12318;p55"/>
              <p:cNvSpPr/>
              <p:nvPr/>
            </p:nvSpPr>
            <p:spPr>
              <a:xfrm>
                <a:off x="594250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9" name="Google Shape;12319;p55"/>
              <p:cNvSpPr/>
              <p:nvPr/>
            </p:nvSpPr>
            <p:spPr>
              <a:xfrm>
                <a:off x="634025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0" name="Google Shape;12320;p55"/>
              <p:cNvSpPr/>
              <p:nvPr/>
            </p:nvSpPr>
            <p:spPr>
              <a:xfrm>
                <a:off x="673775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1" name="Google Shape;12321;p55"/>
              <p:cNvSpPr/>
              <p:nvPr/>
            </p:nvSpPr>
            <p:spPr>
              <a:xfrm>
                <a:off x="713525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2" name="Google Shape;12322;p55"/>
              <p:cNvSpPr/>
              <p:nvPr/>
            </p:nvSpPr>
            <p:spPr>
              <a:xfrm>
                <a:off x="753300" y="6296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3" name="Google Shape;12323;p55"/>
              <p:cNvSpPr/>
              <p:nvPr/>
            </p:nvSpPr>
            <p:spPr>
              <a:xfrm>
                <a:off x="7930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4" name="Google Shape;12324;p55"/>
              <p:cNvSpPr/>
              <p:nvPr/>
            </p:nvSpPr>
            <p:spPr>
              <a:xfrm>
                <a:off x="8328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5" name="Google Shape;12325;p55"/>
              <p:cNvSpPr/>
              <p:nvPr/>
            </p:nvSpPr>
            <p:spPr>
              <a:xfrm>
                <a:off x="8725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1"/>
                    </a:moveTo>
                    <a:cubicBezTo>
                      <a:pt x="261" y="1"/>
                      <a:pt x="260" y="1"/>
                      <a:pt x="260" y="1"/>
                    </a:cubicBezTo>
                    <a:cubicBezTo>
                      <a:pt x="85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8"/>
                      <a:pt x="367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6" name="Google Shape;12326;p55"/>
              <p:cNvSpPr/>
              <p:nvPr/>
            </p:nvSpPr>
            <p:spPr>
              <a:xfrm>
                <a:off x="9123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ubicBezTo>
                      <a:pt x="261" y="1"/>
                      <a:pt x="260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7" name="Google Shape;12327;p55"/>
              <p:cNvSpPr/>
              <p:nvPr/>
            </p:nvSpPr>
            <p:spPr>
              <a:xfrm>
                <a:off x="95207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8" name="Google Shape;12328;p55"/>
              <p:cNvSpPr/>
              <p:nvPr/>
            </p:nvSpPr>
            <p:spPr>
              <a:xfrm>
                <a:off x="991825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9" name="Google Shape;12329;p55"/>
              <p:cNvSpPr/>
              <p:nvPr/>
            </p:nvSpPr>
            <p:spPr>
              <a:xfrm>
                <a:off x="1031575" y="6296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0" name="Google Shape;12330;p55"/>
              <p:cNvSpPr/>
              <p:nvPr/>
            </p:nvSpPr>
            <p:spPr>
              <a:xfrm>
                <a:off x="107135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1" name="Google Shape;12331;p55"/>
              <p:cNvSpPr/>
              <p:nvPr/>
            </p:nvSpPr>
            <p:spPr>
              <a:xfrm>
                <a:off x="1111100" y="6296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2" name="Google Shape;12332;p55"/>
              <p:cNvSpPr/>
              <p:nvPr/>
            </p:nvSpPr>
            <p:spPr>
              <a:xfrm>
                <a:off x="514750" y="595525"/>
                <a:ext cx="113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8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1"/>
                    </a:cubicBez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0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5"/>
                    </a:cubicBezTo>
                    <a:cubicBezTo>
                      <a:pt x="454" y="88"/>
                      <a:pt x="369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3" name="Google Shape;12333;p55"/>
              <p:cNvSpPr/>
              <p:nvPr/>
            </p:nvSpPr>
            <p:spPr>
              <a:xfrm>
                <a:off x="5545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6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4" name="Google Shape;12334;p55"/>
              <p:cNvSpPr/>
              <p:nvPr/>
            </p:nvSpPr>
            <p:spPr>
              <a:xfrm>
                <a:off x="594250" y="5955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1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5" name="Google Shape;12335;p55"/>
              <p:cNvSpPr/>
              <p:nvPr/>
            </p:nvSpPr>
            <p:spPr>
              <a:xfrm>
                <a:off x="634025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7" y="1"/>
                      <a:pt x="1" y="209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5" y="195"/>
                    </a:cubicBezTo>
                    <a:cubicBezTo>
                      <a:pt x="455" y="88"/>
                      <a:pt x="368" y="0"/>
                      <a:pt x="26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6" name="Google Shape;12336;p55"/>
              <p:cNvSpPr/>
              <p:nvPr/>
            </p:nvSpPr>
            <p:spPr>
              <a:xfrm>
                <a:off x="673775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1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7" name="Google Shape;12337;p55"/>
              <p:cNvSpPr/>
              <p:nvPr/>
            </p:nvSpPr>
            <p:spPr>
              <a:xfrm>
                <a:off x="713525" y="5955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1"/>
                    </a:cubicBezTo>
                    <a:cubicBezTo>
                      <a:pt x="260" y="1"/>
                      <a:pt x="260" y="1"/>
                      <a:pt x="259" y="1"/>
                    </a:cubicBezTo>
                    <a:cubicBezTo>
                      <a:pt x="88" y="1"/>
                      <a:pt x="1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1"/>
                      <a:pt x="455" y="195"/>
                    </a:cubicBezTo>
                    <a:cubicBezTo>
                      <a:pt x="455" y="88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8" name="Google Shape;12338;p55"/>
              <p:cNvSpPr/>
              <p:nvPr/>
            </p:nvSpPr>
            <p:spPr>
              <a:xfrm>
                <a:off x="753300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1" y="0"/>
                      <a:pt x="260" y="1"/>
                    </a:cubicBez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9" name="Google Shape;12339;p55"/>
              <p:cNvSpPr/>
              <p:nvPr/>
            </p:nvSpPr>
            <p:spPr>
              <a:xfrm>
                <a:off x="79307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259" y="1"/>
                      <a:pt x="258" y="1"/>
                      <a:pt x="257" y="1"/>
                    </a:cubicBezTo>
                    <a:cubicBezTo>
                      <a:pt x="86" y="1"/>
                      <a:pt x="1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0" name="Google Shape;12340;p55"/>
              <p:cNvSpPr/>
              <p:nvPr/>
            </p:nvSpPr>
            <p:spPr>
              <a:xfrm>
                <a:off x="8328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9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1" name="Google Shape;12341;p55"/>
              <p:cNvSpPr/>
              <p:nvPr/>
            </p:nvSpPr>
            <p:spPr>
              <a:xfrm>
                <a:off x="87257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1"/>
                    </a:cubicBezTo>
                    <a:cubicBezTo>
                      <a:pt x="85" y="1"/>
                      <a:pt x="0" y="210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2" name="Google Shape;12342;p55"/>
              <p:cNvSpPr/>
              <p:nvPr/>
            </p:nvSpPr>
            <p:spPr>
              <a:xfrm>
                <a:off x="9123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1" y="209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1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ubicBezTo>
                      <a:pt x="261" y="1"/>
                      <a:pt x="260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3" name="Google Shape;12343;p55"/>
              <p:cNvSpPr/>
              <p:nvPr/>
            </p:nvSpPr>
            <p:spPr>
              <a:xfrm>
                <a:off x="952100" y="595525"/>
                <a:ext cx="113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258" y="1"/>
                      <a:pt x="258" y="1"/>
                      <a:pt x="257" y="1"/>
                    </a:cubicBezTo>
                    <a:cubicBezTo>
                      <a:pt x="85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7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4" name="Google Shape;12344;p55"/>
              <p:cNvSpPr/>
              <p:nvPr/>
            </p:nvSpPr>
            <p:spPr>
              <a:xfrm>
                <a:off x="991825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1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5" name="Google Shape;12345;p55"/>
              <p:cNvSpPr/>
              <p:nvPr/>
            </p:nvSpPr>
            <p:spPr>
              <a:xfrm>
                <a:off x="1031600" y="5955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3" y="0"/>
                    </a:moveTo>
                    <a:cubicBezTo>
                      <a:pt x="262" y="0"/>
                      <a:pt x="262" y="0"/>
                      <a:pt x="261" y="1"/>
                    </a:cubicBezTo>
                    <a:cubicBezTo>
                      <a:pt x="260" y="1"/>
                      <a:pt x="259" y="1"/>
                      <a:pt x="259" y="1"/>
                    </a:cubicBezTo>
                    <a:cubicBezTo>
                      <a:pt x="87" y="1"/>
                      <a:pt x="0" y="209"/>
                      <a:pt x="123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5" y="195"/>
                    </a:cubicBezTo>
                    <a:cubicBezTo>
                      <a:pt x="455" y="88"/>
                      <a:pt x="368" y="0"/>
                      <a:pt x="263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6" name="Google Shape;12346;p55"/>
              <p:cNvSpPr/>
              <p:nvPr/>
            </p:nvSpPr>
            <p:spPr>
              <a:xfrm>
                <a:off x="1071350" y="5955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1"/>
                    </a:cubicBezTo>
                    <a:cubicBezTo>
                      <a:pt x="86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1"/>
                      <a:pt x="453" y="195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7" name="Google Shape;12347;p55"/>
              <p:cNvSpPr/>
              <p:nvPr/>
            </p:nvSpPr>
            <p:spPr>
              <a:xfrm>
                <a:off x="594250" y="561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4" y="371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7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8" name="Google Shape;12348;p55"/>
              <p:cNvSpPr/>
              <p:nvPr/>
            </p:nvSpPr>
            <p:spPr>
              <a:xfrm>
                <a:off x="634025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9" name="Google Shape;12349;p55"/>
              <p:cNvSpPr/>
              <p:nvPr/>
            </p:nvSpPr>
            <p:spPr>
              <a:xfrm>
                <a:off x="673775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0" name="Google Shape;12350;p55"/>
              <p:cNvSpPr/>
              <p:nvPr/>
            </p:nvSpPr>
            <p:spPr>
              <a:xfrm>
                <a:off x="713525" y="561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1" name="Google Shape;12351;p55"/>
              <p:cNvSpPr/>
              <p:nvPr/>
            </p:nvSpPr>
            <p:spPr>
              <a:xfrm>
                <a:off x="753300" y="561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2" name="Google Shape;12352;p55"/>
              <p:cNvSpPr/>
              <p:nvPr/>
            </p:nvSpPr>
            <p:spPr>
              <a:xfrm>
                <a:off x="7930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3" name="Google Shape;12353;p55"/>
              <p:cNvSpPr/>
              <p:nvPr/>
            </p:nvSpPr>
            <p:spPr>
              <a:xfrm>
                <a:off x="8328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4" name="Google Shape;12354;p55"/>
              <p:cNvSpPr/>
              <p:nvPr/>
            </p:nvSpPr>
            <p:spPr>
              <a:xfrm>
                <a:off x="8725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5" y="0"/>
                      <a:pt x="0" y="209"/>
                      <a:pt x="123" y="332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8" y="389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5" name="Google Shape;12355;p55"/>
              <p:cNvSpPr/>
              <p:nvPr/>
            </p:nvSpPr>
            <p:spPr>
              <a:xfrm>
                <a:off x="9123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10"/>
                      <a:pt x="122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6" name="Google Shape;12356;p55"/>
              <p:cNvSpPr/>
              <p:nvPr/>
            </p:nvSpPr>
            <p:spPr>
              <a:xfrm>
                <a:off x="95207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7" name="Google Shape;12357;p55"/>
              <p:cNvSpPr/>
              <p:nvPr/>
            </p:nvSpPr>
            <p:spPr>
              <a:xfrm>
                <a:off x="991825" y="561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8" name="Google Shape;12358;p55"/>
              <p:cNvSpPr/>
              <p:nvPr/>
            </p:nvSpPr>
            <p:spPr>
              <a:xfrm>
                <a:off x="673775" y="5273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1" y="1"/>
                    </a:moveTo>
                    <a:cubicBezTo>
                      <a:pt x="88" y="1"/>
                      <a:pt x="0" y="210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3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9" name="Google Shape;12359;p55"/>
              <p:cNvSpPr/>
              <p:nvPr/>
            </p:nvSpPr>
            <p:spPr>
              <a:xfrm>
                <a:off x="713525" y="527300"/>
                <a:ext cx="114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90" extrusionOk="0">
                    <a:moveTo>
                      <a:pt x="261" y="1"/>
                    </a:moveTo>
                    <a:cubicBezTo>
                      <a:pt x="88" y="1"/>
                      <a:pt x="0" y="209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0" name="Google Shape;12360;p55"/>
              <p:cNvSpPr/>
              <p:nvPr/>
            </p:nvSpPr>
            <p:spPr>
              <a:xfrm>
                <a:off x="753300" y="527300"/>
                <a:ext cx="1137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90" extrusionOk="0">
                    <a:moveTo>
                      <a:pt x="260" y="1"/>
                    </a:moveTo>
                    <a:cubicBezTo>
                      <a:pt x="87" y="1"/>
                      <a:pt x="1" y="210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1" name="Google Shape;12361;p55"/>
              <p:cNvSpPr/>
              <p:nvPr/>
            </p:nvSpPr>
            <p:spPr>
              <a:xfrm>
                <a:off x="79307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09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5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2" name="Google Shape;12362;p55"/>
              <p:cNvSpPr/>
              <p:nvPr/>
            </p:nvSpPr>
            <p:spPr>
              <a:xfrm>
                <a:off x="83282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59" y="1"/>
                    </a:moveTo>
                    <a:cubicBezTo>
                      <a:pt x="87" y="1"/>
                      <a:pt x="0" y="210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6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3" name="Google Shape;12363;p55"/>
              <p:cNvSpPr/>
              <p:nvPr/>
            </p:nvSpPr>
            <p:spPr>
              <a:xfrm>
                <a:off x="87257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0" y="1"/>
                    </a:moveTo>
                    <a:cubicBezTo>
                      <a:pt x="85" y="1"/>
                      <a:pt x="0" y="210"/>
                      <a:pt x="123" y="333"/>
                    </a:cubicBezTo>
                    <a:cubicBezTo>
                      <a:pt x="163" y="372"/>
                      <a:pt x="211" y="390"/>
                      <a:pt x="259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4" name="Google Shape;12364;p55"/>
              <p:cNvSpPr/>
              <p:nvPr/>
            </p:nvSpPr>
            <p:spPr>
              <a:xfrm>
                <a:off x="912325" y="527300"/>
                <a:ext cx="113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0" extrusionOk="0">
                    <a:moveTo>
                      <a:pt x="261" y="1"/>
                    </a:moveTo>
                    <a:cubicBezTo>
                      <a:pt x="87" y="1"/>
                      <a:pt x="1" y="210"/>
                      <a:pt x="122" y="333"/>
                    </a:cubicBezTo>
                    <a:cubicBezTo>
                      <a:pt x="161" y="372"/>
                      <a:pt x="210" y="390"/>
                      <a:pt x="258" y="390"/>
                    </a:cubicBezTo>
                    <a:cubicBezTo>
                      <a:pt x="358" y="390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5" name="Google Shape;12365;p55"/>
              <p:cNvSpPr/>
              <p:nvPr/>
            </p:nvSpPr>
            <p:spPr>
              <a:xfrm>
                <a:off x="594250" y="15845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0"/>
                    </a:moveTo>
                    <a:cubicBezTo>
                      <a:pt x="87" y="0"/>
                      <a:pt x="1" y="209"/>
                      <a:pt x="124" y="330"/>
                    </a:cubicBezTo>
                    <a:cubicBezTo>
                      <a:pt x="164" y="370"/>
                      <a:pt x="212" y="388"/>
                      <a:pt x="260" y="388"/>
                    </a:cubicBezTo>
                    <a:cubicBezTo>
                      <a:pt x="360" y="388"/>
                      <a:pt x="456" y="311"/>
                      <a:pt x="456" y="194"/>
                    </a:cubicBezTo>
                    <a:cubicBezTo>
                      <a:pt x="454" y="86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6" name="Google Shape;12366;p55"/>
              <p:cNvSpPr/>
              <p:nvPr/>
            </p:nvSpPr>
            <p:spPr>
              <a:xfrm>
                <a:off x="634025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7" name="Google Shape;12367;p55"/>
              <p:cNvSpPr/>
              <p:nvPr/>
            </p:nvSpPr>
            <p:spPr>
              <a:xfrm>
                <a:off x="673775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9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3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8" name="Google Shape;12368;p55"/>
              <p:cNvSpPr/>
              <p:nvPr/>
            </p:nvSpPr>
            <p:spPr>
              <a:xfrm>
                <a:off x="713525" y="15845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0"/>
                    </a:cubicBezTo>
                    <a:cubicBezTo>
                      <a:pt x="163" y="370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6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9" name="Google Shape;12369;p55"/>
              <p:cNvSpPr/>
              <p:nvPr/>
            </p:nvSpPr>
            <p:spPr>
              <a:xfrm>
                <a:off x="753300" y="15845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0" name="Google Shape;12370;p55"/>
              <p:cNvSpPr/>
              <p:nvPr/>
            </p:nvSpPr>
            <p:spPr>
              <a:xfrm>
                <a:off x="7930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1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5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1" name="Google Shape;12371;p55"/>
              <p:cNvSpPr/>
              <p:nvPr/>
            </p:nvSpPr>
            <p:spPr>
              <a:xfrm>
                <a:off x="8328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9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6"/>
                      <a:pt x="366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2" name="Google Shape;12372;p55"/>
              <p:cNvSpPr/>
              <p:nvPr/>
            </p:nvSpPr>
            <p:spPr>
              <a:xfrm>
                <a:off x="8725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0" y="208"/>
                      <a:pt x="122" y="330"/>
                    </a:cubicBezTo>
                    <a:cubicBezTo>
                      <a:pt x="161" y="370"/>
                      <a:pt x="210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3" name="Google Shape;12373;p55"/>
              <p:cNvSpPr/>
              <p:nvPr/>
            </p:nvSpPr>
            <p:spPr>
              <a:xfrm>
                <a:off x="9123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3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4" name="Google Shape;12374;p55"/>
              <p:cNvSpPr/>
              <p:nvPr/>
            </p:nvSpPr>
            <p:spPr>
              <a:xfrm>
                <a:off x="95207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0"/>
                    </a:cubicBezTo>
                    <a:cubicBezTo>
                      <a:pt x="162" y="370"/>
                      <a:pt x="211" y="388"/>
                      <a:pt x="259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6"/>
                      <a:pt x="367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5" name="Google Shape;12375;p55"/>
              <p:cNvSpPr/>
              <p:nvPr/>
            </p:nvSpPr>
            <p:spPr>
              <a:xfrm>
                <a:off x="991825" y="15845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0"/>
                    </a:moveTo>
                    <a:cubicBezTo>
                      <a:pt x="87" y="0"/>
                      <a:pt x="1" y="209"/>
                      <a:pt x="124" y="330"/>
                    </a:cubicBezTo>
                    <a:cubicBezTo>
                      <a:pt x="163" y="370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6"/>
                      <a:pt x="368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6" name="Google Shape;12376;p55"/>
              <p:cNvSpPr/>
              <p:nvPr/>
            </p:nvSpPr>
            <p:spPr>
              <a:xfrm>
                <a:off x="514750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3" y="331"/>
                    </a:cubicBezTo>
                    <a:cubicBezTo>
                      <a:pt x="163" y="371"/>
                      <a:pt x="211" y="388"/>
                      <a:pt x="259" y="388"/>
                    </a:cubicBezTo>
                    <a:cubicBezTo>
                      <a:pt x="358" y="388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7" name="Google Shape;12377;p55"/>
              <p:cNvSpPr/>
              <p:nvPr/>
            </p:nvSpPr>
            <p:spPr>
              <a:xfrm>
                <a:off x="554500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8" name="Google Shape;12378;p55"/>
              <p:cNvSpPr/>
              <p:nvPr/>
            </p:nvSpPr>
            <p:spPr>
              <a:xfrm>
                <a:off x="594250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4" y="371"/>
                      <a:pt x="212" y="389"/>
                      <a:pt x="260" y="389"/>
                    </a:cubicBezTo>
                    <a:cubicBezTo>
                      <a:pt x="360" y="389"/>
                      <a:pt x="456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9" name="Google Shape;12379;p55"/>
              <p:cNvSpPr/>
              <p:nvPr/>
            </p:nvSpPr>
            <p:spPr>
              <a:xfrm>
                <a:off x="634025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0" name="Google Shape;12380;p55"/>
              <p:cNvSpPr/>
              <p:nvPr/>
            </p:nvSpPr>
            <p:spPr>
              <a:xfrm>
                <a:off x="673775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1" name="Google Shape;12381;p55"/>
              <p:cNvSpPr/>
              <p:nvPr/>
            </p:nvSpPr>
            <p:spPr>
              <a:xfrm>
                <a:off x="673775" y="16186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1" y="0"/>
                    </a:moveTo>
                    <a:cubicBezTo>
                      <a:pt x="88" y="0"/>
                      <a:pt x="0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59" y="388"/>
                      <a:pt x="455" y="311"/>
                      <a:pt x="455" y="194"/>
                    </a:cubicBezTo>
                    <a:cubicBezTo>
                      <a:pt x="455" y="87"/>
                      <a:pt x="367" y="0"/>
                      <a:pt x="261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2" name="Google Shape;12382;p55"/>
              <p:cNvSpPr/>
              <p:nvPr/>
            </p:nvSpPr>
            <p:spPr>
              <a:xfrm>
                <a:off x="713525" y="1618650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4" y="0"/>
                    </a:moveTo>
                    <a:cubicBezTo>
                      <a:pt x="263" y="0"/>
                      <a:pt x="262" y="0"/>
                      <a:pt x="261" y="0"/>
                    </a:cubicBezTo>
                    <a:cubicBezTo>
                      <a:pt x="260" y="0"/>
                      <a:pt x="260" y="0"/>
                      <a:pt x="259" y="0"/>
                    </a:cubicBezTo>
                    <a:cubicBezTo>
                      <a:pt x="88" y="0"/>
                      <a:pt x="1" y="208"/>
                      <a:pt x="123" y="331"/>
                    </a:cubicBezTo>
                    <a:cubicBezTo>
                      <a:pt x="163" y="371"/>
                      <a:pt x="212" y="388"/>
                      <a:pt x="260" y="388"/>
                    </a:cubicBezTo>
                    <a:cubicBezTo>
                      <a:pt x="360" y="388"/>
                      <a:pt x="455" y="311"/>
                      <a:pt x="455" y="194"/>
                    </a:cubicBezTo>
                    <a:cubicBezTo>
                      <a:pt x="455" y="88"/>
                      <a:pt x="369" y="0"/>
                      <a:pt x="26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3" name="Google Shape;12383;p55"/>
              <p:cNvSpPr/>
              <p:nvPr/>
            </p:nvSpPr>
            <p:spPr>
              <a:xfrm>
                <a:off x="753300" y="1618650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0"/>
                    </a:moveTo>
                    <a:cubicBezTo>
                      <a:pt x="87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9" y="388"/>
                    </a:cubicBezTo>
                    <a:cubicBezTo>
                      <a:pt x="359" y="388"/>
                      <a:pt x="454" y="311"/>
                      <a:pt x="454" y="194"/>
                    </a:cubicBezTo>
                    <a:cubicBezTo>
                      <a:pt x="454" y="87"/>
                      <a:pt x="366" y="0"/>
                      <a:pt x="260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4" name="Google Shape;12384;p55"/>
              <p:cNvSpPr/>
              <p:nvPr/>
            </p:nvSpPr>
            <p:spPr>
              <a:xfrm>
                <a:off x="79307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59" y="0"/>
                    </a:cubicBezTo>
                    <a:cubicBezTo>
                      <a:pt x="259" y="0"/>
                      <a:pt x="258" y="0"/>
                      <a:pt x="257" y="0"/>
                    </a:cubicBezTo>
                    <a:cubicBezTo>
                      <a:pt x="86" y="0"/>
                      <a:pt x="1" y="208"/>
                      <a:pt x="121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8"/>
                      <a:pt x="368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5" name="Google Shape;12385;p55"/>
              <p:cNvSpPr/>
              <p:nvPr/>
            </p:nvSpPr>
            <p:spPr>
              <a:xfrm>
                <a:off x="83282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7" y="0"/>
                      <a:pt x="0" y="208"/>
                      <a:pt x="122" y="331"/>
                    </a:cubicBezTo>
                    <a:cubicBezTo>
                      <a:pt x="161" y="371"/>
                      <a:pt x="210" y="388"/>
                      <a:pt x="258" y="388"/>
                    </a:cubicBezTo>
                    <a:cubicBezTo>
                      <a:pt x="358" y="388"/>
                      <a:pt x="453" y="311"/>
                      <a:pt x="453" y="194"/>
                    </a:cubicBezTo>
                    <a:cubicBezTo>
                      <a:pt x="453" y="87"/>
                      <a:pt x="367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6" name="Google Shape;12386;p55"/>
              <p:cNvSpPr/>
              <p:nvPr/>
            </p:nvSpPr>
            <p:spPr>
              <a:xfrm>
                <a:off x="87257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2" y="0"/>
                    </a:moveTo>
                    <a:cubicBezTo>
                      <a:pt x="261" y="0"/>
                      <a:pt x="260" y="0"/>
                      <a:pt x="260" y="0"/>
                    </a:cubicBezTo>
                    <a:cubicBezTo>
                      <a:pt x="87" y="0"/>
                      <a:pt x="0" y="209"/>
                      <a:pt x="123" y="331"/>
                    </a:cubicBezTo>
                    <a:cubicBezTo>
                      <a:pt x="162" y="370"/>
                      <a:pt x="211" y="388"/>
                      <a:pt x="258" y="388"/>
                    </a:cubicBezTo>
                    <a:cubicBezTo>
                      <a:pt x="358" y="388"/>
                      <a:pt x="454" y="310"/>
                      <a:pt x="454" y="194"/>
                    </a:cubicBezTo>
                    <a:cubicBezTo>
                      <a:pt x="454" y="88"/>
                      <a:pt x="367" y="0"/>
                      <a:pt x="262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7" name="Google Shape;12387;p55"/>
              <p:cNvSpPr/>
              <p:nvPr/>
            </p:nvSpPr>
            <p:spPr>
              <a:xfrm>
                <a:off x="912325" y="1618650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0"/>
                    </a:moveTo>
                    <a:cubicBezTo>
                      <a:pt x="86" y="0"/>
                      <a:pt x="1" y="208"/>
                      <a:pt x="122" y="331"/>
                    </a:cubicBezTo>
                    <a:cubicBezTo>
                      <a:pt x="162" y="371"/>
                      <a:pt x="211" y="388"/>
                      <a:pt x="258" y="388"/>
                    </a:cubicBezTo>
                    <a:cubicBezTo>
                      <a:pt x="358" y="388"/>
                      <a:pt x="454" y="311"/>
                      <a:pt x="454" y="194"/>
                    </a:cubicBezTo>
                    <a:cubicBezTo>
                      <a:pt x="454" y="87"/>
                      <a:pt x="367" y="0"/>
                      <a:pt x="261" y="0"/>
                    </a:cubicBezTo>
                    <a:cubicBezTo>
                      <a:pt x="261" y="0"/>
                      <a:pt x="260" y="0"/>
                      <a:pt x="259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8" name="Google Shape;12388;p55"/>
              <p:cNvSpPr/>
              <p:nvPr/>
            </p:nvSpPr>
            <p:spPr>
              <a:xfrm>
                <a:off x="713525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1" y="1"/>
                    </a:moveTo>
                    <a:cubicBezTo>
                      <a:pt x="88" y="1"/>
                      <a:pt x="0" y="208"/>
                      <a:pt x="123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60" y="389"/>
                      <a:pt x="455" y="312"/>
                      <a:pt x="455" y="195"/>
                    </a:cubicBezTo>
                    <a:cubicBezTo>
                      <a:pt x="455" y="87"/>
                      <a:pt x="367" y="1"/>
                      <a:pt x="261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9" name="Google Shape;12389;p55"/>
              <p:cNvSpPr/>
              <p:nvPr/>
            </p:nvSpPr>
            <p:spPr>
              <a:xfrm>
                <a:off x="753300" y="1550425"/>
                <a:ext cx="113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6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0" name="Google Shape;12390;p55"/>
              <p:cNvSpPr/>
              <p:nvPr/>
            </p:nvSpPr>
            <p:spPr>
              <a:xfrm>
                <a:off x="7930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1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1" name="Google Shape;12391;p55"/>
              <p:cNvSpPr/>
              <p:nvPr/>
            </p:nvSpPr>
            <p:spPr>
              <a:xfrm>
                <a:off x="8328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2" name="Google Shape;12392;p55"/>
              <p:cNvSpPr/>
              <p:nvPr/>
            </p:nvSpPr>
            <p:spPr>
              <a:xfrm>
                <a:off x="8725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0" y="208"/>
                      <a:pt x="122" y="331"/>
                    </a:cubicBezTo>
                    <a:cubicBezTo>
                      <a:pt x="161" y="371"/>
                      <a:pt x="210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3" name="Google Shape;12393;p55"/>
              <p:cNvSpPr/>
              <p:nvPr/>
            </p:nvSpPr>
            <p:spPr>
              <a:xfrm>
                <a:off x="9123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4" name="Google Shape;12394;p55"/>
              <p:cNvSpPr/>
              <p:nvPr/>
            </p:nvSpPr>
            <p:spPr>
              <a:xfrm>
                <a:off x="95207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2" y="331"/>
                    </a:cubicBezTo>
                    <a:cubicBezTo>
                      <a:pt x="162" y="371"/>
                      <a:pt x="211" y="389"/>
                      <a:pt x="259" y="389"/>
                    </a:cubicBezTo>
                    <a:cubicBezTo>
                      <a:pt x="358" y="389"/>
                      <a:pt x="454" y="312"/>
                      <a:pt x="454" y="195"/>
                    </a:cubicBezTo>
                    <a:cubicBezTo>
                      <a:pt x="454" y="87"/>
                      <a:pt x="367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5" name="Google Shape;12395;p55"/>
              <p:cNvSpPr/>
              <p:nvPr/>
            </p:nvSpPr>
            <p:spPr>
              <a:xfrm>
                <a:off x="991825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60" y="1"/>
                    </a:moveTo>
                    <a:cubicBezTo>
                      <a:pt x="87" y="1"/>
                      <a:pt x="1" y="208"/>
                      <a:pt x="124" y="331"/>
                    </a:cubicBezTo>
                    <a:cubicBezTo>
                      <a:pt x="163" y="371"/>
                      <a:pt x="211" y="389"/>
                      <a:pt x="259" y="389"/>
                    </a:cubicBezTo>
                    <a:cubicBezTo>
                      <a:pt x="359" y="389"/>
                      <a:pt x="454" y="312"/>
                      <a:pt x="454" y="195"/>
                    </a:cubicBezTo>
                    <a:cubicBezTo>
                      <a:pt x="454" y="87"/>
                      <a:pt x="368" y="1"/>
                      <a:pt x="260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6" name="Google Shape;12396;p55"/>
              <p:cNvSpPr/>
              <p:nvPr/>
            </p:nvSpPr>
            <p:spPr>
              <a:xfrm>
                <a:off x="1031575" y="1550425"/>
                <a:ext cx="114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389" extrusionOk="0">
                    <a:moveTo>
                      <a:pt x="262" y="1"/>
                    </a:moveTo>
                    <a:cubicBezTo>
                      <a:pt x="89" y="1"/>
                      <a:pt x="1" y="208"/>
                      <a:pt x="124" y="331"/>
                    </a:cubicBezTo>
                    <a:cubicBezTo>
                      <a:pt x="163" y="371"/>
                      <a:pt x="212" y="389"/>
                      <a:pt x="260" y="389"/>
                    </a:cubicBezTo>
                    <a:cubicBezTo>
                      <a:pt x="359" y="389"/>
                      <a:pt x="455" y="312"/>
                      <a:pt x="456" y="195"/>
                    </a:cubicBezTo>
                    <a:cubicBezTo>
                      <a:pt x="456" y="87"/>
                      <a:pt x="368" y="1"/>
                      <a:pt x="262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7" name="Google Shape;12397;p55"/>
              <p:cNvSpPr/>
              <p:nvPr/>
            </p:nvSpPr>
            <p:spPr>
              <a:xfrm>
                <a:off x="1071350" y="1550425"/>
                <a:ext cx="1135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89" extrusionOk="0">
                    <a:moveTo>
                      <a:pt x="259" y="1"/>
                    </a:moveTo>
                    <a:cubicBezTo>
                      <a:pt x="86" y="1"/>
                      <a:pt x="0" y="208"/>
                      <a:pt x="123" y="331"/>
                    </a:cubicBezTo>
                    <a:cubicBezTo>
                      <a:pt x="162" y="371"/>
                      <a:pt x="211" y="389"/>
                      <a:pt x="258" y="389"/>
                    </a:cubicBezTo>
                    <a:cubicBezTo>
                      <a:pt x="358" y="389"/>
                      <a:pt x="453" y="312"/>
                      <a:pt x="453" y="195"/>
                    </a:cubicBezTo>
                    <a:cubicBezTo>
                      <a:pt x="453" y="87"/>
                      <a:pt x="367" y="1"/>
                      <a:pt x="259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8" name="Google Shape;12398;p55"/>
              <p:cNvSpPr/>
              <p:nvPr/>
            </p:nvSpPr>
            <p:spPr>
              <a:xfrm>
                <a:off x="1271775" y="134580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9" name="Google Shape;12399;p55"/>
              <p:cNvSpPr/>
              <p:nvPr/>
            </p:nvSpPr>
            <p:spPr>
              <a:xfrm>
                <a:off x="1271775" y="13116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3"/>
                      <a:pt x="87" y="389"/>
                      <a:pt x="194" y="389"/>
                    </a:cubicBezTo>
                    <a:cubicBezTo>
                      <a:pt x="300" y="389"/>
                      <a:pt x="388" y="303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0" name="Google Shape;12400;p55"/>
              <p:cNvSpPr/>
              <p:nvPr/>
            </p:nvSpPr>
            <p:spPr>
              <a:xfrm>
                <a:off x="1271775" y="12775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1" name="Google Shape;12401;p55"/>
              <p:cNvSpPr/>
              <p:nvPr/>
            </p:nvSpPr>
            <p:spPr>
              <a:xfrm>
                <a:off x="1311525" y="12775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5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9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2" name="Google Shape;12402;p55"/>
              <p:cNvSpPr/>
              <p:nvPr/>
            </p:nvSpPr>
            <p:spPr>
              <a:xfrm>
                <a:off x="1271775" y="12434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3" name="Google Shape;12403;p55"/>
              <p:cNvSpPr/>
              <p:nvPr/>
            </p:nvSpPr>
            <p:spPr>
              <a:xfrm>
                <a:off x="1311525" y="12434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4" name="Google Shape;12404;p55"/>
              <p:cNvSpPr/>
              <p:nvPr/>
            </p:nvSpPr>
            <p:spPr>
              <a:xfrm>
                <a:off x="1271775" y="1209400"/>
                <a:ext cx="97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3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5" name="Google Shape;12405;p55"/>
              <p:cNvSpPr/>
              <p:nvPr/>
            </p:nvSpPr>
            <p:spPr>
              <a:xfrm>
                <a:off x="1311525" y="1209400"/>
                <a:ext cx="970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8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3"/>
                    </a:cubicBezTo>
                    <a:cubicBezTo>
                      <a:pt x="0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3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6" name="Google Shape;12406;p55"/>
              <p:cNvSpPr/>
              <p:nvPr/>
            </p:nvSpPr>
            <p:spPr>
              <a:xfrm>
                <a:off x="12717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4" y="387"/>
                    </a:cubicBezTo>
                    <a:cubicBezTo>
                      <a:pt x="300" y="387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7" name="Google Shape;12407;p55"/>
              <p:cNvSpPr/>
              <p:nvPr/>
            </p:nvSpPr>
            <p:spPr>
              <a:xfrm>
                <a:off x="1311525" y="11753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7"/>
                      <a:pt x="195" y="387"/>
                    </a:cubicBezTo>
                    <a:cubicBezTo>
                      <a:pt x="301" y="387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8" name="Google Shape;12408;p55"/>
              <p:cNvSpPr/>
              <p:nvPr/>
            </p:nvSpPr>
            <p:spPr>
              <a:xfrm>
                <a:off x="1351275" y="11753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7"/>
                      <a:pt x="195" y="387"/>
                    </a:cubicBezTo>
                    <a:cubicBezTo>
                      <a:pt x="301" y="387"/>
                      <a:pt x="389" y="301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9" name="Google Shape;12409;p55"/>
              <p:cNvSpPr/>
              <p:nvPr/>
            </p:nvSpPr>
            <p:spPr>
              <a:xfrm>
                <a:off x="12717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4" y="387"/>
                    </a:cubicBezTo>
                    <a:cubicBezTo>
                      <a:pt x="300" y="387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0" name="Google Shape;12410;p55"/>
              <p:cNvSpPr/>
              <p:nvPr/>
            </p:nvSpPr>
            <p:spPr>
              <a:xfrm>
                <a:off x="1311525" y="1141200"/>
                <a:ext cx="9700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7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7"/>
                      <a:pt x="195" y="387"/>
                    </a:cubicBezTo>
                    <a:cubicBezTo>
                      <a:pt x="301" y="387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1" name="Google Shape;12411;p55"/>
              <p:cNvSpPr/>
              <p:nvPr/>
            </p:nvSpPr>
            <p:spPr>
              <a:xfrm>
                <a:off x="1351275" y="1141200"/>
                <a:ext cx="9725" cy="96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7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7"/>
                      <a:pt x="195" y="387"/>
                    </a:cubicBezTo>
                    <a:cubicBezTo>
                      <a:pt x="301" y="387"/>
                      <a:pt x="389" y="300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2" name="Google Shape;12412;p55"/>
              <p:cNvSpPr/>
              <p:nvPr/>
            </p:nvSpPr>
            <p:spPr>
              <a:xfrm>
                <a:off x="12717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3" name="Google Shape;12413;p55"/>
              <p:cNvSpPr/>
              <p:nvPr/>
            </p:nvSpPr>
            <p:spPr>
              <a:xfrm>
                <a:off x="1311525" y="11070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4" name="Google Shape;12414;p55"/>
              <p:cNvSpPr/>
              <p:nvPr/>
            </p:nvSpPr>
            <p:spPr>
              <a:xfrm>
                <a:off x="1351275" y="11070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1" y="389"/>
                      <a:pt x="389" y="301"/>
                      <a:pt x="389" y="195"/>
                    </a:cubicBezTo>
                    <a:cubicBezTo>
                      <a:pt x="389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5" name="Google Shape;12415;p55"/>
              <p:cNvSpPr/>
              <p:nvPr/>
            </p:nvSpPr>
            <p:spPr>
              <a:xfrm>
                <a:off x="12717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6" name="Google Shape;12416;p55"/>
              <p:cNvSpPr/>
              <p:nvPr/>
            </p:nvSpPr>
            <p:spPr>
              <a:xfrm>
                <a:off x="1311525" y="10729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7" name="Google Shape;12417;p55"/>
              <p:cNvSpPr/>
              <p:nvPr/>
            </p:nvSpPr>
            <p:spPr>
              <a:xfrm>
                <a:off x="1351275" y="10729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1"/>
                    </a:moveTo>
                    <a:cubicBezTo>
                      <a:pt x="87" y="1"/>
                      <a:pt x="1" y="87"/>
                      <a:pt x="1" y="195"/>
                    </a:cubicBezTo>
                    <a:cubicBezTo>
                      <a:pt x="1" y="301"/>
                      <a:pt x="87" y="389"/>
                      <a:pt x="195" y="389"/>
                    </a:cubicBezTo>
                    <a:cubicBezTo>
                      <a:pt x="301" y="389"/>
                      <a:pt x="389" y="301"/>
                      <a:pt x="389" y="195"/>
                    </a:cubicBezTo>
                    <a:cubicBezTo>
                      <a:pt x="389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8" name="Google Shape;12418;p55"/>
              <p:cNvSpPr/>
              <p:nvPr/>
            </p:nvSpPr>
            <p:spPr>
              <a:xfrm>
                <a:off x="12717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4" y="388"/>
                    </a:cubicBezTo>
                    <a:cubicBezTo>
                      <a:pt x="300" y="388"/>
                      <a:pt x="388" y="301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9" name="Google Shape;12419;p55"/>
              <p:cNvSpPr/>
              <p:nvPr/>
            </p:nvSpPr>
            <p:spPr>
              <a:xfrm>
                <a:off x="1311525" y="10388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1"/>
                      <a:pt x="87" y="388"/>
                      <a:pt x="195" y="388"/>
                    </a:cubicBezTo>
                    <a:cubicBezTo>
                      <a:pt x="301" y="388"/>
                      <a:pt x="387" y="301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0" name="Google Shape;12420;p55"/>
              <p:cNvSpPr/>
              <p:nvPr/>
            </p:nvSpPr>
            <p:spPr>
              <a:xfrm>
                <a:off x="1351275" y="10388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1"/>
                      <a:pt x="87" y="388"/>
                      <a:pt x="195" y="388"/>
                    </a:cubicBezTo>
                    <a:cubicBezTo>
                      <a:pt x="301" y="388"/>
                      <a:pt x="389" y="301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1" name="Google Shape;12421;p55"/>
              <p:cNvSpPr/>
              <p:nvPr/>
            </p:nvSpPr>
            <p:spPr>
              <a:xfrm>
                <a:off x="12717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4" y="388"/>
                    </a:cubicBezTo>
                    <a:cubicBezTo>
                      <a:pt x="300" y="388"/>
                      <a:pt x="388" y="300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2" name="Google Shape;12422;p55"/>
              <p:cNvSpPr/>
              <p:nvPr/>
            </p:nvSpPr>
            <p:spPr>
              <a:xfrm>
                <a:off x="1311525" y="1004775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0"/>
                      <a:pt x="87" y="388"/>
                      <a:pt x="195" y="388"/>
                    </a:cubicBezTo>
                    <a:cubicBezTo>
                      <a:pt x="301" y="388"/>
                      <a:pt x="387" y="300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3" name="Google Shape;12423;p55"/>
              <p:cNvSpPr/>
              <p:nvPr/>
            </p:nvSpPr>
            <p:spPr>
              <a:xfrm>
                <a:off x="1351275" y="100477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5" y="0"/>
                    </a:moveTo>
                    <a:cubicBezTo>
                      <a:pt x="87" y="0"/>
                      <a:pt x="1" y="87"/>
                      <a:pt x="1" y="194"/>
                    </a:cubicBezTo>
                    <a:cubicBezTo>
                      <a:pt x="1" y="300"/>
                      <a:pt x="87" y="388"/>
                      <a:pt x="195" y="388"/>
                    </a:cubicBezTo>
                    <a:cubicBezTo>
                      <a:pt x="301" y="388"/>
                      <a:pt x="389" y="300"/>
                      <a:pt x="389" y="194"/>
                    </a:cubicBezTo>
                    <a:cubicBezTo>
                      <a:pt x="389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4" name="Google Shape;12424;p55"/>
              <p:cNvSpPr/>
              <p:nvPr/>
            </p:nvSpPr>
            <p:spPr>
              <a:xfrm>
                <a:off x="1271775" y="9706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4" y="389"/>
                    </a:cubicBezTo>
                    <a:cubicBezTo>
                      <a:pt x="300" y="389"/>
                      <a:pt x="388" y="301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5" name="Google Shape;12425;p55"/>
              <p:cNvSpPr/>
              <p:nvPr/>
            </p:nvSpPr>
            <p:spPr>
              <a:xfrm>
                <a:off x="1311525" y="9706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1"/>
                      <a:pt x="87" y="389"/>
                      <a:pt x="195" y="389"/>
                    </a:cubicBezTo>
                    <a:cubicBezTo>
                      <a:pt x="301" y="389"/>
                      <a:pt x="387" y="301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6" name="Google Shape;12426;p55"/>
              <p:cNvSpPr/>
              <p:nvPr/>
            </p:nvSpPr>
            <p:spPr>
              <a:xfrm>
                <a:off x="1271775" y="9365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7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7" name="Google Shape;12427;p55"/>
              <p:cNvSpPr/>
              <p:nvPr/>
            </p:nvSpPr>
            <p:spPr>
              <a:xfrm>
                <a:off x="1311525" y="9365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1"/>
                    </a:moveTo>
                    <a:cubicBezTo>
                      <a:pt x="87" y="1"/>
                      <a:pt x="0" y="87"/>
                      <a:pt x="0" y="195"/>
                    </a:cubicBezTo>
                    <a:cubicBezTo>
                      <a:pt x="0" y="302"/>
                      <a:pt x="87" y="389"/>
                      <a:pt x="195" y="389"/>
                    </a:cubicBezTo>
                    <a:cubicBezTo>
                      <a:pt x="301" y="389"/>
                      <a:pt x="387" y="302"/>
                      <a:pt x="387" y="195"/>
                    </a:cubicBezTo>
                    <a:cubicBezTo>
                      <a:pt x="387" y="87"/>
                      <a:pt x="301" y="1"/>
                      <a:pt x="195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8" name="Google Shape;12428;p55"/>
              <p:cNvSpPr/>
              <p:nvPr/>
            </p:nvSpPr>
            <p:spPr>
              <a:xfrm>
                <a:off x="1271775" y="9024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7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9" name="Google Shape;12429;p55"/>
              <p:cNvSpPr/>
              <p:nvPr/>
            </p:nvSpPr>
            <p:spPr>
              <a:xfrm>
                <a:off x="1311525" y="9024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7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7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0" name="Google Shape;12430;p55"/>
              <p:cNvSpPr/>
              <p:nvPr/>
            </p:nvSpPr>
            <p:spPr>
              <a:xfrm>
                <a:off x="1271775" y="868350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4" y="388"/>
                    </a:cubicBezTo>
                    <a:cubicBezTo>
                      <a:pt x="300" y="388"/>
                      <a:pt x="388" y="302"/>
                      <a:pt x="388" y="194"/>
                    </a:cubicBezTo>
                    <a:cubicBezTo>
                      <a:pt x="388" y="88"/>
                      <a:pt x="300" y="0"/>
                      <a:pt x="194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1" name="Google Shape;12431;p55"/>
              <p:cNvSpPr/>
              <p:nvPr/>
            </p:nvSpPr>
            <p:spPr>
              <a:xfrm>
                <a:off x="1311525" y="868350"/>
                <a:ext cx="9700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389" extrusionOk="0">
                    <a:moveTo>
                      <a:pt x="195" y="0"/>
                    </a:moveTo>
                    <a:cubicBezTo>
                      <a:pt x="87" y="0"/>
                      <a:pt x="0" y="88"/>
                      <a:pt x="0" y="194"/>
                    </a:cubicBezTo>
                    <a:cubicBezTo>
                      <a:pt x="0" y="302"/>
                      <a:pt x="87" y="388"/>
                      <a:pt x="195" y="388"/>
                    </a:cubicBezTo>
                    <a:cubicBezTo>
                      <a:pt x="301" y="388"/>
                      <a:pt x="387" y="302"/>
                      <a:pt x="387" y="194"/>
                    </a:cubicBezTo>
                    <a:cubicBezTo>
                      <a:pt x="387" y="88"/>
                      <a:pt x="301" y="0"/>
                      <a:pt x="195" y="0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2" name="Google Shape;12432;p55"/>
              <p:cNvSpPr/>
              <p:nvPr/>
            </p:nvSpPr>
            <p:spPr>
              <a:xfrm>
                <a:off x="1271775" y="8342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9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9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3" name="Google Shape;12433;p55"/>
              <p:cNvSpPr/>
              <p:nvPr/>
            </p:nvSpPr>
            <p:spPr>
              <a:xfrm>
                <a:off x="1271775" y="800125"/>
                <a:ext cx="972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extrusionOk="0">
                    <a:moveTo>
                      <a:pt x="194" y="1"/>
                    </a:moveTo>
                    <a:cubicBezTo>
                      <a:pt x="87" y="1"/>
                      <a:pt x="0" y="88"/>
                      <a:pt x="0" y="195"/>
                    </a:cubicBezTo>
                    <a:cubicBezTo>
                      <a:pt x="0" y="302"/>
                      <a:pt x="87" y="389"/>
                      <a:pt x="194" y="389"/>
                    </a:cubicBezTo>
                    <a:cubicBezTo>
                      <a:pt x="300" y="389"/>
                      <a:pt x="388" y="302"/>
                      <a:pt x="388" y="195"/>
                    </a:cubicBezTo>
                    <a:cubicBezTo>
                      <a:pt x="388" y="88"/>
                      <a:pt x="300" y="1"/>
                      <a:pt x="194" y="1"/>
                    </a:cubicBezTo>
                    <a:close/>
                  </a:path>
                </a:pathLst>
              </a:custGeom>
              <a:solidFill>
                <a:srgbClr val="FFFFFF">
                  <a:alpha val="5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34" name="Google Shape;12434;p55"/>
            <p:cNvSpPr/>
            <p:nvPr/>
          </p:nvSpPr>
          <p:spPr>
            <a:xfrm rot="-5400000">
              <a:off x="-683712" y="1097353"/>
              <a:ext cx="1900005" cy="1900005"/>
            </a:xfrm>
            <a:custGeom>
              <a:avLst/>
              <a:gdLst/>
              <a:ahLst/>
              <a:cxnLst/>
              <a:rect l="l" t="t" r="r" b="b"/>
              <a:pathLst>
                <a:path w="44706" h="44706" extrusionOk="0">
                  <a:moveTo>
                    <a:pt x="22353" y="211"/>
                  </a:moveTo>
                  <a:cubicBezTo>
                    <a:pt x="34563" y="211"/>
                    <a:pt x="44496" y="10143"/>
                    <a:pt x="44496" y="22353"/>
                  </a:cubicBezTo>
                  <a:cubicBezTo>
                    <a:pt x="44496" y="34565"/>
                    <a:pt x="34563" y="44496"/>
                    <a:pt x="22353" y="44496"/>
                  </a:cubicBezTo>
                  <a:cubicBezTo>
                    <a:pt x="10144" y="44496"/>
                    <a:pt x="209" y="34563"/>
                    <a:pt x="209" y="22355"/>
                  </a:cubicBezTo>
                  <a:cubicBezTo>
                    <a:pt x="209" y="10144"/>
                    <a:pt x="10143" y="211"/>
                    <a:pt x="22353" y="211"/>
                  </a:cubicBezTo>
                  <a:close/>
                  <a:moveTo>
                    <a:pt x="22353" y="0"/>
                  </a:moveTo>
                  <a:cubicBezTo>
                    <a:pt x="10028" y="0"/>
                    <a:pt x="0" y="10028"/>
                    <a:pt x="0" y="22353"/>
                  </a:cubicBezTo>
                  <a:cubicBezTo>
                    <a:pt x="0" y="34678"/>
                    <a:pt x="10028" y="44706"/>
                    <a:pt x="22353" y="44706"/>
                  </a:cubicBezTo>
                  <a:cubicBezTo>
                    <a:pt x="34678" y="44706"/>
                    <a:pt x="44706" y="34678"/>
                    <a:pt x="44706" y="22353"/>
                  </a:cubicBezTo>
                  <a:cubicBezTo>
                    <a:pt x="44706" y="10028"/>
                    <a:pt x="34678" y="0"/>
                    <a:pt x="22353" y="0"/>
                  </a:cubicBezTo>
                  <a:close/>
                </a:path>
              </a:pathLst>
            </a:custGeom>
            <a:solidFill>
              <a:srgbClr val="FFFFFF">
                <a:alpha val="5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5" name="Google Shape;12435;p55"/>
            <p:cNvSpPr/>
            <p:nvPr/>
          </p:nvSpPr>
          <p:spPr>
            <a:xfrm rot="-5400000">
              <a:off x="603563" y="857551"/>
              <a:ext cx="895831" cy="775779"/>
            </a:xfrm>
            <a:custGeom>
              <a:avLst/>
              <a:gdLst/>
              <a:ahLst/>
              <a:cxnLst/>
              <a:rect l="l" t="t" r="r" b="b"/>
              <a:pathLst>
                <a:path w="21416" h="18546" extrusionOk="0">
                  <a:moveTo>
                    <a:pt x="15940" y="210"/>
                  </a:moveTo>
                  <a:lnTo>
                    <a:pt x="21173" y="9273"/>
                  </a:lnTo>
                  <a:lnTo>
                    <a:pt x="15940" y="18336"/>
                  </a:lnTo>
                  <a:lnTo>
                    <a:pt x="5475" y="18336"/>
                  </a:lnTo>
                  <a:lnTo>
                    <a:pt x="242" y="9273"/>
                  </a:lnTo>
                  <a:lnTo>
                    <a:pt x="5475" y="210"/>
                  </a:lnTo>
                  <a:close/>
                  <a:moveTo>
                    <a:pt x="5355" y="0"/>
                  </a:moveTo>
                  <a:lnTo>
                    <a:pt x="1" y="9273"/>
                  </a:lnTo>
                  <a:lnTo>
                    <a:pt x="5325" y="18494"/>
                  </a:lnTo>
                  <a:lnTo>
                    <a:pt x="5355" y="18545"/>
                  </a:lnTo>
                  <a:lnTo>
                    <a:pt x="16061" y="18545"/>
                  </a:lnTo>
                  <a:lnTo>
                    <a:pt x="21415" y="9273"/>
                  </a:lnTo>
                  <a:lnTo>
                    <a:pt x="16092" y="53"/>
                  </a:lnTo>
                  <a:lnTo>
                    <a:pt x="16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6" name="Google Shape;12436;p55"/>
            <p:cNvSpPr/>
            <p:nvPr/>
          </p:nvSpPr>
          <p:spPr>
            <a:xfrm>
              <a:off x="2651373" y="3281386"/>
              <a:ext cx="445241" cy="385621"/>
            </a:xfrm>
            <a:custGeom>
              <a:avLst/>
              <a:gdLst/>
              <a:ahLst/>
              <a:cxnLst/>
              <a:rect l="l" t="t" r="r" b="b"/>
              <a:pathLst>
                <a:path w="10037" h="8693" extrusionOk="0">
                  <a:moveTo>
                    <a:pt x="2509" y="1"/>
                  </a:moveTo>
                  <a:lnTo>
                    <a:pt x="0" y="4347"/>
                  </a:lnTo>
                  <a:lnTo>
                    <a:pt x="2509" y="8693"/>
                  </a:lnTo>
                  <a:lnTo>
                    <a:pt x="7526" y="8693"/>
                  </a:lnTo>
                  <a:lnTo>
                    <a:pt x="10037" y="4347"/>
                  </a:lnTo>
                  <a:lnTo>
                    <a:pt x="75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7" name="Google Shape;12437;p55"/>
            <p:cNvSpPr/>
            <p:nvPr/>
          </p:nvSpPr>
          <p:spPr>
            <a:xfrm>
              <a:off x="1949647" y="452341"/>
              <a:ext cx="277040" cy="252486"/>
            </a:xfrm>
            <a:custGeom>
              <a:avLst/>
              <a:gdLst/>
              <a:ahLst/>
              <a:cxnLst/>
              <a:rect l="l" t="t" r="r" b="b"/>
              <a:pathLst>
                <a:path w="6623" h="6036" extrusionOk="0">
                  <a:moveTo>
                    <a:pt x="3311" y="1"/>
                  </a:moveTo>
                  <a:cubicBezTo>
                    <a:pt x="2539" y="1"/>
                    <a:pt x="1767" y="295"/>
                    <a:pt x="1178" y="884"/>
                  </a:cubicBezTo>
                  <a:cubicBezTo>
                    <a:pt x="0" y="2064"/>
                    <a:pt x="0" y="3974"/>
                    <a:pt x="1178" y="5151"/>
                  </a:cubicBezTo>
                  <a:cubicBezTo>
                    <a:pt x="1767" y="5741"/>
                    <a:pt x="2539" y="6036"/>
                    <a:pt x="3311" y="6036"/>
                  </a:cubicBezTo>
                  <a:cubicBezTo>
                    <a:pt x="4084" y="6036"/>
                    <a:pt x="4856" y="5741"/>
                    <a:pt x="5445" y="5151"/>
                  </a:cubicBezTo>
                  <a:cubicBezTo>
                    <a:pt x="6623" y="3974"/>
                    <a:pt x="6623" y="2064"/>
                    <a:pt x="5445" y="884"/>
                  </a:cubicBezTo>
                  <a:cubicBezTo>
                    <a:pt x="4856" y="295"/>
                    <a:pt x="4084" y="1"/>
                    <a:pt x="3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8" name="Google Shape;12438;p55"/>
            <p:cNvSpPr/>
            <p:nvPr/>
          </p:nvSpPr>
          <p:spPr>
            <a:xfrm>
              <a:off x="1484415" y="4523373"/>
              <a:ext cx="186951" cy="170396"/>
            </a:xfrm>
            <a:custGeom>
              <a:avLst/>
              <a:gdLst/>
              <a:ahLst/>
              <a:cxnLst/>
              <a:rect l="l" t="t" r="r" b="b"/>
              <a:pathLst>
                <a:path w="6623" h="6036" extrusionOk="0">
                  <a:moveTo>
                    <a:pt x="3311" y="1"/>
                  </a:moveTo>
                  <a:cubicBezTo>
                    <a:pt x="2539" y="1"/>
                    <a:pt x="1767" y="295"/>
                    <a:pt x="1178" y="884"/>
                  </a:cubicBezTo>
                  <a:cubicBezTo>
                    <a:pt x="0" y="2064"/>
                    <a:pt x="0" y="3974"/>
                    <a:pt x="1178" y="5151"/>
                  </a:cubicBezTo>
                  <a:cubicBezTo>
                    <a:pt x="1767" y="5741"/>
                    <a:pt x="2539" y="6036"/>
                    <a:pt x="3311" y="6036"/>
                  </a:cubicBezTo>
                  <a:cubicBezTo>
                    <a:pt x="4084" y="6036"/>
                    <a:pt x="4856" y="5741"/>
                    <a:pt x="5445" y="5151"/>
                  </a:cubicBezTo>
                  <a:cubicBezTo>
                    <a:pt x="6623" y="3974"/>
                    <a:pt x="6623" y="2064"/>
                    <a:pt x="5445" y="884"/>
                  </a:cubicBezTo>
                  <a:cubicBezTo>
                    <a:pt x="4856" y="295"/>
                    <a:pt x="4084" y="1"/>
                    <a:pt x="33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9" name="Google Shape;12439;p55"/>
            <p:cNvSpPr/>
            <p:nvPr/>
          </p:nvSpPr>
          <p:spPr>
            <a:xfrm>
              <a:off x="2841562" y="4527813"/>
              <a:ext cx="895831" cy="775779"/>
            </a:xfrm>
            <a:custGeom>
              <a:avLst/>
              <a:gdLst/>
              <a:ahLst/>
              <a:cxnLst/>
              <a:rect l="l" t="t" r="r" b="b"/>
              <a:pathLst>
                <a:path w="21416" h="18546" extrusionOk="0">
                  <a:moveTo>
                    <a:pt x="15940" y="210"/>
                  </a:moveTo>
                  <a:lnTo>
                    <a:pt x="21173" y="9273"/>
                  </a:lnTo>
                  <a:lnTo>
                    <a:pt x="15940" y="18336"/>
                  </a:lnTo>
                  <a:lnTo>
                    <a:pt x="5475" y="18336"/>
                  </a:lnTo>
                  <a:lnTo>
                    <a:pt x="242" y="9273"/>
                  </a:lnTo>
                  <a:lnTo>
                    <a:pt x="5475" y="210"/>
                  </a:lnTo>
                  <a:close/>
                  <a:moveTo>
                    <a:pt x="5355" y="0"/>
                  </a:moveTo>
                  <a:lnTo>
                    <a:pt x="1" y="9273"/>
                  </a:lnTo>
                  <a:lnTo>
                    <a:pt x="5325" y="18494"/>
                  </a:lnTo>
                  <a:lnTo>
                    <a:pt x="5355" y="18545"/>
                  </a:lnTo>
                  <a:lnTo>
                    <a:pt x="16061" y="18545"/>
                  </a:lnTo>
                  <a:lnTo>
                    <a:pt x="21415" y="9273"/>
                  </a:lnTo>
                  <a:lnTo>
                    <a:pt x="16092" y="53"/>
                  </a:lnTo>
                  <a:lnTo>
                    <a:pt x="160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1504;p55">
            <a:extLst>
              <a:ext uri="{FF2B5EF4-FFF2-40B4-BE49-F238E27FC236}">
                <a16:creationId xmlns:a16="http://schemas.microsoft.com/office/drawing/2014/main" id="{361DA992-06A9-85BD-A0A1-6FE9F26A2FA6}"/>
              </a:ext>
            </a:extLst>
          </p:cNvPr>
          <p:cNvSpPr txBox="1">
            <a:spLocks/>
          </p:cNvSpPr>
          <p:nvPr/>
        </p:nvSpPr>
        <p:spPr>
          <a:xfrm>
            <a:off x="4680241" y="1871379"/>
            <a:ext cx="4300800" cy="964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just"/>
            <a:r>
              <a:rPr lang="en-ID" sz="16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Memudahkan</a:t>
            </a:r>
            <a:r>
              <a:rPr lang="en-ID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Guru Dan Staf </a:t>
            </a:r>
            <a:r>
              <a:rPr lang="en-ID" sz="16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Sekolah</a:t>
            </a:r>
            <a:r>
              <a:rPr lang="en-ID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Dalam </a:t>
            </a:r>
            <a:r>
              <a:rPr lang="en-ID" sz="16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Mengelola</a:t>
            </a:r>
            <a:r>
              <a:rPr lang="en-ID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6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Memantau</a:t>
            </a:r>
            <a:r>
              <a:rPr lang="en-ID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Kehadiran</a:t>
            </a:r>
            <a:r>
              <a:rPr lang="en-ID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Siswa</a:t>
            </a:r>
            <a:r>
              <a:rPr lang="en-ID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ID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Berkala</a:t>
            </a:r>
            <a:r>
              <a:rPr lang="en-ID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ID" sz="1050" b="1" kern="100" dirty="0">
              <a:solidFill>
                <a:schemeClr val="tx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sp>
        <p:nvSpPr>
          <p:cNvPr id="15" name="Google Shape;11504;p55">
            <a:extLst>
              <a:ext uri="{FF2B5EF4-FFF2-40B4-BE49-F238E27FC236}">
                <a16:creationId xmlns:a16="http://schemas.microsoft.com/office/drawing/2014/main" id="{048BB354-45CA-8245-3092-0580270F7BC9}"/>
              </a:ext>
            </a:extLst>
          </p:cNvPr>
          <p:cNvSpPr txBox="1">
            <a:spLocks/>
          </p:cNvSpPr>
          <p:nvPr/>
        </p:nvSpPr>
        <p:spPr>
          <a:xfrm>
            <a:off x="4680241" y="2836283"/>
            <a:ext cx="4037039" cy="1351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just"/>
            <a:r>
              <a:rPr lang="en-ID" sz="16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Menyediakan</a:t>
            </a:r>
            <a:r>
              <a:rPr lang="en-ID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Laporan</a:t>
            </a:r>
            <a:r>
              <a:rPr lang="en-ID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Absensi</a:t>
            </a:r>
            <a:r>
              <a:rPr lang="en-ID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Dapat </a:t>
            </a:r>
            <a:r>
              <a:rPr lang="en-ID" sz="16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Diakses</a:t>
            </a:r>
            <a:r>
              <a:rPr lang="en-ID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Cepat</a:t>
            </a:r>
            <a:r>
              <a:rPr lang="en-ID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Berdasarkan</a:t>
            </a:r>
            <a:r>
              <a:rPr lang="en-ID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6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Kelas</a:t>
            </a:r>
            <a:r>
              <a:rPr lang="en-ID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6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Tanggal</a:t>
            </a:r>
            <a:r>
              <a:rPr lang="en-ID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Guru, Dan Mata Pelajaran.</a:t>
            </a:r>
            <a:endParaRPr lang="en-ID" sz="800" b="1" kern="100" dirty="0">
              <a:solidFill>
                <a:schemeClr val="tx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800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2" name="Google Shape;24352;p113"/>
          <p:cNvSpPr txBox="1">
            <a:spLocks noGrp="1"/>
          </p:cNvSpPr>
          <p:nvPr>
            <p:ph type="title"/>
          </p:nvPr>
        </p:nvSpPr>
        <p:spPr>
          <a:xfrm>
            <a:off x="2688551" y="450954"/>
            <a:ext cx="3949778" cy="431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DESKRIPSI SINGKAT APLIKASI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C1C3F2-108C-B106-C7E4-2A6C0560537E}"/>
              </a:ext>
            </a:extLst>
          </p:cNvPr>
          <p:cNvSpPr/>
          <p:nvPr/>
        </p:nvSpPr>
        <p:spPr>
          <a:xfrm>
            <a:off x="2538374" y="3621024"/>
            <a:ext cx="4250132" cy="8558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" name="Google Shape;24352;p113">
            <a:extLst>
              <a:ext uri="{FF2B5EF4-FFF2-40B4-BE49-F238E27FC236}">
                <a16:creationId xmlns:a16="http://schemas.microsoft.com/office/drawing/2014/main" id="{FA2F81D2-6275-2A6F-EF23-AF29A6F7E2B2}"/>
              </a:ext>
            </a:extLst>
          </p:cNvPr>
          <p:cNvSpPr txBox="1">
            <a:spLocks/>
          </p:cNvSpPr>
          <p:nvPr/>
        </p:nvSpPr>
        <p:spPr>
          <a:xfrm>
            <a:off x="1695198" y="1108461"/>
            <a:ext cx="5753603" cy="292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algn="just"/>
            <a:r>
              <a:rPr lang="en-ID" sz="1200" dirty="0" err="1">
                <a:solidFill>
                  <a:schemeClr val="tx1"/>
                </a:solidFill>
              </a:rPr>
              <a:t>Aplikasi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Sistem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Informasi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Absensi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Siswa</a:t>
            </a:r>
            <a:r>
              <a:rPr lang="en-ID" sz="1200" dirty="0">
                <a:solidFill>
                  <a:schemeClr val="tx1"/>
                </a:solidFill>
              </a:rPr>
              <a:t> SD 11 Fena </a:t>
            </a:r>
            <a:r>
              <a:rPr lang="en-ID" sz="1200" dirty="0" err="1">
                <a:solidFill>
                  <a:schemeClr val="tx1"/>
                </a:solidFill>
              </a:rPr>
              <a:t>Fafan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adalah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sebuah</a:t>
            </a:r>
            <a:r>
              <a:rPr lang="en-ID" sz="1200" b="0" dirty="0">
                <a:solidFill>
                  <a:schemeClr val="tx1"/>
                </a:solidFill>
              </a:rPr>
              <a:t> platform </a:t>
            </a:r>
            <a:r>
              <a:rPr lang="en-ID" sz="1200" b="0" dirty="0" err="1">
                <a:solidFill>
                  <a:schemeClr val="tx1"/>
                </a:solidFill>
              </a:rPr>
              <a:t>berbasis</a:t>
            </a:r>
            <a:r>
              <a:rPr lang="en-ID" sz="1200" b="0" dirty="0">
                <a:solidFill>
                  <a:schemeClr val="tx1"/>
                </a:solidFill>
              </a:rPr>
              <a:t> web yang </a:t>
            </a:r>
            <a:r>
              <a:rPr lang="en-ID" sz="1200" b="0" dirty="0" err="1">
                <a:solidFill>
                  <a:schemeClr val="tx1"/>
                </a:solidFill>
              </a:rPr>
              <a:t>dikembangkan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menggunakan</a:t>
            </a:r>
            <a:r>
              <a:rPr lang="en-ID" sz="1200" b="0" dirty="0">
                <a:solidFill>
                  <a:schemeClr val="tx1"/>
                </a:solidFill>
              </a:rPr>
              <a:t> framework CodeIgniter 3. </a:t>
            </a:r>
            <a:r>
              <a:rPr lang="en-ID" sz="1200" b="0" dirty="0" err="1">
                <a:solidFill>
                  <a:schemeClr val="tx1"/>
                </a:solidFill>
              </a:rPr>
              <a:t>Sistem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ini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memungkinkan</a:t>
            </a:r>
            <a:r>
              <a:rPr lang="en-ID" sz="1200" b="0" dirty="0">
                <a:solidFill>
                  <a:schemeClr val="tx1"/>
                </a:solidFill>
              </a:rPr>
              <a:t> guru </a:t>
            </a:r>
            <a:r>
              <a:rPr lang="en-ID" sz="1200" b="0" dirty="0" err="1">
                <a:solidFill>
                  <a:schemeClr val="tx1"/>
                </a:solidFill>
              </a:rPr>
              <a:t>untuk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melakukan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pencatatan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kehadiran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siswa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setiap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hari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berdasarkan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jadwal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pelajaran</a:t>
            </a:r>
            <a:r>
              <a:rPr lang="en-ID" sz="1200" b="0" dirty="0">
                <a:solidFill>
                  <a:schemeClr val="tx1"/>
                </a:solidFill>
              </a:rPr>
              <a:t> yang </a:t>
            </a:r>
            <a:r>
              <a:rPr lang="en-ID" sz="1200" b="0" dirty="0" err="1">
                <a:solidFill>
                  <a:schemeClr val="tx1"/>
                </a:solidFill>
              </a:rPr>
              <a:t>ada</a:t>
            </a:r>
            <a:r>
              <a:rPr lang="en-ID" sz="1200" b="0" dirty="0">
                <a:solidFill>
                  <a:schemeClr val="tx1"/>
                </a:solidFill>
              </a:rPr>
              <a:t>. </a:t>
            </a:r>
            <a:r>
              <a:rPr lang="en-ID" sz="1200" b="0" dirty="0" err="1">
                <a:solidFill>
                  <a:schemeClr val="tx1"/>
                </a:solidFill>
              </a:rPr>
              <a:t>Aplikasi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ini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dilengkapi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dengan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fitur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manajemen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pengguna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berdasarkan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peran</a:t>
            </a:r>
            <a:r>
              <a:rPr lang="en-ID" sz="1200" b="0" dirty="0">
                <a:solidFill>
                  <a:schemeClr val="tx1"/>
                </a:solidFill>
              </a:rPr>
              <a:t> (admin, guru, </a:t>
            </a:r>
            <a:r>
              <a:rPr lang="en-ID" sz="1200" b="0" dirty="0" err="1">
                <a:solidFill>
                  <a:schemeClr val="tx1"/>
                </a:solidFill>
              </a:rPr>
              <a:t>kepala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sekolah</a:t>
            </a:r>
            <a:r>
              <a:rPr lang="en-ID" sz="1200" b="0" dirty="0">
                <a:solidFill>
                  <a:schemeClr val="tx1"/>
                </a:solidFill>
              </a:rPr>
              <a:t>), </a:t>
            </a:r>
            <a:r>
              <a:rPr lang="en-ID" sz="1200" b="0" dirty="0" err="1">
                <a:solidFill>
                  <a:schemeClr val="tx1"/>
                </a:solidFill>
              </a:rPr>
              <a:t>pengelolaan</a:t>
            </a:r>
            <a:r>
              <a:rPr lang="en-ID" sz="1200" b="0" dirty="0">
                <a:solidFill>
                  <a:schemeClr val="tx1"/>
                </a:solidFill>
              </a:rPr>
              <a:t> data </a:t>
            </a:r>
            <a:r>
              <a:rPr lang="en-ID" sz="1200" b="0" dirty="0" err="1">
                <a:solidFill>
                  <a:schemeClr val="tx1"/>
                </a:solidFill>
              </a:rPr>
              <a:t>siswa</a:t>
            </a:r>
            <a:r>
              <a:rPr lang="en-ID" sz="1200" b="0" dirty="0">
                <a:solidFill>
                  <a:schemeClr val="tx1"/>
                </a:solidFill>
              </a:rPr>
              <a:t> dan </a:t>
            </a:r>
            <a:r>
              <a:rPr lang="en-ID" sz="1200" b="0" dirty="0" err="1">
                <a:solidFill>
                  <a:schemeClr val="tx1"/>
                </a:solidFill>
              </a:rPr>
              <a:t>mata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pelajaran</a:t>
            </a:r>
            <a:r>
              <a:rPr lang="en-ID" sz="1200" b="0" dirty="0">
                <a:solidFill>
                  <a:schemeClr val="tx1"/>
                </a:solidFill>
              </a:rPr>
              <a:t>, </a:t>
            </a:r>
            <a:r>
              <a:rPr lang="en-ID" sz="1200" b="0" dirty="0" err="1">
                <a:solidFill>
                  <a:schemeClr val="tx1"/>
                </a:solidFill>
              </a:rPr>
              <a:t>pencatatan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absensi</a:t>
            </a:r>
            <a:r>
              <a:rPr lang="en-ID" sz="1200" b="0" dirty="0">
                <a:solidFill>
                  <a:schemeClr val="tx1"/>
                </a:solidFill>
              </a:rPr>
              <a:t>, </a:t>
            </a:r>
            <a:r>
              <a:rPr lang="en-ID" sz="1200" b="0" dirty="0" err="1">
                <a:solidFill>
                  <a:schemeClr val="tx1"/>
                </a:solidFill>
              </a:rPr>
              <a:t>serta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tampilan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laporan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kehadiran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dalam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bentuk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tabel</a:t>
            </a:r>
            <a:r>
              <a:rPr lang="en-ID" sz="1200" b="0" dirty="0">
                <a:solidFill>
                  <a:schemeClr val="tx1"/>
                </a:solidFill>
              </a:rPr>
              <a:t> dan export PDF.</a:t>
            </a:r>
          </a:p>
          <a:p>
            <a:pPr algn="just"/>
            <a:endParaRPr lang="en-ID" sz="1200" b="0" dirty="0">
              <a:solidFill>
                <a:schemeClr val="tx1"/>
              </a:solidFill>
            </a:endParaRPr>
          </a:p>
          <a:p>
            <a:pPr algn="just"/>
            <a:r>
              <a:rPr lang="en-ID" sz="1200" b="0" dirty="0" err="1">
                <a:solidFill>
                  <a:schemeClr val="tx1"/>
                </a:solidFill>
              </a:rPr>
              <a:t>Dengan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sistem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ini</a:t>
            </a:r>
            <a:r>
              <a:rPr lang="en-ID" sz="1200" b="0" dirty="0">
                <a:solidFill>
                  <a:schemeClr val="tx1"/>
                </a:solidFill>
              </a:rPr>
              <a:t>, </a:t>
            </a:r>
            <a:r>
              <a:rPr lang="en-ID" sz="1200" b="0" dirty="0" err="1">
                <a:solidFill>
                  <a:schemeClr val="tx1"/>
                </a:solidFill>
              </a:rPr>
              <a:t>pihak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sekolah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dapat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dengan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mudah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melacak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siswa</a:t>
            </a:r>
            <a:r>
              <a:rPr lang="en-ID" sz="1200" b="0" dirty="0">
                <a:solidFill>
                  <a:schemeClr val="tx1"/>
                </a:solidFill>
              </a:rPr>
              <a:t> yang </a:t>
            </a:r>
            <a:r>
              <a:rPr lang="en-ID" sz="1200" b="0" dirty="0" err="1">
                <a:solidFill>
                  <a:schemeClr val="tx1"/>
                </a:solidFill>
              </a:rPr>
              <a:t>sering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absen</a:t>
            </a:r>
            <a:r>
              <a:rPr lang="en-ID" sz="1200" b="0" dirty="0">
                <a:solidFill>
                  <a:schemeClr val="tx1"/>
                </a:solidFill>
              </a:rPr>
              <a:t>, </a:t>
            </a:r>
            <a:r>
              <a:rPr lang="en-ID" sz="1200" b="0" dirty="0" err="1">
                <a:solidFill>
                  <a:schemeClr val="tx1"/>
                </a:solidFill>
              </a:rPr>
              <a:t>melihat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persentase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kehadiran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berdasarkan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waktu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tertentu</a:t>
            </a:r>
            <a:r>
              <a:rPr lang="en-ID" sz="1200" b="0" dirty="0">
                <a:solidFill>
                  <a:schemeClr val="tx1"/>
                </a:solidFill>
              </a:rPr>
              <a:t>, dan </a:t>
            </a:r>
            <a:r>
              <a:rPr lang="en-ID" sz="1200" b="0" dirty="0" err="1">
                <a:solidFill>
                  <a:schemeClr val="tx1"/>
                </a:solidFill>
              </a:rPr>
              <a:t>menyimpan</a:t>
            </a:r>
            <a:r>
              <a:rPr lang="en-ID" sz="1200" b="0" dirty="0">
                <a:solidFill>
                  <a:schemeClr val="tx1"/>
                </a:solidFill>
              </a:rPr>
              <a:t> data </a:t>
            </a:r>
            <a:r>
              <a:rPr lang="en-ID" sz="1200" b="0" dirty="0" err="1">
                <a:solidFill>
                  <a:schemeClr val="tx1"/>
                </a:solidFill>
              </a:rPr>
              <a:t>absensi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secara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aman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dalam</a:t>
            </a:r>
            <a:r>
              <a:rPr lang="en-ID" sz="1200" b="0" dirty="0">
                <a:solidFill>
                  <a:schemeClr val="tx1"/>
                </a:solidFill>
              </a:rPr>
              <a:t> database. </a:t>
            </a:r>
            <a:r>
              <a:rPr lang="en-ID" sz="1200" b="0" dirty="0" err="1">
                <a:solidFill>
                  <a:schemeClr val="tx1"/>
                </a:solidFill>
              </a:rPr>
              <a:t>Aplikasi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ini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diharapkan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menjadi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solusi</a:t>
            </a:r>
            <a:r>
              <a:rPr lang="en-ID" sz="1200" b="0" dirty="0">
                <a:solidFill>
                  <a:schemeClr val="tx1"/>
                </a:solidFill>
              </a:rPr>
              <a:t> digital yang </a:t>
            </a:r>
            <a:r>
              <a:rPr lang="en-ID" sz="1200" b="0" dirty="0" err="1">
                <a:solidFill>
                  <a:schemeClr val="tx1"/>
                </a:solidFill>
              </a:rPr>
              <a:t>mendukung</a:t>
            </a:r>
            <a:r>
              <a:rPr lang="en-ID" sz="1200" b="0" dirty="0">
                <a:solidFill>
                  <a:schemeClr val="tx1"/>
                </a:solidFill>
              </a:rPr>
              <a:t> proses </a:t>
            </a:r>
            <a:r>
              <a:rPr lang="en-ID" sz="1200" b="0" dirty="0" err="1">
                <a:solidFill>
                  <a:schemeClr val="tx1"/>
                </a:solidFill>
              </a:rPr>
              <a:t>administrasi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pendidikan</a:t>
            </a:r>
            <a:r>
              <a:rPr lang="en-ID" sz="1200" b="0" dirty="0">
                <a:solidFill>
                  <a:schemeClr val="tx1"/>
                </a:solidFill>
              </a:rPr>
              <a:t> yang </a:t>
            </a:r>
            <a:r>
              <a:rPr lang="en-ID" sz="1200" b="0" dirty="0" err="1">
                <a:solidFill>
                  <a:schemeClr val="tx1"/>
                </a:solidFill>
              </a:rPr>
              <a:t>lebih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efektif</a:t>
            </a:r>
            <a:r>
              <a:rPr lang="en-ID" sz="1200" b="0" dirty="0">
                <a:solidFill>
                  <a:schemeClr val="tx1"/>
                </a:solidFill>
              </a:rPr>
              <a:t> dan modern di </a:t>
            </a:r>
            <a:r>
              <a:rPr lang="en-ID" sz="1200" b="0" dirty="0" err="1">
                <a:solidFill>
                  <a:schemeClr val="tx1"/>
                </a:solidFill>
              </a:rPr>
              <a:t>lingkungan</a:t>
            </a:r>
            <a:r>
              <a:rPr lang="en-ID" sz="1200" b="0" dirty="0">
                <a:solidFill>
                  <a:schemeClr val="tx1"/>
                </a:solidFill>
              </a:rPr>
              <a:t> SD 11 Fena </a:t>
            </a:r>
            <a:r>
              <a:rPr lang="en-ID" sz="1200" b="0" dirty="0" err="1">
                <a:solidFill>
                  <a:schemeClr val="tx1"/>
                </a:solidFill>
              </a:rPr>
              <a:t>Fafan</a:t>
            </a:r>
            <a:r>
              <a:rPr lang="en-ID" sz="1200" b="0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ID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48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5" name="Google Shape;11425;p53"/>
          <p:cNvSpPr txBox="1">
            <a:spLocks noGrp="1"/>
          </p:cNvSpPr>
          <p:nvPr>
            <p:ph type="title"/>
          </p:nvPr>
        </p:nvSpPr>
        <p:spPr>
          <a:xfrm>
            <a:off x="3136386" y="167677"/>
            <a:ext cx="2871225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FITUR UTAMA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50C75-CCD4-7702-6C5E-57169B8E3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5618" y="1016462"/>
            <a:ext cx="318942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Login Multi-Role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8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Mendukung</a:t>
            </a:r>
            <a:r>
              <a:rPr lang="en-US" alt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autentikasi</a:t>
            </a:r>
            <a:r>
              <a:rPr lang="en-US" alt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pengguna</a:t>
            </a:r>
            <a:r>
              <a:rPr lang="en-US" alt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berdasarkan</a:t>
            </a:r>
            <a:r>
              <a:rPr lang="en-US" alt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peran</a:t>
            </a:r>
            <a:r>
              <a:rPr lang="en-US" alt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altLang="en-US" sz="12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Admin</a:t>
            </a:r>
            <a:r>
              <a:rPr lang="en-US" alt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altLang="en-US" sz="12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Guru</a:t>
            </a:r>
            <a:r>
              <a:rPr lang="en-US" alt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dan </a:t>
            </a:r>
            <a:r>
              <a:rPr lang="en-US" altLang="en-US" sz="12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Kepala</a:t>
            </a:r>
            <a:r>
              <a:rPr lang="en-US" altLang="en-US" sz="12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n-US" sz="12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Sekolah</a:t>
            </a:r>
            <a:r>
              <a:rPr lang="en-US" alt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</a:t>
            </a:r>
          </a:p>
          <a:p>
            <a:pPr marL="17145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Setiap</a:t>
            </a:r>
            <a:r>
              <a:rPr lang="en-US" alt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role </a:t>
            </a:r>
            <a:r>
              <a:rPr lang="en-US" alt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memiliki</a:t>
            </a:r>
            <a:r>
              <a:rPr lang="en-US" alt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akses</a:t>
            </a:r>
            <a:r>
              <a:rPr lang="en-US" alt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sesuai</a:t>
            </a:r>
            <a:r>
              <a:rPr lang="en-US" alt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fungsinya</a:t>
            </a:r>
            <a:r>
              <a:rPr lang="en-US" altLang="en-US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masing-masing.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ED65116-4E5A-B9D6-3474-FDB3135E5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3378" y="1016461"/>
            <a:ext cx="318942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oppins Light"/>
              <a:buChar char="●"/>
              <a:defRPr sz="10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oppins Light"/>
              <a:buChar char="○"/>
              <a:defRPr sz="10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oppins Light"/>
              <a:buChar char="■"/>
              <a:defRPr sz="10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oppins Light"/>
              <a:buChar char="●"/>
              <a:defRPr sz="10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oppins Light"/>
              <a:buChar char="○"/>
              <a:defRPr sz="10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oppins Light"/>
              <a:buChar char="■"/>
              <a:defRPr sz="10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oppins Light"/>
              <a:buChar char="●"/>
              <a:defRPr sz="10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oppins Light"/>
              <a:buChar char="○"/>
              <a:defRPr sz="10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000"/>
              <a:buFont typeface="Poppins Light"/>
              <a:buChar char="■"/>
              <a:defRPr sz="10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17145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ID" sz="12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Manajemen</a:t>
            </a:r>
            <a:r>
              <a:rPr lang="en-ID" sz="12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ID" sz="12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Siswa</a:t>
            </a:r>
            <a:endParaRPr lang="en-ID" sz="1200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800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sv-SE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Penambahan, pengeditan, dan penghapusan data siswa berdasarkan kelas.</a:t>
            </a:r>
          </a:p>
          <a:p>
            <a:pPr marL="17145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D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Penyimpanan</a:t>
            </a:r>
            <a:r>
              <a:rPr lang="en-ID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 </a:t>
            </a:r>
            <a:r>
              <a:rPr lang="en-ID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ID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terstruktur</a:t>
            </a:r>
            <a:r>
              <a:rPr lang="en-ID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database.</a:t>
            </a:r>
            <a:endParaRPr lang="en-US" altLang="en-US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35B570E-BD02-F796-5403-4A1F39D6E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618" y="2676406"/>
            <a:ext cx="3189427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oppins Light"/>
              <a:buChar char="●"/>
              <a:defRPr sz="10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oppins Light"/>
              <a:buChar char="○"/>
              <a:defRPr sz="10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oppins Light"/>
              <a:buChar char="■"/>
              <a:defRPr sz="10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oppins Light"/>
              <a:buChar char="●"/>
              <a:defRPr sz="10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oppins Light"/>
              <a:buChar char="○"/>
              <a:defRPr sz="10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oppins Light"/>
              <a:buChar char="■"/>
              <a:defRPr sz="10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oppins Light"/>
              <a:buChar char="●"/>
              <a:defRPr sz="10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oppins Light"/>
              <a:buChar char="○"/>
              <a:defRPr sz="10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000"/>
              <a:buFont typeface="Poppins Light"/>
              <a:buChar char="■"/>
              <a:defRPr sz="10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17145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ID" sz="12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Pencatatan</a:t>
            </a:r>
            <a:r>
              <a:rPr lang="en-ID" sz="12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Absensi</a:t>
            </a:r>
            <a:r>
              <a:rPr lang="en-ID" sz="12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Harian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800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D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Guru </a:t>
            </a:r>
            <a:r>
              <a:rPr lang="en-ID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dapat</a:t>
            </a:r>
            <a:r>
              <a:rPr lang="en-ID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mencatat</a:t>
            </a:r>
            <a:r>
              <a:rPr lang="en-ID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absensi</a:t>
            </a:r>
            <a:r>
              <a:rPr lang="en-ID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siswa</a:t>
            </a:r>
            <a:r>
              <a:rPr lang="en-ID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setiap</a:t>
            </a:r>
            <a:r>
              <a:rPr lang="en-ID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hari</a:t>
            </a:r>
            <a:r>
              <a:rPr lang="en-ID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(Hadir, </a:t>
            </a:r>
            <a:r>
              <a:rPr lang="en-ID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Izin</a:t>
            </a:r>
            <a:r>
              <a:rPr lang="en-ID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Sakit, Alpha).</a:t>
            </a:r>
          </a:p>
          <a:p>
            <a:pPr marL="17145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fi-FI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Tersedia tampilan antarmuka yang mudah digunakan.</a:t>
            </a:r>
            <a:endParaRPr lang="en-US" altLang="en-US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666A60D-73D6-A629-5D90-F5A8D82B9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3378" y="2664083"/>
            <a:ext cx="3189427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oppins Light"/>
              <a:buChar char="●"/>
              <a:defRPr sz="10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oppins Light"/>
              <a:buChar char="○"/>
              <a:defRPr sz="10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oppins Light"/>
              <a:buChar char="■"/>
              <a:defRPr sz="10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oppins Light"/>
              <a:buChar char="●"/>
              <a:defRPr sz="10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oppins Light"/>
              <a:buChar char="○"/>
              <a:defRPr sz="10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oppins Light"/>
              <a:buChar char="■"/>
              <a:defRPr sz="10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oppins Light"/>
              <a:buChar char="●"/>
              <a:defRPr sz="10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Poppins Light"/>
              <a:buChar char="○"/>
              <a:defRPr sz="10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000"/>
              <a:buFont typeface="Poppins Light"/>
              <a:buChar char="■"/>
              <a:defRPr sz="10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17145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ID" sz="12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Persentase</a:t>
            </a:r>
            <a:r>
              <a:rPr lang="en-ID" sz="12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12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Laporan</a:t>
            </a:r>
            <a:r>
              <a:rPr lang="en-ID" sz="12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Kehadiran</a:t>
            </a:r>
            <a:endParaRPr lang="en-ID" sz="1200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800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sv-SE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Menampilkan grafik atau tabel persentase kehadiran siswa per kelas/per mapel.</a:t>
            </a:r>
          </a:p>
          <a:p>
            <a:pPr marL="171450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D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Laporan</a:t>
            </a:r>
            <a:r>
              <a:rPr lang="en-ID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kehadiran</a:t>
            </a:r>
            <a:r>
              <a:rPr lang="en-ID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siswa</a:t>
            </a:r>
            <a:r>
              <a:rPr lang="en-ID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berdasarkan</a:t>
            </a:r>
            <a:r>
              <a:rPr lang="en-ID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tanggal</a:t>
            </a:r>
            <a:r>
              <a:rPr lang="en-ID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kelas</a:t>
            </a:r>
            <a:r>
              <a:rPr lang="en-ID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guru, </a:t>
            </a:r>
            <a:r>
              <a:rPr lang="en-ID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mata</a:t>
            </a:r>
            <a:r>
              <a:rPr lang="en-ID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pelajaran</a:t>
            </a:r>
            <a:r>
              <a:rPr lang="en-ID" sz="12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US" altLang="en-US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316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9" name="Google Shape;20619;p93"/>
          <p:cNvSpPr txBox="1">
            <a:spLocks noGrp="1"/>
          </p:cNvSpPr>
          <p:nvPr>
            <p:ph type="title" idx="7"/>
          </p:nvPr>
        </p:nvSpPr>
        <p:spPr>
          <a:xfrm>
            <a:off x="731675" y="431400"/>
            <a:ext cx="3840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MANFAAT APLIKASI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0623" name="Google Shape;20623;p93"/>
          <p:cNvSpPr txBox="1">
            <a:spLocks noGrp="1"/>
          </p:cNvSpPr>
          <p:nvPr>
            <p:ph type="subTitle" idx="4"/>
          </p:nvPr>
        </p:nvSpPr>
        <p:spPr>
          <a:xfrm>
            <a:off x="304605" y="3114706"/>
            <a:ext cx="2782205" cy="1030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D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Efisiensi</a:t>
            </a:r>
            <a:r>
              <a:rPr lang="en-ID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Waktu dan Tenaga</a:t>
            </a:r>
            <a:endParaRPr lang="en-ID" b="1" kern="100" dirty="0">
              <a:solidFill>
                <a:schemeClr val="tx1"/>
              </a:solidFill>
              <a:effectLst/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sp>
        <p:nvSpPr>
          <p:cNvPr id="20624" name="Google Shape;20624;p93"/>
          <p:cNvSpPr txBox="1">
            <a:spLocks noGrp="1"/>
          </p:cNvSpPr>
          <p:nvPr>
            <p:ph type="subTitle" idx="5"/>
          </p:nvPr>
        </p:nvSpPr>
        <p:spPr>
          <a:xfrm>
            <a:off x="3246035" y="3103038"/>
            <a:ext cx="2651879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D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Monitoring </a:t>
            </a:r>
            <a:r>
              <a:rPr lang="en-ID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Kehadiran</a:t>
            </a:r>
            <a:r>
              <a:rPr lang="en-ID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lang="en-ID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ID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Baik</a:t>
            </a:r>
            <a:endParaRPr sz="1100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20626" name="Google Shape;20626;p93"/>
          <p:cNvGrpSpPr/>
          <p:nvPr/>
        </p:nvGrpSpPr>
        <p:grpSpPr>
          <a:xfrm>
            <a:off x="2941162" y="675728"/>
            <a:ext cx="1090550" cy="21378"/>
            <a:chOff x="2940000" y="3484425"/>
            <a:chExt cx="641500" cy="12575"/>
          </a:xfrm>
        </p:grpSpPr>
        <p:sp>
          <p:nvSpPr>
            <p:cNvPr id="20627" name="Google Shape;20627;p93"/>
            <p:cNvSpPr/>
            <p:nvPr/>
          </p:nvSpPr>
          <p:spPr>
            <a:xfrm>
              <a:off x="3566825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0" y="101"/>
                    <a:pt x="1" y="252"/>
                  </a:cubicBezTo>
                  <a:cubicBezTo>
                    <a:pt x="1" y="389"/>
                    <a:pt x="112" y="502"/>
                    <a:pt x="249" y="502"/>
                  </a:cubicBezTo>
                  <a:cubicBezTo>
                    <a:pt x="250" y="502"/>
                    <a:pt x="251" y="502"/>
                    <a:pt x="251" y="502"/>
                  </a:cubicBezTo>
                  <a:cubicBezTo>
                    <a:pt x="474" y="502"/>
                    <a:pt x="586" y="232"/>
                    <a:pt x="429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628" name="Google Shape;20628;p93"/>
            <p:cNvSpPr/>
            <p:nvPr/>
          </p:nvSpPr>
          <p:spPr>
            <a:xfrm>
              <a:off x="34884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5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629" name="Google Shape;20629;p93"/>
            <p:cNvSpPr/>
            <p:nvPr/>
          </p:nvSpPr>
          <p:spPr>
            <a:xfrm>
              <a:off x="34101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475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630" name="Google Shape;20630;p93"/>
            <p:cNvSpPr/>
            <p:nvPr/>
          </p:nvSpPr>
          <p:spPr>
            <a:xfrm>
              <a:off x="3331775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473" y="502"/>
                    <a:pt x="586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631" name="Google Shape;20631;p93"/>
            <p:cNvSpPr/>
            <p:nvPr/>
          </p:nvSpPr>
          <p:spPr>
            <a:xfrm>
              <a:off x="3253400" y="3484425"/>
              <a:ext cx="14675" cy="12575"/>
            </a:xfrm>
            <a:custGeom>
              <a:avLst/>
              <a:gdLst/>
              <a:ahLst/>
              <a:cxnLst/>
              <a:rect l="l" t="t" r="r" b="b"/>
              <a:pathLst>
                <a:path w="587" h="503" extrusionOk="0">
                  <a:moveTo>
                    <a:pt x="254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251" y="502"/>
                    <a:pt x="252" y="502"/>
                    <a:pt x="253" y="502"/>
                  </a:cubicBezTo>
                  <a:cubicBezTo>
                    <a:pt x="476" y="502"/>
                    <a:pt x="587" y="232"/>
                    <a:pt x="430" y="75"/>
                  </a:cubicBezTo>
                  <a:cubicBezTo>
                    <a:pt x="378" y="24"/>
                    <a:pt x="315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632" name="Google Shape;20632;p93"/>
            <p:cNvSpPr/>
            <p:nvPr/>
          </p:nvSpPr>
          <p:spPr>
            <a:xfrm>
              <a:off x="317507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0" y="101"/>
                    <a:pt x="0" y="252"/>
                  </a:cubicBezTo>
                  <a:cubicBezTo>
                    <a:pt x="0" y="389"/>
                    <a:pt x="111" y="502"/>
                    <a:pt x="249" y="502"/>
                  </a:cubicBezTo>
                  <a:cubicBezTo>
                    <a:pt x="250" y="502"/>
                    <a:pt x="251" y="502"/>
                    <a:pt x="252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4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633" name="Google Shape;20633;p93"/>
            <p:cNvSpPr/>
            <p:nvPr/>
          </p:nvSpPr>
          <p:spPr>
            <a:xfrm>
              <a:off x="3096700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89"/>
                    <a:pt x="111" y="502"/>
                    <a:pt x="248" y="502"/>
                  </a:cubicBezTo>
                  <a:cubicBezTo>
                    <a:pt x="249" y="502"/>
                    <a:pt x="250" y="502"/>
                    <a:pt x="251" y="502"/>
                  </a:cubicBezTo>
                  <a:cubicBezTo>
                    <a:pt x="475" y="502"/>
                    <a:pt x="587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634" name="Google Shape;20634;p93"/>
            <p:cNvSpPr/>
            <p:nvPr/>
          </p:nvSpPr>
          <p:spPr>
            <a:xfrm>
              <a:off x="3018325" y="3484425"/>
              <a:ext cx="14700" cy="12575"/>
            </a:xfrm>
            <a:custGeom>
              <a:avLst/>
              <a:gdLst/>
              <a:ahLst/>
              <a:cxnLst/>
              <a:rect l="l" t="t" r="r" b="b"/>
              <a:pathLst>
                <a:path w="588" h="503" extrusionOk="0">
                  <a:moveTo>
                    <a:pt x="254" y="1"/>
                  </a:moveTo>
                  <a:cubicBezTo>
                    <a:pt x="125" y="1"/>
                    <a:pt x="1" y="101"/>
                    <a:pt x="1" y="252"/>
                  </a:cubicBezTo>
                  <a:cubicBezTo>
                    <a:pt x="1" y="390"/>
                    <a:pt x="113" y="502"/>
                    <a:pt x="253" y="502"/>
                  </a:cubicBezTo>
                  <a:cubicBezTo>
                    <a:pt x="475" y="502"/>
                    <a:pt x="588" y="232"/>
                    <a:pt x="430" y="75"/>
                  </a:cubicBezTo>
                  <a:cubicBezTo>
                    <a:pt x="378" y="24"/>
                    <a:pt x="316" y="1"/>
                    <a:pt x="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635" name="Google Shape;20635;p93"/>
            <p:cNvSpPr/>
            <p:nvPr/>
          </p:nvSpPr>
          <p:spPr>
            <a:xfrm>
              <a:off x="2940000" y="3484425"/>
              <a:ext cx="14650" cy="12575"/>
            </a:xfrm>
            <a:custGeom>
              <a:avLst/>
              <a:gdLst/>
              <a:ahLst/>
              <a:cxnLst/>
              <a:rect l="l" t="t" r="r" b="b"/>
              <a:pathLst>
                <a:path w="586" h="503" extrusionOk="0">
                  <a:moveTo>
                    <a:pt x="253" y="1"/>
                  </a:moveTo>
                  <a:cubicBezTo>
                    <a:pt x="124" y="1"/>
                    <a:pt x="1" y="101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474" y="502"/>
                    <a:pt x="586" y="232"/>
                    <a:pt x="428" y="75"/>
                  </a:cubicBezTo>
                  <a:cubicBezTo>
                    <a:pt x="377" y="24"/>
                    <a:pt x="315" y="1"/>
                    <a:pt x="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20636" name="Google Shape;20636;p93"/>
          <p:cNvSpPr txBox="1">
            <a:spLocks noGrp="1"/>
          </p:cNvSpPr>
          <p:nvPr>
            <p:ph type="title"/>
          </p:nvPr>
        </p:nvSpPr>
        <p:spPr>
          <a:xfrm>
            <a:off x="1064375" y="1969567"/>
            <a:ext cx="1296900" cy="6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0637" name="Google Shape;20637;p93"/>
          <p:cNvSpPr txBox="1">
            <a:spLocks noGrp="1"/>
          </p:cNvSpPr>
          <p:nvPr>
            <p:ph type="title" idx="8"/>
          </p:nvPr>
        </p:nvSpPr>
        <p:spPr>
          <a:xfrm>
            <a:off x="3923550" y="1969567"/>
            <a:ext cx="1296900" cy="6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bg1"/>
                </a:solidFill>
              </a:rPr>
              <a:t>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0638" name="Google Shape;20638;p93"/>
          <p:cNvSpPr txBox="1">
            <a:spLocks noGrp="1"/>
          </p:cNvSpPr>
          <p:nvPr>
            <p:ph type="title" idx="9"/>
          </p:nvPr>
        </p:nvSpPr>
        <p:spPr>
          <a:xfrm>
            <a:off x="6782725" y="1969567"/>
            <a:ext cx="1296900" cy="6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bg1"/>
                </a:solidFill>
              </a:rPr>
              <a:t>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0639" name="Google Shape;20639;p93"/>
          <p:cNvSpPr/>
          <p:nvPr/>
        </p:nvSpPr>
        <p:spPr>
          <a:xfrm>
            <a:off x="3991000" y="4608575"/>
            <a:ext cx="11622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0640" name="Google Shape;20640;p93">
            <a:hlinkClick r:id="" action="ppaction://hlinkshowjump?jump=previousslide"/>
          </p:cNvPr>
          <p:cNvSpPr/>
          <p:nvPr/>
        </p:nvSpPr>
        <p:spPr>
          <a:xfrm>
            <a:off x="4216189" y="4788507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30460" y="22962"/>
                </a:moveTo>
                <a:cubicBezTo>
                  <a:pt x="32555" y="22962"/>
                  <a:pt x="34426" y="25717"/>
                  <a:pt x="32508" y="27634"/>
                </a:cubicBezTo>
                <a:lnTo>
                  <a:pt x="27488" y="32654"/>
                </a:lnTo>
                <a:lnTo>
                  <a:pt x="50693" y="32654"/>
                </a:lnTo>
                <a:cubicBezTo>
                  <a:pt x="52342" y="32654"/>
                  <a:pt x="53724" y="34036"/>
                  <a:pt x="53724" y="35685"/>
                </a:cubicBezTo>
                <a:cubicBezTo>
                  <a:pt x="53724" y="37352"/>
                  <a:pt x="52342" y="38734"/>
                  <a:pt x="50693" y="38734"/>
                </a:cubicBezTo>
                <a:lnTo>
                  <a:pt x="27375" y="38734"/>
                </a:lnTo>
                <a:lnTo>
                  <a:pt x="32280" y="43773"/>
                </a:lnTo>
                <a:cubicBezTo>
                  <a:pt x="34175" y="45712"/>
                  <a:pt x="32302" y="48425"/>
                  <a:pt x="30216" y="48425"/>
                </a:cubicBezTo>
                <a:cubicBezTo>
                  <a:pt x="29590" y="48425"/>
                  <a:pt x="28946" y="48181"/>
                  <a:pt x="28378" y="47600"/>
                </a:cubicBezTo>
                <a:lnTo>
                  <a:pt x="18623" y="37598"/>
                </a:lnTo>
                <a:cubicBezTo>
                  <a:pt x="17580" y="36537"/>
                  <a:pt x="17580" y="34814"/>
                  <a:pt x="18641" y="33753"/>
                </a:cubicBezTo>
                <a:lnTo>
                  <a:pt x="28643" y="23769"/>
                </a:lnTo>
                <a:cubicBezTo>
                  <a:pt x="29208" y="23201"/>
                  <a:pt x="29843" y="22962"/>
                  <a:pt x="30460" y="22962"/>
                </a:cubicBezTo>
                <a:close/>
                <a:moveTo>
                  <a:pt x="35864" y="0"/>
                </a:moveTo>
                <a:cubicBezTo>
                  <a:pt x="26970" y="0"/>
                  <a:pt x="18101" y="3237"/>
                  <a:pt x="11349" y="9562"/>
                </a:cubicBezTo>
                <a:cubicBezTo>
                  <a:pt x="4150" y="16287"/>
                  <a:pt x="1" y="25853"/>
                  <a:pt x="1" y="35685"/>
                </a:cubicBezTo>
                <a:cubicBezTo>
                  <a:pt x="1" y="52336"/>
                  <a:pt x="11973" y="67187"/>
                  <a:pt x="28264" y="70673"/>
                </a:cubicBezTo>
                <a:cubicBezTo>
                  <a:pt x="30724" y="71199"/>
                  <a:pt x="33231" y="71459"/>
                  <a:pt x="35734" y="71459"/>
                </a:cubicBezTo>
                <a:cubicBezTo>
                  <a:pt x="41521" y="71459"/>
                  <a:pt x="47293" y="70069"/>
                  <a:pt x="52436" y="67359"/>
                </a:cubicBezTo>
                <a:cubicBezTo>
                  <a:pt x="59521" y="63626"/>
                  <a:pt x="65262" y="57508"/>
                  <a:pt x="68500" y="50176"/>
                </a:cubicBezTo>
                <a:cubicBezTo>
                  <a:pt x="71892" y="42543"/>
                  <a:pt x="72478" y="33809"/>
                  <a:pt x="70167" y="25797"/>
                </a:cubicBezTo>
                <a:cubicBezTo>
                  <a:pt x="67952" y="18068"/>
                  <a:pt x="63064" y="11210"/>
                  <a:pt x="56528" y="6531"/>
                </a:cubicBezTo>
                <a:cubicBezTo>
                  <a:pt x="50378" y="2150"/>
                  <a:pt x="43113" y="0"/>
                  <a:pt x="358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0641" name="Google Shape;20641;p93">
            <a:hlinkClick r:id="" action="ppaction://hlinkshowjump?jump=nextslide"/>
          </p:cNvPr>
          <p:cNvSpPr/>
          <p:nvPr/>
        </p:nvSpPr>
        <p:spPr>
          <a:xfrm>
            <a:off x="4760664" y="4788519"/>
            <a:ext cx="167426" cy="165073"/>
          </a:xfrm>
          <a:custGeom>
            <a:avLst/>
            <a:gdLst/>
            <a:ahLst/>
            <a:cxnLst/>
            <a:rect l="l" t="t" r="r" b="b"/>
            <a:pathLst>
              <a:path w="72479" h="71460" extrusionOk="0">
                <a:moveTo>
                  <a:pt x="42259" y="23045"/>
                </a:moveTo>
                <a:cubicBezTo>
                  <a:pt x="42886" y="23045"/>
                  <a:pt x="43532" y="23291"/>
                  <a:pt x="44101" y="23878"/>
                </a:cubicBezTo>
                <a:lnTo>
                  <a:pt x="53858" y="33862"/>
                </a:lnTo>
                <a:cubicBezTo>
                  <a:pt x="54919" y="34941"/>
                  <a:pt x="54899" y="36646"/>
                  <a:pt x="53838" y="37706"/>
                </a:cubicBezTo>
                <a:lnTo>
                  <a:pt x="43856" y="47690"/>
                </a:lnTo>
                <a:cubicBezTo>
                  <a:pt x="43286" y="48260"/>
                  <a:pt x="42645" y="48500"/>
                  <a:pt x="42024" y="48500"/>
                </a:cubicBezTo>
                <a:cubicBezTo>
                  <a:pt x="39924" y="48500"/>
                  <a:pt x="38061" y="45756"/>
                  <a:pt x="39991" y="43826"/>
                </a:cubicBezTo>
                <a:lnTo>
                  <a:pt x="44992" y="38805"/>
                </a:lnTo>
                <a:lnTo>
                  <a:pt x="21806" y="38805"/>
                </a:lnTo>
                <a:cubicBezTo>
                  <a:pt x="20139" y="38805"/>
                  <a:pt x="18755" y="37423"/>
                  <a:pt x="18755" y="35774"/>
                </a:cubicBezTo>
                <a:cubicBezTo>
                  <a:pt x="18755" y="34127"/>
                  <a:pt x="20139" y="32743"/>
                  <a:pt x="21806" y="32743"/>
                </a:cubicBezTo>
                <a:lnTo>
                  <a:pt x="45124" y="32743"/>
                </a:lnTo>
                <a:lnTo>
                  <a:pt x="40199" y="27686"/>
                </a:lnTo>
                <a:cubicBezTo>
                  <a:pt x="38305" y="25764"/>
                  <a:pt x="40175" y="23045"/>
                  <a:pt x="42259" y="23045"/>
                </a:cubicBezTo>
                <a:close/>
                <a:moveTo>
                  <a:pt x="36745" y="0"/>
                </a:moveTo>
                <a:cubicBezTo>
                  <a:pt x="30959" y="0"/>
                  <a:pt x="25187" y="1391"/>
                  <a:pt x="20043" y="4101"/>
                </a:cubicBezTo>
                <a:cubicBezTo>
                  <a:pt x="12958" y="7834"/>
                  <a:pt x="7219" y="13971"/>
                  <a:pt x="3979" y="21283"/>
                </a:cubicBezTo>
                <a:cubicBezTo>
                  <a:pt x="589" y="28917"/>
                  <a:pt x="1" y="37669"/>
                  <a:pt x="2312" y="45682"/>
                </a:cubicBezTo>
                <a:cubicBezTo>
                  <a:pt x="4529" y="53411"/>
                  <a:pt x="9417" y="60269"/>
                  <a:pt x="15951" y="64929"/>
                </a:cubicBezTo>
                <a:cubicBezTo>
                  <a:pt x="22102" y="69309"/>
                  <a:pt x="29367" y="71459"/>
                  <a:pt x="36616" y="71459"/>
                </a:cubicBezTo>
                <a:cubicBezTo>
                  <a:pt x="45510" y="71459"/>
                  <a:pt x="54379" y="68223"/>
                  <a:pt x="61132" y="61898"/>
                </a:cubicBezTo>
                <a:cubicBezTo>
                  <a:pt x="68331" y="55172"/>
                  <a:pt x="72478" y="45625"/>
                  <a:pt x="72478" y="35774"/>
                </a:cubicBezTo>
                <a:cubicBezTo>
                  <a:pt x="72478" y="19124"/>
                  <a:pt x="60506" y="4272"/>
                  <a:pt x="44215" y="787"/>
                </a:cubicBezTo>
                <a:cubicBezTo>
                  <a:pt x="41755" y="260"/>
                  <a:pt x="39249" y="0"/>
                  <a:pt x="36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0642" name="Google Shape;20642;p93">
            <a:hlinkClick r:id="rId3" action="ppaction://hlinksldjump"/>
          </p:cNvPr>
          <p:cNvSpPr/>
          <p:nvPr/>
        </p:nvSpPr>
        <p:spPr>
          <a:xfrm>
            <a:off x="4475960" y="4744707"/>
            <a:ext cx="247705" cy="246577"/>
          </a:xfrm>
          <a:custGeom>
            <a:avLst/>
            <a:gdLst/>
            <a:ahLst/>
            <a:cxnLst/>
            <a:rect l="l" t="t" r="r" b="b"/>
            <a:pathLst>
              <a:path w="91573" h="91156" extrusionOk="0">
                <a:moveTo>
                  <a:pt x="18224" y="17352"/>
                </a:moveTo>
                <a:cubicBezTo>
                  <a:pt x="16652" y="17352"/>
                  <a:pt x="15364" y="18640"/>
                  <a:pt x="15364" y="20213"/>
                </a:cubicBezTo>
                <a:cubicBezTo>
                  <a:pt x="15364" y="21785"/>
                  <a:pt x="16652" y="23055"/>
                  <a:pt x="18224" y="23055"/>
                </a:cubicBezTo>
                <a:lnTo>
                  <a:pt x="51546" y="23055"/>
                </a:lnTo>
                <a:cubicBezTo>
                  <a:pt x="53117" y="23055"/>
                  <a:pt x="54387" y="21785"/>
                  <a:pt x="54387" y="20213"/>
                </a:cubicBezTo>
                <a:cubicBezTo>
                  <a:pt x="54387" y="18640"/>
                  <a:pt x="53117" y="17352"/>
                  <a:pt x="51546" y="17352"/>
                </a:cubicBezTo>
                <a:close/>
                <a:moveTo>
                  <a:pt x="18224" y="34269"/>
                </a:moveTo>
                <a:cubicBezTo>
                  <a:pt x="16652" y="34269"/>
                  <a:pt x="15364" y="35538"/>
                  <a:pt x="15364" y="37111"/>
                </a:cubicBezTo>
                <a:cubicBezTo>
                  <a:pt x="15364" y="38682"/>
                  <a:pt x="16652" y="39970"/>
                  <a:pt x="18224" y="39970"/>
                </a:cubicBezTo>
                <a:lnTo>
                  <a:pt x="39725" y="39970"/>
                </a:lnTo>
                <a:cubicBezTo>
                  <a:pt x="41297" y="39970"/>
                  <a:pt x="42585" y="38682"/>
                  <a:pt x="42585" y="37111"/>
                </a:cubicBezTo>
                <a:cubicBezTo>
                  <a:pt x="42585" y="35538"/>
                  <a:pt x="41297" y="34269"/>
                  <a:pt x="39725" y="34269"/>
                </a:cubicBezTo>
                <a:close/>
                <a:moveTo>
                  <a:pt x="18224" y="51185"/>
                </a:moveTo>
                <a:cubicBezTo>
                  <a:pt x="16652" y="51185"/>
                  <a:pt x="15364" y="52455"/>
                  <a:pt x="15364" y="54026"/>
                </a:cubicBezTo>
                <a:cubicBezTo>
                  <a:pt x="15364" y="55600"/>
                  <a:pt x="16652" y="56888"/>
                  <a:pt x="18224" y="56888"/>
                </a:cubicBezTo>
                <a:lnTo>
                  <a:pt x="30556" y="56888"/>
                </a:lnTo>
                <a:cubicBezTo>
                  <a:pt x="32148" y="56888"/>
                  <a:pt x="33416" y="55600"/>
                  <a:pt x="33416" y="54026"/>
                </a:cubicBezTo>
                <a:cubicBezTo>
                  <a:pt x="33416" y="52455"/>
                  <a:pt x="32148" y="51185"/>
                  <a:pt x="30556" y="51185"/>
                </a:cubicBezTo>
                <a:close/>
                <a:moveTo>
                  <a:pt x="57853" y="44327"/>
                </a:moveTo>
                <a:cubicBezTo>
                  <a:pt x="58328" y="44327"/>
                  <a:pt x="58800" y="44347"/>
                  <a:pt x="59275" y="44403"/>
                </a:cubicBezTo>
                <a:cubicBezTo>
                  <a:pt x="62892" y="44764"/>
                  <a:pt x="66132" y="46525"/>
                  <a:pt x="68424" y="49328"/>
                </a:cubicBezTo>
                <a:cubicBezTo>
                  <a:pt x="73141" y="55145"/>
                  <a:pt x="72250" y="63707"/>
                  <a:pt x="66435" y="68423"/>
                </a:cubicBezTo>
                <a:cubicBezTo>
                  <a:pt x="63994" y="70420"/>
                  <a:pt x="60991" y="71468"/>
                  <a:pt x="57879" y="71468"/>
                </a:cubicBezTo>
                <a:cubicBezTo>
                  <a:pt x="57418" y="71468"/>
                  <a:pt x="56954" y="71445"/>
                  <a:pt x="56489" y="71398"/>
                </a:cubicBezTo>
                <a:cubicBezTo>
                  <a:pt x="52890" y="71019"/>
                  <a:pt x="49632" y="69257"/>
                  <a:pt x="47359" y="66453"/>
                </a:cubicBezTo>
                <a:cubicBezTo>
                  <a:pt x="45067" y="63631"/>
                  <a:pt x="44006" y="60108"/>
                  <a:pt x="44385" y="56509"/>
                </a:cubicBezTo>
                <a:cubicBezTo>
                  <a:pt x="44764" y="52890"/>
                  <a:pt x="46507" y="49651"/>
                  <a:pt x="49329" y="47358"/>
                </a:cubicBezTo>
                <a:cubicBezTo>
                  <a:pt x="51773" y="45388"/>
                  <a:pt x="54746" y="44327"/>
                  <a:pt x="57853" y="44327"/>
                </a:cubicBezTo>
                <a:close/>
                <a:moveTo>
                  <a:pt x="18224" y="68102"/>
                </a:moveTo>
                <a:cubicBezTo>
                  <a:pt x="16652" y="68102"/>
                  <a:pt x="15364" y="69371"/>
                  <a:pt x="15364" y="70944"/>
                </a:cubicBezTo>
                <a:cubicBezTo>
                  <a:pt x="15364" y="72515"/>
                  <a:pt x="16652" y="73785"/>
                  <a:pt x="18224" y="73785"/>
                </a:cubicBezTo>
                <a:lnTo>
                  <a:pt x="30556" y="73785"/>
                </a:lnTo>
                <a:cubicBezTo>
                  <a:pt x="32148" y="73785"/>
                  <a:pt x="33416" y="72515"/>
                  <a:pt x="33416" y="70944"/>
                </a:cubicBezTo>
                <a:cubicBezTo>
                  <a:pt x="33416" y="69371"/>
                  <a:pt x="32148" y="68102"/>
                  <a:pt x="30556" y="68102"/>
                </a:cubicBezTo>
                <a:close/>
                <a:moveTo>
                  <a:pt x="77820" y="76627"/>
                </a:moveTo>
                <a:lnTo>
                  <a:pt x="84886" y="83484"/>
                </a:lnTo>
                <a:lnTo>
                  <a:pt x="83522" y="84886"/>
                </a:lnTo>
                <a:lnTo>
                  <a:pt x="76437" y="78028"/>
                </a:lnTo>
                <a:lnTo>
                  <a:pt x="77820" y="76627"/>
                </a:lnTo>
                <a:close/>
                <a:moveTo>
                  <a:pt x="64086" y="5703"/>
                </a:moveTo>
                <a:lnTo>
                  <a:pt x="64086" y="39649"/>
                </a:lnTo>
                <a:cubicBezTo>
                  <a:pt x="62722" y="39195"/>
                  <a:pt x="61321" y="38872"/>
                  <a:pt x="59861" y="38740"/>
                </a:cubicBezTo>
                <a:cubicBezTo>
                  <a:pt x="59186" y="38670"/>
                  <a:pt x="58512" y="38635"/>
                  <a:pt x="57841" y="38635"/>
                </a:cubicBezTo>
                <a:cubicBezTo>
                  <a:pt x="53438" y="38635"/>
                  <a:pt x="49199" y="40133"/>
                  <a:pt x="45729" y="42945"/>
                </a:cubicBezTo>
                <a:cubicBezTo>
                  <a:pt x="41733" y="46184"/>
                  <a:pt x="39251" y="50788"/>
                  <a:pt x="38720" y="55921"/>
                </a:cubicBezTo>
                <a:cubicBezTo>
                  <a:pt x="38190" y="61035"/>
                  <a:pt x="39687" y="66056"/>
                  <a:pt x="42926" y="70053"/>
                </a:cubicBezTo>
                <a:cubicBezTo>
                  <a:pt x="46184" y="74031"/>
                  <a:pt x="50788" y="76531"/>
                  <a:pt x="55903" y="77062"/>
                </a:cubicBezTo>
                <a:cubicBezTo>
                  <a:pt x="56585" y="77119"/>
                  <a:pt x="57247" y="77157"/>
                  <a:pt x="57929" y="77157"/>
                </a:cubicBezTo>
                <a:cubicBezTo>
                  <a:pt x="60032" y="77157"/>
                  <a:pt x="62116" y="76816"/>
                  <a:pt x="64086" y="76134"/>
                </a:cubicBezTo>
                <a:lnTo>
                  <a:pt x="64086" y="85454"/>
                </a:lnTo>
                <a:lnTo>
                  <a:pt x="5683" y="85454"/>
                </a:lnTo>
                <a:lnTo>
                  <a:pt x="5683" y="5703"/>
                </a:lnTo>
                <a:close/>
                <a:moveTo>
                  <a:pt x="2842" y="0"/>
                </a:moveTo>
                <a:cubicBezTo>
                  <a:pt x="1270" y="0"/>
                  <a:pt x="0" y="1270"/>
                  <a:pt x="0" y="2842"/>
                </a:cubicBezTo>
                <a:lnTo>
                  <a:pt x="0" y="88296"/>
                </a:lnTo>
                <a:cubicBezTo>
                  <a:pt x="0" y="89867"/>
                  <a:pt x="1270" y="91155"/>
                  <a:pt x="2842" y="91155"/>
                </a:cubicBezTo>
                <a:lnTo>
                  <a:pt x="66928" y="91155"/>
                </a:lnTo>
                <a:cubicBezTo>
                  <a:pt x="68499" y="91155"/>
                  <a:pt x="69769" y="89867"/>
                  <a:pt x="69769" y="88296"/>
                </a:cubicBezTo>
                <a:lnTo>
                  <a:pt x="69769" y="76721"/>
                </a:lnTo>
                <a:lnTo>
                  <a:pt x="70280" y="77213"/>
                </a:lnTo>
                <a:cubicBezTo>
                  <a:pt x="70204" y="77498"/>
                  <a:pt x="70186" y="77819"/>
                  <a:pt x="70186" y="78122"/>
                </a:cubicBezTo>
                <a:cubicBezTo>
                  <a:pt x="70204" y="79279"/>
                  <a:pt x="70679" y="80377"/>
                  <a:pt x="71512" y="81173"/>
                </a:cubicBezTo>
                <a:lnTo>
                  <a:pt x="80529" y="89925"/>
                </a:lnTo>
                <a:cubicBezTo>
                  <a:pt x="81363" y="90739"/>
                  <a:pt x="82461" y="91155"/>
                  <a:pt x="83540" y="91155"/>
                </a:cubicBezTo>
                <a:cubicBezTo>
                  <a:pt x="84677" y="91155"/>
                  <a:pt x="85814" y="90701"/>
                  <a:pt x="86667" y="89829"/>
                </a:cubicBezTo>
                <a:lnTo>
                  <a:pt x="89905" y="86477"/>
                </a:lnTo>
                <a:cubicBezTo>
                  <a:pt x="91572" y="84753"/>
                  <a:pt x="91535" y="82007"/>
                  <a:pt x="89830" y="80340"/>
                </a:cubicBezTo>
                <a:lnTo>
                  <a:pt x="80813" y="71588"/>
                </a:lnTo>
                <a:cubicBezTo>
                  <a:pt x="79997" y="70809"/>
                  <a:pt x="78928" y="70375"/>
                  <a:pt x="77800" y="70375"/>
                </a:cubicBezTo>
                <a:cubicBezTo>
                  <a:pt x="77776" y="70375"/>
                  <a:pt x="77751" y="70375"/>
                  <a:pt x="77726" y="70375"/>
                </a:cubicBezTo>
                <a:cubicBezTo>
                  <a:pt x="77592" y="70375"/>
                  <a:pt x="77479" y="70375"/>
                  <a:pt x="77365" y="70394"/>
                </a:cubicBezTo>
                <a:lnTo>
                  <a:pt x="74523" y="67610"/>
                </a:lnTo>
                <a:cubicBezTo>
                  <a:pt x="78445" y="60884"/>
                  <a:pt x="78029" y="52132"/>
                  <a:pt x="72838" y="45749"/>
                </a:cubicBezTo>
                <a:cubicBezTo>
                  <a:pt x="71909" y="44612"/>
                  <a:pt x="70886" y="43608"/>
                  <a:pt x="69769" y="42718"/>
                </a:cubicBezTo>
                <a:lnTo>
                  <a:pt x="69769" y="2842"/>
                </a:lnTo>
                <a:cubicBezTo>
                  <a:pt x="69769" y="1270"/>
                  <a:pt x="68499" y="0"/>
                  <a:pt x="669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0" name="Google Shape;20624;p93">
            <a:extLst>
              <a:ext uri="{FF2B5EF4-FFF2-40B4-BE49-F238E27FC236}">
                <a16:creationId xmlns:a16="http://schemas.microsoft.com/office/drawing/2014/main" id="{C80AE948-FF42-44CB-ED2A-6FD521660F20}"/>
              </a:ext>
            </a:extLst>
          </p:cNvPr>
          <p:cNvSpPr txBox="1">
            <a:spLocks/>
          </p:cNvSpPr>
          <p:nvPr/>
        </p:nvSpPr>
        <p:spPr>
          <a:xfrm>
            <a:off x="5999200" y="3084053"/>
            <a:ext cx="2863949" cy="5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Poppins Light"/>
              <a:buNone/>
              <a:defRPr sz="1400" b="0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/>
            <a:r>
              <a:rPr lang="en-ID" dirty="0" err="1">
                <a:solidFill>
                  <a:schemeClr val="tx1"/>
                </a:solidFill>
                <a:effectLst/>
                <a:latin typeface="Poppins Bold" panose="00000800000000000000" charset="0"/>
                <a:ea typeface="Calibri" panose="020F0502020204030204" pitchFamily="34" charset="0"/>
                <a:cs typeface="Poppins Bold" panose="00000800000000000000" charset="0"/>
              </a:rPr>
              <a:t>Peningkatan</a:t>
            </a:r>
            <a:r>
              <a:rPr lang="en-ID" dirty="0">
                <a:solidFill>
                  <a:schemeClr val="tx1"/>
                </a:solidFill>
                <a:effectLst/>
                <a:latin typeface="Poppins Bold" panose="00000800000000000000" charset="0"/>
                <a:ea typeface="Calibri" panose="020F0502020204030204" pitchFamily="34" charset="0"/>
                <a:cs typeface="Poppins Bold" panose="00000800000000000000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Poppins Bold" panose="00000800000000000000" charset="0"/>
                <a:ea typeface="Calibri" panose="020F0502020204030204" pitchFamily="34" charset="0"/>
                <a:cs typeface="Poppins Bold" panose="00000800000000000000" charset="0"/>
              </a:rPr>
              <a:t>Ketertiban</a:t>
            </a:r>
            <a:r>
              <a:rPr lang="en-ID" dirty="0">
                <a:solidFill>
                  <a:schemeClr val="tx1"/>
                </a:solidFill>
                <a:effectLst/>
                <a:latin typeface="Poppins Bold" panose="00000800000000000000" charset="0"/>
                <a:ea typeface="Calibri" panose="020F0502020204030204" pitchFamily="34" charset="0"/>
                <a:cs typeface="Poppins Bold" panose="00000800000000000000" charset="0"/>
              </a:rPr>
              <a:t> dan </a:t>
            </a:r>
            <a:r>
              <a:rPr lang="en-ID" dirty="0" err="1">
                <a:solidFill>
                  <a:schemeClr val="tx1"/>
                </a:solidFill>
                <a:effectLst/>
                <a:latin typeface="Poppins Bold" panose="00000800000000000000" charset="0"/>
                <a:ea typeface="Calibri" panose="020F0502020204030204" pitchFamily="34" charset="0"/>
                <a:cs typeface="Poppins Bold" panose="00000800000000000000" charset="0"/>
              </a:rPr>
              <a:t>Keamanan</a:t>
            </a:r>
            <a:r>
              <a:rPr lang="en-ID" dirty="0">
                <a:solidFill>
                  <a:schemeClr val="tx1"/>
                </a:solidFill>
                <a:effectLst/>
                <a:latin typeface="Poppins Bold" panose="00000800000000000000" charset="0"/>
                <a:ea typeface="Calibri" panose="020F0502020204030204" pitchFamily="34" charset="0"/>
                <a:cs typeface="Poppins Bold" panose="00000800000000000000" charset="0"/>
              </a:rPr>
              <a:t> </a:t>
            </a:r>
            <a:r>
              <a:rPr lang="en-ID" dirty="0" err="1">
                <a:solidFill>
                  <a:schemeClr val="tx1"/>
                </a:solidFill>
                <a:effectLst/>
                <a:latin typeface="Poppins Bold" panose="00000800000000000000" charset="0"/>
                <a:ea typeface="Calibri" panose="020F0502020204030204" pitchFamily="34" charset="0"/>
                <a:cs typeface="Poppins Bold" panose="00000800000000000000" charset="0"/>
              </a:rPr>
              <a:t>Informasi</a:t>
            </a:r>
            <a:endParaRPr lang="en-ID" sz="900" dirty="0">
              <a:solidFill>
                <a:schemeClr val="tx1"/>
              </a:solidFill>
              <a:latin typeface="Poppins Bold" panose="00000800000000000000" charset="0"/>
              <a:cs typeface="Poppins Bold" panose="000008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24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2" name="Google Shape;24352;p113"/>
          <p:cNvSpPr txBox="1">
            <a:spLocks noGrp="1"/>
          </p:cNvSpPr>
          <p:nvPr>
            <p:ph type="title"/>
          </p:nvPr>
        </p:nvSpPr>
        <p:spPr>
          <a:xfrm>
            <a:off x="2688551" y="450954"/>
            <a:ext cx="3949778" cy="431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KEBUTUHAN FUNGSIONAL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C1C3F2-108C-B106-C7E4-2A6C0560537E}"/>
              </a:ext>
            </a:extLst>
          </p:cNvPr>
          <p:cNvSpPr/>
          <p:nvPr/>
        </p:nvSpPr>
        <p:spPr>
          <a:xfrm>
            <a:off x="2538374" y="3621024"/>
            <a:ext cx="4250132" cy="8558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" name="Google Shape;24352;p113">
            <a:extLst>
              <a:ext uri="{FF2B5EF4-FFF2-40B4-BE49-F238E27FC236}">
                <a16:creationId xmlns:a16="http://schemas.microsoft.com/office/drawing/2014/main" id="{FA2F81D2-6275-2A6F-EF23-AF29A6F7E2B2}"/>
              </a:ext>
            </a:extLst>
          </p:cNvPr>
          <p:cNvSpPr txBox="1">
            <a:spLocks/>
          </p:cNvSpPr>
          <p:nvPr/>
        </p:nvSpPr>
        <p:spPr>
          <a:xfrm>
            <a:off x="1695198" y="1263300"/>
            <a:ext cx="5753603" cy="2357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228600" indent="-228600" algn="just">
              <a:buSzPct val="100000"/>
              <a:buFont typeface="+mj-lt"/>
              <a:buAutoNum type="arabicPeriod"/>
            </a:pPr>
            <a:r>
              <a:rPr lang="en-US" sz="1200" b="0" dirty="0" err="1">
                <a:solidFill>
                  <a:schemeClr val="tx1"/>
                </a:solidFill>
              </a:rPr>
              <a:t>Sistem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hanya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bisa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diakses</a:t>
            </a:r>
            <a:r>
              <a:rPr lang="en-US" sz="1200" b="0" dirty="0">
                <a:solidFill>
                  <a:schemeClr val="tx1"/>
                </a:solidFill>
              </a:rPr>
              <a:t> oleh Administrator, </a:t>
            </a:r>
            <a:r>
              <a:rPr lang="en-US" sz="1200" b="0" dirty="0" err="1">
                <a:solidFill>
                  <a:schemeClr val="tx1"/>
                </a:solidFill>
              </a:rPr>
              <a:t>Kepala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Sekolah</a:t>
            </a:r>
            <a:r>
              <a:rPr lang="en-US" sz="1200" b="0" dirty="0">
                <a:solidFill>
                  <a:schemeClr val="tx1"/>
                </a:solidFill>
              </a:rPr>
              <a:t> dan Guru.</a:t>
            </a:r>
          </a:p>
          <a:p>
            <a:pPr algn="just">
              <a:buSzPct val="100000"/>
            </a:pPr>
            <a:endParaRPr lang="en-US" sz="1200" b="0" dirty="0">
              <a:solidFill>
                <a:schemeClr val="tx1"/>
              </a:solidFill>
            </a:endParaRPr>
          </a:p>
          <a:p>
            <a:pPr marL="228600" indent="-228600" algn="just">
              <a:buSzPct val="100000"/>
              <a:buFont typeface="+mj-lt"/>
              <a:buAutoNum type="arabicPeriod" startAt="2"/>
            </a:pPr>
            <a:r>
              <a:rPr lang="en-US" sz="1200" b="0" dirty="0" err="1">
                <a:solidFill>
                  <a:schemeClr val="tx1"/>
                </a:solidFill>
              </a:rPr>
              <a:t>Sistem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dapat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menambah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b="0" dirty="0" err="1">
                <a:solidFill>
                  <a:schemeClr val="tx1"/>
                </a:solidFill>
              </a:rPr>
              <a:t>mengubah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b="0" dirty="0" err="1">
                <a:solidFill>
                  <a:schemeClr val="tx1"/>
                </a:solidFill>
              </a:rPr>
              <a:t>menghapus</a:t>
            </a:r>
            <a:r>
              <a:rPr lang="en-US" sz="1200" b="0" dirty="0">
                <a:solidFill>
                  <a:schemeClr val="tx1"/>
                </a:solidFill>
              </a:rPr>
              <a:t> dan </a:t>
            </a:r>
            <a:r>
              <a:rPr lang="en-US" sz="1200" b="0" dirty="0" err="1">
                <a:solidFill>
                  <a:schemeClr val="tx1"/>
                </a:solidFill>
              </a:rPr>
              <a:t>mencetak</a:t>
            </a:r>
            <a:r>
              <a:rPr lang="en-US" sz="1200" b="0" dirty="0">
                <a:solidFill>
                  <a:schemeClr val="tx1"/>
                </a:solidFill>
              </a:rPr>
              <a:t> data </a:t>
            </a:r>
            <a:r>
              <a:rPr lang="en-US" sz="1200" b="0" dirty="0" err="1">
                <a:solidFill>
                  <a:schemeClr val="tx1"/>
                </a:solidFill>
              </a:rPr>
              <a:t>absensi</a:t>
            </a:r>
            <a:r>
              <a:rPr lang="en-US" sz="1200" b="0" dirty="0">
                <a:solidFill>
                  <a:schemeClr val="tx1"/>
                </a:solidFill>
              </a:rPr>
              <a:t>.</a:t>
            </a:r>
          </a:p>
          <a:p>
            <a:pPr algn="just">
              <a:buSzPct val="100000"/>
            </a:pPr>
            <a:endParaRPr lang="en-US" sz="1200" b="0" dirty="0">
              <a:solidFill>
                <a:schemeClr val="tx1"/>
              </a:solidFill>
            </a:endParaRPr>
          </a:p>
          <a:p>
            <a:pPr marL="228600" indent="-228600" algn="just">
              <a:buSzPct val="100000"/>
              <a:buFont typeface="+mj-lt"/>
              <a:buAutoNum type="arabicPeriod" startAt="3"/>
            </a:pPr>
            <a:r>
              <a:rPr lang="en-US" sz="1200" b="0" dirty="0" err="1">
                <a:solidFill>
                  <a:schemeClr val="tx1"/>
                </a:solidFill>
              </a:rPr>
              <a:t>Sistem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memiliki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fitur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pencarian</a:t>
            </a:r>
            <a:r>
              <a:rPr lang="en-US" sz="1200" b="0" dirty="0">
                <a:solidFill>
                  <a:schemeClr val="tx1"/>
                </a:solidFill>
              </a:rPr>
              <a:t> data </a:t>
            </a:r>
            <a:r>
              <a:rPr lang="en-US" sz="1200" b="0" dirty="0" err="1">
                <a:solidFill>
                  <a:schemeClr val="tx1"/>
                </a:solidFill>
              </a:rPr>
              <a:t>siswa</a:t>
            </a:r>
            <a:r>
              <a:rPr lang="en-US" sz="1200" b="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SzPct val="100000"/>
              <a:buFont typeface="+mj-lt"/>
              <a:buAutoNum type="arabicPeriod" startAt="3"/>
            </a:pPr>
            <a:endParaRPr lang="en-US" sz="1200" b="0" dirty="0">
              <a:solidFill>
                <a:schemeClr val="tx1"/>
              </a:solidFill>
            </a:endParaRPr>
          </a:p>
          <a:p>
            <a:pPr marL="228600" indent="-228600" algn="just">
              <a:buSzPct val="100000"/>
              <a:buFont typeface="+mj-lt"/>
              <a:buAutoNum type="arabicPeriod" startAt="3"/>
            </a:pPr>
            <a:r>
              <a:rPr lang="en-US" sz="1200" b="0" dirty="0" err="1">
                <a:solidFill>
                  <a:schemeClr val="tx1"/>
                </a:solidFill>
              </a:rPr>
              <a:t>Sistem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dapat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menampilkan</a:t>
            </a:r>
            <a:r>
              <a:rPr lang="en-US" sz="1200" b="0" dirty="0">
                <a:solidFill>
                  <a:schemeClr val="tx1"/>
                </a:solidFill>
              </a:rPr>
              <a:t> data </a:t>
            </a:r>
            <a:r>
              <a:rPr lang="en-US" sz="1200" b="0" dirty="0" err="1">
                <a:solidFill>
                  <a:schemeClr val="tx1"/>
                </a:solidFill>
              </a:rPr>
              <a:t>siswa</a:t>
            </a:r>
            <a:r>
              <a:rPr lang="en-US" sz="1200" b="0" dirty="0">
                <a:solidFill>
                  <a:schemeClr val="tx1"/>
                </a:solidFill>
              </a:rPr>
              <a:t> yang </a:t>
            </a:r>
            <a:r>
              <a:rPr lang="en-US" sz="1200" b="0" dirty="0" err="1">
                <a:solidFill>
                  <a:schemeClr val="tx1"/>
                </a:solidFill>
              </a:rPr>
              <a:t>dapat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dicetak</a:t>
            </a:r>
            <a:r>
              <a:rPr lang="en-US" sz="1200" b="0" dirty="0">
                <a:solidFill>
                  <a:schemeClr val="tx1"/>
                </a:solidFill>
              </a:rPr>
              <a:t> dan </a:t>
            </a:r>
            <a:r>
              <a:rPr lang="en-US" sz="1200" b="0" dirty="0" err="1">
                <a:solidFill>
                  <a:schemeClr val="tx1"/>
                </a:solidFill>
              </a:rPr>
              <a:t>diunduh</a:t>
            </a:r>
            <a:r>
              <a:rPr lang="en-US" sz="1200" b="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SzPct val="100000"/>
              <a:buFont typeface="+mj-lt"/>
              <a:buAutoNum type="arabicPeriod" startAt="4"/>
            </a:pPr>
            <a:endParaRPr lang="en-US" sz="1200" b="0" dirty="0">
              <a:solidFill>
                <a:schemeClr val="tx1"/>
              </a:solidFill>
            </a:endParaRPr>
          </a:p>
          <a:p>
            <a:pPr marL="228600" indent="-228600" algn="just">
              <a:buSzPct val="100000"/>
              <a:buFont typeface="+mj-lt"/>
              <a:buAutoNum type="arabicPeriod" startAt="4"/>
            </a:pPr>
            <a:endParaRPr lang="en-US" sz="1200" b="0" dirty="0">
              <a:solidFill>
                <a:schemeClr val="tx1"/>
              </a:solidFill>
            </a:endParaRPr>
          </a:p>
          <a:p>
            <a:pPr algn="just"/>
            <a:endParaRPr lang="en-ID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48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52" name="Google Shape;24352;p113"/>
          <p:cNvSpPr txBox="1">
            <a:spLocks noGrp="1"/>
          </p:cNvSpPr>
          <p:nvPr>
            <p:ph type="title"/>
          </p:nvPr>
        </p:nvSpPr>
        <p:spPr>
          <a:xfrm>
            <a:off x="2470816" y="363172"/>
            <a:ext cx="4385247" cy="431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RENCANA PENGEMBANGAN APLIKASI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C1C3F2-108C-B106-C7E4-2A6C0560537E}"/>
              </a:ext>
            </a:extLst>
          </p:cNvPr>
          <p:cNvSpPr/>
          <p:nvPr/>
        </p:nvSpPr>
        <p:spPr>
          <a:xfrm>
            <a:off x="2538374" y="3621024"/>
            <a:ext cx="4250132" cy="8558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" name="Google Shape;24352;p113">
            <a:extLst>
              <a:ext uri="{FF2B5EF4-FFF2-40B4-BE49-F238E27FC236}">
                <a16:creationId xmlns:a16="http://schemas.microsoft.com/office/drawing/2014/main" id="{FA2F81D2-6275-2A6F-EF23-AF29A6F7E2B2}"/>
              </a:ext>
            </a:extLst>
          </p:cNvPr>
          <p:cNvSpPr txBox="1">
            <a:spLocks/>
          </p:cNvSpPr>
          <p:nvPr/>
        </p:nvSpPr>
        <p:spPr>
          <a:xfrm>
            <a:off x="1536192" y="1654663"/>
            <a:ext cx="6071616" cy="378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  <a:defRPr sz="1800" b="1" i="0" u="none" strike="noStrike" cap="none">
                <a:solidFill>
                  <a:schemeClr val="accent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algn="just">
              <a:buSzPct val="100000"/>
            </a:pPr>
            <a:r>
              <a:rPr lang="en-US" sz="1200" dirty="0" err="1">
                <a:solidFill>
                  <a:schemeClr val="tx1"/>
                </a:solidFill>
              </a:rPr>
              <a:t>Metodologi</a:t>
            </a:r>
            <a:r>
              <a:rPr lang="en-US" sz="1200" dirty="0">
                <a:solidFill>
                  <a:schemeClr val="tx1"/>
                </a:solidFill>
              </a:rPr>
              <a:t> Waterfall</a:t>
            </a:r>
          </a:p>
          <a:p>
            <a:pPr algn="just">
              <a:buSzPct val="100000"/>
            </a:pPr>
            <a:endParaRPr lang="en-US" sz="1200" dirty="0">
              <a:solidFill>
                <a:schemeClr val="tx1"/>
              </a:solidFill>
            </a:endParaRPr>
          </a:p>
          <a:p>
            <a:pPr algn="just">
              <a:buSzPct val="100000"/>
            </a:pPr>
            <a:r>
              <a:rPr lang="en-ID" sz="1200" b="0" dirty="0" err="1">
                <a:solidFill>
                  <a:schemeClr val="tx1"/>
                </a:solidFill>
              </a:rPr>
              <a:t>Metode</a:t>
            </a:r>
            <a:r>
              <a:rPr lang="en-ID" sz="1200" b="0" dirty="0">
                <a:solidFill>
                  <a:schemeClr val="tx1"/>
                </a:solidFill>
              </a:rPr>
              <a:t> Waterfall </a:t>
            </a:r>
            <a:r>
              <a:rPr lang="en-ID" sz="1200" b="0" dirty="0" err="1">
                <a:solidFill>
                  <a:schemeClr val="tx1"/>
                </a:solidFill>
              </a:rPr>
              <a:t>adalah</a:t>
            </a:r>
            <a:r>
              <a:rPr lang="en-ID" sz="1200" b="0" dirty="0">
                <a:solidFill>
                  <a:schemeClr val="tx1"/>
                </a:solidFill>
              </a:rPr>
              <a:t> salah </a:t>
            </a:r>
            <a:r>
              <a:rPr lang="en-ID" sz="1200" b="0" dirty="0" err="1">
                <a:solidFill>
                  <a:schemeClr val="tx1"/>
                </a:solidFill>
              </a:rPr>
              <a:t>satu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pendekatan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dalam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pengembangan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perangkat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lunak</a:t>
            </a:r>
            <a:r>
              <a:rPr lang="en-ID" sz="1200" b="0" dirty="0">
                <a:solidFill>
                  <a:schemeClr val="tx1"/>
                </a:solidFill>
              </a:rPr>
              <a:t> yang </a:t>
            </a:r>
            <a:r>
              <a:rPr lang="en-ID" sz="1200" b="0" dirty="0" err="1">
                <a:solidFill>
                  <a:schemeClr val="tx1"/>
                </a:solidFill>
              </a:rPr>
              <a:t>bersifat</a:t>
            </a:r>
            <a:r>
              <a:rPr lang="en-ID" sz="1200" b="0" dirty="0">
                <a:solidFill>
                  <a:schemeClr val="tx1"/>
                </a:solidFill>
              </a:rPr>
              <a:t> linier dan </a:t>
            </a:r>
            <a:r>
              <a:rPr lang="en-ID" sz="1200" b="0" dirty="0" err="1">
                <a:solidFill>
                  <a:schemeClr val="tx1"/>
                </a:solidFill>
              </a:rPr>
              <a:t>berurutan</a:t>
            </a:r>
            <a:r>
              <a:rPr lang="en-ID" sz="1200" b="0" dirty="0">
                <a:solidFill>
                  <a:schemeClr val="tx1"/>
                </a:solidFill>
              </a:rPr>
              <a:t>. </a:t>
            </a:r>
            <a:r>
              <a:rPr lang="en-ID" sz="1200" b="0" dirty="0" err="1">
                <a:solidFill>
                  <a:schemeClr val="tx1"/>
                </a:solidFill>
              </a:rPr>
              <a:t>Dalam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metode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ini</a:t>
            </a:r>
            <a:r>
              <a:rPr lang="en-ID" sz="1200" b="0" dirty="0">
                <a:solidFill>
                  <a:schemeClr val="tx1"/>
                </a:solidFill>
              </a:rPr>
              <a:t>, </a:t>
            </a:r>
            <a:r>
              <a:rPr lang="en-ID" sz="1200" b="0" dirty="0" err="1">
                <a:solidFill>
                  <a:schemeClr val="tx1"/>
                </a:solidFill>
              </a:rPr>
              <a:t>setiap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tahap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pengembangan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harus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diselesaikan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sepenuhnya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sebelum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melanjutkan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ke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tahap</a:t>
            </a:r>
            <a:r>
              <a:rPr lang="en-ID" sz="1200" b="0" dirty="0">
                <a:solidFill>
                  <a:schemeClr val="tx1"/>
                </a:solidFill>
              </a:rPr>
              <a:t> </a:t>
            </a:r>
            <a:r>
              <a:rPr lang="en-ID" sz="1200" b="0" dirty="0" err="1">
                <a:solidFill>
                  <a:schemeClr val="tx1"/>
                </a:solidFill>
              </a:rPr>
              <a:t>berikutnya</a:t>
            </a:r>
            <a:r>
              <a:rPr lang="en-ID" sz="1200" b="0" dirty="0">
                <a:solidFill>
                  <a:schemeClr val="tx1"/>
                </a:solidFill>
              </a:rPr>
              <a:t>. </a:t>
            </a:r>
          </a:p>
          <a:p>
            <a:pPr marL="342900" indent="-342900" algn="just">
              <a:buSzPct val="100000"/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83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5" name="Google Shape;11425;p53"/>
          <p:cNvSpPr txBox="1">
            <a:spLocks noGrp="1"/>
          </p:cNvSpPr>
          <p:nvPr>
            <p:ph type="title"/>
          </p:nvPr>
        </p:nvSpPr>
        <p:spPr>
          <a:xfrm>
            <a:off x="3064152" y="173319"/>
            <a:ext cx="3015696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DIAGRAM ALUR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71CBE9-D696-A00B-F597-AE82551F13B8}"/>
              </a:ext>
            </a:extLst>
          </p:cNvPr>
          <p:cNvSpPr txBox="1"/>
          <p:nvPr/>
        </p:nvSpPr>
        <p:spPr>
          <a:xfrm>
            <a:off x="3634507" y="3836491"/>
            <a:ext cx="163975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Gambar 2. </a:t>
            </a:r>
            <a:r>
              <a:rPr lang="en-US" sz="7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Usecase</a:t>
            </a:r>
            <a:r>
              <a:rPr lang="en-US" sz="7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Diagram</a:t>
            </a:r>
            <a:endParaRPr lang="en-ID" sz="7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B03643C8-D89B-98FB-9D09-372C3A583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375" y="982640"/>
            <a:ext cx="7699200" cy="3484200"/>
          </a:xfrm>
        </p:spPr>
        <p:txBody>
          <a:bodyPr/>
          <a:lstStyle/>
          <a:p>
            <a:pPr marL="165100" indent="0" algn="just">
              <a:buNone/>
            </a:pPr>
            <a:endParaRPr lang="en-ID" dirty="0">
              <a:solidFill>
                <a:schemeClr val="tx1"/>
              </a:solidFill>
            </a:endParaRPr>
          </a:p>
          <a:p>
            <a:pPr marL="165100" indent="0" algn="just">
              <a:buNone/>
            </a:pP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5FA902-806D-9DA5-9D87-F29967147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670" y="676660"/>
            <a:ext cx="4523423" cy="301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882"/>
      </p:ext>
    </p:extLst>
  </p:cSld>
  <p:clrMapOvr>
    <a:masterClrMapping/>
  </p:clrMapOvr>
</p:sld>
</file>

<file path=ppt/theme/theme1.xml><?xml version="1.0" encoding="utf-8"?>
<a:theme xmlns:a="http://schemas.openxmlformats.org/drawingml/2006/main" name="Construction Project Proposal X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5AC77"/>
      </a:accent1>
      <a:accent2>
        <a:srgbClr val="3F4D53"/>
      </a:accent2>
      <a:accent3>
        <a:srgbClr val="FFFFFF"/>
      </a:accent3>
      <a:accent4>
        <a:srgbClr val="F3F3F3"/>
      </a:accent4>
      <a:accent5>
        <a:srgbClr val="D69D68"/>
      </a:accent5>
      <a:accent6>
        <a:srgbClr val="45565D"/>
      </a:accent6>
      <a:hlink>
        <a:srgbClr val="3F4D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3496</TotalTime>
  <Words>666</Words>
  <Application>Microsoft Office PowerPoint</Application>
  <PresentationFormat>On-screen Show (16:9)</PresentationFormat>
  <Paragraphs>75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Poppins</vt:lpstr>
      <vt:lpstr>Wingdings</vt:lpstr>
      <vt:lpstr>Palatino Linotype</vt:lpstr>
      <vt:lpstr>Poppins Light</vt:lpstr>
      <vt:lpstr>Arial</vt:lpstr>
      <vt:lpstr>Poppins Bold</vt:lpstr>
      <vt:lpstr>Poppins SemiBold</vt:lpstr>
      <vt:lpstr>Construction Project Proposal XL</vt:lpstr>
      <vt:lpstr>PERENCANAAN SISTEM INFORMASI ABSENSI SISWA  SD 11 FENA FAFAN</vt:lpstr>
      <vt:lpstr>PENGANTAR APLIKASI</vt:lpstr>
      <vt:lpstr>01.</vt:lpstr>
      <vt:lpstr>DESKRIPSI SINGKAT APLIKASI</vt:lpstr>
      <vt:lpstr>FITUR UTAMA</vt:lpstr>
      <vt:lpstr>MANFAAT APLIKASI</vt:lpstr>
      <vt:lpstr>KEBUTUHAN FUNGSIONAL</vt:lpstr>
      <vt:lpstr>RENCANA PENGEMBANGAN APLIKASI</vt:lpstr>
      <vt:lpstr>DIAGRAM ALUR</vt:lpstr>
      <vt:lpstr>DIAGRAM ALUR</vt:lpstr>
      <vt:lpstr>DIAGRAM ALUR</vt:lpstr>
      <vt:lpstr>DIAGRAM ALUR</vt:lpstr>
      <vt:lpstr>DESAIN ANTARMUKA</vt:lpstr>
      <vt:lpstr>DESAIN ANTARMUKA</vt:lpstr>
      <vt:lpstr>METODE PENGUJIAN</vt:lpstr>
      <vt:lpstr>HASIL PENGUJIAN</vt:lpstr>
      <vt:lpstr>TERIMA KASIH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PENGELOLAAN DATA PENDUDUK DAN PENGARSIPAN SURAT DUSUN PARIGI BERBASIS WEB</dc:title>
  <dc:creator>taslim</dc:creator>
  <cp:lastModifiedBy>taslim.moh11@gmail.com</cp:lastModifiedBy>
  <cp:revision>48</cp:revision>
  <dcterms:modified xsi:type="dcterms:W3CDTF">2025-07-17T09:28:39Z</dcterms:modified>
</cp:coreProperties>
</file>