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3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0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25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8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26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3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65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97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9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A343-F9EC-459D-9E96-220DB3B113F2}" type="datetimeFigureOut">
              <a:rPr lang="en-SG" smtClean="0"/>
              <a:t>19/8/2020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180-0F44-44B5-910F-C88EBDDA29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2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4712" y="685971"/>
            <a:ext cx="18786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Home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34129" y="3402677"/>
            <a:ext cx="18786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Menu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94712" y="3402677"/>
            <a:ext cx="18786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Music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5295" y="3402677"/>
            <a:ext cx="18786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>
          <a:xfrm rot="16200000" flipH="1">
            <a:off x="7113188" y="921232"/>
            <a:ext cx="1802306" cy="3160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3952606" y="921233"/>
            <a:ext cx="1802306" cy="3160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6434050" y="1600371"/>
            <a:ext cx="0" cy="180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9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#THEOPHILUS KWEK SIEW SIEN#</dc:creator>
  <cp:lastModifiedBy>#THEOPHILUS KWEK SIEW SIEN#</cp:lastModifiedBy>
  <cp:revision>1</cp:revision>
  <dcterms:created xsi:type="dcterms:W3CDTF">2020-08-19T04:20:02Z</dcterms:created>
  <dcterms:modified xsi:type="dcterms:W3CDTF">2020-08-19T04:20:28Z</dcterms:modified>
</cp:coreProperties>
</file>