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57" r:id="rId4"/>
    <p:sldId id="26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1/5/2017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1/5/2017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182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240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482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5340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668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922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51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217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993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2017/1/5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1/5/2017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946" y="2962141"/>
            <a:ext cx="11397803" cy="9782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基于</a:t>
            </a:r>
            <a:r>
              <a:rPr lang="en-US" altLang="zh-CN" sz="4800" dirty="0" err="1" smtClean="0"/>
              <a:t>SpringCloud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的</a:t>
            </a:r>
            <a:r>
              <a:rPr lang="en-US" altLang="zh-CN" sz="4800" dirty="0" err="1" smtClean="0"/>
              <a:t>MicroService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实现</a:t>
            </a:r>
            <a:endParaRPr 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1018" y="5422006"/>
            <a:ext cx="2376634" cy="10045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秦天杰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20161223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66" y="51187"/>
            <a:ext cx="9601200" cy="1142385"/>
          </a:xfrm>
        </p:spPr>
        <p:txBody>
          <a:bodyPr/>
          <a:lstStyle/>
          <a:p>
            <a:r>
              <a:rPr lang="zh-CN" altLang="en-US" dirty="0" smtClean="0"/>
              <a:t>断路器 </a:t>
            </a:r>
            <a:r>
              <a:rPr lang="en-US" altLang="zh-CN" dirty="0" smtClean="0"/>
              <a:t>– Circuit Breaker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6" y="1193572"/>
            <a:ext cx="6424370" cy="469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71" y="1288822"/>
            <a:ext cx="4886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535" y="185293"/>
            <a:ext cx="9601200" cy="643382"/>
          </a:xfrm>
        </p:spPr>
        <p:txBody>
          <a:bodyPr/>
          <a:lstStyle/>
          <a:p>
            <a:r>
              <a:rPr lang="zh-CN" altLang="en-US" dirty="0" smtClean="0"/>
              <a:t>配置中心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Config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83" y="828675"/>
            <a:ext cx="84772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539" y="108488"/>
            <a:ext cx="9601200" cy="736372"/>
          </a:xfrm>
        </p:spPr>
        <p:txBody>
          <a:bodyPr/>
          <a:lstStyle/>
          <a:p>
            <a:r>
              <a:rPr lang="zh-CN" altLang="en-US" dirty="0" smtClean="0"/>
              <a:t>负载均衡 </a:t>
            </a:r>
            <a:r>
              <a:rPr lang="en-US" altLang="zh-CN" dirty="0" smtClean="0"/>
              <a:t>- Ribbon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7" y="1428105"/>
            <a:ext cx="3724275" cy="209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99" y="1366353"/>
            <a:ext cx="3448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539" y="108488"/>
            <a:ext cx="9601200" cy="736372"/>
          </a:xfrm>
        </p:spPr>
        <p:txBody>
          <a:bodyPr/>
          <a:lstStyle/>
          <a:p>
            <a:r>
              <a:rPr lang="zh-CN" altLang="en-US" dirty="0" smtClean="0"/>
              <a:t>更多组件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21410" y="1898542"/>
            <a:ext cx="287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Cloud Bus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Cloud </a:t>
            </a:r>
            <a:r>
              <a:rPr lang="en-US" altLang="zh-CN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Secuirty</a:t>
            </a:r>
            <a:endPara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Cloud Data </a:t>
            </a:r>
          </a:p>
          <a:p>
            <a:endParaRPr lang="en-US" altLang="zh-C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539" y="108488"/>
            <a:ext cx="9601200" cy="736372"/>
          </a:xfrm>
        </p:spPr>
        <p:txBody>
          <a:bodyPr/>
          <a:lstStyle/>
          <a:p>
            <a:r>
              <a:rPr lang="zh-CN" altLang="en-US" dirty="0" smtClean="0"/>
              <a:t>微服务比较</a:t>
            </a:r>
            <a:endParaRPr 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91666"/>
              </p:ext>
            </p:extLst>
          </p:nvPr>
        </p:nvGraphicFramePr>
        <p:xfrm>
          <a:off x="1915740" y="1424839"/>
          <a:ext cx="8127999" cy="341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SpringCloud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Dubbo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协议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REST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RPC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需学习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anno </a:t>
                      </a:r>
                      <a:r>
                        <a:rPr lang="zh-CN" altLang="en-US" baseline="0" dirty="0" smtClean="0"/>
                        <a:t>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阿里、当当等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建议：</a:t>
                      </a:r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dirty="0" smtClean="0"/>
                        <a:t>性能要求高用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dubbo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走</a:t>
                      </a:r>
                      <a:r>
                        <a:rPr lang="en-US" altLang="zh-CN" baseline="0" dirty="0" smtClean="0"/>
                        <a:t> RPC </a:t>
                      </a:r>
                      <a:r>
                        <a:rPr lang="zh-CN" altLang="en-US" baseline="0" dirty="0" smtClean="0"/>
                        <a:t>协议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后期维护工具全走 </a:t>
                      </a:r>
                      <a:r>
                        <a:rPr lang="en-US" altLang="zh-CN" baseline="0" dirty="0" err="1" smtClean="0"/>
                        <a:t>SpringCloud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持续性发展，走 </a:t>
                      </a:r>
                      <a:r>
                        <a:rPr lang="en-US" altLang="zh-CN" baseline="0" dirty="0" err="1" smtClean="0"/>
                        <a:t>SpringCloud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理想： </a:t>
                      </a:r>
                      <a:r>
                        <a:rPr lang="en-US" altLang="zh-CN" baseline="0" dirty="0" err="1" smtClean="0"/>
                        <a:t>SpringCloud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提供 </a:t>
                      </a:r>
                      <a:r>
                        <a:rPr lang="en-US" altLang="zh-CN" baseline="0" dirty="0" smtClean="0"/>
                        <a:t>RPC </a:t>
                      </a:r>
                      <a:r>
                        <a:rPr lang="zh-CN" altLang="en-US" baseline="0" dirty="0" smtClean="0"/>
                        <a:t>协议，目前无</a:t>
                      </a:r>
                      <a:endParaRPr lang="zh-CN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093" y="130366"/>
            <a:ext cx="9601200" cy="1142385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90093" y="1585987"/>
            <a:ext cx="3509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 Java </a:t>
            </a:r>
            <a:r>
              <a:rPr lang="en-US" altLang="zh-CN" sz="3200" dirty="0"/>
              <a:t>Web </a:t>
            </a:r>
            <a:r>
              <a:rPr lang="zh-CN" altLang="en-US" sz="3200" dirty="0"/>
              <a:t>简介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90093" y="2483998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 </a:t>
            </a:r>
            <a:r>
              <a:rPr lang="en-US" altLang="zh-CN" sz="3200" dirty="0" err="1"/>
              <a:t>SpringBoot</a:t>
            </a:r>
            <a:r>
              <a:rPr lang="en-US" altLang="zh-CN" sz="3200" dirty="0"/>
              <a:t> </a:t>
            </a:r>
            <a:r>
              <a:rPr lang="zh-CN" altLang="en-US" sz="3200" dirty="0"/>
              <a:t>简介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90093" y="3268828"/>
            <a:ext cx="818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SpringCloud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实现 </a:t>
            </a:r>
            <a:r>
              <a:rPr lang="en-US" altLang="zh-CN" sz="3200" dirty="0" err="1"/>
              <a:t>MicroService</a:t>
            </a:r>
            <a:r>
              <a:rPr lang="en-US" altLang="zh-CN" sz="3200" dirty="0"/>
              <a:t> </a:t>
            </a:r>
            <a:r>
              <a:rPr lang="zh-CN" altLang="en-US" sz="3200" dirty="0"/>
              <a:t>代码</a:t>
            </a:r>
            <a:r>
              <a:rPr lang="zh-CN" altLang="en-US" sz="3200" dirty="0" smtClean="0"/>
              <a:t>演示</a:t>
            </a:r>
            <a:endParaRPr lang="zh-CN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90093" y="4099824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 </a:t>
            </a:r>
            <a:r>
              <a:rPr lang="zh-CN" altLang="en-US" sz="3200" dirty="0"/>
              <a:t>微</a:t>
            </a:r>
            <a:r>
              <a:rPr lang="zh-CN" altLang="en-US" sz="3200" dirty="0" smtClean="0"/>
              <a:t>服务比较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总结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4862" y="3644723"/>
            <a:ext cx="7418231" cy="9272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30321" y="3863662"/>
            <a:ext cx="1687133" cy="5280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/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145627" y="3863662"/>
            <a:ext cx="1687133" cy="5280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730321" y="5022763"/>
            <a:ext cx="1571223" cy="631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11" name="云形 10"/>
          <p:cNvSpPr/>
          <p:nvPr/>
        </p:nvSpPr>
        <p:spPr>
          <a:xfrm>
            <a:off x="7145627" y="5003442"/>
            <a:ext cx="1944710" cy="74053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2" name="矩形 11"/>
          <p:cNvSpPr/>
          <p:nvPr/>
        </p:nvSpPr>
        <p:spPr>
          <a:xfrm>
            <a:off x="2730321" y="2343955"/>
            <a:ext cx="1828800" cy="54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Web Project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5097" y="2723884"/>
            <a:ext cx="1468192" cy="540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255097" y="2182971"/>
            <a:ext cx="1468192" cy="54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Web Project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30320" y="882202"/>
            <a:ext cx="1687133" cy="540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键盘、信号、定时器等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55097" y="830689"/>
            <a:ext cx="1468192" cy="540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73886" y="1423115"/>
            <a:ext cx="0" cy="920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15932" y="2884868"/>
            <a:ext cx="0" cy="75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9" idx="0"/>
          </p:cNvCxnSpPr>
          <p:nvPr/>
        </p:nvCxnSpPr>
        <p:spPr>
          <a:xfrm>
            <a:off x="3515932" y="4572001"/>
            <a:ext cx="1" cy="450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  <a:endCxn id="14" idx="0"/>
          </p:cNvCxnSpPr>
          <p:nvPr/>
        </p:nvCxnSpPr>
        <p:spPr>
          <a:xfrm>
            <a:off x="7989193" y="1371602"/>
            <a:ext cx="0" cy="811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>
            <a:off x="7989193" y="3264797"/>
            <a:ext cx="0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989193" y="4572001"/>
            <a:ext cx="0" cy="43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2276" y="122347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Java 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项目简介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8832760" y="1883535"/>
            <a:ext cx="336997" cy="141989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08684" y="183815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WEB-INF/web.xml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4153" y="2570068"/>
            <a:ext cx="170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WebServlet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WebFilter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54328" y="88526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</a:rPr>
              <a:t>SpringBoot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使用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829" y="740926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、创建项目   </a:t>
            </a:r>
            <a:r>
              <a:rPr lang="en-US" altLang="zh-CN" sz="2800" dirty="0" smtClean="0"/>
              <a:t>start.spring.io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506829" y="1517301"/>
            <a:ext cx="8057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@Configuration + @Bean </a:t>
            </a:r>
            <a:r>
              <a:rPr lang="zh-CN" altLang="en-US" sz="2800" dirty="0" smtClean="0"/>
              <a:t>代替 </a:t>
            </a:r>
            <a:r>
              <a:rPr lang="en-US" altLang="zh-CN" sz="2800" dirty="0" smtClean="0"/>
              <a:t>xml bean </a:t>
            </a:r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@</a:t>
            </a:r>
            <a:r>
              <a:rPr lang="en-US" altLang="zh-CN" sz="2800" dirty="0" err="1" smtClean="0"/>
              <a:t>ImportResource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引入 </a:t>
            </a:r>
            <a:r>
              <a:rPr lang="en-US" altLang="zh-CN" sz="2800" dirty="0" smtClean="0"/>
              <a:t>xml bean </a:t>
            </a:r>
            <a:r>
              <a:rPr lang="zh-CN" altLang="en-US" sz="2800" dirty="0" smtClean="0"/>
              <a:t>定义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506829" y="2862216"/>
            <a:ext cx="955101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ConditionalXXX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实现根据条件自动实例化 </a:t>
            </a:r>
            <a:r>
              <a:rPr lang="en-US" altLang="zh-CN" sz="2800" dirty="0" smtClean="0"/>
              <a:t>Object. </a:t>
            </a: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@</a:t>
            </a:r>
            <a:r>
              <a:rPr lang="en-US" altLang="zh-CN" dirty="0" err="1">
                <a:solidFill>
                  <a:srgbClr val="0070C0"/>
                </a:solidFill>
              </a:rPr>
              <a:t>ConditionalOnProperty</a:t>
            </a:r>
            <a:r>
              <a:rPr lang="en-US" altLang="zh-CN" dirty="0">
                <a:solidFill>
                  <a:srgbClr val="0070C0"/>
                </a:solidFill>
              </a:rPr>
              <a:t>(prefix = "</a:t>
            </a:r>
            <a:r>
              <a:rPr lang="en-US" altLang="zh-CN" dirty="0" err="1">
                <a:solidFill>
                  <a:srgbClr val="0070C0"/>
                </a:solidFill>
              </a:rPr>
              <a:t>ddrpc</a:t>
            </a:r>
            <a:r>
              <a:rPr lang="en-US" altLang="zh-CN" dirty="0">
                <a:solidFill>
                  <a:srgbClr val="0070C0"/>
                </a:solidFill>
              </a:rPr>
              <a:t>", name = "enabled",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			</a:t>
            </a:r>
            <a:r>
              <a:rPr lang="en-US" altLang="zh-CN" dirty="0" err="1" smtClean="0">
                <a:solidFill>
                  <a:srgbClr val="0070C0"/>
                </a:solidFill>
              </a:rPr>
              <a:t>havingValue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"true", </a:t>
            </a:r>
            <a:r>
              <a:rPr lang="en-US" altLang="zh-CN" dirty="0" err="1">
                <a:solidFill>
                  <a:srgbClr val="0070C0"/>
                </a:solidFill>
              </a:rPr>
              <a:t>matchIfMissing</a:t>
            </a:r>
            <a:r>
              <a:rPr lang="en-US" altLang="zh-CN" dirty="0">
                <a:solidFill>
                  <a:srgbClr val="0070C0"/>
                </a:solidFill>
              </a:rPr>
              <a:t> = true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	public class XXXX {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		….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	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06829" y="5330516"/>
            <a:ext cx="928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内</a:t>
            </a:r>
            <a:r>
              <a:rPr lang="zh-CN" altLang="en-US" sz="2800" dirty="0" smtClean="0"/>
              <a:t>嵌 </a:t>
            </a:r>
            <a:r>
              <a:rPr lang="en-US" altLang="zh-CN" sz="2800" dirty="0" smtClean="0"/>
              <a:t>servlet </a:t>
            </a:r>
            <a:r>
              <a:rPr lang="zh-CN" altLang="en-US" sz="2800" dirty="0" smtClean="0"/>
              <a:t>容器， </a:t>
            </a:r>
            <a:r>
              <a:rPr lang="en-US" altLang="zh-CN" sz="2800" dirty="0" smtClean="0"/>
              <a:t>main </a:t>
            </a:r>
            <a:r>
              <a:rPr lang="zh-CN" altLang="en-US" sz="2800" dirty="0" smtClean="0"/>
              <a:t>函数启动，可执行 </a:t>
            </a:r>
            <a:r>
              <a:rPr lang="en-US" altLang="zh-CN" sz="2800" dirty="0" smtClean="0"/>
              <a:t>jar/war </a:t>
            </a:r>
            <a:r>
              <a:rPr lang="zh-CN" altLang="en-US" sz="2800" dirty="0" smtClean="0"/>
              <a:t>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172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1695027" y="3281377"/>
            <a:ext cx="7729214" cy="1329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Provider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95027" y="1840553"/>
            <a:ext cx="7758066" cy="106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Consumer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4328" y="8852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</a:rPr>
              <a:t>SpringCloud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54328" y="1133341"/>
            <a:ext cx="10352185" cy="425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r>
              <a:rPr lang="en-US" altLang="zh-CN" dirty="0" smtClean="0"/>
              <a:t>                                                     </a:t>
            </a:r>
            <a:r>
              <a:rPr lang="en-US" altLang="zh-CN" dirty="0" err="1" smtClean="0"/>
              <a:t>Zuul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48979" y="2117000"/>
            <a:ext cx="1468191" cy="5409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00855" y="2054857"/>
            <a:ext cx="1468191" cy="5409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6290" y="2079939"/>
            <a:ext cx="1468191" cy="5409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APPn</a:t>
            </a:r>
            <a:endParaRPr lang="en-US" altLang="zh-CN" dirty="0" smtClean="0"/>
          </a:p>
        </p:txBody>
      </p:sp>
      <p:sp>
        <p:nvSpPr>
          <p:cNvPr id="5" name="流程图: 多文档 4"/>
          <p:cNvSpPr/>
          <p:nvPr/>
        </p:nvSpPr>
        <p:spPr>
          <a:xfrm>
            <a:off x="2948979" y="3653445"/>
            <a:ext cx="1352281" cy="758952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Biz1</a:t>
            </a:r>
          </a:p>
        </p:txBody>
      </p:sp>
      <p:sp>
        <p:nvSpPr>
          <p:cNvPr id="19" name="流程图: 多文档 18"/>
          <p:cNvSpPr/>
          <p:nvPr/>
        </p:nvSpPr>
        <p:spPr>
          <a:xfrm>
            <a:off x="4872353" y="3621576"/>
            <a:ext cx="1352281" cy="758952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Biz2</a:t>
            </a:r>
          </a:p>
        </p:txBody>
      </p:sp>
      <p:sp>
        <p:nvSpPr>
          <p:cNvPr id="20" name="流程图: 多文档 19"/>
          <p:cNvSpPr/>
          <p:nvPr/>
        </p:nvSpPr>
        <p:spPr>
          <a:xfrm>
            <a:off x="7361606" y="3663589"/>
            <a:ext cx="1352281" cy="758952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Bizm</a:t>
            </a:r>
            <a:endParaRPr lang="en-US" altLang="zh-CN" dirty="0" smtClean="0"/>
          </a:p>
        </p:txBody>
      </p:sp>
      <p:sp>
        <p:nvSpPr>
          <p:cNvPr id="6" name="圆柱形 5"/>
          <p:cNvSpPr/>
          <p:nvPr/>
        </p:nvSpPr>
        <p:spPr>
          <a:xfrm>
            <a:off x="10239447" y="3348058"/>
            <a:ext cx="914400" cy="90152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460139" y="2620850"/>
            <a:ext cx="914400" cy="90152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</a:t>
            </a:r>
            <a:endParaRPr lang="zh-CN" altLang="en-US" dirty="0"/>
          </a:p>
        </p:txBody>
      </p:sp>
      <p:sp>
        <p:nvSpPr>
          <p:cNvPr id="24" name="流程图: 多文档 23"/>
          <p:cNvSpPr/>
          <p:nvPr/>
        </p:nvSpPr>
        <p:spPr>
          <a:xfrm>
            <a:off x="3473258" y="4868665"/>
            <a:ext cx="1352281" cy="75895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26" name="流程图: 多文档 25"/>
          <p:cNvSpPr/>
          <p:nvPr/>
        </p:nvSpPr>
        <p:spPr>
          <a:xfrm>
            <a:off x="6034009" y="4868665"/>
            <a:ext cx="1352281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83074" y="1533262"/>
            <a:ext cx="0" cy="521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476995" y="1558344"/>
            <a:ext cx="0" cy="521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3" idx="0"/>
          </p:cNvCxnSpPr>
          <p:nvPr/>
        </p:nvCxnSpPr>
        <p:spPr>
          <a:xfrm>
            <a:off x="8120385" y="1558344"/>
            <a:ext cx="1" cy="521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893430" y="611746"/>
            <a:ext cx="0" cy="52159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462506" y="611746"/>
            <a:ext cx="0" cy="52159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96353" y="611746"/>
            <a:ext cx="0" cy="52159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252929" y="592427"/>
            <a:ext cx="0" cy="52159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726742" y="592427"/>
            <a:ext cx="0" cy="52159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" idx="2"/>
          </p:cNvCxnSpPr>
          <p:nvPr/>
        </p:nvCxnSpPr>
        <p:spPr>
          <a:xfrm>
            <a:off x="3683075" y="2657912"/>
            <a:ext cx="2036753" cy="901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2"/>
          </p:cNvCxnSpPr>
          <p:nvPr/>
        </p:nvCxnSpPr>
        <p:spPr>
          <a:xfrm>
            <a:off x="3683075" y="2657912"/>
            <a:ext cx="4445103" cy="901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59634" y="2677551"/>
            <a:ext cx="0" cy="844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473258" y="2762068"/>
            <a:ext cx="4647127" cy="760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20385" y="2762068"/>
            <a:ext cx="0" cy="760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473258" y="4422541"/>
            <a:ext cx="465785" cy="355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431663" y="4443888"/>
            <a:ext cx="810038" cy="33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728670" y="4422541"/>
            <a:ext cx="424466" cy="446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1374539" y="2446986"/>
            <a:ext cx="183805" cy="17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1374539" y="3522371"/>
            <a:ext cx="209817" cy="14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521779" y="2446986"/>
            <a:ext cx="636242" cy="96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9589776" y="4032921"/>
            <a:ext cx="531213" cy="10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云形 77"/>
          <p:cNvSpPr/>
          <p:nvPr/>
        </p:nvSpPr>
        <p:spPr>
          <a:xfrm>
            <a:off x="460139" y="2009106"/>
            <a:ext cx="914400" cy="373487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22" idx="1"/>
            <a:endCxn id="78" idx="1"/>
          </p:cNvCxnSpPr>
          <p:nvPr/>
        </p:nvCxnSpPr>
        <p:spPr>
          <a:xfrm flipV="1">
            <a:off x="917339" y="2382195"/>
            <a:ext cx="0" cy="2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6787" y="3663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配置中心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120989" y="43212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注册</a:t>
            </a:r>
            <a:r>
              <a:rPr lang="zh-CN" altLang="en-US" b="1" dirty="0" smtClean="0">
                <a:solidFill>
                  <a:srgbClr val="FF0000"/>
                </a:solidFill>
              </a:rPr>
              <a:t>中心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534783" y="5753120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Consumer</a:t>
            </a:r>
            <a:r>
              <a:rPr lang="zh-CN" altLang="en-US" dirty="0" smtClean="0">
                <a:solidFill>
                  <a:srgbClr val="FF0000"/>
                </a:solidFill>
              </a:rPr>
              <a:t> 包括：</a:t>
            </a:r>
            <a:r>
              <a:rPr lang="zh-CN" altLang="en-US" dirty="0">
                <a:solidFill>
                  <a:srgbClr val="FF0000"/>
                </a:solidFill>
              </a:rPr>
              <a:t>负载</a:t>
            </a:r>
            <a:r>
              <a:rPr lang="zh-CN" altLang="en-US" dirty="0" smtClean="0">
                <a:solidFill>
                  <a:srgbClr val="FF0000"/>
                </a:solidFill>
              </a:rPr>
              <a:t>均衡</a:t>
            </a:r>
            <a:r>
              <a:rPr lang="en-US" altLang="zh-CN" dirty="0" smtClean="0">
                <a:solidFill>
                  <a:srgbClr val="FF0000"/>
                </a:solidFill>
              </a:rPr>
              <a:t>(Ribbon)</a:t>
            </a:r>
            <a:r>
              <a:rPr lang="zh-CN" altLang="en-US" dirty="0" smtClean="0">
                <a:solidFill>
                  <a:srgbClr val="FF0000"/>
                </a:solidFill>
              </a:rPr>
              <a:t>、断路器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Hystrix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、错误重试等机制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6" name="五边形 85"/>
          <p:cNvSpPr/>
          <p:nvPr/>
        </p:nvSpPr>
        <p:spPr>
          <a:xfrm>
            <a:off x="10228001" y="2016890"/>
            <a:ext cx="978408" cy="48463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Sleuth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0106285" y="259809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分布式跟踪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9589776" y="2259206"/>
            <a:ext cx="531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589776" y="2501522"/>
            <a:ext cx="531213" cy="129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9662910" y="1641021"/>
            <a:ext cx="420839" cy="36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66" y="51187"/>
            <a:ext cx="9601200" cy="1142385"/>
          </a:xfrm>
        </p:spPr>
        <p:txBody>
          <a:bodyPr/>
          <a:lstStyle/>
          <a:p>
            <a:r>
              <a:rPr lang="zh-CN" altLang="en-US" dirty="0" smtClean="0"/>
              <a:t>代码目录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06" y="1438598"/>
            <a:ext cx="6918621" cy="35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66" y="51187"/>
            <a:ext cx="9601200" cy="1142385"/>
          </a:xfrm>
        </p:spPr>
        <p:txBody>
          <a:bodyPr/>
          <a:lstStyle/>
          <a:p>
            <a:r>
              <a:rPr lang="zh-CN" altLang="en-US" dirty="0" smtClean="0"/>
              <a:t>注册中心 </a:t>
            </a:r>
            <a:r>
              <a:rPr lang="en-US" altLang="zh-CN" dirty="0" smtClean="0"/>
              <a:t>-Eureka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8" y="1193572"/>
            <a:ext cx="10115257" cy="49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66" y="51187"/>
            <a:ext cx="9601200" cy="1142385"/>
          </a:xfrm>
        </p:spPr>
        <p:txBody>
          <a:bodyPr/>
          <a:lstStyle/>
          <a:p>
            <a:r>
              <a:rPr lang="zh-CN" altLang="en-US" dirty="0" smtClean="0"/>
              <a:t>配置中心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Config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7" y="1193572"/>
            <a:ext cx="7904135" cy="48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66" y="51187"/>
            <a:ext cx="9601200" cy="1142385"/>
          </a:xfrm>
        </p:spPr>
        <p:txBody>
          <a:bodyPr/>
          <a:lstStyle/>
          <a:p>
            <a:r>
              <a:rPr lang="zh-CN" altLang="en-US" dirty="0" smtClean="0"/>
              <a:t>分布式追踪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Sleath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6" y="1464589"/>
            <a:ext cx="107201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265</Words>
  <Application>Microsoft Office PowerPoint</Application>
  <PresentationFormat>宽屏</PresentationFormat>
  <Paragraphs>105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幼圆</vt:lpstr>
      <vt:lpstr>Arial</vt:lpstr>
      <vt:lpstr>Wingdings</vt:lpstr>
      <vt:lpstr>Diamond Grid 16x9</vt:lpstr>
      <vt:lpstr>基于SpringCloud 的MicroService 实现</vt:lpstr>
      <vt:lpstr>目录</vt:lpstr>
      <vt:lpstr>PowerPoint 演示文稿</vt:lpstr>
      <vt:lpstr>PowerPoint 演示文稿</vt:lpstr>
      <vt:lpstr>PowerPoint 演示文稿</vt:lpstr>
      <vt:lpstr>代码目录</vt:lpstr>
      <vt:lpstr>注册中心 -Eureka</vt:lpstr>
      <vt:lpstr>配置中心 - Config</vt:lpstr>
      <vt:lpstr>分布式追踪 - Sleath</vt:lpstr>
      <vt:lpstr>断路器 – Circuit Breaker</vt:lpstr>
      <vt:lpstr>配置中心 - Config</vt:lpstr>
      <vt:lpstr>负载均衡 - Ribbon</vt:lpstr>
      <vt:lpstr>更多组件</vt:lpstr>
      <vt:lpstr>微服务比较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2016-12-22T15:02:56Z</dcterms:created>
  <dcterms:modified xsi:type="dcterms:W3CDTF">2017-01-05T11:02:05Z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