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23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6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3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1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78BA-BEAA-4A2C-A5B6-A43F9D7661B9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65C-3E3A-411B-BBBC-1DA6B464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E35235-5EB3-4C1C-9102-F0C7AEFFF928}"/>
              </a:ext>
            </a:extLst>
          </p:cNvPr>
          <p:cNvSpPr/>
          <p:nvPr/>
        </p:nvSpPr>
        <p:spPr>
          <a:xfrm>
            <a:off x="5267566" y="8436635"/>
            <a:ext cx="6901132" cy="4399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0" dirty="0"/>
              <a:t>天顶轨迹图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007E20-7164-4C9F-AAA0-BCF159A3E8C9}"/>
              </a:ext>
            </a:extLst>
          </p:cNvPr>
          <p:cNvSpPr/>
          <p:nvPr/>
        </p:nvSpPr>
        <p:spPr>
          <a:xfrm>
            <a:off x="16579970" y="7988062"/>
            <a:ext cx="6901132" cy="4399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0" dirty="0"/>
              <a:t>星下轨迹图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942535-5F9B-4989-8F5D-6040DA575F82}"/>
              </a:ext>
            </a:extLst>
          </p:cNvPr>
          <p:cNvSpPr/>
          <p:nvPr/>
        </p:nvSpPr>
        <p:spPr>
          <a:xfrm>
            <a:off x="15855351" y="14647654"/>
            <a:ext cx="7625751" cy="4399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DOP</a:t>
            </a:r>
            <a:r>
              <a:rPr lang="zh-CN" altLang="en-US" sz="8000" dirty="0"/>
              <a:t>值变化曲线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F76D1B-1A63-4C96-9226-6E4AAB659719}"/>
              </a:ext>
            </a:extLst>
          </p:cNvPr>
          <p:cNvSpPr/>
          <p:nvPr/>
        </p:nvSpPr>
        <p:spPr>
          <a:xfrm>
            <a:off x="3692107" y="14647654"/>
            <a:ext cx="6901132" cy="4399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0" dirty="0"/>
              <a:t>卫星轨迹图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653DB1A-D803-466C-8EA2-A42F6C6BF2FC}"/>
              </a:ext>
            </a:extLst>
          </p:cNvPr>
          <p:cNvSpPr/>
          <p:nvPr/>
        </p:nvSpPr>
        <p:spPr>
          <a:xfrm>
            <a:off x="2213814" y="1431986"/>
            <a:ext cx="13641537" cy="12422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0" dirty="0"/>
              <a:t>文件位置输入框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2B112E-2599-45E0-BE33-D899E14A7927}"/>
              </a:ext>
            </a:extLst>
          </p:cNvPr>
          <p:cNvSpPr/>
          <p:nvPr/>
        </p:nvSpPr>
        <p:spPr>
          <a:xfrm>
            <a:off x="16119596" y="1431986"/>
            <a:ext cx="6343590" cy="12422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读入文件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119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20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昕达</dc:creator>
  <cp:lastModifiedBy>李 昕达</cp:lastModifiedBy>
  <cp:revision>3</cp:revision>
  <dcterms:created xsi:type="dcterms:W3CDTF">2022-07-13T09:07:11Z</dcterms:created>
  <dcterms:modified xsi:type="dcterms:W3CDTF">2022-07-17T07:18:26Z</dcterms:modified>
</cp:coreProperties>
</file>