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85" r:id="rId5"/>
    <p:sldId id="262" r:id="rId6"/>
    <p:sldId id="260" r:id="rId7"/>
    <p:sldId id="265" r:id="rId8"/>
    <p:sldId id="286" r:id="rId9"/>
    <p:sldId id="258" r:id="rId10"/>
    <p:sldId id="264" r:id="rId11"/>
    <p:sldId id="284" r:id="rId12"/>
    <p:sldId id="273" r:id="rId13"/>
    <p:sldId id="283" r:id="rId14"/>
    <p:sldId id="276" r:id="rId1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7:39.39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7:39.95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7:40.40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8:17.458"/>
    </inkml:context>
    <inkml:brush xml:id="br0">
      <inkml:brushProperty name="width" value="0.05" units="cm"/>
      <inkml:brushProperty name="height" value="0.05" units="cm"/>
    </inkml:brush>
  </inkml:definitions>
  <inkml:trace contextRef="#ctx0" brushRef="#br0">0 0 24575,'4'0'0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8:17.992"/>
    </inkml:context>
    <inkml:brush xml:id="br0">
      <inkml:brushProperty name="width" value="0.05" units="cm"/>
      <inkml:brushProperty name="height" value="0.0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3B11DB-06FE-40D4-6758-1F6935207BB6}"/>
              </a:ext>
            </a:extLst>
          </p:cNvPr>
          <p:cNvSpPr>
            <a:spLocks noGrp="1"/>
          </p:cNvSpPr>
          <p:nvPr>
            <p:ph type="dt" sz="half" idx="10"/>
          </p:nvPr>
        </p:nvSpPr>
        <p:spPr/>
        <p:txBody>
          <a:bodyPr/>
          <a:lstStyle>
            <a:lvl1pPr>
              <a:defRPr/>
            </a:lvl1pPr>
          </a:lstStyle>
          <a:p>
            <a:pPr>
              <a:defRPr/>
            </a:pPr>
            <a:fld id="{C568B39D-D147-45F8-B2FB-F873E41B5835}" type="datetimeFigureOut">
              <a:rPr lang="en-US"/>
              <a:pPr>
                <a:defRPr/>
              </a:pPr>
              <a:t>7/26/2024</a:t>
            </a:fld>
            <a:endParaRPr lang="en-US"/>
          </a:p>
        </p:txBody>
      </p:sp>
      <p:sp>
        <p:nvSpPr>
          <p:cNvPr id="5" name="Footer Placeholder 4">
            <a:extLst>
              <a:ext uri="{FF2B5EF4-FFF2-40B4-BE49-F238E27FC236}">
                <a16:creationId xmlns:a16="http://schemas.microsoft.com/office/drawing/2014/main" id="{82440ECC-EF52-C3A4-9E3C-478348C943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85B60E-B243-B9B2-A8D0-584C7DCA8B6C}"/>
              </a:ext>
            </a:extLst>
          </p:cNvPr>
          <p:cNvSpPr>
            <a:spLocks noGrp="1"/>
          </p:cNvSpPr>
          <p:nvPr>
            <p:ph type="sldNum" sz="quarter" idx="12"/>
          </p:nvPr>
        </p:nvSpPr>
        <p:spPr/>
        <p:txBody>
          <a:bodyPr/>
          <a:lstStyle>
            <a:lvl1pPr>
              <a:defRPr/>
            </a:lvl1pPr>
          </a:lstStyle>
          <a:p>
            <a:pPr>
              <a:defRPr/>
            </a:pPr>
            <a:fld id="{B7BCA551-A150-4E68-98D1-9BF6BEBD2615}" type="slidenum">
              <a:rPr lang="en-US"/>
              <a:pPr>
                <a:defRPr/>
              </a:pPr>
              <a:t>‹#›</a:t>
            </a:fld>
            <a:endParaRPr lang="en-US"/>
          </a:p>
        </p:txBody>
      </p:sp>
    </p:spTree>
    <p:extLst>
      <p:ext uri="{BB962C8B-B14F-4D97-AF65-F5344CB8AC3E}">
        <p14:creationId xmlns:p14="http://schemas.microsoft.com/office/powerpoint/2010/main" val="261985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AECA-21C1-5ABE-0599-7E0C26692FCE}"/>
              </a:ext>
            </a:extLst>
          </p:cNvPr>
          <p:cNvSpPr>
            <a:spLocks noGrp="1"/>
          </p:cNvSpPr>
          <p:nvPr>
            <p:ph type="dt" sz="half" idx="10"/>
          </p:nvPr>
        </p:nvSpPr>
        <p:spPr/>
        <p:txBody>
          <a:bodyPr/>
          <a:lstStyle>
            <a:lvl1pPr>
              <a:defRPr/>
            </a:lvl1pPr>
          </a:lstStyle>
          <a:p>
            <a:pPr>
              <a:defRPr/>
            </a:pPr>
            <a:fld id="{6FCB36B8-6832-4298-A6CA-819B5DDB3F41}" type="datetimeFigureOut">
              <a:rPr lang="en-US"/>
              <a:pPr>
                <a:defRPr/>
              </a:pPr>
              <a:t>7/26/2024</a:t>
            </a:fld>
            <a:endParaRPr lang="en-US"/>
          </a:p>
        </p:txBody>
      </p:sp>
      <p:sp>
        <p:nvSpPr>
          <p:cNvPr id="5" name="Footer Placeholder 4">
            <a:extLst>
              <a:ext uri="{FF2B5EF4-FFF2-40B4-BE49-F238E27FC236}">
                <a16:creationId xmlns:a16="http://schemas.microsoft.com/office/drawing/2014/main" id="{F7283784-D46C-C5C2-3F2A-7FD85EC706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74C1F6-4E8D-08A7-7E1F-E077DB7E0B21}"/>
              </a:ext>
            </a:extLst>
          </p:cNvPr>
          <p:cNvSpPr>
            <a:spLocks noGrp="1"/>
          </p:cNvSpPr>
          <p:nvPr>
            <p:ph type="sldNum" sz="quarter" idx="12"/>
          </p:nvPr>
        </p:nvSpPr>
        <p:spPr/>
        <p:txBody>
          <a:bodyPr/>
          <a:lstStyle>
            <a:lvl1pPr>
              <a:defRPr/>
            </a:lvl1pPr>
          </a:lstStyle>
          <a:p>
            <a:pPr>
              <a:defRPr/>
            </a:pPr>
            <a:fld id="{9179AB2F-4127-4A29-A801-0F1C6FACCCD1}" type="slidenum">
              <a:rPr lang="en-US"/>
              <a:pPr>
                <a:defRPr/>
              </a:pPr>
              <a:t>‹#›</a:t>
            </a:fld>
            <a:endParaRPr lang="en-US"/>
          </a:p>
        </p:txBody>
      </p:sp>
    </p:spTree>
    <p:extLst>
      <p:ext uri="{BB962C8B-B14F-4D97-AF65-F5344CB8AC3E}">
        <p14:creationId xmlns:p14="http://schemas.microsoft.com/office/powerpoint/2010/main" val="324194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D29AF-CDF6-5498-A95E-94F09C9808CF}"/>
              </a:ext>
            </a:extLst>
          </p:cNvPr>
          <p:cNvSpPr>
            <a:spLocks noGrp="1"/>
          </p:cNvSpPr>
          <p:nvPr>
            <p:ph type="dt" sz="half" idx="10"/>
          </p:nvPr>
        </p:nvSpPr>
        <p:spPr/>
        <p:txBody>
          <a:bodyPr/>
          <a:lstStyle>
            <a:lvl1pPr>
              <a:defRPr/>
            </a:lvl1pPr>
          </a:lstStyle>
          <a:p>
            <a:pPr>
              <a:defRPr/>
            </a:pPr>
            <a:fld id="{6320D233-74BC-4E5B-B361-3D2148C4B536}" type="datetimeFigureOut">
              <a:rPr lang="en-US"/>
              <a:pPr>
                <a:defRPr/>
              </a:pPr>
              <a:t>7/26/2024</a:t>
            </a:fld>
            <a:endParaRPr lang="en-US"/>
          </a:p>
        </p:txBody>
      </p:sp>
      <p:sp>
        <p:nvSpPr>
          <p:cNvPr id="5" name="Footer Placeholder 4">
            <a:extLst>
              <a:ext uri="{FF2B5EF4-FFF2-40B4-BE49-F238E27FC236}">
                <a16:creationId xmlns:a16="http://schemas.microsoft.com/office/drawing/2014/main" id="{23916EB7-E730-A635-E5A4-8BA44D458F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A87078-D7C1-FF1F-1D58-873CCFE215CF}"/>
              </a:ext>
            </a:extLst>
          </p:cNvPr>
          <p:cNvSpPr>
            <a:spLocks noGrp="1"/>
          </p:cNvSpPr>
          <p:nvPr>
            <p:ph type="sldNum" sz="quarter" idx="12"/>
          </p:nvPr>
        </p:nvSpPr>
        <p:spPr/>
        <p:txBody>
          <a:bodyPr/>
          <a:lstStyle>
            <a:lvl1pPr>
              <a:defRPr/>
            </a:lvl1pPr>
          </a:lstStyle>
          <a:p>
            <a:pPr>
              <a:defRPr/>
            </a:pPr>
            <a:fld id="{E552217C-04EE-4074-BD4F-4318B957407B}" type="slidenum">
              <a:rPr lang="en-US"/>
              <a:pPr>
                <a:defRPr/>
              </a:pPr>
              <a:t>‹#›</a:t>
            </a:fld>
            <a:endParaRPr lang="en-US"/>
          </a:p>
        </p:txBody>
      </p:sp>
    </p:spTree>
    <p:extLst>
      <p:ext uri="{BB962C8B-B14F-4D97-AF65-F5344CB8AC3E}">
        <p14:creationId xmlns:p14="http://schemas.microsoft.com/office/powerpoint/2010/main" val="269958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A024A-4F24-DA59-F3C0-AC85C0F40C0E}"/>
              </a:ext>
            </a:extLst>
          </p:cNvPr>
          <p:cNvSpPr>
            <a:spLocks noGrp="1"/>
          </p:cNvSpPr>
          <p:nvPr>
            <p:ph type="dt" sz="half" idx="10"/>
          </p:nvPr>
        </p:nvSpPr>
        <p:spPr/>
        <p:txBody>
          <a:bodyPr/>
          <a:lstStyle>
            <a:lvl1pPr>
              <a:defRPr/>
            </a:lvl1pPr>
          </a:lstStyle>
          <a:p>
            <a:pPr>
              <a:defRPr/>
            </a:pPr>
            <a:fld id="{D59D9606-FAC1-428C-90DD-DDB9510FD6FE}" type="datetimeFigureOut">
              <a:rPr lang="en-US"/>
              <a:pPr>
                <a:defRPr/>
              </a:pPr>
              <a:t>7/26/2024</a:t>
            </a:fld>
            <a:endParaRPr lang="en-US"/>
          </a:p>
        </p:txBody>
      </p:sp>
      <p:sp>
        <p:nvSpPr>
          <p:cNvPr id="5" name="Footer Placeholder 4">
            <a:extLst>
              <a:ext uri="{FF2B5EF4-FFF2-40B4-BE49-F238E27FC236}">
                <a16:creationId xmlns:a16="http://schemas.microsoft.com/office/drawing/2014/main" id="{FB7EC988-0296-684D-17BE-B2976AA079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F03458-22DE-A8C6-7A9D-5555E1E519A5}"/>
              </a:ext>
            </a:extLst>
          </p:cNvPr>
          <p:cNvSpPr>
            <a:spLocks noGrp="1"/>
          </p:cNvSpPr>
          <p:nvPr>
            <p:ph type="sldNum" sz="quarter" idx="12"/>
          </p:nvPr>
        </p:nvSpPr>
        <p:spPr/>
        <p:txBody>
          <a:bodyPr/>
          <a:lstStyle>
            <a:lvl1pPr>
              <a:defRPr/>
            </a:lvl1pPr>
          </a:lstStyle>
          <a:p>
            <a:pPr>
              <a:defRPr/>
            </a:pPr>
            <a:fld id="{2FB64ADE-73C9-4822-99E0-26AC97CC8D03}" type="slidenum">
              <a:rPr lang="en-US"/>
              <a:pPr>
                <a:defRPr/>
              </a:pPr>
              <a:t>‹#›</a:t>
            </a:fld>
            <a:endParaRPr lang="en-US"/>
          </a:p>
        </p:txBody>
      </p:sp>
    </p:spTree>
    <p:extLst>
      <p:ext uri="{BB962C8B-B14F-4D97-AF65-F5344CB8AC3E}">
        <p14:creationId xmlns:p14="http://schemas.microsoft.com/office/powerpoint/2010/main" val="172598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FB5F0-B848-0091-7C85-C3DA5F325AA7}"/>
              </a:ext>
            </a:extLst>
          </p:cNvPr>
          <p:cNvSpPr>
            <a:spLocks noGrp="1"/>
          </p:cNvSpPr>
          <p:nvPr>
            <p:ph type="dt" sz="half" idx="10"/>
          </p:nvPr>
        </p:nvSpPr>
        <p:spPr/>
        <p:txBody>
          <a:bodyPr/>
          <a:lstStyle>
            <a:lvl1pPr>
              <a:defRPr/>
            </a:lvl1pPr>
          </a:lstStyle>
          <a:p>
            <a:pPr>
              <a:defRPr/>
            </a:pPr>
            <a:fld id="{AF3AC315-35D0-4FF3-9258-D8AB40236D0A}" type="datetimeFigureOut">
              <a:rPr lang="en-US"/>
              <a:pPr>
                <a:defRPr/>
              </a:pPr>
              <a:t>7/26/2024</a:t>
            </a:fld>
            <a:endParaRPr lang="en-US"/>
          </a:p>
        </p:txBody>
      </p:sp>
      <p:sp>
        <p:nvSpPr>
          <p:cNvPr id="5" name="Footer Placeholder 4">
            <a:extLst>
              <a:ext uri="{FF2B5EF4-FFF2-40B4-BE49-F238E27FC236}">
                <a16:creationId xmlns:a16="http://schemas.microsoft.com/office/drawing/2014/main" id="{1EF11A35-BA2D-EF8F-1E1D-3A6801B0656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5B7047-7FA7-CA2C-BFAE-429BC654F3CE}"/>
              </a:ext>
            </a:extLst>
          </p:cNvPr>
          <p:cNvSpPr>
            <a:spLocks noGrp="1"/>
          </p:cNvSpPr>
          <p:nvPr>
            <p:ph type="sldNum" sz="quarter" idx="12"/>
          </p:nvPr>
        </p:nvSpPr>
        <p:spPr/>
        <p:txBody>
          <a:bodyPr/>
          <a:lstStyle>
            <a:lvl1pPr>
              <a:defRPr/>
            </a:lvl1pPr>
          </a:lstStyle>
          <a:p>
            <a:pPr>
              <a:defRPr/>
            </a:pPr>
            <a:fld id="{58F3B901-E326-4EE7-9969-A4B31F17EB56}" type="slidenum">
              <a:rPr lang="en-US"/>
              <a:pPr>
                <a:defRPr/>
              </a:pPr>
              <a:t>‹#›</a:t>
            </a:fld>
            <a:endParaRPr lang="en-US"/>
          </a:p>
        </p:txBody>
      </p:sp>
    </p:spTree>
    <p:extLst>
      <p:ext uri="{BB962C8B-B14F-4D97-AF65-F5344CB8AC3E}">
        <p14:creationId xmlns:p14="http://schemas.microsoft.com/office/powerpoint/2010/main" val="111444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3101D26-4B5D-19AD-CF5B-85282779A470}"/>
              </a:ext>
            </a:extLst>
          </p:cNvPr>
          <p:cNvSpPr>
            <a:spLocks noGrp="1"/>
          </p:cNvSpPr>
          <p:nvPr>
            <p:ph type="dt" sz="half" idx="10"/>
          </p:nvPr>
        </p:nvSpPr>
        <p:spPr/>
        <p:txBody>
          <a:bodyPr/>
          <a:lstStyle>
            <a:lvl1pPr>
              <a:defRPr/>
            </a:lvl1pPr>
          </a:lstStyle>
          <a:p>
            <a:pPr>
              <a:defRPr/>
            </a:pPr>
            <a:fld id="{C2FDE147-B8ED-45B3-9D58-B262F608340E}" type="datetimeFigureOut">
              <a:rPr lang="en-US"/>
              <a:pPr>
                <a:defRPr/>
              </a:pPr>
              <a:t>7/26/2024</a:t>
            </a:fld>
            <a:endParaRPr lang="en-US"/>
          </a:p>
        </p:txBody>
      </p:sp>
      <p:sp>
        <p:nvSpPr>
          <p:cNvPr id="6" name="Footer Placeholder 4">
            <a:extLst>
              <a:ext uri="{FF2B5EF4-FFF2-40B4-BE49-F238E27FC236}">
                <a16:creationId xmlns:a16="http://schemas.microsoft.com/office/drawing/2014/main" id="{A9FAB380-F3A7-E79F-FFD8-DE054A6643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06F1C5-9A97-039E-DF8F-B4F7E899311E}"/>
              </a:ext>
            </a:extLst>
          </p:cNvPr>
          <p:cNvSpPr>
            <a:spLocks noGrp="1"/>
          </p:cNvSpPr>
          <p:nvPr>
            <p:ph type="sldNum" sz="quarter" idx="12"/>
          </p:nvPr>
        </p:nvSpPr>
        <p:spPr/>
        <p:txBody>
          <a:bodyPr/>
          <a:lstStyle>
            <a:lvl1pPr>
              <a:defRPr/>
            </a:lvl1pPr>
          </a:lstStyle>
          <a:p>
            <a:pPr>
              <a:defRPr/>
            </a:pPr>
            <a:fld id="{2C5508CE-7633-43C5-B9EF-D408459E249D}" type="slidenum">
              <a:rPr lang="en-US"/>
              <a:pPr>
                <a:defRPr/>
              </a:pPr>
              <a:t>‹#›</a:t>
            </a:fld>
            <a:endParaRPr lang="en-US"/>
          </a:p>
        </p:txBody>
      </p:sp>
    </p:spTree>
    <p:extLst>
      <p:ext uri="{BB962C8B-B14F-4D97-AF65-F5344CB8AC3E}">
        <p14:creationId xmlns:p14="http://schemas.microsoft.com/office/powerpoint/2010/main" val="102344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160BDE6-A7CE-9CEB-F2E5-AFD663C226A4}"/>
              </a:ext>
            </a:extLst>
          </p:cNvPr>
          <p:cNvSpPr>
            <a:spLocks noGrp="1"/>
          </p:cNvSpPr>
          <p:nvPr>
            <p:ph type="dt" sz="half" idx="10"/>
          </p:nvPr>
        </p:nvSpPr>
        <p:spPr/>
        <p:txBody>
          <a:bodyPr/>
          <a:lstStyle>
            <a:lvl1pPr>
              <a:defRPr/>
            </a:lvl1pPr>
          </a:lstStyle>
          <a:p>
            <a:pPr>
              <a:defRPr/>
            </a:pPr>
            <a:fld id="{85747540-D02F-41C4-854E-A923BC5ECBAA}" type="datetimeFigureOut">
              <a:rPr lang="en-US"/>
              <a:pPr>
                <a:defRPr/>
              </a:pPr>
              <a:t>7/26/2024</a:t>
            </a:fld>
            <a:endParaRPr lang="en-US"/>
          </a:p>
        </p:txBody>
      </p:sp>
      <p:sp>
        <p:nvSpPr>
          <p:cNvPr id="8" name="Footer Placeholder 4">
            <a:extLst>
              <a:ext uri="{FF2B5EF4-FFF2-40B4-BE49-F238E27FC236}">
                <a16:creationId xmlns:a16="http://schemas.microsoft.com/office/drawing/2014/main" id="{327E3DAE-37A3-B127-233E-16A8FDC2B5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859E781-542C-5C23-5448-0CA3BCB76EFA}"/>
              </a:ext>
            </a:extLst>
          </p:cNvPr>
          <p:cNvSpPr>
            <a:spLocks noGrp="1"/>
          </p:cNvSpPr>
          <p:nvPr>
            <p:ph type="sldNum" sz="quarter" idx="12"/>
          </p:nvPr>
        </p:nvSpPr>
        <p:spPr/>
        <p:txBody>
          <a:bodyPr/>
          <a:lstStyle>
            <a:lvl1pPr>
              <a:defRPr/>
            </a:lvl1pPr>
          </a:lstStyle>
          <a:p>
            <a:pPr>
              <a:defRPr/>
            </a:pPr>
            <a:fld id="{7F3F9C40-9B91-4519-9068-D58D9EA600BF}" type="slidenum">
              <a:rPr lang="en-US"/>
              <a:pPr>
                <a:defRPr/>
              </a:pPr>
              <a:t>‹#›</a:t>
            </a:fld>
            <a:endParaRPr lang="en-US"/>
          </a:p>
        </p:txBody>
      </p:sp>
    </p:spTree>
    <p:extLst>
      <p:ext uri="{BB962C8B-B14F-4D97-AF65-F5344CB8AC3E}">
        <p14:creationId xmlns:p14="http://schemas.microsoft.com/office/powerpoint/2010/main" val="203484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60D597E-7E59-CBBB-B08F-AA2957D233A8}"/>
              </a:ext>
            </a:extLst>
          </p:cNvPr>
          <p:cNvSpPr>
            <a:spLocks noGrp="1"/>
          </p:cNvSpPr>
          <p:nvPr>
            <p:ph type="dt" sz="half" idx="10"/>
          </p:nvPr>
        </p:nvSpPr>
        <p:spPr/>
        <p:txBody>
          <a:bodyPr/>
          <a:lstStyle>
            <a:lvl1pPr>
              <a:defRPr/>
            </a:lvl1pPr>
          </a:lstStyle>
          <a:p>
            <a:pPr>
              <a:defRPr/>
            </a:pPr>
            <a:fld id="{17C749C1-DE89-415A-B7F7-D60581AAADFC}" type="datetimeFigureOut">
              <a:rPr lang="en-US"/>
              <a:pPr>
                <a:defRPr/>
              </a:pPr>
              <a:t>7/26/2024</a:t>
            </a:fld>
            <a:endParaRPr lang="en-US"/>
          </a:p>
        </p:txBody>
      </p:sp>
      <p:sp>
        <p:nvSpPr>
          <p:cNvPr id="4" name="Footer Placeholder 4">
            <a:extLst>
              <a:ext uri="{FF2B5EF4-FFF2-40B4-BE49-F238E27FC236}">
                <a16:creationId xmlns:a16="http://schemas.microsoft.com/office/drawing/2014/main" id="{CAE280B0-D565-BFDF-C68E-B4147589F6D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83E051F-F6C8-FCB6-2EAF-D70DE035ECF4}"/>
              </a:ext>
            </a:extLst>
          </p:cNvPr>
          <p:cNvSpPr>
            <a:spLocks noGrp="1"/>
          </p:cNvSpPr>
          <p:nvPr>
            <p:ph type="sldNum" sz="quarter" idx="12"/>
          </p:nvPr>
        </p:nvSpPr>
        <p:spPr/>
        <p:txBody>
          <a:bodyPr/>
          <a:lstStyle>
            <a:lvl1pPr>
              <a:defRPr/>
            </a:lvl1pPr>
          </a:lstStyle>
          <a:p>
            <a:pPr>
              <a:defRPr/>
            </a:pPr>
            <a:fld id="{8C32C9FD-A0F0-4096-A622-6535FCF678DA}" type="slidenum">
              <a:rPr lang="en-US"/>
              <a:pPr>
                <a:defRPr/>
              </a:pPr>
              <a:t>‹#›</a:t>
            </a:fld>
            <a:endParaRPr lang="en-US"/>
          </a:p>
        </p:txBody>
      </p:sp>
    </p:spTree>
    <p:extLst>
      <p:ext uri="{BB962C8B-B14F-4D97-AF65-F5344CB8AC3E}">
        <p14:creationId xmlns:p14="http://schemas.microsoft.com/office/powerpoint/2010/main" val="368857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65B8998-08ED-C2C4-3161-E9EA751ECC8D}"/>
              </a:ext>
            </a:extLst>
          </p:cNvPr>
          <p:cNvSpPr>
            <a:spLocks noGrp="1"/>
          </p:cNvSpPr>
          <p:nvPr>
            <p:ph type="dt" sz="half" idx="10"/>
          </p:nvPr>
        </p:nvSpPr>
        <p:spPr/>
        <p:txBody>
          <a:bodyPr/>
          <a:lstStyle>
            <a:lvl1pPr>
              <a:defRPr/>
            </a:lvl1pPr>
          </a:lstStyle>
          <a:p>
            <a:pPr>
              <a:defRPr/>
            </a:pPr>
            <a:fld id="{105367B9-39FD-4A04-A659-7D981BA9ADDE}" type="datetimeFigureOut">
              <a:rPr lang="en-US"/>
              <a:pPr>
                <a:defRPr/>
              </a:pPr>
              <a:t>7/26/2024</a:t>
            </a:fld>
            <a:endParaRPr lang="en-US"/>
          </a:p>
        </p:txBody>
      </p:sp>
      <p:sp>
        <p:nvSpPr>
          <p:cNvPr id="3" name="Footer Placeholder 4">
            <a:extLst>
              <a:ext uri="{FF2B5EF4-FFF2-40B4-BE49-F238E27FC236}">
                <a16:creationId xmlns:a16="http://schemas.microsoft.com/office/drawing/2014/main" id="{E89EE53C-9BAE-C795-AAC8-05A4463A363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7FEB247-AB99-5136-711E-39A1F8301AA6}"/>
              </a:ext>
            </a:extLst>
          </p:cNvPr>
          <p:cNvSpPr>
            <a:spLocks noGrp="1"/>
          </p:cNvSpPr>
          <p:nvPr>
            <p:ph type="sldNum" sz="quarter" idx="12"/>
          </p:nvPr>
        </p:nvSpPr>
        <p:spPr/>
        <p:txBody>
          <a:bodyPr/>
          <a:lstStyle>
            <a:lvl1pPr>
              <a:defRPr/>
            </a:lvl1pPr>
          </a:lstStyle>
          <a:p>
            <a:pPr>
              <a:defRPr/>
            </a:pPr>
            <a:fld id="{B591C081-2920-4312-8AC8-A670F5A703CB}" type="slidenum">
              <a:rPr lang="en-US"/>
              <a:pPr>
                <a:defRPr/>
              </a:pPr>
              <a:t>‹#›</a:t>
            </a:fld>
            <a:endParaRPr lang="en-US"/>
          </a:p>
        </p:txBody>
      </p:sp>
    </p:spTree>
    <p:extLst>
      <p:ext uri="{BB962C8B-B14F-4D97-AF65-F5344CB8AC3E}">
        <p14:creationId xmlns:p14="http://schemas.microsoft.com/office/powerpoint/2010/main" val="131904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3E050C6-AED6-B76F-47CC-5CEA02B6001D}"/>
              </a:ext>
            </a:extLst>
          </p:cNvPr>
          <p:cNvSpPr>
            <a:spLocks noGrp="1"/>
          </p:cNvSpPr>
          <p:nvPr>
            <p:ph type="dt" sz="half" idx="10"/>
          </p:nvPr>
        </p:nvSpPr>
        <p:spPr/>
        <p:txBody>
          <a:bodyPr/>
          <a:lstStyle>
            <a:lvl1pPr>
              <a:defRPr/>
            </a:lvl1pPr>
          </a:lstStyle>
          <a:p>
            <a:pPr>
              <a:defRPr/>
            </a:pPr>
            <a:fld id="{29469321-FB96-46A4-BC36-84591DA33F7F}" type="datetimeFigureOut">
              <a:rPr lang="en-US"/>
              <a:pPr>
                <a:defRPr/>
              </a:pPr>
              <a:t>7/26/2024</a:t>
            </a:fld>
            <a:endParaRPr lang="en-US"/>
          </a:p>
        </p:txBody>
      </p:sp>
      <p:sp>
        <p:nvSpPr>
          <p:cNvPr id="6" name="Footer Placeholder 4">
            <a:extLst>
              <a:ext uri="{FF2B5EF4-FFF2-40B4-BE49-F238E27FC236}">
                <a16:creationId xmlns:a16="http://schemas.microsoft.com/office/drawing/2014/main" id="{DBE08251-A944-3C5D-427C-CA71807A9A0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3F67E93-1B7B-81E3-E26D-9630DB5C71C8}"/>
              </a:ext>
            </a:extLst>
          </p:cNvPr>
          <p:cNvSpPr>
            <a:spLocks noGrp="1"/>
          </p:cNvSpPr>
          <p:nvPr>
            <p:ph type="sldNum" sz="quarter" idx="12"/>
          </p:nvPr>
        </p:nvSpPr>
        <p:spPr/>
        <p:txBody>
          <a:bodyPr/>
          <a:lstStyle>
            <a:lvl1pPr>
              <a:defRPr/>
            </a:lvl1pPr>
          </a:lstStyle>
          <a:p>
            <a:pPr>
              <a:defRPr/>
            </a:pPr>
            <a:fld id="{B6F9D780-9DE8-4174-8F97-FC84E862395B}" type="slidenum">
              <a:rPr lang="en-US"/>
              <a:pPr>
                <a:defRPr/>
              </a:pPr>
              <a:t>‹#›</a:t>
            </a:fld>
            <a:endParaRPr lang="en-US"/>
          </a:p>
        </p:txBody>
      </p:sp>
    </p:spTree>
    <p:extLst>
      <p:ext uri="{BB962C8B-B14F-4D97-AF65-F5344CB8AC3E}">
        <p14:creationId xmlns:p14="http://schemas.microsoft.com/office/powerpoint/2010/main" val="135701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8F24034-B4A2-554B-460B-29DCE0495C5F}"/>
              </a:ext>
            </a:extLst>
          </p:cNvPr>
          <p:cNvSpPr>
            <a:spLocks noGrp="1"/>
          </p:cNvSpPr>
          <p:nvPr>
            <p:ph type="dt" sz="half" idx="10"/>
          </p:nvPr>
        </p:nvSpPr>
        <p:spPr/>
        <p:txBody>
          <a:bodyPr/>
          <a:lstStyle>
            <a:lvl1pPr>
              <a:defRPr/>
            </a:lvl1pPr>
          </a:lstStyle>
          <a:p>
            <a:pPr>
              <a:defRPr/>
            </a:pPr>
            <a:fld id="{662C3618-FB4C-417A-8E15-BB2403116F28}" type="datetimeFigureOut">
              <a:rPr lang="en-US"/>
              <a:pPr>
                <a:defRPr/>
              </a:pPr>
              <a:t>7/26/2024</a:t>
            </a:fld>
            <a:endParaRPr lang="en-US"/>
          </a:p>
        </p:txBody>
      </p:sp>
      <p:sp>
        <p:nvSpPr>
          <p:cNvPr id="6" name="Footer Placeholder 4">
            <a:extLst>
              <a:ext uri="{FF2B5EF4-FFF2-40B4-BE49-F238E27FC236}">
                <a16:creationId xmlns:a16="http://schemas.microsoft.com/office/drawing/2014/main" id="{AD4BC4D4-1A63-F398-DF09-2854174BDAB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D65F923-DAD7-6FB9-0794-86E209C774B8}"/>
              </a:ext>
            </a:extLst>
          </p:cNvPr>
          <p:cNvSpPr>
            <a:spLocks noGrp="1"/>
          </p:cNvSpPr>
          <p:nvPr>
            <p:ph type="sldNum" sz="quarter" idx="12"/>
          </p:nvPr>
        </p:nvSpPr>
        <p:spPr/>
        <p:txBody>
          <a:bodyPr/>
          <a:lstStyle>
            <a:lvl1pPr>
              <a:defRPr/>
            </a:lvl1pPr>
          </a:lstStyle>
          <a:p>
            <a:pPr>
              <a:defRPr/>
            </a:pPr>
            <a:fld id="{ADD5075B-0BAC-4314-AC71-717C5C35C776}" type="slidenum">
              <a:rPr lang="en-US"/>
              <a:pPr>
                <a:defRPr/>
              </a:pPr>
              <a:t>‹#›</a:t>
            </a:fld>
            <a:endParaRPr lang="en-US"/>
          </a:p>
        </p:txBody>
      </p:sp>
    </p:spTree>
    <p:extLst>
      <p:ext uri="{BB962C8B-B14F-4D97-AF65-F5344CB8AC3E}">
        <p14:creationId xmlns:p14="http://schemas.microsoft.com/office/powerpoint/2010/main" val="198896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7F3E66F-C581-470D-AC3B-B6FB6A03E4D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E0EE792A-69E3-BBB5-7AC2-F7934B8F4AB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3A5A8C3A-0A83-DB5A-06B7-C68E8DD06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8C5A4AF2-76AB-4580-AF62-6409DAE8DB8B}" type="datetimeFigureOut">
              <a:rPr lang="en-US"/>
              <a:pPr>
                <a:defRPr/>
              </a:pPr>
              <a:t>7/26/2024</a:t>
            </a:fld>
            <a:endParaRPr lang="en-US"/>
          </a:p>
        </p:txBody>
      </p:sp>
      <p:sp>
        <p:nvSpPr>
          <p:cNvPr id="5" name="Footer Placeholder 4">
            <a:extLst>
              <a:ext uri="{FF2B5EF4-FFF2-40B4-BE49-F238E27FC236}">
                <a16:creationId xmlns:a16="http://schemas.microsoft.com/office/drawing/2014/main" id="{2A581C11-1FBD-F3B6-BB2C-CD7AA86740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208CBA35-C1AD-E4D4-E692-04390DA103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974699E6-0050-45BF-A471-08538FC1F68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ybrary.it/course/metasploit/" TargetMode="External"/><Relationship Id="rId7" Type="http://schemas.openxmlformats.org/officeDocument/2006/relationships/image" Target="../media/image4.png"/><Relationship Id="rId2" Type="http://schemas.openxmlformats.org/officeDocument/2006/relationships/hyperlink" Target="https://www.cybrary.it/course/ethical-hacking/" TargetMode="External"/><Relationship Id="rId1" Type="http://schemas.openxmlformats.org/officeDocument/2006/relationships/slideLayout" Target="../slideLayouts/slideLayout2.xml"/><Relationship Id="rId6" Type="http://schemas.openxmlformats.org/officeDocument/2006/relationships/hyperlink" Target="https://davidbombal.com/wireshark-tutorial-installation-and-password-sniffing/" TargetMode="External"/><Relationship Id="rId5" Type="http://schemas.openxmlformats.org/officeDocument/2006/relationships/hyperlink" Target="https://portswigger.net/web-security/sql-injection" TargetMode="External"/><Relationship Id="rId4" Type="http://schemas.openxmlformats.org/officeDocument/2006/relationships/hyperlink" Target="https://s3-us-west-2.amazonaws.com/stationx-public-download/nmap_cheet_sheet_0.6.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a:extLst>
              <a:ext uri="{FF2B5EF4-FFF2-40B4-BE49-F238E27FC236}">
                <a16:creationId xmlns:a16="http://schemas.microsoft.com/office/drawing/2014/main" id="{F1A07CBE-4FC0-1A25-8B72-FEF08ADCCA5D}"/>
              </a:ext>
            </a:extLst>
          </p:cNvPr>
          <p:cNvSpPr>
            <a:spLocks noGrp="1" noChangeArrowheads="1"/>
          </p:cNvSpPr>
          <p:nvPr>
            <p:ph idx="1"/>
          </p:nvPr>
        </p:nvSpPr>
        <p:spPr>
          <a:xfrm>
            <a:off x="746125" y="1252538"/>
            <a:ext cx="10515600" cy="4352925"/>
          </a:xfrm>
        </p:spPr>
        <p:txBody>
          <a:bodyPr/>
          <a:lstStyle/>
          <a:p>
            <a:pPr marL="0" indent="0">
              <a:buFont typeface="Arial" panose="020B0604020202020204" pitchFamily="34" charset="0"/>
              <a:buNone/>
            </a:pPr>
            <a:r>
              <a:rPr lang="en-IN" altLang="en-US" sz="4000" dirty="0">
                <a:latin typeface="Stencil" panose="040409050D0802020404" pitchFamily="82" charset="0"/>
                <a:cs typeface="Times New Roman" panose="02020603050405020304" pitchFamily="18" charset="0"/>
              </a:rPr>
              <a:t>				INT 244</a:t>
            </a:r>
          </a:p>
          <a:p>
            <a:pPr marL="0" indent="0">
              <a:buFont typeface="Arial" panose="020B0604020202020204" pitchFamily="34" charset="0"/>
              <a:buNone/>
            </a:pPr>
            <a:r>
              <a:rPr lang="en-IN" altLang="en-US" sz="4000" dirty="0">
                <a:latin typeface="Stencil" panose="040409050D0802020404" pitchFamily="82" charset="0"/>
                <a:cs typeface="Times New Roman" panose="02020603050405020304" pitchFamily="18" charset="0"/>
              </a:rPr>
              <a:t>Securing Computing Systems</a:t>
            </a:r>
          </a:p>
          <a:p>
            <a:pPr marL="0" indent="0">
              <a:buFont typeface="Arial" panose="020B0604020202020204" pitchFamily="34" charset="0"/>
              <a:buNone/>
            </a:pPr>
            <a:endParaRPr lang="en-IN" altLang="en-US" sz="4000" dirty="0">
              <a:latin typeface="Stencil" panose="040409050D0802020404" pitchFamily="82" charset="0"/>
              <a:cs typeface="Times New Roman" panose="02020603050405020304" pitchFamily="18" charset="0"/>
            </a:endParaRPr>
          </a:p>
          <a:p>
            <a:pPr marL="0" indent="0">
              <a:buFont typeface="Arial" panose="020B0604020202020204" pitchFamily="34" charset="0"/>
              <a:buNone/>
            </a:pPr>
            <a:r>
              <a:rPr lang="en-IN" altLang="en-US" sz="4000" dirty="0">
                <a:latin typeface="Stencil" panose="040409050D0802020404" pitchFamily="82" charset="0"/>
                <a:cs typeface="Times New Roman" panose="02020603050405020304" pitchFamily="18" charset="0"/>
              </a:rPr>
              <a:t>Lecture 0</a:t>
            </a:r>
          </a:p>
        </p:txBody>
      </p:sp>
      <p:pic>
        <p:nvPicPr>
          <p:cNvPr id="2051" name="Picture 4">
            <a:extLst>
              <a:ext uri="{FF2B5EF4-FFF2-40B4-BE49-F238E27FC236}">
                <a16:creationId xmlns:a16="http://schemas.microsoft.com/office/drawing/2014/main" id="{7129AE2E-1727-57EE-4DB3-123F95A41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813" y="3082925"/>
            <a:ext cx="8075612"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2" name="Group 8">
            <a:extLst>
              <a:ext uri="{FF2B5EF4-FFF2-40B4-BE49-F238E27FC236}">
                <a16:creationId xmlns:a16="http://schemas.microsoft.com/office/drawing/2014/main" id="{DB0225A2-9692-A310-7921-6D7EB18EA418}"/>
              </a:ext>
            </a:extLst>
          </p:cNvPr>
          <p:cNvGrpSpPr>
            <a:grpSpLocks/>
          </p:cNvGrpSpPr>
          <p:nvPr/>
        </p:nvGrpSpPr>
        <p:grpSpPr bwMode="auto">
          <a:xfrm>
            <a:off x="938213" y="4110038"/>
            <a:ext cx="0" cy="0"/>
            <a:chOff x="938354" y="4110404"/>
            <a:chExt cx="360" cy="36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2CAE45A-8412-1338-21BE-D8240630F913}"/>
                    </a:ext>
                  </a:extLst>
                </p14:cNvPr>
                <p14:cNvContentPartPr/>
                <p14:nvPr/>
              </p14:nvContentPartPr>
              <p14:xfrm>
                <a:off x="938354" y="4110404"/>
                <a:ext cx="360" cy="360"/>
              </p14:xfrm>
            </p:contentPart>
          </mc:Choice>
          <mc:Fallback>
            <p:pic>
              <p:nvPicPr>
                <p:cNvPr id="6" name="Ink 5">
                  <a:extLst>
                    <a:ext uri="{FF2B5EF4-FFF2-40B4-BE49-F238E27FC236}">
                      <a16:creationId xmlns:a16="http://schemas.microsoft.com/office/drawing/2014/main" id="{42CAE45A-8412-1338-21BE-D8240630F913}"/>
                    </a:ext>
                  </a:extLst>
                </p:cNvPr>
                <p:cNvPicPr/>
                <p:nvPr/>
              </p:nvPicPr>
              <p:blipFill>
                <a:blip r:embed="rId4"/>
                <a:stretch>
                  <a:fillRect/>
                </a:stretch>
              </p:blipFill>
              <p:spPr>
                <a:xfrm>
                  <a:off x="929354" y="410140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181D2278-A821-8E8C-5644-30E561EE0577}"/>
                    </a:ext>
                  </a:extLst>
                </p14:cNvPr>
                <p14:cNvContentPartPr/>
                <p14:nvPr/>
              </p14:nvContentPartPr>
              <p14:xfrm>
                <a:off x="938354" y="4110404"/>
                <a:ext cx="360" cy="360"/>
              </p14:xfrm>
            </p:contentPart>
          </mc:Choice>
          <mc:Fallback>
            <p:pic>
              <p:nvPicPr>
                <p:cNvPr id="7" name="Ink 6">
                  <a:extLst>
                    <a:ext uri="{FF2B5EF4-FFF2-40B4-BE49-F238E27FC236}">
                      <a16:creationId xmlns:a16="http://schemas.microsoft.com/office/drawing/2014/main" id="{181D2278-A821-8E8C-5644-30E561EE0577}"/>
                    </a:ext>
                  </a:extLst>
                </p:cNvPr>
                <p:cNvPicPr/>
                <p:nvPr/>
              </p:nvPicPr>
              <p:blipFill>
                <a:blip r:embed="rId4"/>
                <a:stretch>
                  <a:fillRect/>
                </a:stretch>
              </p:blipFill>
              <p:spPr>
                <a:xfrm>
                  <a:off x="929354" y="4101404"/>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BC6C23F-04EF-F3A0-7A58-114CD515FE2A}"/>
                  </a:ext>
                </a:extLst>
              </p14:cNvPr>
              <p14:cNvContentPartPr/>
              <p14:nvPr/>
            </p14:nvContentPartPr>
            <p14:xfrm>
              <a:off x="1035554" y="4264124"/>
              <a:ext cx="360" cy="360"/>
            </p14:xfrm>
          </p:contentPart>
        </mc:Choice>
        <mc:Fallback>
          <p:pic>
            <p:nvPicPr>
              <p:cNvPr id="8" name="Ink 7">
                <a:extLst>
                  <a:ext uri="{FF2B5EF4-FFF2-40B4-BE49-F238E27FC236}">
                    <a16:creationId xmlns:a16="http://schemas.microsoft.com/office/drawing/2014/main" id="{5BC6C23F-04EF-F3A0-7A58-114CD515FE2A}"/>
                  </a:ext>
                </a:extLst>
              </p:cNvPr>
              <p:cNvPicPr/>
              <p:nvPr/>
            </p:nvPicPr>
            <p:blipFill>
              <a:blip r:embed="rId4"/>
              <a:stretch>
                <a:fillRect/>
              </a:stretch>
            </p:blipFill>
            <p:spPr>
              <a:xfrm>
                <a:off x="1026554" y="425512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3EFDDF98-1CBC-930F-9E88-5CF654231D43}"/>
                  </a:ext>
                </a:extLst>
              </p14:cNvPr>
              <p14:cNvContentPartPr/>
              <p14:nvPr/>
            </p14:nvContentPartPr>
            <p14:xfrm>
              <a:off x="930794" y="2670044"/>
              <a:ext cx="1800" cy="360"/>
            </p14:xfrm>
          </p:contentPart>
        </mc:Choice>
        <mc:Fallback>
          <p:pic>
            <p:nvPicPr>
              <p:cNvPr id="10" name="Ink 9">
                <a:extLst>
                  <a:ext uri="{FF2B5EF4-FFF2-40B4-BE49-F238E27FC236}">
                    <a16:creationId xmlns:a16="http://schemas.microsoft.com/office/drawing/2014/main" id="{3EFDDF98-1CBC-930F-9E88-5CF654231D43}"/>
                  </a:ext>
                </a:extLst>
              </p:cNvPr>
              <p:cNvPicPr/>
              <p:nvPr/>
            </p:nvPicPr>
            <p:blipFill>
              <a:blip r:embed="rId8"/>
              <a:stretch>
                <a:fillRect/>
              </a:stretch>
            </p:blipFill>
            <p:spPr>
              <a:xfrm>
                <a:off x="921794" y="2661044"/>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59940012-E8F2-C560-1524-A93CC63425E8}"/>
                  </a:ext>
                </a:extLst>
              </p14:cNvPr>
              <p14:cNvContentPartPr/>
              <p14:nvPr/>
            </p14:nvContentPartPr>
            <p14:xfrm>
              <a:off x="1003154" y="2880644"/>
              <a:ext cx="360" cy="360"/>
            </p14:xfrm>
          </p:contentPart>
        </mc:Choice>
        <mc:Fallback>
          <p:pic>
            <p:nvPicPr>
              <p:cNvPr id="11" name="Ink 10">
                <a:extLst>
                  <a:ext uri="{FF2B5EF4-FFF2-40B4-BE49-F238E27FC236}">
                    <a16:creationId xmlns:a16="http://schemas.microsoft.com/office/drawing/2014/main" id="{59940012-E8F2-C560-1524-A93CC63425E8}"/>
                  </a:ext>
                </a:extLst>
              </p:cNvPr>
              <p:cNvPicPr/>
              <p:nvPr/>
            </p:nvPicPr>
            <p:blipFill>
              <a:blip r:embed="rId8"/>
              <a:stretch>
                <a:fillRect/>
              </a:stretch>
            </p:blipFill>
            <p:spPr>
              <a:xfrm>
                <a:off x="994154" y="2871644"/>
                <a:ext cx="18000" cy="18000"/>
              </a:xfrm>
              <a:prstGeom prst="rect">
                <a:avLst/>
              </a:prstGeom>
            </p:spPr>
          </p:pic>
        </mc:Fallback>
      </mc:AlternateContent>
      <p:pic>
        <p:nvPicPr>
          <p:cNvPr id="2" name="Picture 49">
            <a:extLst>
              <a:ext uri="{FF2B5EF4-FFF2-40B4-BE49-F238E27FC236}">
                <a16:creationId xmlns:a16="http://schemas.microsoft.com/office/drawing/2014/main" id="{01915B8B-0ED5-5A93-4ED3-1FFEEF998B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0F1D8AF-CF94-77E1-0C53-1BBC97DE04C2}"/>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Recommended MOOCs course</a:t>
            </a:r>
          </a:p>
        </p:txBody>
      </p:sp>
      <p:graphicFrame>
        <p:nvGraphicFramePr>
          <p:cNvPr id="2" name="Content Placeholder 1">
            <a:extLst>
              <a:ext uri="{FF2B5EF4-FFF2-40B4-BE49-F238E27FC236}">
                <a16:creationId xmlns:a16="http://schemas.microsoft.com/office/drawing/2014/main" id="{09F88ED5-8E08-EA31-F2E6-16643D3A575F}"/>
              </a:ext>
            </a:extLst>
          </p:cNvPr>
          <p:cNvGraphicFramePr>
            <a:graphicFrameLocks noGrp="1"/>
          </p:cNvGraphicFramePr>
          <p:nvPr>
            <p:ph idx="1"/>
            <p:extLst>
              <p:ext uri="{D42A27DB-BD31-4B8C-83A1-F6EECF244321}">
                <p14:modId xmlns:p14="http://schemas.microsoft.com/office/powerpoint/2010/main" val="1176608383"/>
              </p:ext>
            </p:extLst>
          </p:nvPr>
        </p:nvGraphicFramePr>
        <p:xfrm>
          <a:off x="838200" y="1825625"/>
          <a:ext cx="10515600" cy="12852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50577001"/>
                    </a:ext>
                  </a:extLst>
                </a:gridCol>
                <a:gridCol w="2628900">
                  <a:extLst>
                    <a:ext uri="{9D8B030D-6E8A-4147-A177-3AD203B41FA5}">
                      <a16:colId xmlns:a16="http://schemas.microsoft.com/office/drawing/2014/main" val="1899224801"/>
                    </a:ext>
                  </a:extLst>
                </a:gridCol>
                <a:gridCol w="2628900">
                  <a:extLst>
                    <a:ext uri="{9D8B030D-6E8A-4147-A177-3AD203B41FA5}">
                      <a16:colId xmlns:a16="http://schemas.microsoft.com/office/drawing/2014/main" val="2331519427"/>
                    </a:ext>
                  </a:extLst>
                </a:gridCol>
                <a:gridCol w="2628900">
                  <a:extLst>
                    <a:ext uri="{9D8B030D-6E8A-4147-A177-3AD203B41FA5}">
                      <a16:colId xmlns:a16="http://schemas.microsoft.com/office/drawing/2014/main" val="1684351926"/>
                    </a:ext>
                  </a:extLst>
                </a:gridCol>
              </a:tblGrid>
              <a:tr h="370840">
                <a:tc>
                  <a:txBody>
                    <a:bodyPr/>
                    <a:lstStyle/>
                    <a:p>
                      <a:r>
                        <a:rPr lang="en-IN" dirty="0"/>
                        <a:t>Certification Name</a:t>
                      </a:r>
                    </a:p>
                  </a:txBody>
                  <a:tcPr/>
                </a:tc>
                <a:tc>
                  <a:txBody>
                    <a:bodyPr/>
                    <a:lstStyle/>
                    <a:p>
                      <a:r>
                        <a:rPr lang="en-IN" dirty="0"/>
                        <a:t>URL</a:t>
                      </a:r>
                    </a:p>
                  </a:txBody>
                  <a:tcPr/>
                </a:tc>
                <a:tc>
                  <a:txBody>
                    <a:bodyPr/>
                    <a:lstStyle/>
                    <a:p>
                      <a:r>
                        <a:rPr lang="en-IN" dirty="0"/>
                        <a:t>Mapping Percentage</a:t>
                      </a:r>
                    </a:p>
                  </a:txBody>
                  <a:tcPr/>
                </a:tc>
                <a:tc>
                  <a:txBody>
                    <a:bodyPr/>
                    <a:lstStyle/>
                    <a:p>
                      <a:r>
                        <a:rPr lang="en-IN" dirty="0"/>
                        <a:t>Exemption</a:t>
                      </a:r>
                    </a:p>
                  </a:txBody>
                  <a:tcPr/>
                </a:tc>
                <a:extLst>
                  <a:ext uri="{0D108BD9-81ED-4DB2-BD59-A6C34878D82A}">
                    <a16:rowId xmlns:a16="http://schemas.microsoft.com/office/drawing/2014/main" val="3434262398"/>
                  </a:ext>
                </a:extLst>
              </a:tr>
              <a:tr h="370840">
                <a:tc>
                  <a:txBody>
                    <a:bodyPr/>
                    <a:lstStyle/>
                    <a:p>
                      <a:r>
                        <a:rPr lang="en-IN" dirty="0"/>
                        <a:t>CEH (Certified Ethical Hacking)</a:t>
                      </a:r>
                    </a:p>
                  </a:txBody>
                  <a:tcPr/>
                </a:tc>
                <a:tc>
                  <a:txBody>
                    <a:bodyPr/>
                    <a:lstStyle/>
                    <a:p>
                      <a:r>
                        <a:rPr lang="en-IN" dirty="0"/>
                        <a:t>https://www.eccouncil.org/programs/certified-ethical-hacker-ceh/</a:t>
                      </a:r>
                    </a:p>
                  </a:txBody>
                  <a:tcPr/>
                </a:tc>
                <a:tc>
                  <a:txBody>
                    <a:bodyPr/>
                    <a:lstStyle/>
                    <a:p>
                      <a:r>
                        <a:rPr lang="en-IN" dirty="0"/>
                        <a:t>100%</a:t>
                      </a:r>
                    </a:p>
                  </a:txBody>
                  <a:tcPr/>
                </a:tc>
                <a:tc>
                  <a:txBody>
                    <a:bodyPr/>
                    <a:lstStyle/>
                    <a:p>
                      <a:r>
                        <a:rPr lang="en-IN" dirty="0"/>
                        <a:t>Completed Course exempted</a:t>
                      </a:r>
                    </a:p>
                  </a:txBody>
                  <a:tcPr/>
                </a:tc>
                <a:extLst>
                  <a:ext uri="{0D108BD9-81ED-4DB2-BD59-A6C34878D82A}">
                    <a16:rowId xmlns:a16="http://schemas.microsoft.com/office/drawing/2014/main" val="225868623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79E5356-E3D3-2C92-B3AA-4D1E039A10C1}"/>
              </a:ext>
            </a:extLst>
          </p:cNvPr>
          <p:cNvSpPr>
            <a:spLocks noGrp="1" noChangeArrowheads="1"/>
          </p:cNvSpPr>
          <p:nvPr>
            <p:ph type="title"/>
          </p:nvPr>
        </p:nvSpPr>
        <p:spPr>
          <a:xfrm>
            <a:off x="635000" y="365125"/>
            <a:ext cx="10856913" cy="1328738"/>
          </a:xfrm>
        </p:spPr>
        <p:txBody>
          <a:bodyPr/>
          <a:lstStyle/>
          <a:p>
            <a:r>
              <a:rPr lang="en-IN" altLang="en-US" b="1"/>
              <a:t>Career prospects of CEH(Certified Ethical Hacker)</a:t>
            </a:r>
          </a:p>
        </p:txBody>
      </p:sp>
      <p:pic>
        <p:nvPicPr>
          <p:cNvPr id="12291" name="Content Placeholder 4">
            <a:extLst>
              <a:ext uri="{FF2B5EF4-FFF2-40B4-BE49-F238E27FC236}">
                <a16:creationId xmlns:a16="http://schemas.microsoft.com/office/drawing/2014/main" id="{1F784506-5A8B-B331-6BAB-32BF9D9FB8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7501"/>
          <a:stretch>
            <a:fillRect/>
          </a:stretch>
        </p:blipFill>
        <p:spPr>
          <a:xfrm>
            <a:off x="847725" y="1693863"/>
            <a:ext cx="10134600" cy="4465637"/>
          </a:xfrm>
        </p:spPr>
      </p:pic>
      <p:pic>
        <p:nvPicPr>
          <p:cNvPr id="2" name="Picture 49">
            <a:extLst>
              <a:ext uri="{FF2B5EF4-FFF2-40B4-BE49-F238E27FC236}">
                <a16:creationId xmlns:a16="http://schemas.microsoft.com/office/drawing/2014/main" id="{9AD0220B-7073-CEEE-5E99-7643CF375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787" y="11296"/>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2D55975B-E6F6-F0CE-68E2-A720A94B88AD}"/>
              </a:ext>
            </a:extLst>
          </p:cNvPr>
          <p:cNvSpPr>
            <a:spLocks noGrp="1" noChangeArrowheads="1"/>
          </p:cNvSpPr>
          <p:nvPr>
            <p:ph idx="1"/>
          </p:nvPr>
        </p:nvSpPr>
        <p:spPr>
          <a:xfrm>
            <a:off x="838200" y="644525"/>
            <a:ext cx="5257800" cy="5532438"/>
          </a:xfrm>
        </p:spPr>
        <p:txBody>
          <a:bodyPr/>
          <a:lstStyle/>
          <a:p>
            <a:pPr algn="just"/>
            <a:r>
              <a:rPr lang="en-IN" altLang="en-US" sz="2500">
                <a:latin typeface="Times New Roman" panose="02020603050405020304" pitchFamily="18" charset="0"/>
                <a:cs typeface="Times New Roman" panose="02020603050405020304" pitchFamily="18" charset="0"/>
              </a:rPr>
              <a:t>Ethical hacking are terms used to describe hacking performed by a company or individual to help identify potential threats on a computer or network. </a:t>
            </a:r>
          </a:p>
          <a:p>
            <a:pPr algn="just"/>
            <a:r>
              <a:rPr lang="en-IN" altLang="en-US" sz="2500">
                <a:latin typeface="Times New Roman" panose="02020603050405020304" pitchFamily="18" charset="0"/>
                <a:cs typeface="Times New Roman" panose="02020603050405020304" pitchFamily="18" charset="0"/>
              </a:rPr>
              <a:t>An ethical hacker attempts to bypass way past the system security and search for any weak points that could be exploited by malicious hackers. </a:t>
            </a:r>
          </a:p>
          <a:p>
            <a:pPr algn="just"/>
            <a:r>
              <a:rPr lang="en-IN" altLang="en-US" sz="2500">
                <a:latin typeface="Times New Roman" panose="02020603050405020304" pitchFamily="18" charset="0"/>
                <a:cs typeface="Times New Roman" panose="02020603050405020304" pitchFamily="18" charset="0"/>
              </a:rPr>
              <a:t>This information is then used by the organization to improve the system security, in an effort to minimize or eliminate, any potential attacks.</a:t>
            </a:r>
          </a:p>
        </p:txBody>
      </p:sp>
      <p:sp>
        <p:nvSpPr>
          <p:cNvPr id="13315" name="Title 1">
            <a:extLst>
              <a:ext uri="{FF2B5EF4-FFF2-40B4-BE49-F238E27FC236}">
                <a16:creationId xmlns:a16="http://schemas.microsoft.com/office/drawing/2014/main" id="{BFC80E94-FACD-1E89-B0B2-E035C899F445}"/>
              </a:ext>
            </a:extLst>
          </p:cNvPr>
          <p:cNvSpPr>
            <a:spLocks noGrp="1" noChangeArrowheads="1"/>
          </p:cNvSpPr>
          <p:nvPr>
            <p:ph type="title"/>
          </p:nvPr>
        </p:nvSpPr>
        <p:spPr>
          <a:xfrm>
            <a:off x="6651625" y="457200"/>
            <a:ext cx="3959225" cy="5715000"/>
          </a:xfrm>
        </p:spPr>
        <p:txBody>
          <a:bodyPr/>
          <a:lstStyle/>
          <a:p>
            <a:pPr algn="ctr"/>
            <a:r>
              <a:rPr lang="en-IN" altLang="en-US" sz="7500">
                <a:latin typeface="Times New Roman" panose="02020603050405020304" pitchFamily="18" charset="0"/>
                <a:cs typeface="Times New Roman" panose="02020603050405020304" pitchFamily="18" charset="0"/>
              </a:rPr>
              <a:t>What is Ethical Hacking?</a:t>
            </a:r>
            <a:endParaRPr lang="en-IN" altLang="en-US" sz="7500"/>
          </a:p>
        </p:txBody>
      </p:sp>
      <p:pic>
        <p:nvPicPr>
          <p:cNvPr id="2" name="Picture 49">
            <a:extLst>
              <a:ext uri="{FF2B5EF4-FFF2-40B4-BE49-F238E27FC236}">
                <a16:creationId xmlns:a16="http://schemas.microsoft.com/office/drawing/2014/main" id="{0EC503CD-9057-314B-617C-F1D8C4B74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C2F9E42-D7C1-9448-4BB7-51C1A43E1E94}"/>
              </a:ext>
            </a:extLst>
          </p:cNvPr>
          <p:cNvSpPr>
            <a:spLocks noGrp="1" noChangeArrowheads="1"/>
          </p:cNvSpPr>
          <p:nvPr>
            <p:ph type="title"/>
          </p:nvPr>
        </p:nvSpPr>
        <p:spPr>
          <a:xfrm>
            <a:off x="6959600" y="377825"/>
            <a:ext cx="3759200" cy="5715000"/>
          </a:xfrm>
        </p:spPr>
        <p:txBody>
          <a:bodyPr/>
          <a:lstStyle/>
          <a:p>
            <a:pPr algn="ctr"/>
            <a:r>
              <a:rPr lang="en-IN" altLang="en-US" sz="7500"/>
              <a:t>Phases of Hacking</a:t>
            </a:r>
          </a:p>
        </p:txBody>
      </p:sp>
      <p:pic>
        <p:nvPicPr>
          <p:cNvPr id="4" name="Picture 3" descr="diagram_steps.gif">
            <a:extLst>
              <a:ext uri="{FF2B5EF4-FFF2-40B4-BE49-F238E27FC236}">
                <a16:creationId xmlns:a16="http://schemas.microsoft.com/office/drawing/2014/main" id="{DE854818-C34D-4F6D-0B84-2BBAE60E125F}"/>
              </a:ext>
            </a:extLst>
          </p:cNvPr>
          <p:cNvPicPr>
            <a:picLocks noChangeAspect="1"/>
          </p:cNvPicPr>
          <p:nvPr/>
        </p:nvPicPr>
        <p:blipFill>
          <a:blip r:embed="rId2"/>
          <a:stretch>
            <a:fillRect/>
          </a:stretch>
        </p:blipFill>
        <p:spPr>
          <a:xfrm>
            <a:off x="841858" y="1481959"/>
            <a:ext cx="5842722" cy="35056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 name="Picture 49">
            <a:extLst>
              <a:ext uri="{FF2B5EF4-FFF2-40B4-BE49-F238E27FC236}">
                <a16:creationId xmlns:a16="http://schemas.microsoft.com/office/drawing/2014/main" id="{88194EFF-B9B2-BE25-7F79-4EB33349C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F852A3FE-6C28-D6CC-9162-0B575EF18664}"/>
              </a:ext>
            </a:extLst>
          </p:cNvPr>
          <p:cNvSpPr>
            <a:spLocks noGrp="1" noChangeArrowheads="1"/>
          </p:cNvSpPr>
          <p:nvPr>
            <p:ph idx="1"/>
          </p:nvPr>
        </p:nvSpPr>
        <p:spPr>
          <a:xfrm>
            <a:off x="1057275" y="604838"/>
            <a:ext cx="10428288" cy="4035425"/>
          </a:xfrm>
        </p:spPr>
        <p:txBody>
          <a:bodyPr/>
          <a:lstStyle/>
          <a:p>
            <a:r>
              <a:rPr lang="en-IN" altLang="en-US" sz="2500">
                <a:latin typeface="Times New Roman" panose="02020603050405020304" pitchFamily="18" charset="0"/>
                <a:cs typeface="Times New Roman" panose="02020603050405020304" pitchFamily="18" charset="0"/>
              </a:rPr>
              <a:t>Hacktivists</a:t>
            </a:r>
          </a:p>
          <a:p>
            <a:r>
              <a:rPr lang="en-IN" altLang="en-US" sz="2500">
                <a:latin typeface="Times New Roman" panose="02020603050405020304" pitchFamily="18" charset="0"/>
                <a:cs typeface="Times New Roman" panose="02020603050405020304" pitchFamily="18" charset="0"/>
              </a:rPr>
              <a:t>Cyberwarrior</a:t>
            </a:r>
          </a:p>
          <a:p>
            <a:r>
              <a:rPr lang="en-IN" altLang="en-US" sz="2500">
                <a:latin typeface="Times New Roman" panose="02020603050405020304" pitchFamily="18" charset="0"/>
                <a:cs typeface="Times New Roman" panose="02020603050405020304" pitchFamily="18" charset="0"/>
              </a:rPr>
              <a:t>Black Box Penetration Testers</a:t>
            </a:r>
          </a:p>
          <a:p>
            <a:r>
              <a:rPr lang="en-IN" altLang="en-US" sz="2500">
                <a:latin typeface="Times New Roman" panose="02020603050405020304" pitchFamily="18" charset="0"/>
                <a:cs typeface="Times New Roman" panose="02020603050405020304" pitchFamily="18" charset="0"/>
              </a:rPr>
              <a:t>White Box Penetration Testers</a:t>
            </a:r>
          </a:p>
          <a:p>
            <a:endParaRPr lang="en-IN" altLang="en-US" sz="2500"/>
          </a:p>
        </p:txBody>
      </p:sp>
      <p:sp>
        <p:nvSpPr>
          <p:cNvPr id="15363" name="Title 1">
            <a:extLst>
              <a:ext uri="{FF2B5EF4-FFF2-40B4-BE49-F238E27FC236}">
                <a16:creationId xmlns:a16="http://schemas.microsoft.com/office/drawing/2014/main" id="{DF8E1C2C-55F0-90AC-9438-44B5EB1630FC}"/>
              </a:ext>
            </a:extLst>
          </p:cNvPr>
          <p:cNvSpPr>
            <a:spLocks noGrp="1" noChangeArrowheads="1"/>
          </p:cNvSpPr>
          <p:nvPr>
            <p:ph type="title"/>
          </p:nvPr>
        </p:nvSpPr>
        <p:spPr>
          <a:xfrm>
            <a:off x="6818313" y="538163"/>
            <a:ext cx="3759200" cy="5715000"/>
          </a:xfrm>
        </p:spPr>
        <p:txBody>
          <a:bodyPr/>
          <a:lstStyle/>
          <a:p>
            <a:pPr algn="ctr"/>
            <a:r>
              <a:rPr lang="en-IN" altLang="en-US" sz="7500">
                <a:latin typeface="Times New Roman" panose="02020603050405020304" pitchFamily="18" charset="0"/>
                <a:cs typeface="Times New Roman" panose="02020603050405020304" pitchFamily="18" charset="0"/>
              </a:rPr>
              <a:t>Types of Hackers and Testers</a:t>
            </a:r>
            <a:endParaRPr lang="en-IN" altLang="en-US" sz="7500"/>
          </a:p>
        </p:txBody>
      </p:sp>
      <p:pic>
        <p:nvPicPr>
          <p:cNvPr id="15364" name="Picture 4" descr="Classification of hacker.png">
            <a:extLst>
              <a:ext uri="{FF2B5EF4-FFF2-40B4-BE49-F238E27FC236}">
                <a16:creationId xmlns:a16="http://schemas.microsoft.com/office/drawing/2014/main" id="{1BCB3D35-5E97-E4A7-71B9-571F364EA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4625"/>
            <a:ext cx="6272213"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9">
            <a:extLst>
              <a:ext uri="{FF2B5EF4-FFF2-40B4-BE49-F238E27FC236}">
                <a16:creationId xmlns:a16="http://schemas.microsoft.com/office/drawing/2014/main" id="{61D8C794-2FC3-11BB-9CE7-94A29100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A06DBE9-F3D0-42C9-1AA9-F5694EEA59DF}"/>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Course details</a:t>
            </a:r>
          </a:p>
        </p:txBody>
      </p:sp>
      <p:sp>
        <p:nvSpPr>
          <p:cNvPr id="3075" name="Content Placeholder 2">
            <a:extLst>
              <a:ext uri="{FF2B5EF4-FFF2-40B4-BE49-F238E27FC236}">
                <a16:creationId xmlns:a16="http://schemas.microsoft.com/office/drawing/2014/main" id="{3961EE24-A918-6D8B-789A-BEC57B26E499}"/>
              </a:ext>
            </a:extLst>
          </p:cNvPr>
          <p:cNvSpPr>
            <a:spLocks noGrp="1" noChangeArrowheads="1"/>
          </p:cNvSpPr>
          <p:nvPr>
            <p:ph idx="1"/>
          </p:nvPr>
        </p:nvSpPr>
        <p:spPr/>
        <p:txBody>
          <a:bodyPr/>
          <a:lstStyle/>
          <a:p>
            <a:r>
              <a:rPr lang="en-IN" altLang="en-US" sz="2000">
                <a:latin typeface="Times New Roman" panose="02020603050405020304" pitchFamily="18" charset="0"/>
                <a:cs typeface="Times New Roman" panose="02020603050405020304" pitchFamily="18" charset="0"/>
              </a:rPr>
              <a:t>LTP – 2 0 2</a:t>
            </a:r>
          </a:p>
          <a:p>
            <a:endParaRPr lang="en-IN" altLang="en-US" sz="2000">
              <a:latin typeface="Times New Roman" panose="02020603050405020304" pitchFamily="18" charset="0"/>
              <a:cs typeface="Times New Roman" panose="02020603050405020304" pitchFamily="18" charset="0"/>
            </a:endParaRPr>
          </a:p>
          <a:p>
            <a:r>
              <a:rPr lang="en-IN" altLang="en-US" sz="2000" b="1">
                <a:latin typeface="Times New Roman" panose="02020603050405020304" pitchFamily="18" charset="0"/>
                <a:cs typeface="Times New Roman" panose="02020603050405020304" pitchFamily="18" charset="0"/>
              </a:rPr>
              <a:t>Text Books</a:t>
            </a:r>
          </a:p>
          <a:p>
            <a:pPr marL="457200" lvl="1" indent="0">
              <a:buFont typeface="Arial" panose="020B0604020202020204" pitchFamily="34" charset="0"/>
              <a:buNone/>
            </a:pPr>
            <a:r>
              <a:rPr lang="en-IN" altLang="en-US" sz="2000">
                <a:latin typeface="Times New Roman" panose="02020603050405020304" pitchFamily="18" charset="0"/>
                <a:cs typeface="Times New Roman" panose="02020603050405020304" pitchFamily="18" charset="0"/>
              </a:rPr>
              <a:t>1. 	</a:t>
            </a:r>
            <a:r>
              <a:rPr lang="en-IN" altLang="en-US" sz="1600" b="1">
                <a:solidFill>
                  <a:srgbClr val="15389B"/>
                </a:solidFill>
                <a:latin typeface="Trebuchet MS" panose="020B0603020202020204" pitchFamily="34" charset="0"/>
              </a:rPr>
              <a:t>CEH V9: CERTIFIED ETHICAL HACKER - VERSION 9 STUDY GUIDE - SEAN-PHILIP ORIYANO</a:t>
            </a:r>
            <a:endParaRPr lang="en-IN" altLang="en-US" sz="200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altLang="en-US" sz="2000" b="1">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References:</a:t>
            </a:r>
          </a:p>
          <a:p>
            <a:pPr marL="457200" lvl="1" indent="0">
              <a:buFont typeface="Arial" panose="020B0604020202020204" pitchFamily="34" charset="0"/>
              <a:buNone/>
            </a:pPr>
            <a:r>
              <a:rPr lang="en-IN" altLang="en-US" sz="2000">
                <a:latin typeface="Times New Roman" panose="02020603050405020304" pitchFamily="18" charset="0"/>
                <a:cs typeface="Times New Roman" panose="02020603050405020304" pitchFamily="18" charset="0"/>
              </a:rPr>
              <a:t> 1. </a:t>
            </a:r>
            <a:r>
              <a:rPr lang="en-IN" altLang="en-US" sz="1600" b="1">
                <a:solidFill>
                  <a:srgbClr val="15389B"/>
                </a:solidFill>
                <a:latin typeface="Trebuchet MS" panose="020B0603020202020204" pitchFamily="34" charset="0"/>
              </a:rPr>
              <a:t>MASTERING KALI LINUX FOR ADVANCED PENETRATION TESTING - VIJAY KUMAR VELU</a:t>
            </a:r>
            <a:endParaRPr lang="en-IN" altLang="en-US" sz="2000">
              <a:latin typeface="Times New Roman" panose="02020603050405020304" pitchFamily="18" charset="0"/>
              <a:cs typeface="Times New Roman" panose="02020603050405020304" pitchFamily="18" charset="0"/>
            </a:endParaRPr>
          </a:p>
        </p:txBody>
      </p:sp>
      <p:pic>
        <p:nvPicPr>
          <p:cNvPr id="2" name="Picture 49">
            <a:extLst>
              <a:ext uri="{FF2B5EF4-FFF2-40B4-BE49-F238E27FC236}">
                <a16:creationId xmlns:a16="http://schemas.microsoft.com/office/drawing/2014/main" id="{09425805-D573-31F2-CAEA-221D6970C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D8A5D81-C669-4929-8B3D-0463B839CD8E}"/>
              </a:ext>
            </a:extLst>
          </p:cNvPr>
          <p:cNvSpPr>
            <a:spLocks noGrp="1" noChangeArrowheads="1"/>
          </p:cNvSpPr>
          <p:nvPr>
            <p:ph type="title"/>
          </p:nvPr>
        </p:nvSpPr>
        <p:spPr>
          <a:xfrm>
            <a:off x="838200" y="365125"/>
            <a:ext cx="10515600" cy="989013"/>
          </a:xfrm>
        </p:spPr>
        <p:txBody>
          <a:bodyPr/>
          <a:lstStyle/>
          <a:p>
            <a:pPr algn="ctr"/>
            <a:r>
              <a:rPr lang="en-IN" altLang="en-US">
                <a:latin typeface="Times New Roman" panose="02020603050405020304" pitchFamily="18" charset="0"/>
                <a:cs typeface="Times New Roman" panose="02020603050405020304" pitchFamily="18" charset="0"/>
              </a:rPr>
              <a:t>Course Outcomes</a:t>
            </a:r>
          </a:p>
        </p:txBody>
      </p:sp>
      <p:sp>
        <p:nvSpPr>
          <p:cNvPr id="3" name="Content Placeholder 2">
            <a:extLst>
              <a:ext uri="{FF2B5EF4-FFF2-40B4-BE49-F238E27FC236}">
                <a16:creationId xmlns:a16="http://schemas.microsoft.com/office/drawing/2014/main" id="{66DD6FC5-EEFC-A7B3-59E1-E6F43F483253}"/>
              </a:ext>
            </a:extLst>
          </p:cNvPr>
          <p:cNvSpPr>
            <a:spLocks noGrp="1"/>
          </p:cNvSpPr>
          <p:nvPr>
            <p:ph idx="1"/>
          </p:nvPr>
        </p:nvSpPr>
        <p:spPr>
          <a:xfrm>
            <a:off x="838200" y="1565275"/>
            <a:ext cx="10515600" cy="4808538"/>
          </a:xfrm>
        </p:spPr>
        <p:txBody>
          <a:bodyPr rtlCol="0">
            <a:normAutofit fontScale="85000" lnSpcReduction="10000"/>
          </a:bodyPr>
          <a:lstStyle/>
          <a:p>
            <a:pPr fontAlgn="auto">
              <a:spcAft>
                <a:spcPts val="0"/>
              </a:spcAft>
              <a:defRPr/>
            </a:pPr>
            <a:r>
              <a:rPr lang="en-US" dirty="0">
                <a:latin typeface="Times New Roman" panose="02020603050405020304" pitchFamily="18" charset="0"/>
                <a:cs typeface="Times New Roman" panose="02020603050405020304" pitchFamily="18" charset="0"/>
              </a:rPr>
              <a:t>Through this course students should be able to:</a:t>
            </a:r>
          </a:p>
          <a:p>
            <a:pPr fontAlgn="auto">
              <a:spcAft>
                <a:spcPts val="0"/>
              </a:spcAft>
              <a:defRPr/>
            </a:pPr>
            <a:endParaRPr lang="en-US" dirty="0">
              <a:latin typeface="Times New Roman" panose="02020603050405020304" pitchFamily="18" charset="0"/>
              <a:cs typeface="Times New Roman" panose="02020603050405020304" pitchFamily="18" charset="0"/>
            </a:endParaRPr>
          </a:p>
          <a:p>
            <a:pPr marL="0" indent="0" algn="just"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CO1 :: describe the basic concepts of operating systems, cryptography and ethical hacking </a:t>
            </a:r>
          </a:p>
          <a:p>
            <a:pPr marL="0" indent="0" algn="just"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CO2 :: discuss various methods of performing </a:t>
            </a:r>
            <a:r>
              <a:rPr lang="en-US" dirty="0" err="1">
                <a:latin typeface="Times New Roman" panose="02020603050405020304" pitchFamily="18" charset="0"/>
                <a:cs typeface="Times New Roman" panose="02020603050405020304" pitchFamily="18" charset="0"/>
              </a:rPr>
              <a:t>footprinting</a:t>
            </a:r>
            <a:r>
              <a:rPr lang="en-US" dirty="0">
                <a:latin typeface="Times New Roman" panose="02020603050405020304" pitchFamily="18" charset="0"/>
                <a:cs typeface="Times New Roman" panose="02020603050405020304" pitchFamily="18" charset="0"/>
              </a:rPr>
              <a:t> and scanning the target systems </a:t>
            </a:r>
          </a:p>
          <a:p>
            <a:pPr marL="0" indent="0" algn="just"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CO3 :: illustrate the process of enumerating and compromising a target system</a:t>
            </a:r>
          </a:p>
          <a:p>
            <a:pPr marL="0" indent="0" algn="just"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CO4 :: examine the usage of sniffers, social engineering techniques and denial of service attacks for compromising the target </a:t>
            </a:r>
          </a:p>
          <a:p>
            <a:pPr marL="0" indent="0" algn="just"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CO5 :: analyze the functionality of session hijacking, web applications and SQL injection in testing the security of target </a:t>
            </a:r>
          </a:p>
          <a:p>
            <a:pPr marL="0" indent="0" algn="just"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CO6 :: understand the process of identifying the threats to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Bluetooth, mobile devices, cloud services and SOC and SIEM solutions</a:t>
            </a:r>
          </a:p>
        </p:txBody>
      </p:sp>
      <p:pic>
        <p:nvPicPr>
          <p:cNvPr id="2" name="Picture 49">
            <a:extLst>
              <a:ext uri="{FF2B5EF4-FFF2-40B4-BE49-F238E27FC236}">
                <a16:creationId xmlns:a16="http://schemas.microsoft.com/office/drawing/2014/main" id="{5738389E-BDDC-C30E-0AAE-1E064409F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8087-0129-8D74-5156-2862C92FBAA8}"/>
              </a:ext>
            </a:extLst>
          </p:cNvPr>
          <p:cNvSpPr>
            <a:spLocks noGrp="1"/>
          </p:cNvSpPr>
          <p:nvPr>
            <p:ph type="title"/>
          </p:nvPr>
        </p:nvSpPr>
        <p:spPr>
          <a:xfrm>
            <a:off x="838200" y="365125"/>
            <a:ext cx="10515600" cy="935038"/>
          </a:xfrm>
        </p:spPr>
        <p:txBody>
          <a:bodyPr>
            <a:normAutofit/>
          </a:bodyPr>
          <a:lstStyle/>
          <a:p>
            <a:r>
              <a:rPr lang="en-IN" altLang="en-US" sz="3200" b="1">
                <a:latin typeface="Times New Roman" panose="02020603050405020304" pitchFamily="18" charset="0"/>
                <a:cs typeface="Times New Roman" panose="02020603050405020304" pitchFamily="18" charset="0"/>
              </a:rPr>
              <a:t>Program Outcomes as specific to the particular course</a:t>
            </a:r>
          </a:p>
        </p:txBody>
      </p:sp>
      <p:sp>
        <p:nvSpPr>
          <p:cNvPr id="3" name="Content Placeholder 2">
            <a:extLst>
              <a:ext uri="{FF2B5EF4-FFF2-40B4-BE49-F238E27FC236}">
                <a16:creationId xmlns:a16="http://schemas.microsoft.com/office/drawing/2014/main" id="{0500AFA8-9D14-92AC-80D9-FD0C34FD8260}"/>
              </a:ext>
            </a:extLst>
          </p:cNvPr>
          <p:cNvSpPr>
            <a:spLocks noGrp="1"/>
          </p:cNvSpPr>
          <p:nvPr>
            <p:ph idx="1"/>
          </p:nvPr>
        </p:nvSpPr>
        <p:spPr>
          <a:xfrm>
            <a:off x="838200" y="1165225"/>
            <a:ext cx="10515600" cy="5327650"/>
          </a:xfrm>
        </p:spPr>
        <p:txBody>
          <a:bodyPr>
            <a:normAutofit/>
          </a:bodyPr>
          <a:lstStyle/>
          <a:p>
            <a:pPr algn="just">
              <a:lnSpc>
                <a:spcPct val="80000"/>
              </a:lnSpc>
            </a:pPr>
            <a:r>
              <a:rPr lang="en-IN" altLang="en-US" sz="1500">
                <a:solidFill>
                  <a:srgbClr val="000000"/>
                </a:solidFill>
                <a:latin typeface="Times New Roman" panose="02020603050405020304" pitchFamily="18" charset="0"/>
              </a:rPr>
              <a:t>PO-1:Engineering knowledge::Apply the knowledge of mathematics, science, engineering fundamentals, and an engineering specialization to the solution of complex engineering problems.</a:t>
            </a:r>
            <a:r>
              <a:rPr lang="en-IN" altLang="en-US" sz="2400"/>
              <a:t> </a:t>
            </a:r>
          </a:p>
          <a:p>
            <a:pPr algn="just">
              <a:lnSpc>
                <a:spcPct val="80000"/>
              </a:lnSpc>
            </a:pPr>
            <a:r>
              <a:rPr lang="en-IN" altLang="en-US" sz="1500">
                <a:solidFill>
                  <a:srgbClr val="000000"/>
                </a:solidFill>
                <a:latin typeface="Times New Roman" panose="02020603050405020304" pitchFamily="18" charset="0"/>
              </a:rPr>
              <a:t>PO-2: Problem analysis::Identify, formulate, research literature, and analyze complex engineering problems reaching substantiated conclusions using first principles of mathematics, natural sciences, and engineering sciences.</a:t>
            </a:r>
            <a:r>
              <a:rPr lang="en-IN" altLang="en-US" sz="2400"/>
              <a:t> </a:t>
            </a:r>
          </a:p>
          <a:p>
            <a:pPr algn="just">
              <a:lnSpc>
                <a:spcPct val="80000"/>
              </a:lnSpc>
            </a:pPr>
            <a:r>
              <a:rPr lang="en-IN" altLang="en-US" sz="1500">
                <a:solidFill>
                  <a:srgbClr val="000000"/>
                </a:solidFill>
                <a:latin typeface="Times New Roman" panose="02020603050405020304" pitchFamily="18" charset="0"/>
              </a:rPr>
              <a:t>PO-3:Design/development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r>
              <a:rPr lang="en-IN" altLang="en-US" sz="2400"/>
              <a:t> </a:t>
            </a:r>
          </a:p>
          <a:p>
            <a:pPr algn="just">
              <a:lnSpc>
                <a:spcPct val="80000"/>
              </a:lnSpc>
            </a:pPr>
            <a:r>
              <a:rPr lang="en-IN" altLang="en-US" sz="1500">
                <a:solidFill>
                  <a:srgbClr val="000000"/>
                </a:solidFill>
                <a:latin typeface="Times New Roman" panose="02020603050405020304" pitchFamily="18" charset="0"/>
              </a:rPr>
              <a:t>PO-4:Conduct investigations of complex problems::Use research-based knowledge and research methods including design of experiments, analysis and interpretation of data, and synthesis of the information to provide valid conclusions.</a:t>
            </a:r>
            <a:r>
              <a:rPr lang="en-IN" altLang="en-US" sz="2400"/>
              <a:t> </a:t>
            </a:r>
          </a:p>
          <a:p>
            <a:pPr algn="just">
              <a:lnSpc>
                <a:spcPct val="80000"/>
              </a:lnSpc>
            </a:pPr>
            <a:r>
              <a:rPr lang="en-IN" altLang="en-US" sz="1500">
                <a:solidFill>
                  <a:srgbClr val="000000"/>
                </a:solidFill>
                <a:latin typeface="Times New Roman" panose="02020603050405020304" pitchFamily="18" charset="0"/>
              </a:rPr>
              <a:t>PO-5: Modern tool usage::Create, select, and apply appropriate techniques, resources, and modern engineering and IT tools including prediction and modeling to complex engineering activities with an understanding of the limitations</a:t>
            </a:r>
            <a:r>
              <a:rPr lang="en-IN" altLang="en-US" sz="2400"/>
              <a:t> </a:t>
            </a:r>
          </a:p>
          <a:p>
            <a:pPr algn="just">
              <a:lnSpc>
                <a:spcPct val="80000"/>
              </a:lnSpc>
            </a:pPr>
            <a:r>
              <a:rPr lang="en-IN" altLang="en-US" sz="1500">
                <a:solidFill>
                  <a:srgbClr val="000000"/>
                </a:solidFill>
                <a:latin typeface="Times New Roman" panose="02020603050405020304" pitchFamily="18" charset="0"/>
              </a:rPr>
              <a:t>PO-8:Ethics::Apply ethical principles and commit to professional ethics and responsibilities and norms of the engineering practice.</a:t>
            </a:r>
            <a:r>
              <a:rPr lang="en-IN" altLang="en-US" sz="2400"/>
              <a:t> </a:t>
            </a:r>
          </a:p>
          <a:p>
            <a:pPr algn="just">
              <a:lnSpc>
                <a:spcPct val="80000"/>
              </a:lnSpc>
            </a:pPr>
            <a:r>
              <a:rPr lang="en-IN" altLang="en-US" sz="1500">
                <a:solidFill>
                  <a:srgbClr val="000000"/>
                </a:solidFill>
                <a:latin typeface="Times New Roman" panose="02020603050405020304" pitchFamily="18" charset="0"/>
              </a:rPr>
              <a:t>PO-9:Individual and team work::Function effectively as an individual, and as a member or leader in diverse teams, and in multidisciplinary settings.</a:t>
            </a:r>
            <a:r>
              <a:rPr lang="en-IN" altLang="en-US" sz="2400"/>
              <a:t> </a:t>
            </a:r>
          </a:p>
          <a:p>
            <a:pPr algn="just">
              <a:lnSpc>
                <a:spcPct val="80000"/>
              </a:lnSpc>
            </a:pPr>
            <a:r>
              <a:rPr lang="en-IN" altLang="en-US" sz="1500">
                <a:solidFill>
                  <a:srgbClr val="000000"/>
                </a:solidFill>
                <a:latin typeface="Times New Roman" panose="02020603050405020304" pitchFamily="18" charset="0"/>
              </a:rPr>
              <a:t>PO-12: Life-long learning::Recognize the need for, and have the preparation and ability to engage in independent and life-long learning in the broadest context of technological change.</a:t>
            </a:r>
            <a:r>
              <a:rPr lang="en-IN" altLang="en-US" sz="2400"/>
              <a:t> </a:t>
            </a:r>
          </a:p>
          <a:p>
            <a:pPr algn="just">
              <a:lnSpc>
                <a:spcPct val="80000"/>
              </a:lnSpc>
            </a:pPr>
            <a:r>
              <a:rPr lang="en-IN" altLang="en-US" sz="1500">
                <a:solidFill>
                  <a:srgbClr val="000000"/>
                </a:solidFill>
                <a:latin typeface="Times New Roman" panose="02020603050405020304" pitchFamily="18" charset="0"/>
              </a:rPr>
              <a:t>PO-13: Competitive Skills::Ability to compete in national and international technical events and building the competitive spirit</a:t>
            </a:r>
            <a:r>
              <a:rPr lang="en-IN" altLang="en-US" sz="2400"/>
              <a:t> </a:t>
            </a:r>
          </a:p>
        </p:txBody>
      </p:sp>
      <p:pic>
        <p:nvPicPr>
          <p:cNvPr id="4" name="Picture 49">
            <a:extLst>
              <a:ext uri="{FF2B5EF4-FFF2-40B4-BE49-F238E27FC236}">
                <a16:creationId xmlns:a16="http://schemas.microsoft.com/office/drawing/2014/main" id="{1E9345E6-AE34-C01B-E661-8A46EE477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362A507-9092-7025-D52C-001DB5FA7F14}"/>
              </a:ext>
            </a:extLst>
          </p:cNvPr>
          <p:cNvSpPr>
            <a:spLocks noGrp="1" noChangeArrowheads="1"/>
          </p:cNvSpPr>
          <p:nvPr>
            <p:ph type="title"/>
          </p:nvPr>
        </p:nvSpPr>
        <p:spPr/>
        <p:txBody>
          <a:bodyPr/>
          <a:lstStyle/>
          <a:p>
            <a:pPr algn="ctr"/>
            <a:r>
              <a:rPr lang="en-IN" altLang="en-US">
                <a:latin typeface="Times New Roman" panose="02020603050405020304" pitchFamily="18" charset="0"/>
                <a:cs typeface="Times New Roman" panose="02020603050405020304" pitchFamily="18" charset="0"/>
              </a:rPr>
              <a:t>Revised Bloom’s Taxonomy</a:t>
            </a:r>
          </a:p>
        </p:txBody>
      </p:sp>
      <p:pic>
        <p:nvPicPr>
          <p:cNvPr id="5" name="Picture 2" descr="revised Bloom's Taxonomy">
            <a:extLst>
              <a:ext uri="{FF2B5EF4-FFF2-40B4-BE49-F238E27FC236}">
                <a16:creationId xmlns:a16="http://schemas.microsoft.com/office/drawing/2014/main" id="{E1F78E35-EE85-B077-69EA-CA2102405CCD}"/>
              </a:ext>
            </a:extLst>
          </p:cNvPr>
          <p:cNvPicPr>
            <a:picLocks noGrp="1" noChangeAspect="1" noChangeArrowheads="1"/>
          </p:cNvPicPr>
          <p:nvPr>
            <p:ph idx="1"/>
          </p:nvPr>
        </p:nvPicPr>
        <p:blipFill rotWithShape="1">
          <a:blip r:embed="rId2"/>
          <a:srcRect t="12808"/>
          <a:stretch/>
        </p:blipFill>
        <p:spPr>
          <a:xfrm>
            <a:off x="2312988" y="2039938"/>
            <a:ext cx="7745412" cy="4073525"/>
          </a:xfrm>
          <a:effectLst>
            <a:outerShdw blurRad="63500" sx="102000" sy="102000" algn="ctr" rotWithShape="0">
              <a:prstClr val="black">
                <a:alpha val="40000"/>
              </a:prstClr>
            </a:outerShdw>
          </a:effectLst>
        </p:spPr>
      </p:pic>
      <p:pic>
        <p:nvPicPr>
          <p:cNvPr id="2" name="Picture 49">
            <a:extLst>
              <a:ext uri="{FF2B5EF4-FFF2-40B4-BE49-F238E27FC236}">
                <a16:creationId xmlns:a16="http://schemas.microsoft.com/office/drawing/2014/main" id="{CCACA629-CC0B-0F45-CDF3-B6FCF2167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2517634-66F0-8C4C-2776-4581E32748B1}"/>
              </a:ext>
            </a:extLst>
          </p:cNvPr>
          <p:cNvSpPr>
            <a:spLocks noGrp="1" noChangeArrowheads="1"/>
          </p:cNvSpPr>
          <p:nvPr>
            <p:ph type="title"/>
          </p:nvPr>
        </p:nvSpPr>
        <p:spPr>
          <a:xfrm>
            <a:off x="203200" y="1500188"/>
            <a:ext cx="4610100" cy="2244725"/>
          </a:xfrm>
        </p:spPr>
        <p:txBody>
          <a:bodyPr/>
          <a:lstStyle/>
          <a:p>
            <a:r>
              <a:rPr lang="en-IN" altLang="en-US">
                <a:latin typeface="Times New Roman" panose="02020603050405020304" pitchFamily="18" charset="0"/>
                <a:cs typeface="Times New Roman" panose="02020603050405020304" pitchFamily="18" charset="0"/>
              </a:rPr>
              <a:t>The course </a:t>
            </a:r>
            <a:br>
              <a:rPr lang="en-IN" altLang="en-US">
                <a:latin typeface="Times New Roman" panose="02020603050405020304" pitchFamily="18" charset="0"/>
                <a:cs typeface="Times New Roman" panose="02020603050405020304" pitchFamily="18" charset="0"/>
              </a:rPr>
            </a:br>
            <a:r>
              <a:rPr lang="en-IN" altLang="en-US">
                <a:latin typeface="Times New Roman" panose="02020603050405020304" pitchFamily="18" charset="0"/>
                <a:cs typeface="Times New Roman" panose="02020603050405020304" pitchFamily="18" charset="0"/>
              </a:rPr>
              <a:t>contents</a:t>
            </a:r>
          </a:p>
        </p:txBody>
      </p:sp>
      <p:pic>
        <p:nvPicPr>
          <p:cNvPr id="7171" name="Content Placeholder 7">
            <a:extLst>
              <a:ext uri="{FF2B5EF4-FFF2-40B4-BE49-F238E27FC236}">
                <a16:creationId xmlns:a16="http://schemas.microsoft.com/office/drawing/2014/main" id="{5171D051-83B0-A2F1-71A1-4BB06FF521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788" t="27281" r="32124" b="13658"/>
          <a:stretch>
            <a:fillRect/>
          </a:stretch>
        </p:blipFill>
        <p:spPr>
          <a:xfrm>
            <a:off x="3663763" y="314139"/>
            <a:ext cx="6448425" cy="6062663"/>
          </a:xfrm>
        </p:spPr>
      </p:pic>
      <p:pic>
        <p:nvPicPr>
          <p:cNvPr id="2" name="Picture 49">
            <a:extLst>
              <a:ext uri="{FF2B5EF4-FFF2-40B4-BE49-F238E27FC236}">
                <a16:creationId xmlns:a16="http://schemas.microsoft.com/office/drawing/2014/main" id="{DE387590-4B1E-DD36-DA2A-40EC58924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A225767-F2DC-6722-1985-5E0F28C978FA}"/>
              </a:ext>
            </a:extLst>
          </p:cNvPr>
          <p:cNvSpPr>
            <a:spLocks noGrp="1" noChangeArrowheads="1"/>
          </p:cNvSpPr>
          <p:nvPr>
            <p:ph type="title"/>
          </p:nvPr>
        </p:nvSpPr>
        <p:spPr>
          <a:xfrm>
            <a:off x="933450" y="0"/>
            <a:ext cx="10420350" cy="1087438"/>
          </a:xfrm>
        </p:spPr>
        <p:txBody>
          <a:bodyPr/>
          <a:lstStyle/>
          <a:p>
            <a:r>
              <a:rPr lang="en-IN" altLang="en-US"/>
              <a:t>List of practicals	</a:t>
            </a:r>
          </a:p>
        </p:txBody>
      </p:sp>
      <p:sp>
        <p:nvSpPr>
          <p:cNvPr id="3" name="Content Placeholder 2">
            <a:extLst>
              <a:ext uri="{FF2B5EF4-FFF2-40B4-BE49-F238E27FC236}">
                <a16:creationId xmlns:a16="http://schemas.microsoft.com/office/drawing/2014/main" id="{9512191E-B388-9645-8D8E-71B67A671AB9}"/>
              </a:ext>
            </a:extLst>
          </p:cNvPr>
          <p:cNvSpPr>
            <a:spLocks noGrp="1"/>
          </p:cNvSpPr>
          <p:nvPr>
            <p:ph idx="1"/>
          </p:nvPr>
        </p:nvSpPr>
        <p:spPr>
          <a:xfrm>
            <a:off x="860612" y="1241425"/>
            <a:ext cx="10493188" cy="5204199"/>
          </a:xfrm>
        </p:spPr>
        <p:txBody>
          <a:bodyPr>
            <a:normAutofit lnSpcReduction="10000"/>
          </a:bodyPr>
          <a:lstStyle/>
          <a:p>
            <a:pPr algn="just">
              <a:lnSpc>
                <a:spcPct val="70000"/>
              </a:lnSpc>
            </a:pPr>
            <a:r>
              <a:rPr lang="en-IN" altLang="en-US" sz="2400" b="1" dirty="0">
                <a:latin typeface="Times New Roman" panose="02020603050405020304" pitchFamily="18" charset="0"/>
                <a:cs typeface="Times New Roman" panose="02020603050405020304" pitchFamily="18" charset="0"/>
              </a:rPr>
              <a:t>Foot-printing: </a:t>
            </a:r>
            <a:r>
              <a:rPr lang="en-IN" altLang="en-US" sz="2400" dirty="0">
                <a:latin typeface="Times New Roman" panose="02020603050405020304" pitchFamily="18" charset="0"/>
                <a:cs typeface="Times New Roman" panose="02020603050405020304" pitchFamily="18" charset="0"/>
              </a:rPr>
              <a:t>Demonstration of the process of active and active and passive information gathering using search engines, GHDB and </a:t>
            </a:r>
            <a:r>
              <a:rPr lang="en-IN" altLang="en-US" sz="2400" dirty="0" err="1">
                <a:latin typeface="Times New Roman" panose="02020603050405020304" pitchFamily="18" charset="0"/>
                <a:cs typeface="Times New Roman" panose="02020603050405020304" pitchFamily="18" charset="0"/>
              </a:rPr>
              <a:t>Netcraft</a:t>
            </a:r>
            <a:r>
              <a:rPr lang="en-IN" altLang="en-US" sz="2400" dirty="0">
                <a:latin typeface="Times New Roman" panose="02020603050405020304" pitchFamily="18" charset="0"/>
                <a:cs typeface="Times New Roman" panose="02020603050405020304" pitchFamily="18" charset="0"/>
              </a:rPr>
              <a:t>. </a:t>
            </a:r>
          </a:p>
          <a:p>
            <a:pPr algn="just">
              <a:lnSpc>
                <a:spcPct val="70000"/>
              </a:lnSpc>
            </a:pPr>
            <a:r>
              <a:rPr lang="en-IN" altLang="en-US" sz="2400" b="1" dirty="0">
                <a:latin typeface="Times New Roman" panose="02020603050405020304" pitchFamily="18" charset="0"/>
                <a:cs typeface="Times New Roman" panose="02020603050405020304" pitchFamily="18" charset="0"/>
              </a:rPr>
              <a:t>Scanning: </a:t>
            </a:r>
            <a:r>
              <a:rPr lang="en-IN" altLang="en-US" sz="2400" dirty="0">
                <a:latin typeface="Times New Roman" panose="02020603050405020304" pitchFamily="18" charset="0"/>
                <a:cs typeface="Times New Roman" panose="02020603050405020304" pitchFamily="18" charset="0"/>
              </a:rPr>
              <a:t>Demonstration of port, network and vulnerability scanning with the help of Nmap, Nessus and Rapid7 and </a:t>
            </a:r>
            <a:r>
              <a:rPr lang="en-IN" altLang="en-US" sz="2400" dirty="0" err="1">
                <a:latin typeface="Times New Roman" panose="02020603050405020304" pitchFamily="18" charset="0"/>
                <a:cs typeface="Times New Roman" panose="02020603050405020304" pitchFamily="18" charset="0"/>
              </a:rPr>
              <a:t>AngryIP</a:t>
            </a:r>
            <a:endParaRPr lang="en-IN" altLang="en-US" sz="2400" dirty="0">
              <a:latin typeface="Times New Roman" panose="02020603050405020304" pitchFamily="18" charset="0"/>
              <a:cs typeface="Times New Roman" panose="02020603050405020304" pitchFamily="18" charset="0"/>
            </a:endParaRPr>
          </a:p>
          <a:p>
            <a:pPr algn="just">
              <a:lnSpc>
                <a:spcPct val="70000"/>
              </a:lnSpc>
            </a:pPr>
            <a:r>
              <a:rPr lang="en-IN" altLang="en-US" sz="2400" b="1" dirty="0">
                <a:latin typeface="Times New Roman" panose="02020603050405020304" pitchFamily="18" charset="0"/>
                <a:cs typeface="Times New Roman" panose="02020603050405020304" pitchFamily="18" charset="0"/>
              </a:rPr>
              <a:t>Enumeration: </a:t>
            </a:r>
            <a:r>
              <a:rPr lang="en-IN" altLang="en-US" sz="2400" dirty="0">
                <a:latin typeface="Times New Roman" panose="02020603050405020304" pitchFamily="18" charset="0"/>
                <a:cs typeface="Times New Roman" panose="02020603050405020304" pitchFamily="18" charset="0"/>
              </a:rPr>
              <a:t>Demonstration of windows, Linux enumeration and network protocol enumeration with the help of inbuilt utilities and open-source tools. </a:t>
            </a:r>
          </a:p>
          <a:p>
            <a:pPr algn="just">
              <a:lnSpc>
                <a:spcPct val="70000"/>
              </a:lnSpc>
            </a:pPr>
            <a:r>
              <a:rPr lang="en-IN" altLang="en-US" sz="2400" b="1" dirty="0">
                <a:latin typeface="Times New Roman" panose="02020603050405020304" pitchFamily="18" charset="0"/>
                <a:cs typeface="Times New Roman" panose="02020603050405020304" pitchFamily="18" charset="0"/>
              </a:rPr>
              <a:t>System Hacking: </a:t>
            </a:r>
            <a:r>
              <a:rPr lang="en-IN" altLang="en-US" sz="2400" dirty="0">
                <a:latin typeface="Times New Roman" panose="02020603050405020304" pitchFamily="18" charset="0"/>
                <a:cs typeface="Times New Roman" panose="02020603050405020304" pitchFamily="18" charset="0"/>
              </a:rPr>
              <a:t>Demonstration of offline and online password cracking with the help of dictionary, brute force and hybrid attack and generating rainbow tables.</a:t>
            </a:r>
          </a:p>
          <a:p>
            <a:pPr algn="just">
              <a:lnSpc>
                <a:spcPct val="70000"/>
              </a:lnSpc>
            </a:pPr>
            <a:r>
              <a:rPr lang="en-IN" altLang="en-US" sz="2400" b="1" dirty="0">
                <a:latin typeface="Times New Roman" panose="02020603050405020304" pitchFamily="18" charset="0"/>
                <a:cs typeface="Times New Roman" panose="02020603050405020304" pitchFamily="18" charset="0"/>
              </a:rPr>
              <a:t>Sniffing: </a:t>
            </a:r>
            <a:r>
              <a:rPr lang="en-IN" altLang="en-US" sz="2400" dirty="0">
                <a:latin typeface="Times New Roman" panose="02020603050405020304" pitchFamily="18" charset="0"/>
                <a:cs typeface="Times New Roman" panose="02020603050405020304" pitchFamily="18" charset="0"/>
              </a:rPr>
              <a:t>Demonstration of network sniffing with the help of packet sniffers such as Wireshark, </a:t>
            </a:r>
            <a:r>
              <a:rPr lang="en-IN" altLang="en-US" sz="2400" dirty="0" err="1">
                <a:latin typeface="Times New Roman" panose="02020603050405020304" pitchFamily="18" charset="0"/>
                <a:cs typeface="Times New Roman" panose="02020603050405020304" pitchFamily="18" charset="0"/>
              </a:rPr>
              <a:t>Tcpdump</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Dsniff</a:t>
            </a:r>
            <a:r>
              <a:rPr lang="en-IN" altLang="en-US" sz="2400" dirty="0">
                <a:latin typeface="Times New Roman" panose="02020603050405020304" pitchFamily="18" charset="0"/>
                <a:cs typeface="Times New Roman" panose="02020603050405020304" pitchFamily="18" charset="0"/>
              </a:rPr>
              <a:t> and understand the data that is being sniffed by the respective tools</a:t>
            </a:r>
          </a:p>
          <a:p>
            <a:pPr algn="just">
              <a:lnSpc>
                <a:spcPct val="70000"/>
              </a:lnSpc>
            </a:pPr>
            <a:r>
              <a:rPr lang="en-IN" altLang="en-US" sz="2400" b="1" dirty="0">
                <a:latin typeface="Times New Roman" panose="02020603050405020304" pitchFamily="18" charset="0"/>
                <a:cs typeface="Times New Roman" panose="02020603050405020304" pitchFamily="18" charset="0"/>
              </a:rPr>
              <a:t>Denial of Service: </a:t>
            </a:r>
            <a:r>
              <a:rPr lang="en-IN" altLang="en-US" sz="2400" dirty="0">
                <a:latin typeface="Times New Roman" panose="02020603050405020304" pitchFamily="18" charset="0"/>
                <a:cs typeface="Times New Roman" panose="02020603050405020304" pitchFamily="18" charset="0"/>
              </a:rPr>
              <a:t>Demonstration of various Dos attacks such as Service Request Floods, ICMP Flooding, Smurf and Fraggle Attacks using different tools.</a:t>
            </a:r>
          </a:p>
          <a:p>
            <a:pPr algn="just">
              <a:lnSpc>
                <a:spcPct val="70000"/>
              </a:lnSpc>
            </a:pPr>
            <a:r>
              <a:rPr lang="en-IN" altLang="en-US" sz="2400" b="1" dirty="0" err="1">
                <a:latin typeface="Times New Roman" panose="02020603050405020304" pitchFamily="18" charset="0"/>
                <a:cs typeface="Times New Roman" panose="02020603050405020304" pitchFamily="18" charset="0"/>
              </a:rPr>
              <a:t>Sql</a:t>
            </a:r>
            <a:r>
              <a:rPr lang="en-IN" altLang="en-US" sz="2400" b="1" dirty="0">
                <a:latin typeface="Times New Roman" panose="02020603050405020304" pitchFamily="18" charset="0"/>
                <a:cs typeface="Times New Roman" panose="02020603050405020304" pitchFamily="18" charset="0"/>
              </a:rPr>
              <a:t> Injection: </a:t>
            </a:r>
            <a:r>
              <a:rPr lang="en-IN" altLang="en-US" sz="2400" dirty="0">
                <a:latin typeface="Times New Roman" panose="02020603050405020304" pitchFamily="18" charset="0"/>
                <a:cs typeface="Times New Roman" panose="02020603050405020304" pitchFamily="18" charset="0"/>
              </a:rPr>
              <a:t>Demonstration of various types of </a:t>
            </a:r>
            <a:r>
              <a:rPr lang="en-IN" altLang="en-US" sz="2400" dirty="0" err="1">
                <a:latin typeface="Times New Roman" panose="02020603050405020304" pitchFamily="18" charset="0"/>
                <a:cs typeface="Times New Roman" panose="02020603050405020304" pitchFamily="18" charset="0"/>
              </a:rPr>
              <a:t>Sql</a:t>
            </a:r>
            <a:r>
              <a:rPr lang="en-IN" altLang="en-US" sz="2400" dirty="0">
                <a:latin typeface="Times New Roman" panose="02020603050405020304" pitchFamily="18" charset="0"/>
                <a:cs typeface="Times New Roman" panose="02020603050405020304" pitchFamily="18" charset="0"/>
              </a:rPr>
              <a:t> injection with the help of different tools.</a:t>
            </a:r>
          </a:p>
          <a:p>
            <a:pPr algn="just">
              <a:lnSpc>
                <a:spcPct val="70000"/>
              </a:lnSpc>
            </a:pPr>
            <a:r>
              <a:rPr lang="en-IN" altLang="en-US" sz="2400" b="1" dirty="0">
                <a:latin typeface="Times New Roman" panose="02020603050405020304" pitchFamily="18" charset="0"/>
                <a:cs typeface="Times New Roman" panose="02020603050405020304" pitchFamily="18" charset="0"/>
              </a:rPr>
              <a:t>SIEM: </a:t>
            </a:r>
            <a:r>
              <a:rPr lang="en-IN" altLang="en-US" sz="2400" dirty="0">
                <a:latin typeface="Times New Roman" panose="02020603050405020304" pitchFamily="18" charset="0"/>
                <a:cs typeface="Times New Roman" panose="02020603050405020304" pitchFamily="18" charset="0"/>
              </a:rPr>
              <a:t>Demonstration of Log Data Management, Network visibility, Threat Intelligence, Analytics, Real-time Alerting</a:t>
            </a:r>
          </a:p>
        </p:txBody>
      </p:sp>
      <p:pic>
        <p:nvPicPr>
          <p:cNvPr id="4" name="Picture 49">
            <a:extLst>
              <a:ext uri="{FF2B5EF4-FFF2-40B4-BE49-F238E27FC236}">
                <a16:creationId xmlns:a16="http://schemas.microsoft.com/office/drawing/2014/main" id="{C03BA3E1-96BF-F74C-702F-5DCB8399C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AF3F2EF-0E3A-D7D5-2907-0BF95874430B}"/>
              </a:ext>
            </a:extLst>
          </p:cNvPr>
          <p:cNvSpPr>
            <a:spLocks noGrp="1" noChangeArrowheads="1"/>
          </p:cNvSpPr>
          <p:nvPr>
            <p:ph type="title"/>
          </p:nvPr>
        </p:nvSpPr>
        <p:spPr/>
        <p:txBody>
          <a:bodyPr/>
          <a:lstStyle/>
          <a:p>
            <a:pPr algn="ctr"/>
            <a:r>
              <a:rPr lang="en-IN" altLang="en-US" b="1"/>
              <a:t>Relevant resources</a:t>
            </a:r>
          </a:p>
        </p:txBody>
      </p:sp>
      <p:sp>
        <p:nvSpPr>
          <p:cNvPr id="9219" name="Content Placeholder 2">
            <a:extLst>
              <a:ext uri="{FF2B5EF4-FFF2-40B4-BE49-F238E27FC236}">
                <a16:creationId xmlns:a16="http://schemas.microsoft.com/office/drawing/2014/main" id="{8DB1C601-2487-F177-4399-4C0FCE40DDBF}"/>
              </a:ext>
            </a:extLst>
          </p:cNvPr>
          <p:cNvSpPr>
            <a:spLocks noGrp="1" noChangeArrowheads="1"/>
          </p:cNvSpPr>
          <p:nvPr>
            <p:ph idx="1"/>
          </p:nvPr>
        </p:nvSpPr>
        <p:spPr>
          <a:xfrm>
            <a:off x="838200" y="1617663"/>
            <a:ext cx="10515600" cy="4559300"/>
          </a:xfrm>
        </p:spPr>
        <p:txBody>
          <a:bodyPr/>
          <a:lstStyle/>
          <a:p>
            <a:r>
              <a:rPr lang="en-IN" altLang="en-US" b="1">
                <a:solidFill>
                  <a:srgbClr val="15389B"/>
                </a:solidFill>
                <a:latin typeface="Trebuchet MS" panose="020B0603020202020204" pitchFamily="34" charset="0"/>
                <a:hlinkClick r:id="rId2"/>
              </a:rPr>
              <a:t>https://www.cybrary.it/course/ethical-hacking/</a:t>
            </a:r>
            <a:endParaRPr lang="en-IN" altLang="en-US" b="1">
              <a:solidFill>
                <a:srgbClr val="15389B"/>
              </a:solidFill>
              <a:latin typeface="Trebuchet MS" panose="020B0603020202020204" pitchFamily="34" charset="0"/>
            </a:endParaRPr>
          </a:p>
          <a:p>
            <a:r>
              <a:rPr lang="en-IN" altLang="en-US" b="1">
                <a:solidFill>
                  <a:srgbClr val="15389B"/>
                </a:solidFill>
                <a:latin typeface="Trebuchet MS" panose="020B0603020202020204" pitchFamily="34" charset="0"/>
                <a:hlinkClick r:id="rId3"/>
              </a:rPr>
              <a:t>https://www.cybrary.it/course/metasploit/</a:t>
            </a:r>
            <a:endParaRPr lang="en-IN" altLang="en-US" b="1">
              <a:solidFill>
                <a:srgbClr val="15389B"/>
              </a:solidFill>
              <a:latin typeface="Trebuchet MS" panose="020B0603020202020204" pitchFamily="34" charset="0"/>
            </a:endParaRPr>
          </a:p>
          <a:p>
            <a:r>
              <a:rPr lang="en-IN" altLang="en-US" b="1">
                <a:solidFill>
                  <a:srgbClr val="15389B"/>
                </a:solidFill>
                <a:latin typeface="Trebuchet MS" panose="020B0603020202020204" pitchFamily="34" charset="0"/>
                <a:hlinkClick r:id="rId4"/>
              </a:rPr>
              <a:t>https://s3-us-west-2.amazonaws.com/stationx-public-download/nmap_cheet_sheet_0.6.pdf</a:t>
            </a:r>
            <a:r>
              <a:rPr lang="en-IN" altLang="en-US" b="1">
                <a:solidFill>
                  <a:srgbClr val="15389B"/>
                </a:solidFill>
                <a:latin typeface="Trebuchet MS" panose="020B0603020202020204" pitchFamily="34" charset="0"/>
              </a:rPr>
              <a:t> </a:t>
            </a:r>
          </a:p>
          <a:p>
            <a:r>
              <a:rPr lang="en-IN" altLang="en-US" b="1">
                <a:hlinkClick r:id="rId5"/>
              </a:rPr>
              <a:t>What is SQL Injection? Tutorial &amp; Examples | Web Security Academy (portswigger.net)</a:t>
            </a:r>
            <a:endParaRPr lang="en-IN" altLang="en-US" b="1">
              <a:solidFill>
                <a:srgbClr val="15389B"/>
              </a:solidFill>
              <a:latin typeface="Trebuchet MS" panose="020B0603020202020204" pitchFamily="34" charset="0"/>
            </a:endParaRPr>
          </a:p>
          <a:p>
            <a:r>
              <a:rPr lang="en-IN" altLang="en-US" b="1">
                <a:solidFill>
                  <a:srgbClr val="15389B"/>
                </a:solidFill>
                <a:latin typeface="Trebuchet MS" panose="020B0603020202020204" pitchFamily="34" charset="0"/>
                <a:hlinkClick r:id="rId6"/>
              </a:rPr>
              <a:t>https://davidbombal.com/wireshark-tutorial-installation-and-password-sniffing/</a:t>
            </a:r>
            <a:endParaRPr lang="en-IN" altLang="en-US" b="1">
              <a:solidFill>
                <a:srgbClr val="15389B"/>
              </a:solidFill>
              <a:latin typeface="Trebuchet MS" panose="020B0603020202020204" pitchFamily="34" charset="0"/>
            </a:endParaRPr>
          </a:p>
          <a:p>
            <a:r>
              <a:rPr lang="en-IN" altLang="en-US" b="1">
                <a:solidFill>
                  <a:srgbClr val="15389B"/>
                </a:solidFill>
                <a:latin typeface="Trebuchet MS" panose="020B0603020202020204" pitchFamily="34" charset="0"/>
              </a:rPr>
              <a:t>https://www.exploit-db.com/google-hacking-database</a:t>
            </a:r>
          </a:p>
          <a:p>
            <a:endParaRPr lang="en-IN" altLang="en-US" b="1">
              <a:solidFill>
                <a:srgbClr val="15389B"/>
              </a:solidFill>
              <a:latin typeface="Trebuchet MS" panose="020B0603020202020204" pitchFamily="34" charset="0"/>
            </a:endParaRPr>
          </a:p>
          <a:p>
            <a:endParaRPr lang="en-IN" altLang="en-US" b="1">
              <a:solidFill>
                <a:srgbClr val="15389B"/>
              </a:solidFill>
              <a:latin typeface="Trebuchet MS" panose="020B0603020202020204" pitchFamily="34" charset="0"/>
            </a:endParaRPr>
          </a:p>
          <a:p>
            <a:endParaRPr lang="en-IN" altLang="en-US" b="1">
              <a:solidFill>
                <a:srgbClr val="15389B"/>
              </a:solidFill>
              <a:latin typeface="Trebuchet MS" panose="020B0603020202020204" pitchFamily="34" charset="0"/>
            </a:endParaRPr>
          </a:p>
          <a:p>
            <a:endParaRPr lang="en-IN" altLang="en-US"/>
          </a:p>
        </p:txBody>
      </p:sp>
      <p:pic>
        <p:nvPicPr>
          <p:cNvPr id="2" name="Picture 49">
            <a:extLst>
              <a:ext uri="{FF2B5EF4-FFF2-40B4-BE49-F238E27FC236}">
                <a16:creationId xmlns:a16="http://schemas.microsoft.com/office/drawing/2014/main" id="{64590BB7-C5F2-EF0F-2352-0CFE0B3582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6787" y="2331"/>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B71ED10-ABBB-5C87-E0B0-7739EEB8E588}"/>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Course Assessment Model</a:t>
            </a:r>
          </a:p>
        </p:txBody>
      </p:sp>
      <p:sp>
        <p:nvSpPr>
          <p:cNvPr id="3" name="Content Placeholder 2">
            <a:extLst>
              <a:ext uri="{FF2B5EF4-FFF2-40B4-BE49-F238E27FC236}">
                <a16:creationId xmlns:a16="http://schemas.microsoft.com/office/drawing/2014/main" id="{5A44AF85-3ED0-54E7-5C6D-102D4C8CD65C}"/>
              </a:ext>
            </a:extLst>
          </p:cNvPr>
          <p:cNvSpPr>
            <a:spLocks noGrp="1"/>
          </p:cNvSpPr>
          <p:nvPr>
            <p:ph idx="1"/>
          </p:nvPr>
        </p:nvSpPr>
        <p:spPr/>
        <p:txBody>
          <a:bodyPr rtlCol="0">
            <a:normAutofit lnSpcReduction="10000"/>
          </a:bodyPr>
          <a:lstStyle/>
          <a:p>
            <a:pPr fontAlgn="auto">
              <a:spcAft>
                <a:spcPts val="0"/>
              </a:spcAft>
              <a:defRPr/>
            </a:pPr>
            <a:r>
              <a:rPr lang="en-US" dirty="0">
                <a:latin typeface="Times New Roman" panose="02020603050405020304" pitchFamily="18" charset="0"/>
                <a:cs typeface="Times New Roman" panose="02020603050405020304" pitchFamily="18" charset="0"/>
              </a:rPr>
              <a:t>Marks break up</a:t>
            </a:r>
          </a:p>
          <a:p>
            <a:pPr lvl="1" fontAlgn="auto">
              <a:spcAft>
                <a:spcPts val="0"/>
              </a:spcAft>
              <a:defRPr/>
            </a:pPr>
            <a:r>
              <a:rPr lang="en-US" dirty="0">
                <a:latin typeface="Times New Roman" panose="02020603050405020304" pitchFamily="18" charset="0"/>
                <a:cs typeface="Times New Roman" panose="02020603050405020304" pitchFamily="18" charset="0"/>
              </a:rPr>
              <a:t>Attendance	5%</a:t>
            </a:r>
          </a:p>
          <a:p>
            <a:pPr lvl="1" fontAlgn="auto">
              <a:spcAft>
                <a:spcPts val="0"/>
              </a:spcAft>
              <a:defRPr/>
            </a:pPr>
            <a:r>
              <a:rPr lang="en-US" dirty="0">
                <a:latin typeface="Times New Roman" panose="02020603050405020304" pitchFamily="18" charset="0"/>
                <a:cs typeface="Times New Roman" panose="02020603050405020304" pitchFamily="18" charset="0"/>
              </a:rPr>
              <a:t>CA 		25%</a:t>
            </a:r>
          </a:p>
          <a:p>
            <a:pPr lvl="1" fontAlgn="auto">
              <a:spcAft>
                <a:spcPts val="0"/>
              </a:spcAft>
              <a:defRPr/>
            </a:pPr>
            <a:r>
              <a:rPr lang="en-US" dirty="0">
                <a:latin typeface="Times New Roman" panose="02020603050405020304" pitchFamily="18" charset="0"/>
                <a:cs typeface="Times New Roman" panose="02020603050405020304" pitchFamily="18" charset="0"/>
              </a:rPr>
              <a:t>MTE		20%</a:t>
            </a:r>
          </a:p>
          <a:p>
            <a:pPr lvl="1" fontAlgn="auto">
              <a:spcAft>
                <a:spcPts val="0"/>
              </a:spcAft>
              <a:defRPr/>
            </a:pPr>
            <a:r>
              <a:rPr lang="en-US" dirty="0">
                <a:latin typeface="Times New Roman" panose="02020603050405020304" pitchFamily="18" charset="0"/>
                <a:cs typeface="Times New Roman" panose="02020603050405020304" pitchFamily="18" charset="0"/>
              </a:rPr>
              <a:t>ETE		50%</a:t>
            </a:r>
          </a:p>
          <a:p>
            <a:pPr lvl="1" fontAlgn="auto">
              <a:spcAft>
                <a:spcPts val="0"/>
              </a:spcAft>
              <a:defRPr/>
            </a:pPr>
            <a:r>
              <a:rPr lang="en-US" dirty="0">
                <a:latin typeface="Times New Roman" panose="02020603050405020304" pitchFamily="18" charset="0"/>
                <a:cs typeface="Times New Roman" panose="02020603050405020304" pitchFamily="18" charset="0"/>
              </a:rPr>
              <a:t>Total		100%</a:t>
            </a:r>
          </a:p>
          <a:p>
            <a:pPr marL="457200" lvl="1" indent="0" fontAlgn="auto">
              <a:spcAft>
                <a:spcPts val="0"/>
              </a:spcAft>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marL="457200" lvl="1" indent="0" fontAlgn="auto">
              <a:spcAft>
                <a:spcPts val="0"/>
              </a:spcAft>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Three Class test – One before MTE and Two after MTE</a:t>
            </a:r>
          </a:p>
          <a:p>
            <a:pPr marL="457200" lvl="1" indent="0"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CA 1-Scenario based questions</a:t>
            </a:r>
          </a:p>
          <a:p>
            <a:pPr marL="457200" lvl="1" indent="0"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CA 2- BYOD practical</a:t>
            </a:r>
          </a:p>
          <a:p>
            <a:pPr marL="457200" lvl="1" indent="0"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CA 3- MCQs based questions</a:t>
            </a:r>
          </a:p>
        </p:txBody>
      </p:sp>
      <p:pic>
        <p:nvPicPr>
          <p:cNvPr id="2" name="Picture 49">
            <a:extLst>
              <a:ext uri="{FF2B5EF4-FFF2-40B4-BE49-F238E27FC236}">
                <a16:creationId xmlns:a16="http://schemas.microsoft.com/office/drawing/2014/main" id="{0E3433F8-8B56-10FB-EE0D-3CA2E4BB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787" y="11296"/>
            <a:ext cx="23352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0 INT244" id="{1C22518A-EC0E-4081-99A0-5996073F3E45}" vid="{ACE7FB3E-B302-40A4-918A-BACA485EF273}"/>
    </a:ext>
  </a:extLst>
</a:theme>
</file>

<file path=docProps/app.xml><?xml version="1.0" encoding="utf-8"?>
<Properties xmlns="http://schemas.openxmlformats.org/officeDocument/2006/extended-properties" xmlns:vt="http://schemas.openxmlformats.org/officeDocument/2006/docPropsVTypes">
  <Template>Lect0 INT244</Template>
  <TotalTime>6</TotalTime>
  <Words>919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Arial</vt:lpstr>
      <vt:lpstr>Calibri Light</vt:lpstr>
      <vt:lpstr>Stencil</vt:lpstr>
      <vt:lpstr>Times New Roman</vt:lpstr>
      <vt:lpstr>Trebuchet MS</vt:lpstr>
      <vt:lpstr>Roboto</vt:lpstr>
      <vt:lpstr>Office Theme</vt:lpstr>
      <vt:lpstr>PowerPoint Presentation</vt:lpstr>
      <vt:lpstr>Course details</vt:lpstr>
      <vt:lpstr>Course Outcomes</vt:lpstr>
      <vt:lpstr>Program Outcomes as specific to the particular course</vt:lpstr>
      <vt:lpstr>Revised Bloom’s Taxonomy</vt:lpstr>
      <vt:lpstr>The course  contents</vt:lpstr>
      <vt:lpstr>List of practicals </vt:lpstr>
      <vt:lpstr>Relevant resources</vt:lpstr>
      <vt:lpstr>Course Assessment Model</vt:lpstr>
      <vt:lpstr>Recommended MOOCs course</vt:lpstr>
      <vt:lpstr>Career prospects of CEH(Certified Ethical Hacker)</vt:lpstr>
      <vt:lpstr>What is Ethical Hacking?</vt:lpstr>
      <vt:lpstr>Phases of Hacking</vt:lpstr>
      <vt:lpstr>Types of Hackers and Testers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Harpreet Kaur</dc:creator>
  <cp:lastModifiedBy>Harpreet Kaur</cp:lastModifiedBy>
  <cp:revision>1</cp:revision>
  <dcterms:created xsi:type="dcterms:W3CDTF">2024-07-26T07:59:40Z</dcterms:created>
  <dcterms:modified xsi:type="dcterms:W3CDTF">2024-07-26T08:06:33Z</dcterms:modified>
</cp:coreProperties>
</file>