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C820-5F73-4A41-DB5E-CB8235D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BFA4A-4373-BD18-2891-633B29FE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520C-9B84-4385-F87A-EF02FE74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69E9-8513-F15A-13E3-6DA56F21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072B-0A04-15B8-C14A-5426AA93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A389-3191-2564-3BB8-C45BB2C1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A27F3-D35F-5A68-CCF3-31FC5C3E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7330-C602-8CBF-C07B-75CFFB8A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9E17-527C-9CA9-2932-A8444B48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451D8-619D-EB22-A459-E4101CD8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BFFB-9FE2-6B3A-B01A-8FF0F9CB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1DED3-6D59-3F3E-947C-0F6F705D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A6BC-38B3-315B-6B53-D2E4CF88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4F0D-A4B9-9EFF-17B2-CC429366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ABED-B285-BE72-858F-FB5E2ED0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2B5D-F3D8-7AB6-BC4F-A307382B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0BE6-9A86-4532-868A-97FDB4D7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908-7D8D-1582-70BE-72556DFA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0C50-1BFE-F727-D3AE-8AE3DC49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83A5-357D-9DAC-9C74-E9BA86A3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54A-3992-7364-AC99-B8B606A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6578-52B1-43C4-8224-7D2BB503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344F-026C-3391-D47A-639B639D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4475-83D4-2619-60EE-37683A93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AB1E-B7C4-7F4B-3FDA-2E6545E9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F9D7-955A-3840-E593-13ABAFAC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02ED-3EC7-4836-C30E-6FF33AD65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3293-31BF-6DD0-7FF9-F0742598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3DBC-FADF-3A0F-B54B-7FDA0D88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2D1E-9446-965B-2F52-099DD2C5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463AF-64CA-BA55-8D15-C91140A4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1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335C-F288-4BDA-69AF-70B1C973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5A17-62C6-F6C4-FEE8-2F6CBDBC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37BE0-F703-5519-4A69-E23B38A8B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E8040-9FC3-7F44-1973-29C7397D8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6A1B2-07D6-CC2E-4DA5-83C6DF599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08FA1-9AA3-BC2A-EE59-91411671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630DF-24EB-11A8-FEAC-E6864629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C1579-5EEE-C749-8BAA-7833068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FCC2-2713-FA58-BB2F-9C7AF4BE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E955-2313-A439-D3C4-E79D840B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D68E-6023-9E97-5841-51FE40E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01EC9-AAE8-BE2B-5F26-637B5C53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0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635D2-20B8-7235-3909-3B10E26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B5774-D563-F766-312F-CF39808D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F5FBB-AEE2-D5EF-464C-4D28D70B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2670-6650-1E17-5E30-DE6397F0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E79F-3A7A-0DA0-5694-65A607D3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3E2D-F81B-CB59-64C9-86BB7CB84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A097-1801-ED9A-B9DC-637CB96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A0F2E-BE68-14D6-B22A-047F8425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E146-3DEC-5F3B-C10F-997071AD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8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C65E-7A26-2DBE-707E-53256596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F07BF-287E-EEAD-AB31-F8BC7E8E5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98C6F-0295-3FF5-2EE1-170E37EFB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0BA5D-94B7-76A6-979D-A50D6024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90EC-49A3-CA54-8063-6D9E762F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F4A0-F860-77CA-6E78-7F52FCA1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1D6DC-8D65-A686-63F5-00CEEBE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D95F-3E76-3F60-9305-B073C0F6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FAD0-2F6C-3076-26F3-256364103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754E-A0C2-4929-BDE7-6F83913A289A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A362-E0ED-FFA6-58EB-AE5E3805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38CD-4CCF-207E-EF4E-4755F587C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2474-2602-458B-87E5-4025B72CB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7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809B-3743-846A-7395-21FC7DFFC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Diffie Hellman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7614-98C8-F43F-B53A-4A07516DE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9F26-9F23-3E40-3BBC-A3270A8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AD0D2-9B74-187C-9893-370FB3A38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055" y="1937438"/>
            <a:ext cx="8553890" cy="4127712"/>
          </a:xfrm>
        </p:spPr>
      </p:pic>
    </p:spTree>
    <p:extLst>
      <p:ext uri="{BB962C8B-B14F-4D97-AF65-F5344CB8AC3E}">
        <p14:creationId xmlns:p14="http://schemas.microsoft.com/office/powerpoint/2010/main" val="13018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6EB11-8642-65D6-8F68-F9F1CCED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79" y="1018309"/>
            <a:ext cx="9619301" cy="45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4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E22968-E7E6-1BC9-5E0E-12538599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46" y="98254"/>
            <a:ext cx="5969307" cy="66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C7F4F-C03E-2546-6FEE-153936B2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-295193"/>
            <a:ext cx="11651877" cy="70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7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Diffie Hellman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 Hellman </dc:title>
  <dc:creator>Chetna Vaid</dc:creator>
  <cp:lastModifiedBy>Chetna Vaid</cp:lastModifiedBy>
  <cp:revision>2</cp:revision>
  <dcterms:created xsi:type="dcterms:W3CDTF">2022-09-09T03:55:18Z</dcterms:created>
  <dcterms:modified xsi:type="dcterms:W3CDTF">2023-03-06T04:41:36Z</dcterms:modified>
</cp:coreProperties>
</file>