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3842" autoAdjust="0"/>
  </p:normalViewPr>
  <p:slideViewPr>
    <p:cSldViewPr>
      <p:cViewPr varScale="1">
        <p:scale>
          <a:sx n="64" d="100"/>
          <a:sy n="64" d="100"/>
        </p:scale>
        <p:origin x="125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4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1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3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6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0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0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3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4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3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1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F4B1-0B5B-4C9D-A408-E09ACCFD682E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7CFA4-ECC7-487B-9484-39C603405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9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B66AC-5F50-F15C-EA3C-B35720F3B85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507C6-FD96-758B-27FD-2066EAF261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0"/>
            <a:ext cx="485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4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664771-F8CB-F218-A49C-AB5C7B8F969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1" y="762238"/>
            <a:ext cx="4610978" cy="4610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B09B1-D280-17CB-C4A3-CC36664CB147}"/>
              </a:ext>
            </a:extLst>
          </p:cNvPr>
          <p:cNvSpPr txBox="1"/>
          <p:nvPr/>
        </p:nvSpPr>
        <p:spPr>
          <a:xfrm>
            <a:off x="971601" y="5602014"/>
            <a:ext cx="720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 Bold" panose="020B0802040204020203" pitchFamily="34" charset="0"/>
                <a:cs typeface="Segoe UI Bold" panose="020B0802040204020203" pitchFamily="34" charset="0"/>
              </a:rPr>
              <a:t>DETAILS</a:t>
            </a:r>
          </a:p>
          <a:p>
            <a:pPr algn="ct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Date &amp; Time – 2nd Feb 2024 (10 :00 Am to 5:00 Pm)</a:t>
            </a:r>
          </a:p>
          <a:p>
            <a:pPr algn="ct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Venue:- Block 30, Ground Floor, LPU Campus (Admission Area)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33CB336-E92D-4D8F-4B7C-28549289D939}"/>
              </a:ext>
            </a:extLst>
          </p:cNvPr>
          <p:cNvSpPr txBox="1">
            <a:spLocks/>
          </p:cNvSpPr>
          <p:nvPr/>
        </p:nvSpPr>
        <p:spPr>
          <a:xfrm>
            <a:off x="2266512" y="20509"/>
            <a:ext cx="4610978" cy="67712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Scan &amp; Register</a:t>
            </a:r>
          </a:p>
        </p:txBody>
      </p:sp>
    </p:spTree>
    <p:extLst>
      <p:ext uri="{BB962C8B-B14F-4D97-AF65-F5344CB8AC3E}">
        <p14:creationId xmlns:p14="http://schemas.microsoft.com/office/powerpoint/2010/main" val="321028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 Bold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2024-01-20T10:07:26Z</dcterms:created>
  <dcterms:modified xsi:type="dcterms:W3CDTF">2024-01-22T05:11:28Z</dcterms:modified>
</cp:coreProperties>
</file>