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2"/>
  </p:notesMasterIdLst>
  <p:handoutMasterIdLst>
    <p:handoutMasterId r:id="rId43"/>
  </p:handoutMasterIdLst>
  <p:sldIdLst>
    <p:sldId id="256" r:id="rId2"/>
    <p:sldId id="465" r:id="rId3"/>
    <p:sldId id="460" r:id="rId4"/>
    <p:sldId id="464" r:id="rId5"/>
    <p:sldId id="257" r:id="rId6"/>
    <p:sldId id="458" r:id="rId7"/>
    <p:sldId id="459" r:id="rId8"/>
    <p:sldId id="461" r:id="rId9"/>
    <p:sldId id="462" r:id="rId10"/>
    <p:sldId id="463" r:id="rId11"/>
    <p:sldId id="469" r:id="rId12"/>
    <p:sldId id="470" r:id="rId13"/>
    <p:sldId id="472" r:id="rId14"/>
    <p:sldId id="473" r:id="rId15"/>
    <p:sldId id="474" r:id="rId16"/>
    <p:sldId id="471" r:id="rId17"/>
    <p:sldId id="476" r:id="rId18"/>
    <p:sldId id="477" r:id="rId19"/>
    <p:sldId id="478" r:id="rId20"/>
    <p:sldId id="480" r:id="rId21"/>
    <p:sldId id="481" r:id="rId22"/>
    <p:sldId id="482" r:id="rId23"/>
    <p:sldId id="483" r:id="rId24"/>
    <p:sldId id="484" r:id="rId25"/>
    <p:sldId id="485" r:id="rId26"/>
    <p:sldId id="479" r:id="rId27"/>
    <p:sldId id="466" r:id="rId28"/>
    <p:sldId id="475" r:id="rId29"/>
    <p:sldId id="467" r:id="rId30"/>
    <p:sldId id="468" r:id="rId31"/>
    <p:sldId id="493" r:id="rId32"/>
    <p:sldId id="486" r:id="rId33"/>
    <p:sldId id="487" r:id="rId34"/>
    <p:sldId id="488" r:id="rId35"/>
    <p:sldId id="489" r:id="rId36"/>
    <p:sldId id="490" r:id="rId37"/>
    <p:sldId id="494" r:id="rId38"/>
    <p:sldId id="495" r:id="rId39"/>
    <p:sldId id="492" r:id="rId40"/>
    <p:sldId id="491" r:id="rId41"/>
  </p:sldIdLst>
  <p:sldSz cx="9144000" cy="5143500" type="screen16x9"/>
  <p:notesSz cx="6858000" cy="9144000"/>
  <p:embeddedFontLst>
    <p:embeddedFont>
      <p:font typeface="Average" panose="020B0604020202020204" charset="0"/>
      <p:regular r:id="rId44"/>
    </p:embeddedFont>
    <p:embeddedFont>
      <p:font typeface="Oswald" panose="00000500000000000000" pitchFamily="2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AD7E7-0688-4796-9540-DC7C9717B976}" v="151" dt="2023-12-10T15:10:07.251"/>
    <p1510:client id="{FEB7AFCE-4BA8-4131-9A92-A66ADF49CCFB}" v="6" dt="2023-12-10T15:11:16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BFCF33-BA90-2E8D-3F45-4CDDC71959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B3EF3-CA3A-E73E-169A-D50B6F5558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26A8D-0B7F-4704-B2D6-AA4D7E1A865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018B4-03C9-D094-13A3-2C2FB6A129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Prepared by Pushpendra Kumar Pateriya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C0C6F-E16D-B59A-0B4C-64B56870CE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12E55-B833-450C-8964-18167165A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1361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34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345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47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266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015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575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4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335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114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83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0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707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667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567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41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949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102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112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6829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290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00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4139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7857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3971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891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3463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0991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6745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3322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0869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0384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14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9250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862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678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001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80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21430d80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21430d80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77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80808" y="23751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IN" dirty="0"/>
              <a:t>o</a:t>
            </a:r>
            <a:r>
              <a:rPr lang="en" dirty="0"/>
              <a:t>lve Problems for Practice </a:t>
            </a:r>
            <a:endParaRPr dirty="0"/>
          </a:p>
        </p:txBody>
      </p:sp>
      <p:pic>
        <p:nvPicPr>
          <p:cNvPr id="2" name="Picture 1" descr="How to Pass a Job Interview Successfully – Career Centre – HSE University">
            <a:extLst>
              <a:ext uri="{FF2B5EF4-FFF2-40B4-BE49-F238E27FC236}">
                <a16:creationId xmlns:a16="http://schemas.microsoft.com/office/drawing/2014/main" id="{A43FC607-8427-FB7B-99AF-97A25FE3D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1" y="431800"/>
            <a:ext cx="4013200" cy="1986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Find The Address Of Variable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7330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Check Whether Character Is Uppercase, Lowercase Alphabet A Digit or A Special Symbol Using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793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Count Letters, Space, Digits, And Others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0281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Check Number Is Armstrong Or Not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701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Check Date Validation (Valid Or Not)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5177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Check Year Is Leap Year Or Not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7105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Find Max Number Among Given Three Numbers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5466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HCF Or LCM Of a Given Number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7576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Print Table of Any Number Using For Loop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0451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Print A Reverse Order Of Any Number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5911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7C235D-F8D8-C4E5-3B2E-9805DB47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67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Check Vowel or Consonant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3943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Convert Decimal Number To Binary Number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6057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Print The Fibonacci Series Up to the Given Number Of Terms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17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Sort Elements in Lexicographical Order (Dictionary Order) Using For Loop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8126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Denomination of an Amount Using While Loop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138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find whether a year is leap year or not.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7295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C++ Program Generate Truth Table Of  </a:t>
            </a:r>
            <a:b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Y+C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0817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Check Number Is Armstrong Or Not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8794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Check Number Is Perfect Or Not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6452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Check Number Is Palindrome Or Not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8695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Display Size Of Different Datatype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3325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Check Number Is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Mersenne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Not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6912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Reverse An Array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5086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Print Reverse Order And Print Sum Of Its Element Of An Array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8736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Check Evenness / Oddness Of An Array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6323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Count Positive and Negative Numbers in Array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263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Find Sum of Even Positive / Even Negative / Odd Positive / Odd Negative of An Array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1279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Find Duplicate Element In an Array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8421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Find Maximum Even Number In Row In Matrix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4022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Sort An Array Using BUBBLE SORT TECHNIQUE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1839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Linear Search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0957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Find Quotient And Remainder Of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Two Numbers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6255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Binary Search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9559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Print Ascii Value Of Character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Convert a person's name into Abbreviated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3709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Converting Temperature Celsius Into Fahrenheit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4166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Calculate Factorial Of A Given Number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6564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3818" y="479022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Swap Two Numbers Without Using Third Variable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4258-295A-8C40-A7D4-CEC5A502F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789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397</Words>
  <Application>Microsoft Office PowerPoint</Application>
  <PresentationFormat>On-screen Show (16:9)</PresentationFormat>
  <Paragraphs>77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Average</vt:lpstr>
      <vt:lpstr>Oswald</vt:lpstr>
      <vt:lpstr>Times New Roman</vt:lpstr>
      <vt:lpstr>Arial</vt:lpstr>
      <vt:lpstr>Slate</vt:lpstr>
      <vt:lpstr>Solve Problems for Practice </vt:lpstr>
      <vt:lpstr>PowerPoint Presentation</vt:lpstr>
      <vt:lpstr>Program To Display Size Of Different Datatype</vt:lpstr>
      <vt:lpstr>Program To Find Quotient And Remainder Of Two Numbers</vt:lpstr>
      <vt:lpstr>Program To Print Ascii Value Of Character</vt:lpstr>
      <vt:lpstr>Program to Convert a person's name into Abbreviated </vt:lpstr>
      <vt:lpstr>Program For Converting Temperature Celsius Into Fahrenheit</vt:lpstr>
      <vt:lpstr>Program To Calculate Factorial Of A Given Number</vt:lpstr>
      <vt:lpstr>Program To Swap Two Numbers Without Using Third Variable</vt:lpstr>
      <vt:lpstr>Program To Find The Address Of Variable</vt:lpstr>
      <vt:lpstr>Program To Check Whether Character Is Uppercase, Lowercase Alphabet A Digit or A Special Symbol Using </vt:lpstr>
      <vt:lpstr>Program To Count Letters, Space, Digits, And Others </vt:lpstr>
      <vt:lpstr>Program To Check Number Is Armstrong Or Not </vt:lpstr>
      <vt:lpstr>Program To Check Date Validation (Valid Or Not) </vt:lpstr>
      <vt:lpstr>Program To Check Year Is Leap Year Or Not </vt:lpstr>
      <vt:lpstr>Program To Find Max Number Among Given Three Numbers</vt:lpstr>
      <vt:lpstr>To Find The HCF Or LCM Of a Given Number</vt:lpstr>
      <vt:lpstr>Program to Print Table of Any Number Using For Loop</vt:lpstr>
      <vt:lpstr>Program To Print A Reverse Order Of Any Number</vt:lpstr>
      <vt:lpstr>Program to Check Vowel or Consonant</vt:lpstr>
      <vt:lpstr>Program Convert Decimal Number To Binary Number </vt:lpstr>
      <vt:lpstr>Program To Print The Fibonacci Series Up to the Given Number Of Terms</vt:lpstr>
      <vt:lpstr>Program to Sort Elements in Lexicographical Order (Dictionary Order) Using For Loop</vt:lpstr>
      <vt:lpstr>Program For Denomination of an Amount Using While Loop</vt:lpstr>
      <vt:lpstr>Program to find whether a year is leap year or not. </vt:lpstr>
      <vt:lpstr>C++ Program Generate Truth Table Of   X Y+C</vt:lpstr>
      <vt:lpstr>Program To Check Number Is Armstrong Or Not </vt:lpstr>
      <vt:lpstr>Program To Check Number Is Perfect Or Not </vt:lpstr>
      <vt:lpstr>Program To Check Number Is Palindrome Or Not </vt:lpstr>
      <vt:lpstr>Program To Check Number Is Mersenne  Or Not </vt:lpstr>
      <vt:lpstr>Program To Reverse An Array</vt:lpstr>
      <vt:lpstr>Program To Print Reverse Order And Print Sum Of Its Element Of An Array</vt:lpstr>
      <vt:lpstr>Program To Check Evenness / Oddness Of An Array</vt:lpstr>
      <vt:lpstr>Program to Count Positive and Negative Numbers in Array</vt:lpstr>
      <vt:lpstr>Program To Find Sum of Even Positive / Even Negative / Odd Positive / Odd Negative of An Array</vt:lpstr>
      <vt:lpstr>Program To Find Duplicate Element In an Array</vt:lpstr>
      <vt:lpstr>Program To Find Maximum Even Number In Row In Matrix</vt:lpstr>
      <vt:lpstr>Write A Program To Sort An Array Using BUBBLE SORT TECHNIQUE</vt:lpstr>
      <vt:lpstr>Program For Linear Search </vt:lpstr>
      <vt:lpstr>Program For Binary Search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Interview preparation</dc:title>
  <cp:lastModifiedBy>Prince Rana</cp:lastModifiedBy>
  <cp:revision>78</cp:revision>
  <dcterms:modified xsi:type="dcterms:W3CDTF">2024-01-25T04:41:04Z</dcterms:modified>
</cp:coreProperties>
</file>