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6D70-62D3-4798-B94E-F21C58F4BDC9}" type="datetimeFigureOut">
              <a:rPr lang="en-US" smtClean="0"/>
              <a:pPr/>
              <a:t>4/22/2019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BB38-DE8C-4DF0-84C8-E03DBA8BF5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Writing Computer</a:t>
            </a:r>
            <a:br>
              <a:rPr lang="en-IN" dirty="0"/>
            </a:br>
            <a:r>
              <a:rPr lang="en-IN" dirty="0"/>
              <a:t>Forensic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8.</a:t>
            </a:r>
            <a:r>
              <a:rPr lang="en-IN" b="1" dirty="0" smtClean="0"/>
              <a:t> Use MD5 </a:t>
            </a:r>
            <a:r>
              <a:rPr lang="en-IN" b="1" dirty="0" smtClean="0"/>
              <a:t>Hashes</a:t>
            </a:r>
          </a:p>
          <a:p>
            <a:r>
              <a:rPr lang="en-IN" dirty="0" smtClean="0"/>
              <a:t>Create and record the MD5 hashes of your evidence, whether it is an entire hard drive </a:t>
            </a:r>
            <a:r>
              <a:rPr lang="en-IN" dirty="0" smtClean="0"/>
              <a:t>or specific </a:t>
            </a:r>
            <a:r>
              <a:rPr lang="en-IN" dirty="0" smtClean="0"/>
              <a:t>files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By recording these MD5 values, your audience</a:t>
            </a:r>
          </a:p>
          <a:p>
            <a:pPr>
              <a:buNone/>
            </a:pPr>
            <a:r>
              <a:rPr lang="en-IN" dirty="0" smtClean="0"/>
              <a:t>becomes confident that you are handling </a:t>
            </a:r>
            <a:r>
              <a:rPr lang="en-IN" dirty="0" smtClean="0"/>
              <a:t>the data </a:t>
            </a:r>
            <a:r>
              <a:rPr lang="en-IN" dirty="0" smtClean="0"/>
              <a:t>in the appropriate </a:t>
            </a:r>
            <a:r>
              <a:rPr lang="en-IN" dirty="0" smtClean="0"/>
              <a:t>manner.</a:t>
            </a:r>
          </a:p>
          <a:p>
            <a:pPr>
              <a:buNone/>
            </a:pPr>
            <a:r>
              <a:rPr lang="en-IN" dirty="0" smtClean="0"/>
              <a:t>9.</a:t>
            </a:r>
            <a:r>
              <a:rPr lang="en-IN" b="1" dirty="0" smtClean="0"/>
              <a:t> Include </a:t>
            </a:r>
            <a:r>
              <a:rPr lang="en-IN" b="1" dirty="0" smtClean="0"/>
              <a:t>Metadata</a:t>
            </a:r>
          </a:p>
          <a:p>
            <a:r>
              <a:rPr lang="en-IN" dirty="0" smtClean="0"/>
              <a:t>Record and include the metadata for every file or file fragment cited in your </a:t>
            </a:r>
            <a:r>
              <a:rPr lang="en-IN" dirty="0" smtClean="0"/>
              <a:t>report.</a:t>
            </a:r>
          </a:p>
          <a:p>
            <a:r>
              <a:rPr lang="en-IN" dirty="0" smtClean="0"/>
              <a:t>This metadata </a:t>
            </a:r>
            <a:r>
              <a:rPr lang="en-IN" dirty="0" smtClean="0"/>
              <a:t>includes the time/date stamps, full path of the file (or physical location of </a:t>
            </a:r>
            <a:r>
              <a:rPr lang="en-IN" dirty="0" smtClean="0"/>
              <a:t>the </a:t>
            </a:r>
            <a:r>
              <a:rPr lang="en-IN" dirty="0" smtClean="0"/>
              <a:t>file fragments), the file size, and the file’s MD5 </a:t>
            </a:r>
            <a:r>
              <a:rPr lang="en-IN" dirty="0" smtClean="0"/>
              <a:t>sum.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 TEMPLATE FOR COMPUTER FORENSIC REPORTS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Each forensic report your organization produces could include any of the following sections:</a:t>
            </a:r>
          </a:p>
          <a:p>
            <a:r>
              <a:rPr lang="en-IN" dirty="0" smtClean="0"/>
              <a:t> Executive Summary</a:t>
            </a:r>
          </a:p>
          <a:p>
            <a:r>
              <a:rPr lang="en-IN" dirty="0" smtClean="0"/>
              <a:t> Objectives</a:t>
            </a:r>
          </a:p>
          <a:p>
            <a:r>
              <a:rPr lang="en-IN" dirty="0" smtClean="0"/>
              <a:t> Computer Evidence Analyzed</a:t>
            </a:r>
          </a:p>
          <a:p>
            <a:r>
              <a:rPr lang="en-IN" dirty="0" smtClean="0"/>
              <a:t> Relevant Findings</a:t>
            </a:r>
          </a:p>
          <a:p>
            <a:r>
              <a:rPr lang="en-IN" dirty="0" smtClean="0"/>
              <a:t> Supporting </a:t>
            </a:r>
            <a:r>
              <a:rPr lang="en-IN" dirty="0" smtClean="0"/>
              <a:t>Details</a:t>
            </a:r>
          </a:p>
          <a:p>
            <a:r>
              <a:rPr lang="en-IN" dirty="0" smtClean="0"/>
              <a:t>Investigative Leads</a:t>
            </a:r>
          </a:p>
          <a:p>
            <a:r>
              <a:rPr lang="en-IN" dirty="0" smtClean="0"/>
              <a:t> Additional subsections, such as Attacker Methodology,</a:t>
            </a:r>
          </a:p>
          <a:p>
            <a:pPr>
              <a:buNone/>
            </a:pPr>
            <a:r>
              <a:rPr lang="en-IN" dirty="0" smtClean="0"/>
              <a:t>User Applications, Internet Activity, </a:t>
            </a:r>
            <a:r>
              <a:rPr lang="en-IN" dirty="0" smtClean="0"/>
              <a:t>and Recommendations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N" b="1" dirty="0" smtClean="0"/>
              <a:t>Executive Summary</a:t>
            </a:r>
          </a:p>
          <a:p>
            <a:r>
              <a:rPr lang="en-IN" dirty="0" smtClean="0"/>
              <a:t>The “Executive Summary” section provides the background information of the </a:t>
            </a:r>
            <a:r>
              <a:rPr lang="en-IN" dirty="0" smtClean="0"/>
              <a:t>circumstances that </a:t>
            </a:r>
            <a:r>
              <a:rPr lang="en-IN" dirty="0" smtClean="0"/>
              <a:t>brought about the need for an investigation.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2.</a:t>
            </a:r>
            <a:r>
              <a:rPr lang="en-IN" b="1" dirty="0" smtClean="0"/>
              <a:t> </a:t>
            </a:r>
            <a:r>
              <a:rPr lang="en-IN" b="1" dirty="0" smtClean="0"/>
              <a:t>Objectives</a:t>
            </a:r>
          </a:p>
          <a:p>
            <a:r>
              <a:rPr lang="en-IN" dirty="0" smtClean="0"/>
              <a:t>the “Objectives” section to outline all the tasks that our investigation </a:t>
            </a:r>
            <a:r>
              <a:rPr lang="en-IN" dirty="0" smtClean="0"/>
              <a:t>intended to accomplish.</a:t>
            </a:r>
          </a:p>
          <a:p>
            <a:pPr>
              <a:buNone/>
            </a:pPr>
            <a:r>
              <a:rPr lang="en-IN" dirty="0" smtClean="0"/>
              <a:t>3.</a:t>
            </a:r>
            <a:r>
              <a:rPr lang="en-IN" b="1" dirty="0" smtClean="0"/>
              <a:t> Computer Evidence </a:t>
            </a:r>
            <a:r>
              <a:rPr lang="en-IN" b="1" dirty="0" smtClean="0"/>
              <a:t>Analyzed</a:t>
            </a:r>
          </a:p>
          <a:p>
            <a:r>
              <a:rPr lang="en-IN" dirty="0" smtClean="0"/>
              <a:t>“Computer Evidence Analyzed</a:t>
            </a:r>
            <a:r>
              <a:rPr lang="en-IN" dirty="0" smtClean="0"/>
              <a:t>” is used </a:t>
            </a:r>
            <a:r>
              <a:rPr lang="en-IN" dirty="0" smtClean="0"/>
              <a:t>to introduce all the </a:t>
            </a:r>
            <a:r>
              <a:rPr lang="en-IN" dirty="0" smtClean="0"/>
              <a:t>evidence that </a:t>
            </a:r>
            <a:r>
              <a:rPr lang="en-IN" dirty="0" smtClean="0"/>
              <a:t>was collected and interpreted when creating the investigative report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4.</a:t>
            </a:r>
            <a:r>
              <a:rPr lang="en-IN" b="1" dirty="0" smtClean="0"/>
              <a:t> Relevant </a:t>
            </a:r>
            <a:r>
              <a:rPr lang="en-IN" b="1" dirty="0" smtClean="0"/>
              <a:t>Findings</a:t>
            </a:r>
          </a:p>
          <a:p>
            <a:r>
              <a:rPr lang="en-IN" dirty="0" smtClean="0"/>
              <a:t>The “Relevant Findings” section provides a summary of the findings of probative </a:t>
            </a:r>
            <a:r>
              <a:rPr lang="en-IN" dirty="0" smtClean="0"/>
              <a:t>value.</a:t>
            </a:r>
          </a:p>
          <a:p>
            <a:pPr>
              <a:buNone/>
            </a:pPr>
            <a:r>
              <a:rPr lang="en-IN" dirty="0" smtClean="0"/>
              <a:t>5.</a:t>
            </a:r>
            <a:r>
              <a:rPr lang="en-IN" b="1" dirty="0" smtClean="0"/>
              <a:t> Supporting </a:t>
            </a:r>
            <a:r>
              <a:rPr lang="en-IN" b="1" dirty="0" smtClean="0"/>
              <a:t>Details</a:t>
            </a:r>
          </a:p>
          <a:p>
            <a:r>
              <a:rPr lang="en-IN" dirty="0" smtClean="0"/>
              <a:t>This section provides an in-depth look and analysis of the relative findings listed in </a:t>
            </a:r>
            <a:r>
              <a:rPr lang="en-IN" dirty="0" smtClean="0"/>
              <a:t>the “Relevant </a:t>
            </a:r>
            <a:r>
              <a:rPr lang="en-IN" dirty="0" smtClean="0"/>
              <a:t>Findings” section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6.</a:t>
            </a:r>
            <a:r>
              <a:rPr lang="en-IN" b="1" dirty="0" smtClean="0"/>
              <a:t> Investigative </a:t>
            </a:r>
            <a:r>
              <a:rPr lang="en-IN" b="1" dirty="0" smtClean="0"/>
              <a:t>Leads</a:t>
            </a:r>
          </a:p>
          <a:p>
            <a:r>
              <a:rPr lang="en-IN" dirty="0" smtClean="0"/>
              <a:t>In the “Investigative Leads” section, we outline action items that could be performed </a:t>
            </a:r>
            <a:r>
              <a:rPr lang="en-IN" dirty="0" smtClean="0"/>
              <a:t>to discover </a:t>
            </a:r>
            <a:r>
              <a:rPr lang="en-IN" dirty="0" smtClean="0"/>
              <a:t>additional information pertinent to the </a:t>
            </a:r>
            <a:r>
              <a:rPr lang="en-IN" dirty="0" smtClean="0"/>
              <a:t>investigation.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7.</a:t>
            </a:r>
            <a:r>
              <a:rPr lang="en-IN" b="1" dirty="0" smtClean="0"/>
              <a:t> Additional Report </a:t>
            </a:r>
            <a:r>
              <a:rPr lang="en-IN" b="1" dirty="0" smtClean="0"/>
              <a:t>Subsections:-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Attacker </a:t>
            </a:r>
            <a:r>
              <a:rPr lang="en-IN" b="1" dirty="0" smtClean="0"/>
              <a:t>Methodology</a:t>
            </a:r>
          </a:p>
          <a:p>
            <a:r>
              <a:rPr lang="en-IN" dirty="0" smtClean="0"/>
              <a:t>An “Attacker Methodology” section is an additional primer to help the reader </a:t>
            </a:r>
            <a:r>
              <a:rPr lang="en-IN" dirty="0" smtClean="0"/>
              <a:t>understand the </a:t>
            </a:r>
            <a:r>
              <a:rPr lang="en-IN" dirty="0" smtClean="0"/>
              <a:t>common attacks performed or the exact attack </a:t>
            </a:r>
            <a:r>
              <a:rPr lang="en-IN" dirty="0" smtClean="0"/>
              <a:t>conducted.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User </a:t>
            </a:r>
            <a:r>
              <a:rPr lang="en-IN" b="1" dirty="0" smtClean="0"/>
              <a:t>Applications</a:t>
            </a:r>
          </a:p>
          <a:p>
            <a:r>
              <a:rPr lang="en-IN" dirty="0" smtClean="0"/>
              <a:t>In </a:t>
            </a:r>
            <a:r>
              <a:rPr lang="en-IN" dirty="0" smtClean="0"/>
              <a:t>the “User </a:t>
            </a:r>
            <a:r>
              <a:rPr lang="en-IN" dirty="0" smtClean="0"/>
              <a:t>Applications” section, we discuss any relevant applications that were installed </a:t>
            </a:r>
            <a:r>
              <a:rPr lang="en-IN" dirty="0" smtClean="0"/>
              <a:t>on the </a:t>
            </a:r>
            <a:r>
              <a:rPr lang="en-IN" dirty="0" smtClean="0"/>
              <a:t>media analyzed.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Internet Activity or Web Browsing </a:t>
            </a:r>
            <a:r>
              <a:rPr lang="en-IN" b="1" dirty="0" smtClean="0"/>
              <a:t>History</a:t>
            </a:r>
          </a:p>
          <a:p>
            <a:r>
              <a:rPr lang="en-IN" dirty="0" smtClean="0"/>
              <a:t>This section is a breakdown of the </a:t>
            </a:r>
            <a:r>
              <a:rPr lang="en-IN" dirty="0" smtClean="0"/>
              <a:t>Internet history </a:t>
            </a:r>
            <a:r>
              <a:rPr lang="en-IN" dirty="0" smtClean="0"/>
              <a:t>or Web surfing performed by the users</a:t>
            </a:r>
          </a:p>
          <a:p>
            <a:pPr>
              <a:buNone/>
            </a:pPr>
            <a:r>
              <a:rPr lang="en-IN" dirty="0" smtClean="0"/>
              <a:t>of the media </a:t>
            </a:r>
            <a:r>
              <a:rPr lang="en-IN" dirty="0" smtClean="0"/>
              <a:t>analyzed.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/>
              <a:t>Recommendations</a:t>
            </a:r>
          </a:p>
          <a:p>
            <a:r>
              <a:rPr lang="en-IN" dirty="0" smtClean="0"/>
              <a:t>In this section, we provide </a:t>
            </a:r>
            <a:r>
              <a:rPr lang="en-IN" dirty="0" smtClean="0"/>
              <a:t>some recommendations </a:t>
            </a:r>
            <a:r>
              <a:rPr lang="en-IN" dirty="0" smtClean="0"/>
              <a:t>to posture our consumer or client </a:t>
            </a:r>
            <a:r>
              <a:rPr lang="en-IN" dirty="0" smtClean="0"/>
              <a:t>to be </a:t>
            </a:r>
            <a:r>
              <a:rPr lang="en-IN" dirty="0" smtClean="0"/>
              <a:t>more prepared and trained for the next computer security incident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IN" dirty="0"/>
              <a:t>the documentation that describes the examination of the contents of a </a:t>
            </a:r>
            <a:r>
              <a:rPr lang="en-IN" dirty="0" smtClean="0"/>
              <a:t>computer system </a:t>
            </a:r>
            <a:r>
              <a:rPr lang="en-IN" dirty="0"/>
              <a:t>(or systems) a </a:t>
            </a:r>
            <a:r>
              <a:rPr lang="en-IN" i="1" dirty="0">
                <a:solidFill>
                  <a:srgbClr val="FF0000"/>
                </a:solidFill>
              </a:rPr>
              <a:t>computer forensics </a:t>
            </a:r>
            <a:r>
              <a:rPr lang="en-IN" i="1" dirty="0" smtClean="0">
                <a:solidFill>
                  <a:srgbClr val="FF0000"/>
                </a:solidFill>
              </a:rPr>
              <a:t>report.</a:t>
            </a:r>
          </a:p>
          <a:p>
            <a:r>
              <a:rPr lang="en-IN" dirty="0"/>
              <a:t>There are two types of computer </a:t>
            </a:r>
            <a:r>
              <a:rPr lang="en-IN" dirty="0" smtClean="0"/>
              <a:t>forensic reports</a:t>
            </a:r>
            <a:r>
              <a:rPr lang="en-IN" dirty="0"/>
              <a:t>: </a:t>
            </a:r>
            <a:r>
              <a:rPr lang="en-IN" dirty="0" smtClean="0"/>
              <a:t>-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those </a:t>
            </a:r>
            <a:r>
              <a:rPr lang="en-IN" dirty="0"/>
              <a:t>that report solely the facts 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and </a:t>
            </a:r>
            <a:r>
              <a:rPr lang="en-IN" dirty="0"/>
              <a:t>those that include facts as well </a:t>
            </a:r>
            <a:r>
              <a:rPr lang="en-IN" dirty="0" smtClean="0"/>
              <a:t>as opinions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Report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Report writing, like so many things in life, requires a documented process to ensure a repeatable standard is met by your organization.</a:t>
            </a:r>
          </a:p>
          <a:p>
            <a:r>
              <a:rPr lang="en-IN" dirty="0" smtClean="0"/>
              <a:t>Your computer forensic reports should achieve the following goals: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Accurately describe the details of an incident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Be understandable to decision-makers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Be able to withstand a barrage of legal scrutiny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Be unambiguous and not open to misinterpretation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Be easily referenced (using paragraph numbers for the report and</a:t>
            </a:r>
          </a:p>
          <a:p>
            <a:pPr>
              <a:buNone/>
            </a:pPr>
            <a:r>
              <a:rPr lang="en-IN" dirty="0" smtClean="0"/>
              <a:t>      Bates numbers for attached documents)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Contain all information required to explain your conclusions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Offer valid conclusions, opinions, or recommendations when needed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Be created in a timely manner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REPORT WRITING 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b="1" dirty="0" smtClean="0"/>
              <a:t>Document Investigative Steps Immediately and Clearly:-</a:t>
            </a:r>
          </a:p>
          <a:p>
            <a:r>
              <a:rPr lang="en-IN" dirty="0" smtClean="0"/>
              <a:t>Documenting investigative steps immediately requires discipline and organization, but it is essential to successful report writing.</a:t>
            </a:r>
          </a:p>
          <a:p>
            <a:r>
              <a:rPr lang="en-IN" dirty="0" smtClean="0"/>
              <a:t> Write everything down in a fashion that is understandable to you and others; do not use shorthand or shortcuts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IN" dirty="0" smtClean="0"/>
              <a:t>Such vague notations, incomplete scribbling, or unclear documentation will eventually lead to redundant efforts, forced translation of notes, confirmation of notes, and a failure to comprehend notes by yourself or others.</a:t>
            </a:r>
          </a:p>
          <a:p>
            <a:r>
              <a:rPr lang="en-IN" dirty="0" smtClean="0"/>
              <a:t>Writing something clearly and concisely at the moment you discover evidence (information of probative value) saves time and promotes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2.</a:t>
            </a:r>
            <a:r>
              <a:rPr lang="en-IN" b="1" dirty="0" smtClean="0"/>
              <a:t> Know the Goals of Your Analysis</a:t>
            </a:r>
          </a:p>
          <a:p>
            <a:r>
              <a:rPr lang="en-IN" dirty="0" smtClean="0"/>
              <a:t>Know what the goals of your examination are before you begin your analysis. This fosters a focused report, which is what a client/consumer wants.</a:t>
            </a:r>
          </a:p>
          <a:p>
            <a:r>
              <a:rPr lang="en-IN" dirty="0" smtClean="0"/>
              <a:t>While hashing out the objectives of your forensic examination, you should also address  issues such as the following:-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Does the client/consumer of your report want a single forensics report for each piece of media examined or a report of the investigation that encompasses all media analyzed?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How does the client/consumer wish you to communicate your </a:t>
            </a:r>
            <a:r>
              <a:rPr lang="en-IN" smtClean="0"/>
              <a:t>findings:verbally</a:t>
            </a:r>
            <a:r>
              <a:rPr lang="en-IN" dirty="0" smtClean="0"/>
              <a:t> </a:t>
            </a:r>
            <a:r>
              <a:rPr lang="en-IN" dirty="0" smtClean="0"/>
              <a:t>or in written form?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How often does the client/consumer want a status report of your forensic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examination?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Should the interim status reports be verbal or written?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Which examiner should sign as the provider or author of the forensic report?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3.</a:t>
            </a:r>
            <a:r>
              <a:rPr lang="en-IN" b="1" dirty="0" smtClean="0"/>
              <a:t> Organize Your Report</a:t>
            </a:r>
          </a:p>
          <a:p>
            <a:r>
              <a:rPr lang="en-IN" dirty="0" smtClean="0"/>
              <a:t>Write “macro to micro.” Organize your forensic report to start at the high level, and have the complexity of your report increase as your audience continues to read it.</a:t>
            </a:r>
          </a:p>
          <a:p>
            <a:r>
              <a:rPr lang="en-IN" dirty="0" smtClean="0"/>
              <a:t>Include a table of contents for your longer reports. The table of contents enforces a</a:t>
            </a:r>
          </a:p>
          <a:p>
            <a:pPr>
              <a:buNone/>
            </a:pPr>
            <a:r>
              <a:rPr lang="en-IN" dirty="0" smtClean="0"/>
              <a:t>logical approach to documenting your findings, and it helps the reader understand what your report accomplishes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4.</a:t>
            </a:r>
            <a:r>
              <a:rPr lang="en-IN" b="1" dirty="0" smtClean="0"/>
              <a:t> Follow a Template</a:t>
            </a:r>
          </a:p>
          <a:p>
            <a:r>
              <a:rPr lang="en-IN" dirty="0" smtClean="0"/>
              <a:t>Follow a standardized report template. This makes your report writing scalable, establishes a repeatable standard, and saves time.</a:t>
            </a:r>
          </a:p>
          <a:p>
            <a:pPr>
              <a:buNone/>
            </a:pPr>
            <a:r>
              <a:rPr lang="en-IN" dirty="0" smtClean="0"/>
              <a:t>5.</a:t>
            </a:r>
            <a:r>
              <a:rPr lang="en-IN" b="1" dirty="0" smtClean="0"/>
              <a:t> Use Consistent Identifiers</a:t>
            </a:r>
          </a:p>
          <a:p>
            <a:r>
              <a:rPr lang="en-IN" dirty="0" smtClean="0"/>
              <a:t>In a report, referring to an item in different ways—such as referring to the same computer</a:t>
            </a:r>
          </a:p>
          <a:p>
            <a:pPr>
              <a:buNone/>
            </a:pPr>
            <a:r>
              <a:rPr lang="en-IN" dirty="0" smtClean="0"/>
              <a:t>as a </a:t>
            </a:r>
            <a:r>
              <a:rPr lang="en-IN" i="1" dirty="0" smtClean="0"/>
              <a:t>system, PC, box, web server, victim system, and so on—can create confusion.</a:t>
            </a:r>
          </a:p>
          <a:p>
            <a:r>
              <a:rPr lang="en-IN" dirty="0" smtClean="0"/>
              <a:t>It is a good idea to create a unique identifier or reference tag for each person, place, and thing (nouns) referred to repeatedly in your report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6</a:t>
            </a:r>
            <a:r>
              <a:rPr lang="en-IN" dirty="0" smtClean="0"/>
              <a:t>.</a:t>
            </a:r>
            <a:r>
              <a:rPr lang="en-IN" b="1" dirty="0" smtClean="0"/>
              <a:t> Use Attachments and </a:t>
            </a:r>
            <a:r>
              <a:rPr lang="en-IN" b="1" dirty="0" smtClean="0"/>
              <a:t>Appendices</a:t>
            </a:r>
          </a:p>
          <a:p>
            <a:r>
              <a:rPr lang="en-IN" dirty="0" smtClean="0"/>
              <a:t>Use attachments or appendices to maintain the flow of your </a:t>
            </a:r>
            <a:r>
              <a:rPr lang="en-IN" dirty="0" smtClean="0"/>
              <a:t>report.</a:t>
            </a:r>
          </a:p>
          <a:p>
            <a:r>
              <a:rPr lang="en-IN" dirty="0" smtClean="0"/>
              <a:t>Any information, files, and file fragments that you cite in your report </a:t>
            </a:r>
            <a:r>
              <a:rPr lang="en-IN" dirty="0" smtClean="0"/>
              <a:t>that are </a:t>
            </a:r>
            <a:r>
              <a:rPr lang="en-IN" dirty="0" smtClean="0"/>
              <a:t>over a page long should be included as appendices or </a:t>
            </a:r>
            <a:r>
              <a:rPr lang="en-IN" dirty="0" smtClean="0"/>
              <a:t>attachments.</a:t>
            </a:r>
          </a:p>
          <a:p>
            <a:pPr>
              <a:buNone/>
            </a:pPr>
            <a:r>
              <a:rPr lang="en-IN" dirty="0" smtClean="0"/>
              <a:t>7.</a:t>
            </a:r>
            <a:r>
              <a:rPr lang="en-IN" b="1" dirty="0" smtClean="0"/>
              <a:t> Have Co-workers Read Your </a:t>
            </a:r>
            <a:r>
              <a:rPr lang="en-IN" b="1" dirty="0" smtClean="0"/>
              <a:t>Reports</a:t>
            </a:r>
          </a:p>
          <a:p>
            <a:r>
              <a:rPr lang="en-IN" dirty="0" smtClean="0"/>
              <a:t>Employ other co-workers to read your forensic </a:t>
            </a:r>
            <a:r>
              <a:rPr lang="en-IN" dirty="0" smtClean="0"/>
              <a:t>reports.</a:t>
            </a:r>
          </a:p>
          <a:p>
            <a:r>
              <a:rPr lang="en-IN" dirty="0" smtClean="0"/>
              <a:t>This helps develop reports </a:t>
            </a:r>
            <a:r>
              <a:rPr lang="en-IN" dirty="0" smtClean="0"/>
              <a:t>that are </a:t>
            </a:r>
            <a:r>
              <a:rPr lang="en-IN" dirty="0" smtClean="0"/>
              <a:t>comprehensible to nontechnical personnel who have an impact on your incident </a:t>
            </a:r>
            <a:r>
              <a:rPr lang="en-IN" dirty="0" smtClean="0"/>
              <a:t>response strategy </a:t>
            </a:r>
            <a:r>
              <a:rPr lang="en-IN" dirty="0" smtClean="0"/>
              <a:t>and resolution (such as Human Resources personnel, legal counsel, </a:t>
            </a:r>
            <a:r>
              <a:rPr lang="en-IN" dirty="0" smtClean="0"/>
              <a:t>and business </a:t>
            </a:r>
            <a:r>
              <a:rPr lang="en-IN" dirty="0" smtClean="0"/>
              <a:t>unit managers).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1090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Writing Computer Forensic Reports</vt:lpstr>
      <vt:lpstr>Slide 2</vt:lpstr>
      <vt:lpstr>Report Goals</vt:lpstr>
      <vt:lpstr>REPORT WRITING GUIDELINES</vt:lpstr>
      <vt:lpstr>Slide 5</vt:lpstr>
      <vt:lpstr>Slide 6</vt:lpstr>
      <vt:lpstr>Slide 7</vt:lpstr>
      <vt:lpstr>Slide 8</vt:lpstr>
      <vt:lpstr>Slide 9</vt:lpstr>
      <vt:lpstr>Slide 10</vt:lpstr>
      <vt:lpstr>A TEMPLATE FOR COMPUTER FORENSIC REPORTS</vt:lpstr>
      <vt:lpstr>Slide 12</vt:lpstr>
      <vt:lpstr>Slide 13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Computer Forensic Reports</dc:title>
  <dc:creator>HP</dc:creator>
  <cp:lastModifiedBy>HP</cp:lastModifiedBy>
  <cp:revision>21</cp:revision>
  <dcterms:created xsi:type="dcterms:W3CDTF">2019-04-17T15:47:39Z</dcterms:created>
  <dcterms:modified xsi:type="dcterms:W3CDTF">2019-04-22T09:14:10Z</dcterms:modified>
</cp:coreProperties>
</file>