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9" r:id="rId12"/>
    <p:sldId id="270" r:id="rId13"/>
    <p:sldId id="271" r:id="rId14"/>
    <p:sldId id="272" r:id="rId15"/>
    <p:sldId id="273"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46C500-36C2-4BE9-8783-163121A4744B}"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022004-3B4E-4E1E-AD28-73CC08D1756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24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6C500-36C2-4BE9-8783-163121A4744B}"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022004-3B4E-4E1E-AD28-73CC08D1756C}" type="slidenum">
              <a:rPr lang="en-IN" smtClean="0"/>
              <a:t>‹#›</a:t>
            </a:fld>
            <a:endParaRPr lang="en-IN"/>
          </a:p>
        </p:txBody>
      </p:sp>
    </p:spTree>
    <p:extLst>
      <p:ext uri="{BB962C8B-B14F-4D97-AF65-F5344CB8AC3E}">
        <p14:creationId xmlns:p14="http://schemas.microsoft.com/office/powerpoint/2010/main" val="842923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6C500-36C2-4BE9-8783-163121A4744B}"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022004-3B4E-4E1E-AD28-73CC08D1756C}" type="slidenum">
              <a:rPr lang="en-IN" smtClean="0"/>
              <a:t>‹#›</a:t>
            </a:fld>
            <a:endParaRPr lang="en-IN"/>
          </a:p>
        </p:txBody>
      </p:sp>
    </p:spTree>
    <p:extLst>
      <p:ext uri="{BB962C8B-B14F-4D97-AF65-F5344CB8AC3E}">
        <p14:creationId xmlns:p14="http://schemas.microsoft.com/office/powerpoint/2010/main" val="254917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6C500-36C2-4BE9-8783-163121A4744B}"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022004-3B4E-4E1E-AD28-73CC08D1756C}" type="slidenum">
              <a:rPr lang="en-IN" smtClean="0"/>
              <a:t>‹#›</a:t>
            </a:fld>
            <a:endParaRPr lang="en-IN"/>
          </a:p>
        </p:txBody>
      </p:sp>
    </p:spTree>
    <p:extLst>
      <p:ext uri="{BB962C8B-B14F-4D97-AF65-F5344CB8AC3E}">
        <p14:creationId xmlns:p14="http://schemas.microsoft.com/office/powerpoint/2010/main" val="2707888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6C500-36C2-4BE9-8783-163121A4744B}"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022004-3B4E-4E1E-AD28-73CC08D1756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09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6C500-36C2-4BE9-8783-163121A4744B}"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022004-3B4E-4E1E-AD28-73CC08D1756C}" type="slidenum">
              <a:rPr lang="en-IN" smtClean="0"/>
              <a:t>‹#›</a:t>
            </a:fld>
            <a:endParaRPr lang="en-IN"/>
          </a:p>
        </p:txBody>
      </p:sp>
    </p:spTree>
    <p:extLst>
      <p:ext uri="{BB962C8B-B14F-4D97-AF65-F5344CB8AC3E}">
        <p14:creationId xmlns:p14="http://schemas.microsoft.com/office/powerpoint/2010/main" val="358770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6C500-36C2-4BE9-8783-163121A4744B}" type="datetimeFigureOut">
              <a:rPr lang="en-IN" smtClean="0"/>
              <a:t>06-08-2024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022004-3B4E-4E1E-AD28-73CC08D1756C}" type="slidenum">
              <a:rPr lang="en-IN" smtClean="0"/>
              <a:t>‹#›</a:t>
            </a:fld>
            <a:endParaRPr lang="en-IN"/>
          </a:p>
        </p:txBody>
      </p:sp>
    </p:spTree>
    <p:extLst>
      <p:ext uri="{BB962C8B-B14F-4D97-AF65-F5344CB8AC3E}">
        <p14:creationId xmlns:p14="http://schemas.microsoft.com/office/powerpoint/2010/main" val="382329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6C500-36C2-4BE9-8783-163121A4744B}" type="datetimeFigureOut">
              <a:rPr lang="en-IN" smtClean="0"/>
              <a:t>06-08-2024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022004-3B4E-4E1E-AD28-73CC08D1756C}" type="slidenum">
              <a:rPr lang="en-IN" smtClean="0"/>
              <a:t>‹#›</a:t>
            </a:fld>
            <a:endParaRPr lang="en-IN"/>
          </a:p>
        </p:txBody>
      </p:sp>
    </p:spTree>
    <p:extLst>
      <p:ext uri="{BB962C8B-B14F-4D97-AF65-F5344CB8AC3E}">
        <p14:creationId xmlns:p14="http://schemas.microsoft.com/office/powerpoint/2010/main" val="12670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6C500-36C2-4BE9-8783-163121A4744B}" type="datetimeFigureOut">
              <a:rPr lang="en-IN" smtClean="0"/>
              <a:t>06-08-2024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1022004-3B4E-4E1E-AD28-73CC08D1756C}" type="slidenum">
              <a:rPr lang="en-IN" smtClean="0"/>
              <a:t>‹#›</a:t>
            </a:fld>
            <a:endParaRPr lang="en-IN"/>
          </a:p>
        </p:txBody>
      </p:sp>
    </p:spTree>
    <p:extLst>
      <p:ext uri="{BB962C8B-B14F-4D97-AF65-F5344CB8AC3E}">
        <p14:creationId xmlns:p14="http://schemas.microsoft.com/office/powerpoint/2010/main" val="136500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46C500-36C2-4BE9-8783-163121A4744B}" type="datetimeFigureOut">
              <a:rPr lang="en-IN" smtClean="0"/>
              <a:t>06-08-2024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022004-3B4E-4E1E-AD28-73CC08D1756C}" type="slidenum">
              <a:rPr lang="en-IN" smtClean="0"/>
              <a:t>‹#›</a:t>
            </a:fld>
            <a:endParaRPr lang="en-IN"/>
          </a:p>
        </p:txBody>
      </p:sp>
    </p:spTree>
    <p:extLst>
      <p:ext uri="{BB962C8B-B14F-4D97-AF65-F5344CB8AC3E}">
        <p14:creationId xmlns:p14="http://schemas.microsoft.com/office/powerpoint/2010/main" val="399543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6C500-36C2-4BE9-8783-163121A4744B}"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022004-3B4E-4E1E-AD28-73CC08D1756C}" type="slidenum">
              <a:rPr lang="en-IN" smtClean="0"/>
              <a:t>‹#›</a:t>
            </a:fld>
            <a:endParaRPr lang="en-IN"/>
          </a:p>
        </p:txBody>
      </p:sp>
    </p:spTree>
    <p:extLst>
      <p:ext uri="{BB962C8B-B14F-4D97-AF65-F5344CB8AC3E}">
        <p14:creationId xmlns:p14="http://schemas.microsoft.com/office/powerpoint/2010/main" val="71198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46C500-36C2-4BE9-8783-163121A4744B}" type="datetimeFigureOut">
              <a:rPr lang="en-IN" smtClean="0"/>
              <a:t>06-08-2024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022004-3B4E-4E1E-AD28-73CC08D1756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413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0484-5F10-FDE7-AF09-0D1788188634}"/>
              </a:ext>
            </a:extLst>
          </p:cNvPr>
          <p:cNvSpPr>
            <a:spLocks noGrp="1"/>
          </p:cNvSpPr>
          <p:nvPr>
            <p:ph type="ctrTitle"/>
          </p:nvPr>
        </p:nvSpPr>
        <p:spPr/>
        <p:txBody>
          <a:bodyPr/>
          <a:lstStyle/>
          <a:p>
            <a:r>
              <a:rPr lang="en-US" dirty="0"/>
              <a:t>Images in HTML</a:t>
            </a:r>
            <a:endParaRPr lang="en-IN" dirty="0"/>
          </a:p>
        </p:txBody>
      </p:sp>
    </p:spTree>
    <p:extLst>
      <p:ext uri="{BB962C8B-B14F-4D97-AF65-F5344CB8AC3E}">
        <p14:creationId xmlns:p14="http://schemas.microsoft.com/office/powerpoint/2010/main" val="2522754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6DC878-A0A5-5339-0262-555F9EAD3BA7}"/>
              </a:ext>
            </a:extLst>
          </p:cNvPr>
          <p:cNvPicPr>
            <a:picLocks noChangeAspect="1"/>
          </p:cNvPicPr>
          <p:nvPr/>
        </p:nvPicPr>
        <p:blipFill>
          <a:blip r:embed="rId2"/>
          <a:stretch>
            <a:fillRect/>
          </a:stretch>
        </p:blipFill>
        <p:spPr>
          <a:xfrm>
            <a:off x="1292792" y="373626"/>
            <a:ext cx="9606415" cy="545690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72874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14B923-15D3-D8C4-B48E-FB6EF5EBA590}"/>
              </a:ext>
            </a:extLst>
          </p:cNvPr>
          <p:cNvSpPr>
            <a:spLocks noGrp="1"/>
          </p:cNvSpPr>
          <p:nvPr>
            <p:ph type="title"/>
          </p:nvPr>
        </p:nvSpPr>
        <p:spPr>
          <a:xfrm>
            <a:off x="1066800" y="2184229"/>
            <a:ext cx="10058400" cy="1450757"/>
          </a:xfrm>
        </p:spPr>
        <p:txBody>
          <a:bodyPr/>
          <a:lstStyle/>
          <a:p>
            <a:r>
              <a:rPr lang="en-IN" dirty="0"/>
              <a:t>Creating hyperlinks in html</a:t>
            </a:r>
          </a:p>
        </p:txBody>
      </p:sp>
    </p:spTree>
    <p:extLst>
      <p:ext uri="{BB962C8B-B14F-4D97-AF65-F5344CB8AC3E}">
        <p14:creationId xmlns:p14="http://schemas.microsoft.com/office/powerpoint/2010/main" val="29515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0123-45DA-FBDD-3379-274D4B534FCA}"/>
              </a:ext>
            </a:extLst>
          </p:cNvPr>
          <p:cNvSpPr>
            <a:spLocks noGrp="1"/>
          </p:cNvSpPr>
          <p:nvPr>
            <p:ph type="title"/>
          </p:nvPr>
        </p:nvSpPr>
        <p:spPr/>
        <p:txBody>
          <a:bodyPr/>
          <a:lstStyle/>
          <a:p>
            <a:r>
              <a:rPr lang="en-US" dirty="0"/>
              <a:t>Hyperlink</a:t>
            </a:r>
            <a:endParaRPr lang="en-IN" dirty="0"/>
          </a:p>
        </p:txBody>
      </p:sp>
      <p:sp>
        <p:nvSpPr>
          <p:cNvPr id="3" name="Content Placeholder 2">
            <a:extLst>
              <a:ext uri="{FF2B5EF4-FFF2-40B4-BE49-F238E27FC236}">
                <a16:creationId xmlns:a16="http://schemas.microsoft.com/office/drawing/2014/main" id="{6B10F8EA-495C-0BD2-315E-6CC4E2C40DFE}"/>
              </a:ext>
            </a:extLst>
          </p:cNvPr>
          <p:cNvSpPr>
            <a:spLocks noGrp="1"/>
          </p:cNvSpPr>
          <p:nvPr>
            <p:ph idx="1"/>
          </p:nvPr>
        </p:nvSpPr>
        <p:spPr/>
        <p:txBody>
          <a:bodyPr/>
          <a:lstStyle/>
          <a:p>
            <a:r>
              <a:rPr lang="en-US" b="0" i="0" dirty="0">
                <a:solidFill>
                  <a:srgbClr val="1B1B1B"/>
                </a:solidFill>
                <a:effectLst/>
                <a:highlight>
                  <a:srgbClr val="FFFFFF"/>
                </a:highlight>
                <a:latin typeface="Inter"/>
              </a:rPr>
              <a:t> Hyperlinks allow us to link documents to other documents or resources, link to specific parts of documents, or make apps available at a web address.</a:t>
            </a:r>
          </a:p>
          <a:p>
            <a:r>
              <a:rPr lang="en-US" dirty="0">
                <a:solidFill>
                  <a:srgbClr val="1B1B1B"/>
                </a:solidFill>
                <a:highlight>
                  <a:srgbClr val="FFFFFF"/>
                </a:highlight>
                <a:latin typeface="Inter"/>
              </a:rPr>
              <a:t>A basic link is created by wrapping the text or other content inside an &lt;a&gt; element and using the </a:t>
            </a:r>
            <a:r>
              <a:rPr lang="en-US" dirty="0" err="1">
                <a:solidFill>
                  <a:srgbClr val="1B1B1B"/>
                </a:solidFill>
                <a:highlight>
                  <a:srgbClr val="FFFFFF"/>
                </a:highlight>
                <a:latin typeface="Inter"/>
              </a:rPr>
              <a:t>href</a:t>
            </a:r>
            <a:r>
              <a:rPr lang="en-US" dirty="0">
                <a:solidFill>
                  <a:srgbClr val="1B1B1B"/>
                </a:solidFill>
                <a:highlight>
                  <a:srgbClr val="FFFFFF"/>
                </a:highlight>
                <a:latin typeface="Inter"/>
              </a:rPr>
              <a:t> attribute, also known as a Hypertext Reference, that contains the web address</a:t>
            </a:r>
            <a:r>
              <a:rPr lang="en-US" dirty="0"/>
              <a:t>.</a:t>
            </a:r>
            <a:endParaRPr lang="en-IN" dirty="0"/>
          </a:p>
        </p:txBody>
      </p:sp>
      <p:pic>
        <p:nvPicPr>
          <p:cNvPr id="6" name="Picture 5">
            <a:extLst>
              <a:ext uri="{FF2B5EF4-FFF2-40B4-BE49-F238E27FC236}">
                <a16:creationId xmlns:a16="http://schemas.microsoft.com/office/drawing/2014/main" id="{60F6AF6F-1661-CC9D-2502-070581ED2231}"/>
              </a:ext>
            </a:extLst>
          </p:cNvPr>
          <p:cNvPicPr>
            <a:picLocks noChangeAspect="1"/>
          </p:cNvPicPr>
          <p:nvPr/>
        </p:nvPicPr>
        <p:blipFill>
          <a:blip r:embed="rId2"/>
          <a:stretch>
            <a:fillRect/>
          </a:stretch>
        </p:blipFill>
        <p:spPr>
          <a:xfrm>
            <a:off x="1809135" y="3490951"/>
            <a:ext cx="8180440" cy="235300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1130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0123-45DA-FBDD-3379-274D4B534FCA}"/>
              </a:ext>
            </a:extLst>
          </p:cNvPr>
          <p:cNvSpPr>
            <a:spLocks noGrp="1"/>
          </p:cNvSpPr>
          <p:nvPr>
            <p:ph type="title"/>
          </p:nvPr>
        </p:nvSpPr>
        <p:spPr/>
        <p:txBody>
          <a:bodyPr/>
          <a:lstStyle/>
          <a:p>
            <a:r>
              <a:rPr lang="en-IN" dirty="0"/>
              <a:t>Image links</a:t>
            </a:r>
          </a:p>
        </p:txBody>
      </p:sp>
      <p:sp>
        <p:nvSpPr>
          <p:cNvPr id="3" name="Content Placeholder 2">
            <a:extLst>
              <a:ext uri="{FF2B5EF4-FFF2-40B4-BE49-F238E27FC236}">
                <a16:creationId xmlns:a16="http://schemas.microsoft.com/office/drawing/2014/main" id="{6B10F8EA-495C-0BD2-315E-6CC4E2C40DFE}"/>
              </a:ext>
            </a:extLst>
          </p:cNvPr>
          <p:cNvSpPr>
            <a:spLocks noGrp="1"/>
          </p:cNvSpPr>
          <p:nvPr>
            <p:ph idx="1"/>
          </p:nvPr>
        </p:nvSpPr>
        <p:spPr/>
        <p:txBody>
          <a:bodyPr/>
          <a:lstStyle/>
          <a:p>
            <a:r>
              <a:rPr lang="en-US" dirty="0"/>
              <a:t>If you have an image you want to make into a link, use the &lt;a&gt; element to wrap the image file referenced with the &lt;</a:t>
            </a:r>
            <a:r>
              <a:rPr lang="en-US" dirty="0" err="1"/>
              <a:t>img</a:t>
            </a:r>
            <a:r>
              <a:rPr lang="en-US" dirty="0"/>
              <a:t>&gt; element.</a:t>
            </a:r>
            <a:endParaRPr lang="en-IN" dirty="0"/>
          </a:p>
        </p:txBody>
      </p:sp>
      <p:pic>
        <p:nvPicPr>
          <p:cNvPr id="6" name="Picture 5">
            <a:extLst>
              <a:ext uri="{FF2B5EF4-FFF2-40B4-BE49-F238E27FC236}">
                <a16:creationId xmlns:a16="http://schemas.microsoft.com/office/drawing/2014/main" id="{0C4489BE-F06F-5240-98D4-3ED92F26F3CC}"/>
              </a:ext>
            </a:extLst>
          </p:cNvPr>
          <p:cNvPicPr>
            <a:picLocks noChangeAspect="1"/>
          </p:cNvPicPr>
          <p:nvPr/>
        </p:nvPicPr>
        <p:blipFill>
          <a:blip r:embed="rId2"/>
          <a:stretch>
            <a:fillRect/>
          </a:stretch>
        </p:blipFill>
        <p:spPr>
          <a:xfrm>
            <a:off x="2866574" y="2885999"/>
            <a:ext cx="6458851" cy="10860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06771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0123-45DA-FBDD-3379-274D4B534FCA}"/>
              </a:ext>
            </a:extLst>
          </p:cNvPr>
          <p:cNvSpPr>
            <a:spLocks noGrp="1"/>
          </p:cNvSpPr>
          <p:nvPr>
            <p:ph type="title"/>
          </p:nvPr>
        </p:nvSpPr>
        <p:spPr/>
        <p:txBody>
          <a:bodyPr/>
          <a:lstStyle/>
          <a:p>
            <a:r>
              <a:rPr lang="en-US" dirty="0"/>
              <a:t>Title Attribute</a:t>
            </a:r>
            <a:endParaRPr lang="en-IN" dirty="0"/>
          </a:p>
        </p:txBody>
      </p:sp>
      <p:sp>
        <p:nvSpPr>
          <p:cNvPr id="3" name="Content Placeholder 2">
            <a:extLst>
              <a:ext uri="{FF2B5EF4-FFF2-40B4-BE49-F238E27FC236}">
                <a16:creationId xmlns:a16="http://schemas.microsoft.com/office/drawing/2014/main" id="{6B10F8EA-495C-0BD2-315E-6CC4E2C40DFE}"/>
              </a:ext>
            </a:extLst>
          </p:cNvPr>
          <p:cNvSpPr>
            <a:spLocks noGrp="1"/>
          </p:cNvSpPr>
          <p:nvPr>
            <p:ph idx="1"/>
          </p:nvPr>
        </p:nvSpPr>
        <p:spPr/>
        <p:txBody>
          <a:bodyPr>
            <a:normAutofit/>
          </a:bodyPr>
          <a:lstStyle/>
          <a:p>
            <a:r>
              <a:rPr lang="en-US" sz="2400" dirty="0"/>
              <a:t>The title contains additional information about the link, such as which kind of information the page contains.</a:t>
            </a:r>
          </a:p>
          <a:p>
            <a:endParaRPr lang="en-IN" sz="2400" dirty="0"/>
          </a:p>
        </p:txBody>
      </p:sp>
      <p:pic>
        <p:nvPicPr>
          <p:cNvPr id="5" name="Picture 4">
            <a:extLst>
              <a:ext uri="{FF2B5EF4-FFF2-40B4-BE49-F238E27FC236}">
                <a16:creationId xmlns:a16="http://schemas.microsoft.com/office/drawing/2014/main" id="{BCBB861E-F428-93FB-DDFA-F6A6250DDE94}"/>
              </a:ext>
            </a:extLst>
          </p:cNvPr>
          <p:cNvPicPr>
            <a:picLocks noChangeAspect="1"/>
          </p:cNvPicPr>
          <p:nvPr/>
        </p:nvPicPr>
        <p:blipFill>
          <a:blip r:embed="rId2"/>
          <a:stretch>
            <a:fillRect/>
          </a:stretch>
        </p:blipFill>
        <p:spPr>
          <a:xfrm>
            <a:off x="1424377" y="2843306"/>
            <a:ext cx="8592749" cy="31341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986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0123-45DA-FBDD-3379-274D4B534FC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B1C0684-479D-C169-984F-1847F50000DE}"/>
              </a:ext>
            </a:extLst>
          </p:cNvPr>
          <p:cNvPicPr>
            <a:picLocks noGrp="1" noChangeAspect="1"/>
          </p:cNvPicPr>
          <p:nvPr>
            <p:ph idx="1"/>
          </p:nvPr>
        </p:nvPicPr>
        <p:blipFill>
          <a:blip r:embed="rId2"/>
          <a:stretch>
            <a:fillRect/>
          </a:stretch>
        </p:blipFill>
        <p:spPr>
          <a:xfrm>
            <a:off x="2583460" y="2899966"/>
            <a:ext cx="6849431" cy="12860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06854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0123-45DA-FBDD-3379-274D4B534FCA}"/>
              </a:ext>
            </a:extLst>
          </p:cNvPr>
          <p:cNvSpPr>
            <a:spLocks noGrp="1"/>
          </p:cNvSpPr>
          <p:nvPr>
            <p:ph type="title"/>
          </p:nvPr>
        </p:nvSpPr>
        <p:spPr/>
        <p:txBody>
          <a:bodyPr/>
          <a:lstStyle/>
          <a:p>
            <a:r>
              <a:rPr lang="en-US" dirty="0"/>
              <a:t>Try this💻💻💻</a:t>
            </a:r>
            <a:endParaRPr lang="en-IN" dirty="0"/>
          </a:p>
        </p:txBody>
      </p:sp>
      <p:sp>
        <p:nvSpPr>
          <p:cNvPr id="3" name="Content Placeholder 2">
            <a:extLst>
              <a:ext uri="{FF2B5EF4-FFF2-40B4-BE49-F238E27FC236}">
                <a16:creationId xmlns:a16="http://schemas.microsoft.com/office/drawing/2014/main" id="{6B10F8EA-495C-0BD2-315E-6CC4E2C40DFE}"/>
              </a:ext>
            </a:extLst>
          </p:cNvPr>
          <p:cNvSpPr>
            <a:spLocks noGrp="1"/>
          </p:cNvSpPr>
          <p:nvPr>
            <p:ph idx="1"/>
          </p:nvPr>
        </p:nvSpPr>
        <p:spPr/>
        <p:txBody>
          <a:bodyPr/>
          <a:lstStyle/>
          <a:p>
            <a:r>
              <a:rPr lang="en-US" dirty="0"/>
              <a:t>"Create an image gallery using cards for a flower shop. The gallery should include a header and main content. The main content must have</a:t>
            </a:r>
          </a:p>
          <a:p>
            <a:r>
              <a:rPr lang="en-US" dirty="0"/>
              <a:t>:An image of a flower, The flower's name, A description of the flower"</a:t>
            </a:r>
          </a:p>
          <a:p>
            <a:pPr marL="0" indent="0">
              <a:buNone/>
            </a:pPr>
            <a:endParaRPr lang="en-IN" dirty="0"/>
          </a:p>
        </p:txBody>
      </p:sp>
      <p:pic>
        <p:nvPicPr>
          <p:cNvPr id="4" name="Picture 3">
            <a:extLst>
              <a:ext uri="{FF2B5EF4-FFF2-40B4-BE49-F238E27FC236}">
                <a16:creationId xmlns:a16="http://schemas.microsoft.com/office/drawing/2014/main" id="{CFED2155-95CB-A5DA-BBA3-645A4F845426}"/>
              </a:ext>
            </a:extLst>
          </p:cNvPr>
          <p:cNvPicPr>
            <a:picLocks noChangeAspect="1"/>
          </p:cNvPicPr>
          <p:nvPr/>
        </p:nvPicPr>
        <p:blipFill>
          <a:blip r:embed="rId2"/>
          <a:stretch>
            <a:fillRect/>
          </a:stretch>
        </p:blipFill>
        <p:spPr>
          <a:xfrm>
            <a:off x="2497394" y="3428999"/>
            <a:ext cx="6990735" cy="24400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7980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6B08-5250-461F-6D36-DB4BE0DF4B56}"/>
              </a:ext>
            </a:extLst>
          </p:cNvPr>
          <p:cNvSpPr>
            <a:spLocks noGrp="1"/>
          </p:cNvSpPr>
          <p:nvPr>
            <p:ph type="title"/>
          </p:nvPr>
        </p:nvSpPr>
        <p:spPr/>
        <p:txBody>
          <a:bodyPr/>
          <a:lstStyle/>
          <a:p>
            <a:r>
              <a:rPr lang="en-US" dirty="0"/>
              <a:t>IMG tag</a:t>
            </a:r>
            <a:endParaRPr lang="en-IN" dirty="0"/>
          </a:p>
        </p:txBody>
      </p:sp>
      <p:sp>
        <p:nvSpPr>
          <p:cNvPr id="3" name="Content Placeholder 2">
            <a:extLst>
              <a:ext uri="{FF2B5EF4-FFF2-40B4-BE49-F238E27FC236}">
                <a16:creationId xmlns:a16="http://schemas.microsoft.com/office/drawing/2014/main" id="{7AE65422-906E-4531-6659-B47A8A9E91F6}"/>
              </a:ext>
            </a:extLst>
          </p:cNvPr>
          <p:cNvSpPr>
            <a:spLocks noGrp="1"/>
          </p:cNvSpPr>
          <p:nvPr>
            <p:ph idx="1"/>
          </p:nvPr>
        </p:nvSpPr>
        <p:spPr/>
        <p:txBody>
          <a:bodyPr>
            <a:normAutofit/>
          </a:bodyPr>
          <a:lstStyle/>
          <a:p>
            <a:r>
              <a:rPr lang="en-US" sz="2400" dirty="0"/>
              <a:t>The HTML &lt;</a:t>
            </a:r>
            <a:r>
              <a:rPr lang="en-US" sz="2400" dirty="0" err="1"/>
              <a:t>img</a:t>
            </a:r>
            <a:r>
              <a:rPr lang="en-US" sz="2400" dirty="0"/>
              <a:t>&gt; tag is used to embed an image in a web page.</a:t>
            </a:r>
          </a:p>
          <a:p>
            <a:r>
              <a:rPr lang="en-US" sz="2400" dirty="0"/>
              <a:t>The &lt;</a:t>
            </a:r>
            <a:r>
              <a:rPr lang="en-US" sz="2400" dirty="0" err="1"/>
              <a:t>img</a:t>
            </a:r>
            <a:r>
              <a:rPr lang="en-US" sz="2400" dirty="0"/>
              <a:t>&gt; tag is empty, it contains attributes only, and does not have a closing tag.</a:t>
            </a:r>
          </a:p>
          <a:p>
            <a:r>
              <a:rPr lang="en-US" sz="2400" dirty="0"/>
              <a:t> This is a </a:t>
            </a:r>
            <a:r>
              <a:rPr lang="en-US" sz="2400" b="1" dirty="0"/>
              <a:t>void element </a:t>
            </a:r>
            <a:r>
              <a:rPr lang="en-US" sz="2400" dirty="0"/>
              <a:t>(meaning, it cannot have any child content and cannot have an end tag) that requires two attributes to be useful: </a:t>
            </a:r>
            <a:r>
              <a:rPr lang="en-US" sz="2400" dirty="0" err="1"/>
              <a:t>src</a:t>
            </a:r>
            <a:r>
              <a:rPr lang="en-US" sz="2400" dirty="0"/>
              <a:t> and alt.</a:t>
            </a:r>
          </a:p>
          <a:p>
            <a:r>
              <a:rPr lang="en-US" sz="2400" dirty="0"/>
              <a:t> The </a:t>
            </a:r>
            <a:r>
              <a:rPr lang="en-US" sz="2400" dirty="0" err="1"/>
              <a:t>src</a:t>
            </a:r>
            <a:r>
              <a:rPr lang="en-US" sz="2400" dirty="0"/>
              <a:t> attribute contains a URL pointing to the image you want to embed in the page.</a:t>
            </a:r>
          </a:p>
          <a:p>
            <a:r>
              <a:rPr lang="en-US" sz="2400" dirty="0"/>
              <a:t> The </a:t>
            </a:r>
            <a:r>
              <a:rPr lang="en-US" sz="2400" dirty="0" err="1"/>
              <a:t>src</a:t>
            </a:r>
            <a:r>
              <a:rPr lang="en-US" sz="2400" dirty="0"/>
              <a:t> attribute can be a </a:t>
            </a:r>
            <a:r>
              <a:rPr lang="en-US" sz="2400" b="1" dirty="0"/>
              <a:t>relative URL </a:t>
            </a:r>
            <a:r>
              <a:rPr lang="en-US" sz="2400" dirty="0"/>
              <a:t>or an </a:t>
            </a:r>
            <a:r>
              <a:rPr lang="en-US" sz="2400" b="1" dirty="0"/>
              <a:t>absolute URL</a:t>
            </a:r>
            <a:r>
              <a:rPr lang="en-US" sz="2400" dirty="0"/>
              <a:t>. Without a </a:t>
            </a:r>
            <a:r>
              <a:rPr lang="en-US" sz="2400" dirty="0" err="1"/>
              <a:t>src</a:t>
            </a:r>
            <a:r>
              <a:rPr lang="en-US" sz="2400" dirty="0"/>
              <a:t> attribute, an </a:t>
            </a:r>
            <a:r>
              <a:rPr lang="en-US" sz="2400" dirty="0" err="1"/>
              <a:t>img</a:t>
            </a:r>
            <a:r>
              <a:rPr lang="en-US" sz="2400" dirty="0"/>
              <a:t> element has no image to load.</a:t>
            </a:r>
            <a:endParaRPr lang="en-IN" sz="2400" dirty="0"/>
          </a:p>
        </p:txBody>
      </p:sp>
    </p:spTree>
    <p:extLst>
      <p:ext uri="{BB962C8B-B14F-4D97-AF65-F5344CB8AC3E}">
        <p14:creationId xmlns:p14="http://schemas.microsoft.com/office/powerpoint/2010/main" val="234763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640EC-40D2-15DB-C900-B0139FF088C9}"/>
              </a:ext>
            </a:extLst>
          </p:cNvPr>
          <p:cNvSpPr>
            <a:spLocks noGrp="1"/>
          </p:cNvSpPr>
          <p:nvPr>
            <p:ph idx="4294967295"/>
          </p:nvPr>
        </p:nvSpPr>
        <p:spPr>
          <a:xfrm>
            <a:off x="953729" y="1010521"/>
            <a:ext cx="10058400" cy="4022725"/>
          </a:xfrm>
        </p:spPr>
        <p:txBody>
          <a:bodyPr>
            <a:normAutofit/>
          </a:bodyPr>
          <a:lstStyle/>
          <a:p>
            <a:r>
              <a:rPr lang="en-US" sz="3200" dirty="0"/>
              <a:t>So for example, if your image is called </a:t>
            </a:r>
            <a:r>
              <a:rPr lang="en-US" sz="3200" b="1" dirty="0"/>
              <a:t>flower.jpg</a:t>
            </a:r>
            <a:r>
              <a:rPr lang="en-US" sz="3200" dirty="0"/>
              <a:t>, and it sits in the same directory as your HTML page, you could embed the image like so:</a:t>
            </a:r>
          </a:p>
          <a:p>
            <a:endParaRPr lang="en-US" sz="3200" dirty="0"/>
          </a:p>
          <a:p>
            <a:r>
              <a:rPr lang="en-IN" sz="3200" dirty="0"/>
              <a:t>&lt;</a:t>
            </a:r>
            <a:r>
              <a:rPr lang="en-IN" sz="3200" dirty="0" err="1"/>
              <a:t>img</a:t>
            </a:r>
            <a:r>
              <a:rPr lang="en-IN" sz="3200" dirty="0"/>
              <a:t> </a:t>
            </a:r>
            <a:r>
              <a:rPr lang="en-IN" sz="3200" dirty="0" err="1"/>
              <a:t>src</a:t>
            </a:r>
            <a:r>
              <a:rPr lang="en-IN" sz="3200" dirty="0"/>
              <a:t>=“flower.jpg" alt=“flower" /&gt;</a:t>
            </a:r>
          </a:p>
        </p:txBody>
      </p:sp>
    </p:spTree>
    <p:extLst>
      <p:ext uri="{BB962C8B-B14F-4D97-AF65-F5344CB8AC3E}">
        <p14:creationId xmlns:p14="http://schemas.microsoft.com/office/powerpoint/2010/main" val="415294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640EC-40D2-15DB-C900-B0139FF088C9}"/>
              </a:ext>
            </a:extLst>
          </p:cNvPr>
          <p:cNvSpPr>
            <a:spLocks noGrp="1"/>
          </p:cNvSpPr>
          <p:nvPr>
            <p:ph idx="4294967295"/>
          </p:nvPr>
        </p:nvSpPr>
        <p:spPr>
          <a:xfrm>
            <a:off x="816077" y="1226831"/>
            <a:ext cx="10058400" cy="4022725"/>
          </a:xfrm>
        </p:spPr>
        <p:txBody>
          <a:bodyPr>
            <a:normAutofit/>
          </a:bodyPr>
          <a:lstStyle/>
          <a:p>
            <a:r>
              <a:rPr lang="en-US" sz="3200" dirty="0"/>
              <a:t>If the image was in an images subdirectory, which was inside the same directory as the HTML page, then you'd embed it like this:</a:t>
            </a:r>
          </a:p>
          <a:p>
            <a:endParaRPr lang="en-US" sz="3200" dirty="0"/>
          </a:p>
          <a:p>
            <a:r>
              <a:rPr lang="en-IN" sz="3200" dirty="0"/>
              <a:t>&lt;</a:t>
            </a:r>
            <a:r>
              <a:rPr lang="en-IN" sz="3200" dirty="0" err="1"/>
              <a:t>img</a:t>
            </a:r>
            <a:r>
              <a:rPr lang="en-IN" sz="3200" dirty="0"/>
              <a:t> </a:t>
            </a:r>
            <a:r>
              <a:rPr lang="en-IN" sz="3200" dirty="0" err="1"/>
              <a:t>src</a:t>
            </a:r>
            <a:r>
              <a:rPr lang="en-IN" sz="3200" dirty="0"/>
              <a:t>="images/flower.jpg" alt=“flower" /&gt;</a:t>
            </a:r>
          </a:p>
        </p:txBody>
      </p:sp>
    </p:spTree>
    <p:extLst>
      <p:ext uri="{BB962C8B-B14F-4D97-AF65-F5344CB8AC3E}">
        <p14:creationId xmlns:p14="http://schemas.microsoft.com/office/powerpoint/2010/main" val="59544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640EC-40D2-15DB-C900-B0139FF088C9}"/>
              </a:ext>
            </a:extLst>
          </p:cNvPr>
          <p:cNvSpPr>
            <a:spLocks noGrp="1"/>
          </p:cNvSpPr>
          <p:nvPr>
            <p:ph idx="4294967295"/>
          </p:nvPr>
        </p:nvSpPr>
        <p:spPr>
          <a:xfrm>
            <a:off x="1066800" y="1315322"/>
            <a:ext cx="10058400" cy="4022725"/>
          </a:xfrm>
        </p:spPr>
        <p:txBody>
          <a:bodyPr>
            <a:normAutofit fontScale="92500" lnSpcReduction="20000"/>
          </a:bodyPr>
          <a:lstStyle/>
          <a:p>
            <a:r>
              <a:rPr lang="en-US" sz="3600" dirty="0"/>
              <a:t>You could also embed the image using its absolute URL, for example:</a:t>
            </a:r>
          </a:p>
          <a:p>
            <a:r>
              <a:rPr lang="en-US" sz="3600" dirty="0"/>
              <a:t>&lt;</a:t>
            </a:r>
            <a:r>
              <a:rPr lang="en-US" sz="3600" dirty="0" err="1"/>
              <a:t>img</a:t>
            </a:r>
            <a:r>
              <a:rPr lang="en-US" sz="3600" dirty="0"/>
              <a:t> </a:t>
            </a:r>
            <a:r>
              <a:rPr lang="en-US" sz="3600" dirty="0" err="1"/>
              <a:t>src</a:t>
            </a:r>
            <a:r>
              <a:rPr lang="en-US" sz="3600" dirty="0"/>
              <a:t>="https://www.example.com/images/flower.jpg" alt="flower" /&gt;</a:t>
            </a:r>
          </a:p>
          <a:p>
            <a:endParaRPr lang="en-US" sz="3600" dirty="0"/>
          </a:p>
          <a:p>
            <a:r>
              <a:rPr lang="en-US" sz="3600" dirty="0">
                <a:solidFill>
                  <a:schemeClr val="accent2"/>
                </a:solidFill>
              </a:rPr>
              <a:t>It is more efficient to use relative URLs than absolute URLs in terms of maintenance (when you move your site to a different domain, you won't need to update all your URLs to include the new domain)</a:t>
            </a:r>
            <a:endParaRPr lang="en-IN" sz="3600" dirty="0">
              <a:solidFill>
                <a:schemeClr val="accent2"/>
              </a:solidFill>
            </a:endParaRPr>
          </a:p>
          <a:p>
            <a:endParaRPr lang="en-IN" sz="3600" dirty="0"/>
          </a:p>
        </p:txBody>
      </p:sp>
    </p:spTree>
    <p:extLst>
      <p:ext uri="{BB962C8B-B14F-4D97-AF65-F5344CB8AC3E}">
        <p14:creationId xmlns:p14="http://schemas.microsoft.com/office/powerpoint/2010/main" val="175083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383C-7E39-6BD5-B674-B378A5679243}"/>
              </a:ext>
            </a:extLst>
          </p:cNvPr>
          <p:cNvSpPr>
            <a:spLocks noGrp="1"/>
          </p:cNvSpPr>
          <p:nvPr>
            <p:ph type="title"/>
          </p:nvPr>
        </p:nvSpPr>
        <p:spPr/>
        <p:txBody>
          <a:bodyPr/>
          <a:lstStyle/>
          <a:p>
            <a:r>
              <a:rPr lang="en-IN" dirty="0"/>
              <a:t>Alternative text</a:t>
            </a:r>
          </a:p>
        </p:txBody>
      </p:sp>
      <p:sp>
        <p:nvSpPr>
          <p:cNvPr id="3" name="Content Placeholder 2">
            <a:extLst>
              <a:ext uri="{FF2B5EF4-FFF2-40B4-BE49-F238E27FC236}">
                <a16:creationId xmlns:a16="http://schemas.microsoft.com/office/drawing/2014/main" id="{E0D640EC-40D2-15DB-C900-B0139FF088C9}"/>
              </a:ext>
            </a:extLst>
          </p:cNvPr>
          <p:cNvSpPr>
            <a:spLocks noGrp="1"/>
          </p:cNvSpPr>
          <p:nvPr>
            <p:ph idx="1"/>
          </p:nvPr>
        </p:nvSpPr>
        <p:spPr/>
        <p:txBody>
          <a:bodyPr>
            <a:normAutofit fontScale="85000" lnSpcReduction="10000"/>
          </a:bodyPr>
          <a:lstStyle/>
          <a:p>
            <a:r>
              <a:rPr lang="en-US" sz="2800" dirty="0"/>
              <a:t>Its value is supposed to be a textual description of the image, for use in situations where the image cannot be seen/displayed or takes a long time to render because of a slow internet connection. </a:t>
            </a:r>
          </a:p>
          <a:p>
            <a:r>
              <a:rPr lang="en-US" sz="2800" dirty="0"/>
              <a:t>&lt;</a:t>
            </a:r>
            <a:r>
              <a:rPr lang="en-US" sz="2800" dirty="0" err="1"/>
              <a:t>img</a:t>
            </a:r>
            <a:endParaRPr lang="en-US" sz="2800" dirty="0"/>
          </a:p>
          <a:p>
            <a:r>
              <a:rPr lang="en-US" sz="2800" dirty="0"/>
              <a:t>  </a:t>
            </a:r>
            <a:r>
              <a:rPr lang="en-US" sz="2800" dirty="0" err="1"/>
              <a:t>src</a:t>
            </a:r>
            <a:r>
              <a:rPr lang="en-US" sz="2800" dirty="0"/>
              <a:t>="images/flower.jpg"</a:t>
            </a:r>
          </a:p>
          <a:p>
            <a:r>
              <a:rPr lang="en-US" sz="2800" dirty="0"/>
              <a:t>  alt=“Rose" /&gt;</a:t>
            </a:r>
          </a:p>
          <a:p>
            <a:r>
              <a:rPr lang="en-US" sz="2800" dirty="0"/>
              <a:t>What exactly should you write inside your alt attribute? It depends on why the image is there in the first place</a:t>
            </a:r>
          </a:p>
          <a:p>
            <a:r>
              <a:rPr lang="en-US" sz="2800" dirty="0"/>
              <a:t>The user is visually impaired, and is using a screen reader to read the web out to them. In fact, having alt text available to describe images is useful to most users.</a:t>
            </a:r>
            <a:endParaRPr lang="en-IN" sz="2800" dirty="0"/>
          </a:p>
        </p:txBody>
      </p:sp>
    </p:spTree>
    <p:extLst>
      <p:ext uri="{BB962C8B-B14F-4D97-AF65-F5344CB8AC3E}">
        <p14:creationId xmlns:p14="http://schemas.microsoft.com/office/powerpoint/2010/main" val="341271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383C-7E39-6BD5-B674-B378A5679243}"/>
              </a:ext>
            </a:extLst>
          </p:cNvPr>
          <p:cNvSpPr>
            <a:spLocks noGrp="1"/>
          </p:cNvSpPr>
          <p:nvPr>
            <p:ph type="title"/>
          </p:nvPr>
        </p:nvSpPr>
        <p:spPr/>
        <p:txBody>
          <a:bodyPr/>
          <a:lstStyle/>
          <a:p>
            <a:r>
              <a:rPr lang="en-US" dirty="0"/>
              <a:t>Width and height attribute</a:t>
            </a:r>
            <a:endParaRPr lang="en-IN" dirty="0"/>
          </a:p>
        </p:txBody>
      </p:sp>
      <p:sp>
        <p:nvSpPr>
          <p:cNvPr id="3" name="Content Placeholder 2">
            <a:extLst>
              <a:ext uri="{FF2B5EF4-FFF2-40B4-BE49-F238E27FC236}">
                <a16:creationId xmlns:a16="http://schemas.microsoft.com/office/drawing/2014/main" id="{E0D640EC-40D2-15DB-C900-B0139FF088C9}"/>
              </a:ext>
            </a:extLst>
          </p:cNvPr>
          <p:cNvSpPr>
            <a:spLocks noGrp="1"/>
          </p:cNvSpPr>
          <p:nvPr>
            <p:ph idx="1"/>
          </p:nvPr>
        </p:nvSpPr>
        <p:spPr/>
        <p:txBody>
          <a:bodyPr>
            <a:normAutofit lnSpcReduction="10000"/>
          </a:bodyPr>
          <a:lstStyle/>
          <a:p>
            <a:r>
              <a:rPr lang="en-US" sz="2400" dirty="0"/>
              <a:t>You can use the width and height attributes to specify the width and height of your image. They are given as integers without a unit, and represent the image's width and height in pixels.</a:t>
            </a:r>
          </a:p>
          <a:p>
            <a:r>
              <a:rPr lang="en-US" sz="2400" dirty="0"/>
              <a:t>There's a very good reason to do this. The HTML for your page and the image are separate resources, fetched by the browser as separate HTTP(S) requests.</a:t>
            </a:r>
          </a:p>
          <a:p>
            <a:r>
              <a:rPr lang="en-US" sz="2400" dirty="0"/>
              <a:t> As soon as the browser has received the HTML, it will start to display it to the user.</a:t>
            </a:r>
          </a:p>
          <a:p>
            <a:r>
              <a:rPr lang="en-US" sz="2400" dirty="0"/>
              <a:t> If the images haven't yet been received (and this will often be the case, as image file sizes are often much larger than HTML files), then the browser will render only the HTML, and will update the page with the image as soon as it is received.</a:t>
            </a:r>
            <a:endParaRPr lang="en-IN" sz="2400" dirty="0"/>
          </a:p>
        </p:txBody>
      </p:sp>
    </p:spTree>
    <p:extLst>
      <p:ext uri="{BB962C8B-B14F-4D97-AF65-F5344CB8AC3E}">
        <p14:creationId xmlns:p14="http://schemas.microsoft.com/office/powerpoint/2010/main" val="369042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C5F200-4214-B255-F57D-61F4FB325C1D}"/>
              </a:ext>
            </a:extLst>
          </p:cNvPr>
          <p:cNvSpPr>
            <a:spLocks noGrp="1"/>
          </p:cNvSpPr>
          <p:nvPr>
            <p:ph type="title"/>
          </p:nvPr>
        </p:nvSpPr>
        <p:spPr/>
        <p:txBody>
          <a:bodyPr>
            <a:noAutofit/>
          </a:bodyPr>
          <a:lstStyle/>
          <a:p>
            <a:r>
              <a:rPr lang="en-US" sz="2800" dirty="0"/>
              <a:t>As soon as the browser downloads the HTML, the browser will start to display the page.</a:t>
            </a:r>
            <a:endParaRPr lang="en-IN" sz="2800" dirty="0"/>
          </a:p>
        </p:txBody>
      </p:sp>
      <p:pic>
        <p:nvPicPr>
          <p:cNvPr id="4" name="Content Placeholder 3">
            <a:extLst>
              <a:ext uri="{FF2B5EF4-FFF2-40B4-BE49-F238E27FC236}">
                <a16:creationId xmlns:a16="http://schemas.microsoft.com/office/drawing/2014/main" id="{59371D6F-CC8F-7CBD-E1DB-263B0501FD7E}"/>
              </a:ext>
            </a:extLst>
          </p:cNvPr>
          <p:cNvPicPr>
            <a:picLocks noGrp="1" noChangeAspect="1"/>
          </p:cNvPicPr>
          <p:nvPr>
            <p:ph idx="1"/>
          </p:nvPr>
        </p:nvPicPr>
        <p:blipFill>
          <a:blip r:embed="rId2"/>
          <a:stretch>
            <a:fillRect/>
          </a:stretch>
        </p:blipFill>
        <p:spPr>
          <a:xfrm>
            <a:off x="4800600" y="1047387"/>
            <a:ext cx="6492875" cy="4626701"/>
          </a:xfrm>
          <a:prstGeom prst="rect">
            <a:avLst/>
          </a:prstGeom>
          <a:ln>
            <a:noFill/>
          </a:ln>
          <a:effectLst>
            <a:outerShdw blurRad="190500" algn="tl" rotWithShape="0">
              <a:srgbClr val="000000">
                <a:alpha val="70000"/>
              </a:srgbClr>
            </a:outerShdw>
          </a:effectLst>
        </p:spPr>
      </p:pic>
      <p:sp>
        <p:nvSpPr>
          <p:cNvPr id="6" name="Text Placeholder 5">
            <a:extLst>
              <a:ext uri="{FF2B5EF4-FFF2-40B4-BE49-F238E27FC236}">
                <a16:creationId xmlns:a16="http://schemas.microsoft.com/office/drawing/2014/main" id="{EA034346-9CB8-23F7-0FAA-FA2B2732545F}"/>
              </a:ext>
            </a:extLst>
          </p:cNvPr>
          <p:cNvSpPr>
            <a:spLocks noGrp="1"/>
          </p:cNvSpPr>
          <p:nvPr>
            <p:ph type="body" sz="half" idx="2"/>
          </p:nvPr>
        </p:nvSpPr>
        <p:spPr/>
        <p:txBody>
          <a:bodyPr>
            <a:normAutofit/>
          </a:bodyPr>
          <a:lstStyle/>
          <a:p>
            <a:r>
              <a:rPr lang="en-US" sz="2400" dirty="0"/>
              <a:t>Once the image is loaded, the browser adds the image to the page. Because the image takes up space, the browser has to move the text down the page, to fit the image above it:</a:t>
            </a:r>
            <a:endParaRPr lang="en-IN" sz="2400" dirty="0"/>
          </a:p>
        </p:txBody>
      </p:sp>
    </p:spTree>
    <p:extLst>
      <p:ext uri="{BB962C8B-B14F-4D97-AF65-F5344CB8AC3E}">
        <p14:creationId xmlns:p14="http://schemas.microsoft.com/office/powerpoint/2010/main" val="280676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383C-7E39-6BD5-B674-B378A56792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D640EC-40D2-15DB-C900-B0139FF088C9}"/>
              </a:ext>
            </a:extLst>
          </p:cNvPr>
          <p:cNvSpPr>
            <a:spLocks noGrp="1"/>
          </p:cNvSpPr>
          <p:nvPr>
            <p:ph idx="1"/>
          </p:nvPr>
        </p:nvSpPr>
        <p:spPr/>
        <p:txBody>
          <a:bodyPr/>
          <a:lstStyle/>
          <a:p>
            <a:r>
              <a:rPr lang="en-US" dirty="0"/>
              <a:t>Moving the text like this is extremely distracting to users, especially if they have already started to read it.</a:t>
            </a:r>
          </a:p>
          <a:p>
            <a:r>
              <a:rPr lang="en-US" dirty="0"/>
              <a:t>If you specify the actual size of the image in your HTML, using the width and height attributes, then the browser knows, before it has downloaded the image, how much space it has to allow for it.</a:t>
            </a:r>
          </a:p>
          <a:p>
            <a:r>
              <a:rPr lang="en-US" dirty="0"/>
              <a:t>This means that when the image has been downloaded, the browser doesn't have to move the surrounding content.</a:t>
            </a:r>
            <a:endParaRPr lang="en-IN" dirty="0"/>
          </a:p>
        </p:txBody>
      </p:sp>
    </p:spTree>
    <p:extLst>
      <p:ext uri="{BB962C8B-B14F-4D97-AF65-F5344CB8AC3E}">
        <p14:creationId xmlns:p14="http://schemas.microsoft.com/office/powerpoint/2010/main" val="29015215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213</TotalTime>
  <Words>684</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Inter</vt:lpstr>
      <vt:lpstr>Retrospect</vt:lpstr>
      <vt:lpstr>Images in HTML</vt:lpstr>
      <vt:lpstr>IMG tag</vt:lpstr>
      <vt:lpstr>PowerPoint Presentation</vt:lpstr>
      <vt:lpstr>PowerPoint Presentation</vt:lpstr>
      <vt:lpstr>PowerPoint Presentation</vt:lpstr>
      <vt:lpstr>Alternative text</vt:lpstr>
      <vt:lpstr>Width and height attribute</vt:lpstr>
      <vt:lpstr>As soon as the browser downloads the HTML, the browser will start to display the page.</vt:lpstr>
      <vt:lpstr>PowerPoint Presentation</vt:lpstr>
      <vt:lpstr>PowerPoint Presentation</vt:lpstr>
      <vt:lpstr>Creating hyperlinks in html</vt:lpstr>
      <vt:lpstr>Hyperlink</vt:lpstr>
      <vt:lpstr>Image links</vt:lpstr>
      <vt:lpstr>Title Attribute</vt:lpstr>
      <vt:lpstr>PowerPoint Presentation</vt:lpstr>
      <vt:lpstr>Try this💻💻💻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Images in HTML</dc:title>
  <dc:creator>Bhawna Sharma</dc:creator>
  <cp:lastModifiedBy>simrankaur08032000@gmail.com</cp:lastModifiedBy>
  <cp:revision>18</cp:revision>
  <dcterms:created xsi:type="dcterms:W3CDTF">2024-08-06T06:34:11Z</dcterms:created>
  <dcterms:modified xsi:type="dcterms:W3CDTF">2024-08-06T10:24:57Z</dcterms:modified>
</cp:coreProperties>
</file>