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9" r:id="rId7"/>
    <p:sldId id="260" r:id="rId8"/>
    <p:sldId id="261" r:id="rId9"/>
    <p:sldId id="265" r:id="rId10"/>
    <p:sldId id="266" r:id="rId11"/>
    <p:sldId id="267" r:id="rId12"/>
    <p:sldId id="262" r:id="rId13"/>
    <p:sldId id="263"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66279-8DB3-ED66-CCCF-85557CBF70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CCDD261-035F-6F95-9376-52FA3CE4C9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5B15E94-FA5B-6EB9-F454-BFD4C1F42039}"/>
              </a:ext>
            </a:extLst>
          </p:cNvPr>
          <p:cNvSpPr>
            <a:spLocks noGrp="1"/>
          </p:cNvSpPr>
          <p:nvPr>
            <p:ph type="dt" sz="half" idx="10"/>
          </p:nvPr>
        </p:nvSpPr>
        <p:spPr/>
        <p:txBody>
          <a:bodyPr/>
          <a:lstStyle/>
          <a:p>
            <a:fld id="{75CB552E-717D-44B1-99C9-BFAE0831815D}" type="datetimeFigureOut">
              <a:rPr lang="en-IN" smtClean="0"/>
              <a:t>09-01-2024</a:t>
            </a:fld>
            <a:endParaRPr lang="en-IN"/>
          </a:p>
        </p:txBody>
      </p:sp>
      <p:sp>
        <p:nvSpPr>
          <p:cNvPr id="5" name="Footer Placeholder 4">
            <a:extLst>
              <a:ext uri="{FF2B5EF4-FFF2-40B4-BE49-F238E27FC236}">
                <a16:creationId xmlns:a16="http://schemas.microsoft.com/office/drawing/2014/main" id="{4F7478BF-0B6C-CBD8-C387-F817AF403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3B9BC4-DE09-1C02-A3D7-FCB0C4C12A42}"/>
              </a:ext>
            </a:extLst>
          </p:cNvPr>
          <p:cNvSpPr>
            <a:spLocks noGrp="1"/>
          </p:cNvSpPr>
          <p:nvPr>
            <p:ph type="sldNum" sz="quarter" idx="12"/>
          </p:nvPr>
        </p:nvSpPr>
        <p:spPr/>
        <p:txBody>
          <a:bodyPr/>
          <a:lstStyle/>
          <a:p>
            <a:fld id="{4B55DBD3-4AC5-4E68-95E1-67DFC777118A}" type="slidenum">
              <a:rPr lang="en-IN" smtClean="0"/>
              <a:t>‹#›</a:t>
            </a:fld>
            <a:endParaRPr lang="en-IN"/>
          </a:p>
        </p:txBody>
      </p:sp>
    </p:spTree>
    <p:extLst>
      <p:ext uri="{BB962C8B-B14F-4D97-AF65-F5344CB8AC3E}">
        <p14:creationId xmlns:p14="http://schemas.microsoft.com/office/powerpoint/2010/main" val="3933830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206BA-3820-BA07-36D8-A56E70617C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33B479-3913-AABD-1A37-7D02D4CE0F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9B6A03-12F9-FF44-8CC3-44D7623C0449}"/>
              </a:ext>
            </a:extLst>
          </p:cNvPr>
          <p:cNvSpPr>
            <a:spLocks noGrp="1"/>
          </p:cNvSpPr>
          <p:nvPr>
            <p:ph type="dt" sz="half" idx="10"/>
          </p:nvPr>
        </p:nvSpPr>
        <p:spPr/>
        <p:txBody>
          <a:bodyPr/>
          <a:lstStyle/>
          <a:p>
            <a:fld id="{75CB552E-717D-44B1-99C9-BFAE0831815D}" type="datetimeFigureOut">
              <a:rPr lang="en-IN" smtClean="0"/>
              <a:t>09-01-2024</a:t>
            </a:fld>
            <a:endParaRPr lang="en-IN"/>
          </a:p>
        </p:txBody>
      </p:sp>
      <p:sp>
        <p:nvSpPr>
          <p:cNvPr id="5" name="Footer Placeholder 4">
            <a:extLst>
              <a:ext uri="{FF2B5EF4-FFF2-40B4-BE49-F238E27FC236}">
                <a16:creationId xmlns:a16="http://schemas.microsoft.com/office/drawing/2014/main" id="{B18019F9-F933-1601-5941-5C7D37A478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EA0AAD-6D43-EE8A-0103-5A698E9921D6}"/>
              </a:ext>
            </a:extLst>
          </p:cNvPr>
          <p:cNvSpPr>
            <a:spLocks noGrp="1"/>
          </p:cNvSpPr>
          <p:nvPr>
            <p:ph type="sldNum" sz="quarter" idx="12"/>
          </p:nvPr>
        </p:nvSpPr>
        <p:spPr/>
        <p:txBody>
          <a:bodyPr/>
          <a:lstStyle/>
          <a:p>
            <a:fld id="{4B55DBD3-4AC5-4E68-95E1-67DFC777118A}" type="slidenum">
              <a:rPr lang="en-IN" smtClean="0"/>
              <a:t>‹#›</a:t>
            </a:fld>
            <a:endParaRPr lang="en-IN"/>
          </a:p>
        </p:txBody>
      </p:sp>
    </p:spTree>
    <p:extLst>
      <p:ext uri="{BB962C8B-B14F-4D97-AF65-F5344CB8AC3E}">
        <p14:creationId xmlns:p14="http://schemas.microsoft.com/office/powerpoint/2010/main" val="2882748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3D3A02-95C1-C9AF-9A73-BC5842FBA1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3CE39E-C758-EA5C-7F70-AC6579559F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68C650-045D-A9A7-B62C-B693E8E52779}"/>
              </a:ext>
            </a:extLst>
          </p:cNvPr>
          <p:cNvSpPr>
            <a:spLocks noGrp="1"/>
          </p:cNvSpPr>
          <p:nvPr>
            <p:ph type="dt" sz="half" idx="10"/>
          </p:nvPr>
        </p:nvSpPr>
        <p:spPr/>
        <p:txBody>
          <a:bodyPr/>
          <a:lstStyle/>
          <a:p>
            <a:fld id="{75CB552E-717D-44B1-99C9-BFAE0831815D}" type="datetimeFigureOut">
              <a:rPr lang="en-IN" smtClean="0"/>
              <a:t>09-01-2024</a:t>
            </a:fld>
            <a:endParaRPr lang="en-IN"/>
          </a:p>
        </p:txBody>
      </p:sp>
      <p:sp>
        <p:nvSpPr>
          <p:cNvPr id="5" name="Footer Placeholder 4">
            <a:extLst>
              <a:ext uri="{FF2B5EF4-FFF2-40B4-BE49-F238E27FC236}">
                <a16:creationId xmlns:a16="http://schemas.microsoft.com/office/drawing/2014/main" id="{1B90A9EC-447C-FCC6-3905-4D3FC477F2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AD53C1-68C4-87C3-8D30-7DDE1104D724}"/>
              </a:ext>
            </a:extLst>
          </p:cNvPr>
          <p:cNvSpPr>
            <a:spLocks noGrp="1"/>
          </p:cNvSpPr>
          <p:nvPr>
            <p:ph type="sldNum" sz="quarter" idx="12"/>
          </p:nvPr>
        </p:nvSpPr>
        <p:spPr/>
        <p:txBody>
          <a:bodyPr/>
          <a:lstStyle/>
          <a:p>
            <a:fld id="{4B55DBD3-4AC5-4E68-95E1-67DFC777118A}" type="slidenum">
              <a:rPr lang="en-IN" smtClean="0"/>
              <a:t>‹#›</a:t>
            </a:fld>
            <a:endParaRPr lang="en-IN"/>
          </a:p>
        </p:txBody>
      </p:sp>
    </p:spTree>
    <p:extLst>
      <p:ext uri="{BB962C8B-B14F-4D97-AF65-F5344CB8AC3E}">
        <p14:creationId xmlns:p14="http://schemas.microsoft.com/office/powerpoint/2010/main" val="248721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50D1B-53E9-8FB8-110E-D8E8CBB324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ECACA1-F67E-D2EB-42D9-D109914A8D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FD1DE1-8A89-DC64-F2D0-E37505AB904D}"/>
              </a:ext>
            </a:extLst>
          </p:cNvPr>
          <p:cNvSpPr>
            <a:spLocks noGrp="1"/>
          </p:cNvSpPr>
          <p:nvPr>
            <p:ph type="dt" sz="half" idx="10"/>
          </p:nvPr>
        </p:nvSpPr>
        <p:spPr/>
        <p:txBody>
          <a:bodyPr/>
          <a:lstStyle/>
          <a:p>
            <a:fld id="{75CB552E-717D-44B1-99C9-BFAE0831815D}" type="datetimeFigureOut">
              <a:rPr lang="en-IN" smtClean="0"/>
              <a:t>09-01-2024</a:t>
            </a:fld>
            <a:endParaRPr lang="en-IN"/>
          </a:p>
        </p:txBody>
      </p:sp>
      <p:sp>
        <p:nvSpPr>
          <p:cNvPr id="5" name="Footer Placeholder 4">
            <a:extLst>
              <a:ext uri="{FF2B5EF4-FFF2-40B4-BE49-F238E27FC236}">
                <a16:creationId xmlns:a16="http://schemas.microsoft.com/office/drawing/2014/main" id="{784C455D-CDAA-600B-2C9B-47D9E7FBE7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7F9B6E-0B21-E0D3-B989-1FF402C4E68D}"/>
              </a:ext>
            </a:extLst>
          </p:cNvPr>
          <p:cNvSpPr>
            <a:spLocks noGrp="1"/>
          </p:cNvSpPr>
          <p:nvPr>
            <p:ph type="sldNum" sz="quarter" idx="12"/>
          </p:nvPr>
        </p:nvSpPr>
        <p:spPr/>
        <p:txBody>
          <a:bodyPr/>
          <a:lstStyle/>
          <a:p>
            <a:fld id="{4B55DBD3-4AC5-4E68-95E1-67DFC777118A}" type="slidenum">
              <a:rPr lang="en-IN" smtClean="0"/>
              <a:t>‹#›</a:t>
            </a:fld>
            <a:endParaRPr lang="en-IN"/>
          </a:p>
        </p:txBody>
      </p:sp>
    </p:spTree>
    <p:extLst>
      <p:ext uri="{BB962C8B-B14F-4D97-AF65-F5344CB8AC3E}">
        <p14:creationId xmlns:p14="http://schemas.microsoft.com/office/powerpoint/2010/main" val="1945572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77676-916F-0C44-CBEE-EE6387FDC6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6212FF8-39B0-71D0-C98F-41CAF92773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AF45EC-61F1-AB49-F5A9-244C3B13727B}"/>
              </a:ext>
            </a:extLst>
          </p:cNvPr>
          <p:cNvSpPr>
            <a:spLocks noGrp="1"/>
          </p:cNvSpPr>
          <p:nvPr>
            <p:ph type="dt" sz="half" idx="10"/>
          </p:nvPr>
        </p:nvSpPr>
        <p:spPr/>
        <p:txBody>
          <a:bodyPr/>
          <a:lstStyle/>
          <a:p>
            <a:fld id="{75CB552E-717D-44B1-99C9-BFAE0831815D}" type="datetimeFigureOut">
              <a:rPr lang="en-IN" smtClean="0"/>
              <a:t>09-01-2024</a:t>
            </a:fld>
            <a:endParaRPr lang="en-IN"/>
          </a:p>
        </p:txBody>
      </p:sp>
      <p:sp>
        <p:nvSpPr>
          <p:cNvPr id="5" name="Footer Placeholder 4">
            <a:extLst>
              <a:ext uri="{FF2B5EF4-FFF2-40B4-BE49-F238E27FC236}">
                <a16:creationId xmlns:a16="http://schemas.microsoft.com/office/drawing/2014/main" id="{DC625535-93DC-7492-49C4-265BBD9D95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668AE8-0186-11D6-CC60-3914B59BE53D}"/>
              </a:ext>
            </a:extLst>
          </p:cNvPr>
          <p:cNvSpPr>
            <a:spLocks noGrp="1"/>
          </p:cNvSpPr>
          <p:nvPr>
            <p:ph type="sldNum" sz="quarter" idx="12"/>
          </p:nvPr>
        </p:nvSpPr>
        <p:spPr/>
        <p:txBody>
          <a:bodyPr/>
          <a:lstStyle/>
          <a:p>
            <a:fld id="{4B55DBD3-4AC5-4E68-95E1-67DFC777118A}" type="slidenum">
              <a:rPr lang="en-IN" smtClean="0"/>
              <a:t>‹#›</a:t>
            </a:fld>
            <a:endParaRPr lang="en-IN"/>
          </a:p>
        </p:txBody>
      </p:sp>
    </p:spTree>
    <p:extLst>
      <p:ext uri="{BB962C8B-B14F-4D97-AF65-F5344CB8AC3E}">
        <p14:creationId xmlns:p14="http://schemas.microsoft.com/office/powerpoint/2010/main" val="2849793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2BE76-1C4A-C4EB-058F-F65685AD54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843B61-2437-1643-8B4E-1982A4328A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147D710-FBD5-3EE8-6A28-C797F8DC7A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65380C-CE78-2D7B-E533-2E01A64FCD62}"/>
              </a:ext>
            </a:extLst>
          </p:cNvPr>
          <p:cNvSpPr>
            <a:spLocks noGrp="1"/>
          </p:cNvSpPr>
          <p:nvPr>
            <p:ph type="dt" sz="half" idx="10"/>
          </p:nvPr>
        </p:nvSpPr>
        <p:spPr/>
        <p:txBody>
          <a:bodyPr/>
          <a:lstStyle/>
          <a:p>
            <a:fld id="{75CB552E-717D-44B1-99C9-BFAE0831815D}" type="datetimeFigureOut">
              <a:rPr lang="en-IN" smtClean="0"/>
              <a:t>09-01-2024</a:t>
            </a:fld>
            <a:endParaRPr lang="en-IN"/>
          </a:p>
        </p:txBody>
      </p:sp>
      <p:sp>
        <p:nvSpPr>
          <p:cNvPr id="6" name="Footer Placeholder 5">
            <a:extLst>
              <a:ext uri="{FF2B5EF4-FFF2-40B4-BE49-F238E27FC236}">
                <a16:creationId xmlns:a16="http://schemas.microsoft.com/office/drawing/2014/main" id="{AE9BB615-F5FA-70AB-341B-E15D98B78C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4EAF23-DCA6-9919-E24C-693AC9C32CEA}"/>
              </a:ext>
            </a:extLst>
          </p:cNvPr>
          <p:cNvSpPr>
            <a:spLocks noGrp="1"/>
          </p:cNvSpPr>
          <p:nvPr>
            <p:ph type="sldNum" sz="quarter" idx="12"/>
          </p:nvPr>
        </p:nvSpPr>
        <p:spPr/>
        <p:txBody>
          <a:bodyPr/>
          <a:lstStyle/>
          <a:p>
            <a:fld id="{4B55DBD3-4AC5-4E68-95E1-67DFC777118A}" type="slidenum">
              <a:rPr lang="en-IN" smtClean="0"/>
              <a:t>‹#›</a:t>
            </a:fld>
            <a:endParaRPr lang="en-IN"/>
          </a:p>
        </p:txBody>
      </p:sp>
    </p:spTree>
    <p:extLst>
      <p:ext uri="{BB962C8B-B14F-4D97-AF65-F5344CB8AC3E}">
        <p14:creationId xmlns:p14="http://schemas.microsoft.com/office/powerpoint/2010/main" val="1818964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A5BD4-6D00-29B1-36F3-06E10C4B065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3F39AC-FA49-9352-3464-9415CCAAC1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43BF73-1352-D8E3-0D4A-3C0C8DA66D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E8B5847-2DBB-D3BB-F92D-22D7FAB3FB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90D170-D1D0-7AF5-9E8F-F495878D0E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D773F8-52C6-0455-EB13-77F388ADDC05}"/>
              </a:ext>
            </a:extLst>
          </p:cNvPr>
          <p:cNvSpPr>
            <a:spLocks noGrp="1"/>
          </p:cNvSpPr>
          <p:nvPr>
            <p:ph type="dt" sz="half" idx="10"/>
          </p:nvPr>
        </p:nvSpPr>
        <p:spPr/>
        <p:txBody>
          <a:bodyPr/>
          <a:lstStyle/>
          <a:p>
            <a:fld id="{75CB552E-717D-44B1-99C9-BFAE0831815D}" type="datetimeFigureOut">
              <a:rPr lang="en-IN" smtClean="0"/>
              <a:t>09-01-2024</a:t>
            </a:fld>
            <a:endParaRPr lang="en-IN"/>
          </a:p>
        </p:txBody>
      </p:sp>
      <p:sp>
        <p:nvSpPr>
          <p:cNvPr id="8" name="Footer Placeholder 7">
            <a:extLst>
              <a:ext uri="{FF2B5EF4-FFF2-40B4-BE49-F238E27FC236}">
                <a16:creationId xmlns:a16="http://schemas.microsoft.com/office/drawing/2014/main" id="{3AE1DD6A-EECC-47E7-C65D-6406303890E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88EB3D7-6FF8-7068-11CA-613CE5AEC7A9}"/>
              </a:ext>
            </a:extLst>
          </p:cNvPr>
          <p:cNvSpPr>
            <a:spLocks noGrp="1"/>
          </p:cNvSpPr>
          <p:nvPr>
            <p:ph type="sldNum" sz="quarter" idx="12"/>
          </p:nvPr>
        </p:nvSpPr>
        <p:spPr/>
        <p:txBody>
          <a:bodyPr/>
          <a:lstStyle/>
          <a:p>
            <a:fld id="{4B55DBD3-4AC5-4E68-95E1-67DFC777118A}" type="slidenum">
              <a:rPr lang="en-IN" smtClean="0"/>
              <a:t>‹#›</a:t>
            </a:fld>
            <a:endParaRPr lang="en-IN"/>
          </a:p>
        </p:txBody>
      </p:sp>
    </p:spTree>
    <p:extLst>
      <p:ext uri="{BB962C8B-B14F-4D97-AF65-F5344CB8AC3E}">
        <p14:creationId xmlns:p14="http://schemas.microsoft.com/office/powerpoint/2010/main" val="2280152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96624-D4B5-F59A-C48A-FC69E32C614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038C58-1288-B854-F32E-7B842B6A1A8F}"/>
              </a:ext>
            </a:extLst>
          </p:cNvPr>
          <p:cNvSpPr>
            <a:spLocks noGrp="1"/>
          </p:cNvSpPr>
          <p:nvPr>
            <p:ph type="dt" sz="half" idx="10"/>
          </p:nvPr>
        </p:nvSpPr>
        <p:spPr/>
        <p:txBody>
          <a:bodyPr/>
          <a:lstStyle/>
          <a:p>
            <a:fld id="{75CB552E-717D-44B1-99C9-BFAE0831815D}" type="datetimeFigureOut">
              <a:rPr lang="en-IN" smtClean="0"/>
              <a:t>09-01-2024</a:t>
            </a:fld>
            <a:endParaRPr lang="en-IN"/>
          </a:p>
        </p:txBody>
      </p:sp>
      <p:sp>
        <p:nvSpPr>
          <p:cNvPr id="4" name="Footer Placeholder 3">
            <a:extLst>
              <a:ext uri="{FF2B5EF4-FFF2-40B4-BE49-F238E27FC236}">
                <a16:creationId xmlns:a16="http://schemas.microsoft.com/office/drawing/2014/main" id="{3FB26DF5-AE8E-8F7D-C899-3D6411B4A27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382986-9072-BE74-CD5B-78BA09B18EF3}"/>
              </a:ext>
            </a:extLst>
          </p:cNvPr>
          <p:cNvSpPr>
            <a:spLocks noGrp="1"/>
          </p:cNvSpPr>
          <p:nvPr>
            <p:ph type="sldNum" sz="quarter" idx="12"/>
          </p:nvPr>
        </p:nvSpPr>
        <p:spPr/>
        <p:txBody>
          <a:bodyPr/>
          <a:lstStyle/>
          <a:p>
            <a:fld id="{4B55DBD3-4AC5-4E68-95E1-67DFC777118A}" type="slidenum">
              <a:rPr lang="en-IN" smtClean="0"/>
              <a:t>‹#›</a:t>
            </a:fld>
            <a:endParaRPr lang="en-IN"/>
          </a:p>
        </p:txBody>
      </p:sp>
    </p:spTree>
    <p:extLst>
      <p:ext uri="{BB962C8B-B14F-4D97-AF65-F5344CB8AC3E}">
        <p14:creationId xmlns:p14="http://schemas.microsoft.com/office/powerpoint/2010/main" val="3405340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7FED4A-82B3-8CBD-FBAF-5EE317674A19}"/>
              </a:ext>
            </a:extLst>
          </p:cNvPr>
          <p:cNvSpPr>
            <a:spLocks noGrp="1"/>
          </p:cNvSpPr>
          <p:nvPr>
            <p:ph type="dt" sz="half" idx="10"/>
          </p:nvPr>
        </p:nvSpPr>
        <p:spPr/>
        <p:txBody>
          <a:bodyPr/>
          <a:lstStyle/>
          <a:p>
            <a:fld id="{75CB552E-717D-44B1-99C9-BFAE0831815D}" type="datetimeFigureOut">
              <a:rPr lang="en-IN" smtClean="0"/>
              <a:t>09-01-2024</a:t>
            </a:fld>
            <a:endParaRPr lang="en-IN"/>
          </a:p>
        </p:txBody>
      </p:sp>
      <p:sp>
        <p:nvSpPr>
          <p:cNvPr id="3" name="Footer Placeholder 2">
            <a:extLst>
              <a:ext uri="{FF2B5EF4-FFF2-40B4-BE49-F238E27FC236}">
                <a16:creationId xmlns:a16="http://schemas.microsoft.com/office/drawing/2014/main" id="{6CF58B57-D4C9-9769-9357-0C0A0E2BC4A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329C3F-DA2D-3C14-6447-87424D1546CD}"/>
              </a:ext>
            </a:extLst>
          </p:cNvPr>
          <p:cNvSpPr>
            <a:spLocks noGrp="1"/>
          </p:cNvSpPr>
          <p:nvPr>
            <p:ph type="sldNum" sz="quarter" idx="12"/>
          </p:nvPr>
        </p:nvSpPr>
        <p:spPr/>
        <p:txBody>
          <a:bodyPr/>
          <a:lstStyle/>
          <a:p>
            <a:fld id="{4B55DBD3-4AC5-4E68-95E1-67DFC777118A}" type="slidenum">
              <a:rPr lang="en-IN" smtClean="0"/>
              <a:t>‹#›</a:t>
            </a:fld>
            <a:endParaRPr lang="en-IN"/>
          </a:p>
        </p:txBody>
      </p:sp>
    </p:spTree>
    <p:extLst>
      <p:ext uri="{BB962C8B-B14F-4D97-AF65-F5344CB8AC3E}">
        <p14:creationId xmlns:p14="http://schemas.microsoft.com/office/powerpoint/2010/main" val="87768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01310-A362-A882-26CF-952CBE6CF8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53D31B-1369-C706-6FD5-65B1CD9E94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ACC685-3E0F-D0B1-0970-D1542B24C4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DCB19F-DE56-5C13-8EE2-FC3FAE3EA0D7}"/>
              </a:ext>
            </a:extLst>
          </p:cNvPr>
          <p:cNvSpPr>
            <a:spLocks noGrp="1"/>
          </p:cNvSpPr>
          <p:nvPr>
            <p:ph type="dt" sz="half" idx="10"/>
          </p:nvPr>
        </p:nvSpPr>
        <p:spPr/>
        <p:txBody>
          <a:bodyPr/>
          <a:lstStyle/>
          <a:p>
            <a:fld id="{75CB552E-717D-44B1-99C9-BFAE0831815D}" type="datetimeFigureOut">
              <a:rPr lang="en-IN" smtClean="0"/>
              <a:t>09-01-2024</a:t>
            </a:fld>
            <a:endParaRPr lang="en-IN"/>
          </a:p>
        </p:txBody>
      </p:sp>
      <p:sp>
        <p:nvSpPr>
          <p:cNvPr id="6" name="Footer Placeholder 5">
            <a:extLst>
              <a:ext uri="{FF2B5EF4-FFF2-40B4-BE49-F238E27FC236}">
                <a16:creationId xmlns:a16="http://schemas.microsoft.com/office/drawing/2014/main" id="{BB2C5419-D748-92DE-0E63-88B1BFC8CE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4A78F7-B1D5-F5E9-5750-B19DDBD580AC}"/>
              </a:ext>
            </a:extLst>
          </p:cNvPr>
          <p:cNvSpPr>
            <a:spLocks noGrp="1"/>
          </p:cNvSpPr>
          <p:nvPr>
            <p:ph type="sldNum" sz="quarter" idx="12"/>
          </p:nvPr>
        </p:nvSpPr>
        <p:spPr/>
        <p:txBody>
          <a:bodyPr/>
          <a:lstStyle/>
          <a:p>
            <a:fld id="{4B55DBD3-4AC5-4E68-95E1-67DFC777118A}" type="slidenum">
              <a:rPr lang="en-IN" smtClean="0"/>
              <a:t>‹#›</a:t>
            </a:fld>
            <a:endParaRPr lang="en-IN"/>
          </a:p>
        </p:txBody>
      </p:sp>
    </p:spTree>
    <p:extLst>
      <p:ext uri="{BB962C8B-B14F-4D97-AF65-F5344CB8AC3E}">
        <p14:creationId xmlns:p14="http://schemas.microsoft.com/office/powerpoint/2010/main" val="2662310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41505-BEB0-A8B5-D1BB-363EC3BDD1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1491092-3E86-9AE8-D0D0-BDD1AB0E65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17CFEAA-532C-45EC-204E-A8939A4299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B6219A-DF21-05D8-780E-BC3F64CFF609}"/>
              </a:ext>
            </a:extLst>
          </p:cNvPr>
          <p:cNvSpPr>
            <a:spLocks noGrp="1"/>
          </p:cNvSpPr>
          <p:nvPr>
            <p:ph type="dt" sz="half" idx="10"/>
          </p:nvPr>
        </p:nvSpPr>
        <p:spPr/>
        <p:txBody>
          <a:bodyPr/>
          <a:lstStyle/>
          <a:p>
            <a:fld id="{75CB552E-717D-44B1-99C9-BFAE0831815D}" type="datetimeFigureOut">
              <a:rPr lang="en-IN" smtClean="0"/>
              <a:t>09-01-2024</a:t>
            </a:fld>
            <a:endParaRPr lang="en-IN"/>
          </a:p>
        </p:txBody>
      </p:sp>
      <p:sp>
        <p:nvSpPr>
          <p:cNvPr id="6" name="Footer Placeholder 5">
            <a:extLst>
              <a:ext uri="{FF2B5EF4-FFF2-40B4-BE49-F238E27FC236}">
                <a16:creationId xmlns:a16="http://schemas.microsoft.com/office/drawing/2014/main" id="{AFFC5AF9-34C0-9349-C536-79C4277B50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1D8DD0-7597-DEF3-4AF1-F19922EBB4F5}"/>
              </a:ext>
            </a:extLst>
          </p:cNvPr>
          <p:cNvSpPr>
            <a:spLocks noGrp="1"/>
          </p:cNvSpPr>
          <p:nvPr>
            <p:ph type="sldNum" sz="quarter" idx="12"/>
          </p:nvPr>
        </p:nvSpPr>
        <p:spPr/>
        <p:txBody>
          <a:bodyPr/>
          <a:lstStyle/>
          <a:p>
            <a:fld id="{4B55DBD3-4AC5-4E68-95E1-67DFC777118A}" type="slidenum">
              <a:rPr lang="en-IN" smtClean="0"/>
              <a:t>‹#›</a:t>
            </a:fld>
            <a:endParaRPr lang="en-IN"/>
          </a:p>
        </p:txBody>
      </p:sp>
    </p:spTree>
    <p:extLst>
      <p:ext uri="{BB962C8B-B14F-4D97-AF65-F5344CB8AC3E}">
        <p14:creationId xmlns:p14="http://schemas.microsoft.com/office/powerpoint/2010/main" val="845824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022255-7323-B4E1-D587-E9E80F1550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15B238-3C02-F0EE-8E4F-D1E031440D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EF7B12-5D62-566A-F310-7D002C8FA3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CB552E-717D-44B1-99C9-BFAE0831815D}" type="datetimeFigureOut">
              <a:rPr lang="en-IN" smtClean="0"/>
              <a:t>09-01-2024</a:t>
            </a:fld>
            <a:endParaRPr lang="en-IN"/>
          </a:p>
        </p:txBody>
      </p:sp>
      <p:sp>
        <p:nvSpPr>
          <p:cNvPr id="5" name="Footer Placeholder 4">
            <a:extLst>
              <a:ext uri="{FF2B5EF4-FFF2-40B4-BE49-F238E27FC236}">
                <a16:creationId xmlns:a16="http://schemas.microsoft.com/office/drawing/2014/main" id="{D5C2CAD4-186F-C839-EAC1-101EBDF985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5893D7-50B5-35C5-6ABA-CCF6DA6813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55DBD3-4AC5-4E68-95E1-67DFC777118A}" type="slidenum">
              <a:rPr lang="en-IN" smtClean="0"/>
              <a:t>‹#›</a:t>
            </a:fld>
            <a:endParaRPr lang="en-IN"/>
          </a:p>
        </p:txBody>
      </p:sp>
    </p:spTree>
    <p:extLst>
      <p:ext uri="{BB962C8B-B14F-4D97-AF65-F5344CB8AC3E}">
        <p14:creationId xmlns:p14="http://schemas.microsoft.com/office/powerpoint/2010/main" val="1323396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nfyspringboard.onwingspan.com/web/en/viewer/video/lex_auth_0128119796740505602008_shared" TargetMode="External"/><Relationship Id="rId7" Type="http://schemas.openxmlformats.org/officeDocument/2006/relationships/hyperlink" Target="https://www.geeksforgeeks.org/help-command-in-linux-with-examples/" TargetMode="External"/><Relationship Id="rId2" Type="http://schemas.openxmlformats.org/officeDocument/2006/relationships/hyperlink" Target="https://infyspringboard.onwingspan.com/web/en/viewer/video/lex_auth_0128283124914995203127_shared" TargetMode="External"/><Relationship Id="rId1" Type="http://schemas.openxmlformats.org/officeDocument/2006/relationships/slideLayout" Target="../slideLayouts/slideLayout2.xml"/><Relationship Id="rId6" Type="http://schemas.openxmlformats.org/officeDocument/2006/relationships/hyperlink" Target="https://www.javatpoint.com/linux-shell-commands" TargetMode="External"/><Relationship Id="rId5" Type="http://schemas.openxmlformats.org/officeDocument/2006/relationships/hyperlink" Target="https://www.geeksforgeeks.org/basic-shell-commands-in-linux/" TargetMode="External"/><Relationship Id="rId4" Type="http://schemas.openxmlformats.org/officeDocument/2006/relationships/hyperlink" Target="https://jairaheja.medium.com/the-design-and-philosophy-of-linux-operating-system-fe6b99474b65"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www.redhat.com/sysadmin/linux-group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comptia.org/certifications/server" TargetMode="External"/><Relationship Id="rId2" Type="http://schemas.openxmlformats.org/officeDocument/2006/relationships/hyperlink" Target="https://www.comptia.org/certifications/linu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infyspringboard.onwingspan.com/web/en/viewer/video/lex_auth_01330133580129894410205_shared" TargetMode="External"/><Relationship Id="rId2" Type="http://schemas.openxmlformats.org/officeDocument/2006/relationships/hyperlink" Target="https://www.pearsonitcertification.com/articles/article.aspx?p=2248808&amp;seqNum=2" TargetMode="External"/><Relationship Id="rId1" Type="http://schemas.openxmlformats.org/officeDocument/2006/relationships/slideLayout" Target="../slideLayouts/slideLayout2.xml"/><Relationship Id="rId5" Type="http://schemas.openxmlformats.org/officeDocument/2006/relationships/hyperlink" Target="https://infyspringboard.onwingspan.com/web/en/viewer/video/lex_auth_01330153961086976026688_shared?collectionId=lex_auth_0130943985006264321449_shared&amp;collectionType=Course&amp;pathId=lex_auth_01281125945657753610626_shared" TargetMode="External"/><Relationship Id="rId4" Type="http://schemas.openxmlformats.org/officeDocument/2006/relationships/hyperlink" Target="https://learn.microsoft.com/en-us/windows-server/administration/server-manager/install-or-uninstall-roles-role-services-or-featur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4EC218C-631C-0459-2D6B-19367BBD4B05}"/>
              </a:ext>
            </a:extLst>
          </p:cNvPr>
          <p:cNvSpPr>
            <a:spLocks noGrp="1" noChangeArrowheads="1"/>
          </p:cNvSpPr>
          <p:nvPr>
            <p:ph type="ctrTitle"/>
          </p:nvPr>
        </p:nvSpPr>
        <p:spPr>
          <a:xfrm>
            <a:off x="-421341" y="683092"/>
            <a:ext cx="9144000" cy="2387600"/>
          </a:xfrm>
        </p:spPr>
        <p:txBody>
          <a:bodyPr/>
          <a:lstStyle/>
          <a:p>
            <a:pPr marL="0" indent="0">
              <a:buFont typeface="Arial" panose="020B0604020202020204" pitchFamily="34" charset="0"/>
              <a:buNone/>
            </a:pPr>
            <a:r>
              <a:rPr lang="en-US" altLang="en-US" sz="4000" dirty="0">
                <a:latin typeface="Stencil" panose="040409050D0802020404" pitchFamily="82" charset="0"/>
                <a:cs typeface="Times New Roman" panose="02020603050405020304" pitchFamily="18" charset="0"/>
              </a:rPr>
              <a:t>INT 249</a:t>
            </a:r>
          </a:p>
          <a:p>
            <a:pPr marL="0" indent="0">
              <a:buFont typeface="Arial" panose="020B0604020202020204" pitchFamily="34" charset="0"/>
              <a:buNone/>
            </a:pPr>
            <a:r>
              <a:rPr lang="en-US" altLang="en-US" sz="4000" dirty="0">
                <a:latin typeface="Stencil" panose="040409050D0802020404" pitchFamily="82" charset="0"/>
                <a:cs typeface="Times New Roman" panose="02020603050405020304" pitchFamily="18" charset="0"/>
              </a:rPr>
              <a:t>System Administration</a:t>
            </a:r>
          </a:p>
          <a:p>
            <a:pPr marL="0" indent="0">
              <a:buFont typeface="Arial" panose="020B0604020202020204" pitchFamily="34" charset="0"/>
              <a:buNone/>
            </a:pPr>
            <a:endParaRPr lang="en-US" altLang="en-US" sz="4000" dirty="0">
              <a:latin typeface="Stencil" panose="040409050D0802020404" pitchFamily="82" charset="0"/>
              <a:cs typeface="Times New Roman" panose="02020603050405020304" pitchFamily="18" charset="0"/>
            </a:endParaRPr>
          </a:p>
          <a:p>
            <a:pPr marL="0" indent="0">
              <a:buFont typeface="Arial" panose="020B0604020202020204" pitchFamily="34" charset="0"/>
              <a:buNone/>
            </a:pPr>
            <a:r>
              <a:rPr lang="en-US" altLang="en-US" sz="4000" dirty="0">
                <a:latin typeface="Stencil" panose="040409050D0802020404" pitchFamily="82" charset="0"/>
                <a:cs typeface="Times New Roman" panose="02020603050405020304" pitchFamily="18" charset="0"/>
              </a:rPr>
              <a:t>Lecture 0</a:t>
            </a:r>
          </a:p>
        </p:txBody>
      </p:sp>
      <p:pic>
        <p:nvPicPr>
          <p:cNvPr id="1026" name="Picture 2" descr="System Administrators - Do Printing Workarounds Work?- UniPrint.net">
            <a:extLst>
              <a:ext uri="{FF2B5EF4-FFF2-40B4-BE49-F238E27FC236}">
                <a16:creationId xmlns:a16="http://schemas.microsoft.com/office/drawing/2014/main" id="{24B474F5-38A7-988A-4034-0C7E2ECFED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588" y="2537061"/>
            <a:ext cx="6499412" cy="4320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1201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602C9-2767-1716-EEB1-2544BF196C9F}"/>
              </a:ext>
            </a:extLst>
          </p:cNvPr>
          <p:cNvSpPr>
            <a:spLocks noGrp="1"/>
          </p:cNvSpPr>
          <p:nvPr>
            <p:ph type="title"/>
          </p:nvPr>
        </p:nvSpPr>
        <p:spPr/>
        <p:txBody>
          <a:bodyPr/>
          <a:lstStyle/>
          <a:p>
            <a:r>
              <a:rPr lang="en-IN" dirty="0" err="1"/>
              <a:t>Cont</a:t>
            </a:r>
            <a:r>
              <a:rPr lang="en-IN" dirty="0"/>
              <a:t>…</a:t>
            </a:r>
          </a:p>
        </p:txBody>
      </p:sp>
      <p:sp>
        <p:nvSpPr>
          <p:cNvPr id="3" name="Content Placeholder 2">
            <a:extLst>
              <a:ext uri="{FF2B5EF4-FFF2-40B4-BE49-F238E27FC236}">
                <a16:creationId xmlns:a16="http://schemas.microsoft.com/office/drawing/2014/main" id="{93471AD5-9AA8-A7D9-5F6E-597943EF4668}"/>
              </a:ext>
            </a:extLst>
          </p:cNvPr>
          <p:cNvSpPr>
            <a:spLocks noGrp="1"/>
          </p:cNvSpPr>
          <p:nvPr>
            <p:ph idx="1"/>
          </p:nvPr>
        </p:nvSpPr>
        <p:spPr/>
        <p:txBody>
          <a:bodyPr>
            <a:normAutofit fontScale="77500" lnSpcReduction="20000"/>
          </a:bodyPr>
          <a:lstStyle/>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Securing The Server: configure firewalls, configure security protocols, implement intrusion detection systems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Configuring Firewalling - Viewer Page | Infosys Springboard (onwingspan.com)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Apply server hardening techniques, implement physical security, create virtual networks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Access Control Methods - Viewer Page | Infosys Springboard (onwingspan.com)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Performing Basic Linux Tasks : identify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linux</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design philosophy, enter shell commands, get help with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linux</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The Design and Philosophy of Linux Operating System | by Jai Raheja | Medium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Managing Users and Groups : assume superuser privileges, create, modify and delete users, create, modify and delete groups,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5"/>
              </a:rPr>
              <a:t>Basic Shell Commands in Linux - </a:t>
            </a:r>
            <a:r>
              <a:rPr lang="en-IN" sz="1800" u="sng"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5"/>
              </a:rPr>
              <a:t>GeeksforGeeks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6"/>
              </a:rPr>
              <a:t>Linux Shell Commands - </a:t>
            </a:r>
            <a:r>
              <a:rPr lang="en-IN" sz="1800" u="sng"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6"/>
              </a:rPr>
              <a:t>javatpoint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help Command in Linux with examples - </a:t>
            </a:r>
            <a:r>
              <a:rPr lang="en-IN" sz="1800" u="sng"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7"/>
              </a:rPr>
              <a:t>GeeksforGeeks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30769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A892B-3820-A8B8-9D75-1D6D87AAE0F7}"/>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419CF814-BBBF-21C0-CFE8-0D061777B17F}"/>
              </a:ext>
            </a:extLst>
          </p:cNvPr>
          <p:cNvSpPr>
            <a:spLocks noGrp="1"/>
          </p:cNvSpPr>
          <p:nvPr>
            <p:ph idx="1"/>
          </p:nvPr>
        </p:nvSpPr>
        <p:spPr/>
        <p:txBody>
          <a:bodyPr/>
          <a:lstStyle/>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Troubleshoot permissions issues Managing Storage : create partitions, manage logical volumes, mount file systems, manage file systems, navigate the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linux</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directory structure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How to create, delete, and modify groups in Linux | Enable Sysadmin (redhat.com)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98885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2FC6C1F-4158-3990-C3F9-733AD116E215}"/>
              </a:ext>
            </a:extLst>
          </p:cNvPr>
          <p:cNvSpPr txBox="1">
            <a:spLocks noChangeArrowheads="1"/>
          </p:cNvSpPr>
          <p:nvPr/>
        </p:nvSpPr>
        <p:spPr>
          <a:xfrm>
            <a:off x="945776" y="14983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latin typeface="Times New Roman" panose="02020603050405020304" pitchFamily="18" charset="0"/>
                <a:cs typeface="Times New Roman" panose="02020603050405020304" pitchFamily="18" charset="0"/>
              </a:rPr>
              <a:t>Course Assessment Model</a:t>
            </a:r>
          </a:p>
        </p:txBody>
      </p:sp>
      <p:sp>
        <p:nvSpPr>
          <p:cNvPr id="5" name="Content Placeholder 2">
            <a:extLst>
              <a:ext uri="{FF2B5EF4-FFF2-40B4-BE49-F238E27FC236}">
                <a16:creationId xmlns:a16="http://schemas.microsoft.com/office/drawing/2014/main" id="{0B2D1C39-A5B6-B784-D9D1-DA763109CB9F}"/>
              </a:ext>
            </a:extLst>
          </p:cNvPr>
          <p:cNvSpPr txBox="1">
            <a:spLocks/>
          </p:cNvSpPr>
          <p:nvPr/>
        </p:nvSpPr>
        <p:spPr>
          <a:xfrm>
            <a:off x="1017494" y="1699978"/>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dirty="0">
                <a:latin typeface="Times New Roman" panose="02020603050405020304" pitchFamily="18" charset="0"/>
                <a:cs typeface="Times New Roman" panose="02020603050405020304" pitchFamily="18" charset="0"/>
              </a:rPr>
              <a:t>Marks break up</a:t>
            </a:r>
          </a:p>
          <a:p>
            <a:pPr lvl="1">
              <a:defRPr/>
            </a:pPr>
            <a:r>
              <a:rPr lang="en-US" dirty="0">
                <a:latin typeface="Times New Roman" panose="02020603050405020304" pitchFamily="18" charset="0"/>
                <a:cs typeface="Times New Roman" panose="02020603050405020304" pitchFamily="18" charset="0"/>
              </a:rPr>
              <a:t>Attendance	5%</a:t>
            </a:r>
          </a:p>
          <a:p>
            <a:pPr lvl="1">
              <a:defRPr/>
            </a:pPr>
            <a:r>
              <a:rPr lang="en-US" dirty="0">
                <a:latin typeface="Times New Roman" panose="02020603050405020304" pitchFamily="18" charset="0"/>
                <a:cs typeface="Times New Roman" panose="02020603050405020304" pitchFamily="18" charset="0"/>
              </a:rPr>
              <a:t>CA 		25%</a:t>
            </a:r>
          </a:p>
          <a:p>
            <a:pPr lvl="1">
              <a:defRPr/>
            </a:pPr>
            <a:r>
              <a:rPr lang="en-US" dirty="0">
                <a:latin typeface="Times New Roman" panose="02020603050405020304" pitchFamily="18" charset="0"/>
                <a:cs typeface="Times New Roman" panose="02020603050405020304" pitchFamily="18" charset="0"/>
              </a:rPr>
              <a:t>MTE		20%</a:t>
            </a:r>
          </a:p>
          <a:p>
            <a:pPr lvl="1">
              <a:defRPr/>
            </a:pPr>
            <a:r>
              <a:rPr lang="en-US" dirty="0">
                <a:latin typeface="Times New Roman" panose="02020603050405020304" pitchFamily="18" charset="0"/>
                <a:cs typeface="Times New Roman" panose="02020603050405020304" pitchFamily="18" charset="0"/>
              </a:rPr>
              <a:t>ETE		50%</a:t>
            </a:r>
          </a:p>
          <a:p>
            <a:pPr lvl="1">
              <a:defRPr/>
            </a:pPr>
            <a:r>
              <a:rPr lang="en-US" dirty="0">
                <a:latin typeface="Times New Roman" panose="02020603050405020304" pitchFamily="18" charset="0"/>
                <a:cs typeface="Times New Roman" panose="02020603050405020304" pitchFamily="18" charset="0"/>
              </a:rPr>
              <a:t>Total		100%</a:t>
            </a:r>
          </a:p>
          <a:p>
            <a:pPr marL="457200" lvl="1" indent="0">
              <a:buFont typeface="Arial" panose="020B0604020202020204" pitchFamily="34" charset="0"/>
              <a:buNone/>
              <a:defRPr/>
            </a:pPr>
            <a:endParaRPr lang="en-US"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defRPr/>
            </a:pPr>
            <a:r>
              <a:rPr lang="en-US" b="1" dirty="0">
                <a:latin typeface="Times New Roman" panose="02020603050405020304" pitchFamily="18" charset="0"/>
                <a:cs typeface="Times New Roman" panose="02020603050405020304" pitchFamily="18" charset="0"/>
              </a:rPr>
              <a:t>Three Class test – One before MTE and Two after MTE</a:t>
            </a:r>
          </a:p>
          <a:p>
            <a:pPr marL="457200" lvl="1" indent="0">
              <a:buFont typeface="Arial" panose="020B0604020202020204" pitchFamily="34" charset="0"/>
              <a:buNone/>
              <a:defRPr/>
            </a:pPr>
            <a:r>
              <a:rPr lang="en-US" dirty="0">
                <a:latin typeface="Times New Roman" panose="02020603050405020304" pitchFamily="18" charset="0"/>
                <a:cs typeface="Times New Roman" panose="02020603050405020304" pitchFamily="18" charset="0"/>
              </a:rPr>
              <a:t>CA 1-Scenario based questions(subjective questions)</a:t>
            </a:r>
          </a:p>
          <a:p>
            <a:pPr marL="457200" lvl="1" indent="0">
              <a:buFont typeface="Arial" panose="020B0604020202020204" pitchFamily="34" charset="0"/>
              <a:buNone/>
              <a:defRPr/>
            </a:pPr>
            <a:r>
              <a:rPr lang="en-US" dirty="0">
                <a:latin typeface="Times New Roman" panose="02020603050405020304" pitchFamily="18" charset="0"/>
                <a:cs typeface="Times New Roman" panose="02020603050405020304" pitchFamily="18" charset="0"/>
              </a:rPr>
              <a:t>CA 2- BYOD practical</a:t>
            </a:r>
          </a:p>
          <a:p>
            <a:pPr marL="457200" lvl="1" indent="0">
              <a:buFont typeface="Arial" panose="020B0604020202020204" pitchFamily="34" charset="0"/>
              <a:buNone/>
              <a:defRPr/>
            </a:pPr>
            <a:r>
              <a:rPr lang="en-US" dirty="0">
                <a:latin typeface="Times New Roman" panose="02020603050405020304" pitchFamily="18" charset="0"/>
                <a:cs typeface="Times New Roman" panose="02020603050405020304" pitchFamily="18" charset="0"/>
              </a:rPr>
              <a:t>CA 3- MCQs based questions</a:t>
            </a:r>
          </a:p>
        </p:txBody>
      </p:sp>
    </p:spTree>
    <p:extLst>
      <p:ext uri="{BB962C8B-B14F-4D97-AF65-F5344CB8AC3E}">
        <p14:creationId xmlns:p14="http://schemas.microsoft.com/office/powerpoint/2010/main" val="1954927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2CD43-01C7-4D7E-93D2-58656AE61E68}"/>
              </a:ext>
            </a:extLst>
          </p:cNvPr>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Recommended MOOCs course</a:t>
            </a:r>
            <a:endParaRPr lang="en-IN" dirty="0"/>
          </a:p>
        </p:txBody>
      </p:sp>
      <p:graphicFrame>
        <p:nvGraphicFramePr>
          <p:cNvPr id="4" name="Content Placeholder 3">
            <a:extLst>
              <a:ext uri="{FF2B5EF4-FFF2-40B4-BE49-F238E27FC236}">
                <a16:creationId xmlns:a16="http://schemas.microsoft.com/office/drawing/2014/main" id="{67B45D98-7293-413E-BF1D-A612E8424241}"/>
              </a:ext>
            </a:extLst>
          </p:cNvPr>
          <p:cNvGraphicFramePr>
            <a:graphicFrameLocks noGrp="1"/>
          </p:cNvGraphicFramePr>
          <p:nvPr>
            <p:ph idx="1"/>
            <p:extLst>
              <p:ext uri="{D42A27DB-BD31-4B8C-83A1-F6EECF244321}">
                <p14:modId xmlns:p14="http://schemas.microsoft.com/office/powerpoint/2010/main" val="859130548"/>
              </p:ext>
            </p:extLst>
          </p:nvPr>
        </p:nvGraphicFramePr>
        <p:xfrm>
          <a:off x="838200" y="1825625"/>
          <a:ext cx="10515600" cy="2070735"/>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382047408"/>
                    </a:ext>
                  </a:extLst>
                </a:gridCol>
                <a:gridCol w="2628900">
                  <a:extLst>
                    <a:ext uri="{9D8B030D-6E8A-4147-A177-3AD203B41FA5}">
                      <a16:colId xmlns:a16="http://schemas.microsoft.com/office/drawing/2014/main" val="2879852205"/>
                    </a:ext>
                  </a:extLst>
                </a:gridCol>
                <a:gridCol w="2628900">
                  <a:extLst>
                    <a:ext uri="{9D8B030D-6E8A-4147-A177-3AD203B41FA5}">
                      <a16:colId xmlns:a16="http://schemas.microsoft.com/office/drawing/2014/main" val="2742338198"/>
                    </a:ext>
                  </a:extLst>
                </a:gridCol>
                <a:gridCol w="2628900">
                  <a:extLst>
                    <a:ext uri="{9D8B030D-6E8A-4147-A177-3AD203B41FA5}">
                      <a16:colId xmlns:a16="http://schemas.microsoft.com/office/drawing/2014/main" val="2326169327"/>
                    </a:ext>
                  </a:extLst>
                </a:gridCol>
              </a:tblGrid>
              <a:tr h="370840">
                <a:tc>
                  <a:txBody>
                    <a:bodyPr/>
                    <a:lstStyle/>
                    <a:p>
                      <a:pPr algn="ctr" fontAlgn="b"/>
                      <a:r>
                        <a:rPr lang="en-IN" sz="1800" b="1" i="0" u="none" strike="noStrike" dirty="0">
                          <a:solidFill>
                            <a:srgbClr val="000000"/>
                          </a:solidFill>
                          <a:effectLst/>
                          <a:latin typeface="Arial" panose="020B0604020202020204" pitchFamily="34" charset="0"/>
                        </a:rPr>
                        <a:t>Course code</a:t>
                      </a:r>
                    </a:p>
                  </a:txBody>
                  <a:tcPr marL="9525" marR="9525" marT="9525" marB="0" anchor="b"/>
                </a:tc>
                <a:tc>
                  <a:txBody>
                    <a:bodyPr/>
                    <a:lstStyle/>
                    <a:p>
                      <a:pPr algn="l" fontAlgn="b"/>
                      <a:r>
                        <a:rPr lang="en-US" sz="1800" b="1" i="0" u="none" strike="noStrike" dirty="0">
                          <a:solidFill>
                            <a:srgbClr val="000000"/>
                          </a:solidFill>
                          <a:effectLst/>
                          <a:latin typeface="Arial" panose="020B0604020202020204" pitchFamily="34" charset="0"/>
                        </a:rPr>
                        <a:t>Name of Mapped MOOC/Certification/Hackathon</a:t>
                      </a:r>
                    </a:p>
                  </a:txBody>
                  <a:tcPr marL="9525" marR="9525" marT="9525" marB="0" anchor="b"/>
                </a:tc>
                <a:tc>
                  <a:txBody>
                    <a:bodyPr/>
                    <a:lstStyle/>
                    <a:p>
                      <a:pPr algn="ctr" fontAlgn="b"/>
                      <a:r>
                        <a:rPr lang="en-IN" sz="1800" b="1" i="0" u="none" strike="noStrike" dirty="0">
                          <a:solidFill>
                            <a:srgbClr val="000000"/>
                          </a:solidFill>
                          <a:effectLst/>
                          <a:latin typeface="Arial" panose="020B0604020202020204" pitchFamily="34" charset="0"/>
                        </a:rPr>
                        <a:t>Weblink</a:t>
                      </a:r>
                    </a:p>
                  </a:txBody>
                  <a:tcPr marL="9525" marR="9525" marT="9525" marB="0" anchor="b"/>
                </a:tc>
                <a:tc>
                  <a:txBody>
                    <a:bodyPr/>
                    <a:lstStyle/>
                    <a:p>
                      <a:pPr algn="ctr" fontAlgn="ctr"/>
                      <a:r>
                        <a:rPr lang="en-IN" sz="1800" b="1" i="0" u="none" strike="noStrike" dirty="0">
                          <a:solidFill>
                            <a:srgbClr val="000000"/>
                          </a:solidFill>
                          <a:effectLst/>
                          <a:latin typeface="Arial" panose="020B0604020202020204" pitchFamily="34" charset="0"/>
                        </a:rPr>
                        <a:t>CA Benefit Count</a:t>
                      </a:r>
                    </a:p>
                  </a:txBody>
                  <a:tcPr marL="9525" marR="9525" marT="9525" marB="0" anchor="ctr"/>
                </a:tc>
                <a:extLst>
                  <a:ext uri="{0D108BD9-81ED-4DB2-BD59-A6C34878D82A}">
                    <a16:rowId xmlns:a16="http://schemas.microsoft.com/office/drawing/2014/main" val="3861553685"/>
                  </a:ext>
                </a:extLst>
              </a:tr>
              <a:tr h="370840">
                <a:tc>
                  <a:txBody>
                    <a:bodyPr/>
                    <a:lstStyle/>
                    <a:p>
                      <a:pPr algn="ctr" fontAlgn="b"/>
                      <a:r>
                        <a:rPr lang="en-IN" sz="2000" b="0" i="0" u="none" strike="noStrike" dirty="0">
                          <a:solidFill>
                            <a:srgbClr val="000000"/>
                          </a:solidFill>
                          <a:effectLst/>
                          <a:latin typeface="Arial" panose="020B0604020202020204" pitchFamily="34" charset="0"/>
                        </a:rPr>
                        <a:t>INT249</a:t>
                      </a:r>
                    </a:p>
                  </a:txBody>
                  <a:tcPr marL="9525" marR="9525" marT="9525" marB="0" anchor="b"/>
                </a:tc>
                <a:tc>
                  <a:txBody>
                    <a:bodyPr/>
                    <a:lstStyle/>
                    <a:p>
                      <a:pPr algn="l" fontAlgn="b"/>
                      <a:r>
                        <a:rPr lang="en-IN" sz="2000" b="0" i="0" u="none" strike="noStrike" dirty="0">
                          <a:solidFill>
                            <a:srgbClr val="000000"/>
                          </a:solidFill>
                          <a:effectLst/>
                          <a:latin typeface="Arial" panose="020B0604020202020204" pitchFamily="34" charset="0"/>
                        </a:rPr>
                        <a:t>CompTIA Linux+</a:t>
                      </a:r>
                    </a:p>
                  </a:txBody>
                  <a:tcPr marL="9525" marR="9525" marT="9525" marB="0" anchor="b"/>
                </a:tc>
                <a:tc>
                  <a:txBody>
                    <a:bodyPr/>
                    <a:lstStyle/>
                    <a:p>
                      <a:pPr algn="l" fontAlgn="b"/>
                      <a:r>
                        <a:rPr lang="en-IN" sz="2000" b="0" i="0" u="sng" strike="noStrike" dirty="0">
                          <a:solidFill>
                            <a:srgbClr val="0563C1"/>
                          </a:solidFill>
                          <a:effectLst/>
                          <a:latin typeface="Calibri" panose="020F0502020204030204" pitchFamily="34" charset="0"/>
                          <a:hlinkClick r:id="rId2"/>
                        </a:rPr>
                        <a:t>https://www.comptia.org/certifications/linux</a:t>
                      </a:r>
                      <a:endParaRPr lang="en-IN" sz="2000" b="0" i="0" u="sng" strike="noStrike" dirty="0">
                        <a:solidFill>
                          <a:srgbClr val="0563C1"/>
                        </a:solidFill>
                        <a:effectLst/>
                        <a:latin typeface="Calibri" panose="020F0502020204030204" pitchFamily="34" charset="0"/>
                      </a:endParaRPr>
                    </a:p>
                  </a:txBody>
                  <a:tcPr marL="9525" marR="9525" marT="9525" marB="0" anchor="b"/>
                </a:tc>
                <a:tc>
                  <a:txBody>
                    <a:bodyPr/>
                    <a:lstStyle/>
                    <a:p>
                      <a:pPr algn="ctr" fontAlgn="ctr"/>
                      <a:r>
                        <a:rPr lang="en-IN" sz="2000" b="0" i="0" u="none" strike="noStrike">
                          <a:solidFill>
                            <a:srgbClr val="000000"/>
                          </a:solidFill>
                          <a:effectLst/>
                          <a:latin typeface="Calibri" panose="020F0502020204030204" pitchFamily="34" charset="0"/>
                        </a:rPr>
                        <a:t>All CAs exempted</a:t>
                      </a:r>
                    </a:p>
                  </a:txBody>
                  <a:tcPr marL="9525" marR="9525" marT="9525" marB="0" anchor="ctr"/>
                </a:tc>
                <a:extLst>
                  <a:ext uri="{0D108BD9-81ED-4DB2-BD59-A6C34878D82A}">
                    <a16:rowId xmlns:a16="http://schemas.microsoft.com/office/drawing/2014/main" val="2917701494"/>
                  </a:ext>
                </a:extLst>
              </a:tr>
              <a:tr h="370840">
                <a:tc>
                  <a:txBody>
                    <a:bodyPr/>
                    <a:lstStyle/>
                    <a:p>
                      <a:pPr algn="ctr" fontAlgn="b"/>
                      <a:r>
                        <a:rPr lang="en-IN" sz="2000" b="0" i="0" u="none" strike="noStrike" dirty="0">
                          <a:solidFill>
                            <a:srgbClr val="000000"/>
                          </a:solidFill>
                          <a:effectLst/>
                          <a:latin typeface="Arial" panose="020B0604020202020204" pitchFamily="34" charset="0"/>
                        </a:rPr>
                        <a:t>INT249</a:t>
                      </a:r>
                    </a:p>
                  </a:txBody>
                  <a:tcPr marL="9525" marR="9525" marT="9525" marB="0" anchor="b"/>
                </a:tc>
                <a:tc>
                  <a:txBody>
                    <a:bodyPr/>
                    <a:lstStyle/>
                    <a:p>
                      <a:pPr algn="l" fontAlgn="b"/>
                      <a:r>
                        <a:rPr lang="en-IN" sz="2000" b="0" i="0" u="none" strike="noStrike" dirty="0">
                          <a:solidFill>
                            <a:srgbClr val="000000"/>
                          </a:solidFill>
                          <a:effectLst/>
                          <a:latin typeface="Arial" panose="020B0604020202020204" pitchFamily="34" charset="0"/>
                        </a:rPr>
                        <a:t>CompTIA Server+</a:t>
                      </a:r>
                    </a:p>
                  </a:txBody>
                  <a:tcPr marL="9525" marR="9525" marT="9525" marB="0" anchor="b"/>
                </a:tc>
                <a:tc>
                  <a:txBody>
                    <a:bodyPr/>
                    <a:lstStyle/>
                    <a:p>
                      <a:pPr algn="l" fontAlgn="b"/>
                      <a:r>
                        <a:rPr lang="en-IN" sz="2000" b="0" i="0" u="sng" strike="noStrike" dirty="0">
                          <a:solidFill>
                            <a:srgbClr val="0563C1"/>
                          </a:solidFill>
                          <a:effectLst/>
                          <a:latin typeface="Calibri" panose="020F0502020204030204" pitchFamily="34" charset="0"/>
                          <a:hlinkClick r:id="rId3"/>
                        </a:rPr>
                        <a:t>https://www.comptia.org/certifications/server</a:t>
                      </a:r>
                      <a:endParaRPr lang="en-IN" sz="2000" b="0" i="0" u="sng" strike="noStrike" dirty="0">
                        <a:solidFill>
                          <a:srgbClr val="0563C1"/>
                        </a:solidFill>
                        <a:effectLst/>
                        <a:latin typeface="Calibri" panose="020F0502020204030204" pitchFamily="34" charset="0"/>
                      </a:endParaRPr>
                    </a:p>
                  </a:txBody>
                  <a:tcPr marL="9525" marR="9525" marT="9525" marB="0" anchor="b"/>
                </a:tc>
                <a:tc>
                  <a:txBody>
                    <a:bodyPr/>
                    <a:lstStyle/>
                    <a:p>
                      <a:pPr algn="ctr" fontAlgn="ctr"/>
                      <a:r>
                        <a:rPr lang="en-IN" sz="2000" b="0" i="0" u="none" strike="noStrike" dirty="0">
                          <a:solidFill>
                            <a:srgbClr val="000000"/>
                          </a:solidFill>
                          <a:effectLst/>
                          <a:latin typeface="Calibri" panose="020F0502020204030204" pitchFamily="34" charset="0"/>
                        </a:rPr>
                        <a:t>All CAs exempted</a:t>
                      </a:r>
                    </a:p>
                  </a:txBody>
                  <a:tcPr marL="9525" marR="9525" marT="9525" marB="0" anchor="ctr"/>
                </a:tc>
                <a:extLst>
                  <a:ext uri="{0D108BD9-81ED-4DB2-BD59-A6C34878D82A}">
                    <a16:rowId xmlns:a16="http://schemas.microsoft.com/office/drawing/2014/main" val="2248990413"/>
                  </a:ext>
                </a:extLst>
              </a:tr>
            </a:tbl>
          </a:graphicData>
        </a:graphic>
      </p:graphicFrame>
    </p:spTree>
    <p:extLst>
      <p:ext uri="{BB962C8B-B14F-4D97-AF65-F5344CB8AC3E}">
        <p14:creationId xmlns:p14="http://schemas.microsoft.com/office/powerpoint/2010/main" val="4039368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CD13D-EC6C-CE9E-790C-06F036A5028A}"/>
              </a:ext>
            </a:extLst>
          </p:cNvPr>
          <p:cNvSpPr>
            <a:spLocks noGrp="1"/>
          </p:cNvSpPr>
          <p:nvPr>
            <p:ph type="title"/>
          </p:nvPr>
        </p:nvSpPr>
        <p:spPr/>
        <p:txBody>
          <a:bodyPr/>
          <a:lstStyle/>
          <a:p>
            <a:r>
              <a:rPr lang="en-IN" altLang="en-US" b="1" dirty="0"/>
              <a:t>Career prospects of System </a:t>
            </a:r>
            <a:r>
              <a:rPr lang="en-IN" altLang="en-US" b="1" dirty="0" err="1"/>
              <a:t>Adminstration</a:t>
            </a:r>
            <a:endParaRPr lang="en-IN" dirty="0"/>
          </a:p>
        </p:txBody>
      </p:sp>
      <p:sp>
        <p:nvSpPr>
          <p:cNvPr id="3" name="Content Placeholder 2">
            <a:extLst>
              <a:ext uri="{FF2B5EF4-FFF2-40B4-BE49-F238E27FC236}">
                <a16:creationId xmlns:a16="http://schemas.microsoft.com/office/drawing/2014/main" id="{9E400127-046A-0DA0-5542-909431906576}"/>
              </a:ext>
            </a:extLst>
          </p:cNvPr>
          <p:cNvSpPr>
            <a:spLocks noGrp="1"/>
          </p:cNvSpPr>
          <p:nvPr>
            <p:ph idx="1"/>
          </p:nvPr>
        </p:nvSpPr>
        <p:spPr/>
        <p:txBody>
          <a:bodyPr/>
          <a:lstStyle/>
          <a:p>
            <a:pPr algn="l">
              <a:buFont typeface="Arial" panose="020B0604020202020204" pitchFamily="34" charset="0"/>
              <a:buChar char="•"/>
            </a:pPr>
            <a:r>
              <a:rPr lang="en-IN" b="0" i="0" dirty="0">
                <a:solidFill>
                  <a:srgbClr val="111111"/>
                </a:solidFill>
                <a:effectLst/>
                <a:latin typeface="Roboto" panose="02000000000000000000" pitchFamily="2" charset="0"/>
              </a:rPr>
              <a:t>Server administrators</a:t>
            </a:r>
          </a:p>
          <a:p>
            <a:pPr algn="l">
              <a:buFont typeface="Arial" panose="020B0604020202020204" pitchFamily="34" charset="0"/>
              <a:buChar char="•"/>
            </a:pPr>
            <a:r>
              <a:rPr lang="en-IN" b="0" i="0" dirty="0">
                <a:solidFill>
                  <a:srgbClr val="111111"/>
                </a:solidFill>
                <a:effectLst/>
                <a:latin typeface="Roboto" panose="02000000000000000000" pitchFamily="2" charset="0"/>
              </a:rPr>
              <a:t>Database administrators</a:t>
            </a:r>
          </a:p>
          <a:p>
            <a:pPr algn="l">
              <a:buFont typeface="Arial" panose="020B0604020202020204" pitchFamily="34" charset="0"/>
              <a:buChar char="•"/>
            </a:pPr>
            <a:r>
              <a:rPr lang="en-IN" b="0" i="0" dirty="0">
                <a:solidFill>
                  <a:srgbClr val="111111"/>
                </a:solidFill>
                <a:effectLst/>
                <a:latin typeface="Roboto" panose="02000000000000000000" pitchFamily="2" charset="0"/>
              </a:rPr>
              <a:t>IT Managers</a:t>
            </a:r>
          </a:p>
          <a:p>
            <a:pPr algn="l">
              <a:buFont typeface="Arial" panose="020B0604020202020204" pitchFamily="34" charset="0"/>
              <a:buChar char="•"/>
            </a:pPr>
            <a:r>
              <a:rPr lang="en-IN" b="0" i="0" dirty="0">
                <a:solidFill>
                  <a:srgbClr val="111111"/>
                </a:solidFill>
                <a:effectLst/>
                <a:latin typeface="Roboto" panose="02000000000000000000" pitchFamily="2" charset="0"/>
              </a:rPr>
              <a:t>System administrators</a:t>
            </a:r>
          </a:p>
          <a:p>
            <a:pPr algn="l">
              <a:buFont typeface="Arial" panose="020B0604020202020204" pitchFamily="34" charset="0"/>
              <a:buChar char="•"/>
            </a:pPr>
            <a:r>
              <a:rPr lang="en-IN" b="0" i="0" dirty="0">
                <a:solidFill>
                  <a:srgbClr val="111111"/>
                </a:solidFill>
                <a:effectLst/>
                <a:latin typeface="Roboto" panose="02000000000000000000" pitchFamily="2" charset="0"/>
              </a:rPr>
              <a:t>Network professionals</a:t>
            </a:r>
          </a:p>
          <a:p>
            <a:endParaRPr lang="en-IN" dirty="0"/>
          </a:p>
        </p:txBody>
      </p:sp>
    </p:spTree>
    <p:extLst>
      <p:ext uri="{BB962C8B-B14F-4D97-AF65-F5344CB8AC3E}">
        <p14:creationId xmlns:p14="http://schemas.microsoft.com/office/powerpoint/2010/main" val="4194301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26366-3D75-765E-D443-732506978EB3}"/>
              </a:ext>
            </a:extLst>
          </p:cNvPr>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Course details</a:t>
            </a:r>
            <a:endParaRPr lang="en-IN" dirty="0"/>
          </a:p>
        </p:txBody>
      </p:sp>
      <p:sp>
        <p:nvSpPr>
          <p:cNvPr id="3" name="Content Placeholder 2">
            <a:extLst>
              <a:ext uri="{FF2B5EF4-FFF2-40B4-BE49-F238E27FC236}">
                <a16:creationId xmlns:a16="http://schemas.microsoft.com/office/drawing/2014/main" id="{58028A4B-A3B8-4F04-10C3-B9F0B09EC41D}"/>
              </a:ext>
            </a:extLst>
          </p:cNvPr>
          <p:cNvSpPr>
            <a:spLocks noGrp="1"/>
          </p:cNvSpPr>
          <p:nvPr>
            <p:ph idx="1"/>
          </p:nvPr>
        </p:nvSpPr>
        <p:spPr/>
        <p:txBody>
          <a:bodyPr/>
          <a:lstStyle/>
          <a:p>
            <a:pPr fontAlgn="auto">
              <a:spcAft>
                <a:spcPts val="0"/>
              </a:spcAft>
              <a:defRPr/>
            </a:pPr>
            <a:r>
              <a:rPr lang="en-US" sz="2000" b="1" dirty="0">
                <a:latin typeface="Times New Roman" panose="02020603050405020304" pitchFamily="18" charset="0"/>
                <a:cs typeface="Times New Roman" panose="02020603050405020304" pitchFamily="18" charset="0"/>
              </a:rPr>
              <a:t>LTP – 2 0 2</a:t>
            </a:r>
          </a:p>
          <a:p>
            <a:pPr fontAlgn="auto">
              <a:spcAft>
                <a:spcPts val="0"/>
              </a:spcAft>
              <a:defRPr/>
            </a:pPr>
            <a:endParaRPr lang="en-US" sz="2000" dirty="0">
              <a:latin typeface="Times New Roman" panose="02020603050405020304" pitchFamily="18" charset="0"/>
              <a:cs typeface="Times New Roman" panose="02020603050405020304" pitchFamily="18" charset="0"/>
            </a:endParaRPr>
          </a:p>
          <a:p>
            <a:pPr lvl="1" fontAlgn="auto">
              <a:spcAft>
                <a:spcPts val="0"/>
              </a:spcAft>
              <a:defRPr/>
            </a:pPr>
            <a:r>
              <a:rPr lang="en-US" b="1" dirty="0">
                <a:latin typeface="Times New Roman" panose="02020603050405020304" pitchFamily="18" charset="0"/>
                <a:cs typeface="Times New Roman" panose="02020603050405020304" pitchFamily="18" charset="0"/>
              </a:rPr>
              <a:t>Text Books</a:t>
            </a:r>
          </a:p>
          <a:p>
            <a:pPr marL="457200" lvl="1" indent="0" fontAlgn="auto">
              <a:spcAft>
                <a:spcPts val="0"/>
              </a:spcAft>
              <a:buFont typeface="Arial" panose="020B0604020202020204" pitchFamily="34" charset="0"/>
              <a:buNone/>
              <a:defRPr/>
            </a:pPr>
            <a:r>
              <a:rPr lang="en-IN" sz="1800" dirty="0">
                <a:solidFill>
                  <a:srgbClr val="000000"/>
                </a:solidFill>
                <a:effectLst/>
                <a:latin typeface="Trebuchet MS" panose="020B0603020202020204" pitchFamily="34" charset="0"/>
                <a:ea typeface="Calibri" panose="020F0502020204030204" pitchFamily="34" charset="0"/>
                <a:cs typeface="Times New Roman" panose="02020603050405020304" pitchFamily="18" charset="0"/>
              </a:rPr>
              <a:t>THE OFFICIAL COMPTIA SERVER+ SELF-PACED STUDY GUIDE (EXAM SK0-005)</a:t>
            </a:r>
            <a:endParaRPr lang="en-US" sz="1800" dirty="0">
              <a:solidFill>
                <a:srgbClr val="000000"/>
              </a:solidFill>
              <a:effectLst/>
              <a:latin typeface="Trebuchet MS" panose="020B0603020202020204" pitchFamily="34" charset="0"/>
              <a:ea typeface="Calibri" panose="020F0502020204030204" pitchFamily="34" charset="0"/>
              <a:cs typeface="Times New Roman" panose="02020603050405020304" pitchFamily="18" charset="0"/>
            </a:endParaRPr>
          </a:p>
          <a:p>
            <a:pPr marL="457200" lvl="1" indent="0" fontAlgn="auto">
              <a:spcAft>
                <a:spcPts val="0"/>
              </a:spcAft>
              <a:buFont typeface="Arial" panose="020B0604020202020204" pitchFamily="34" charset="0"/>
              <a:buNone/>
              <a:defRPr/>
            </a:pPr>
            <a:endParaRPr lang="en-IN" sz="1800" dirty="0">
              <a:solidFill>
                <a:srgbClr val="000000"/>
              </a:solidFill>
              <a:effectLst/>
              <a:latin typeface="Trebuchet MS" panose="020B0603020202020204" pitchFamily="34" charset="0"/>
              <a:ea typeface="Calibri" panose="020F0502020204030204" pitchFamily="34" charset="0"/>
              <a:cs typeface="Times New Roman" panose="02020603050405020304" pitchFamily="18" charset="0"/>
            </a:endParaRPr>
          </a:p>
          <a:p>
            <a:pPr marL="457200" lvl="1" indent="0" fontAlgn="auto">
              <a:spcAft>
                <a:spcPts val="0"/>
              </a:spcAft>
              <a:buFont typeface="Arial" panose="020B0604020202020204" pitchFamily="34" charset="0"/>
              <a:buNone/>
              <a:defRPr/>
            </a:pPr>
            <a:r>
              <a:rPr lang="en-IN" sz="1800" dirty="0">
                <a:solidFill>
                  <a:srgbClr val="000000"/>
                </a:solidFill>
                <a:effectLst/>
                <a:latin typeface="Trebuchet MS" panose="020B0603020202020204" pitchFamily="34" charset="0"/>
                <a:ea typeface="Calibri" panose="020F0502020204030204" pitchFamily="34" charset="0"/>
                <a:cs typeface="Times New Roman" panose="02020603050405020304" pitchFamily="18" charset="0"/>
              </a:rPr>
              <a:t>THE OFFICIAL COMPTIA LINUX+ INSTRUCTOR GUIDE (XK0-005)</a:t>
            </a:r>
          </a:p>
          <a:p>
            <a:pPr marL="457200" lvl="1" indent="0" fontAlgn="auto">
              <a:spcAft>
                <a:spcPts val="0"/>
              </a:spcAft>
              <a:buFont typeface="Arial" panose="020B0604020202020204" pitchFamily="34" charset="0"/>
              <a:buNone/>
              <a:defRPr/>
            </a:pPr>
            <a:endParaRPr lang="en-US" sz="3200" b="1" dirty="0">
              <a:latin typeface="Times New Roman" panose="02020603050405020304" pitchFamily="18" charset="0"/>
              <a:cs typeface="Times New Roman" panose="02020603050405020304" pitchFamily="18" charset="0"/>
            </a:endParaRPr>
          </a:p>
          <a:p>
            <a:pPr lvl="1" fontAlgn="auto">
              <a:spcAft>
                <a:spcPts val="0"/>
              </a:spcAft>
              <a:defRPr/>
            </a:pPr>
            <a:r>
              <a:rPr lang="en-US" b="1" dirty="0">
                <a:latin typeface="Times New Roman" panose="02020603050405020304" pitchFamily="18" charset="0"/>
                <a:cs typeface="Times New Roman" panose="02020603050405020304" pitchFamily="18" charset="0"/>
              </a:rPr>
              <a:t>References:</a:t>
            </a:r>
          </a:p>
          <a:p>
            <a:pPr marL="457200" lvl="1" indent="0" fontAlgn="auto">
              <a:spcAft>
                <a:spcPts val="0"/>
              </a:spcAft>
              <a:buFont typeface="Arial" panose="020B0604020202020204" pitchFamily="34" charset="0"/>
              <a:buNone/>
              <a:defRPr/>
            </a:pPr>
            <a:r>
              <a:rPr lang="en-US" dirty="0">
                <a:latin typeface="Times New Roman" panose="02020603050405020304" pitchFamily="18" charset="0"/>
                <a:cs typeface="Times New Roman" panose="02020603050405020304" pitchFamily="18" charset="0"/>
              </a:rPr>
              <a:t> </a:t>
            </a:r>
            <a:r>
              <a:rPr lang="en-US" sz="1600" b="1" i="0" dirty="0">
                <a:effectLst/>
                <a:latin typeface="Trebuchet MS" panose="020B0603020202020204" pitchFamily="34" charset="0"/>
              </a:rPr>
              <a:t>COMPTIA LINUX+ CERTIFICATION ALL-IN-ONE EXAM GUIDE: EXAM XK0-004</a:t>
            </a:r>
            <a:endParaRPr lang="en-IN" dirty="0"/>
          </a:p>
        </p:txBody>
      </p:sp>
    </p:spTree>
    <p:extLst>
      <p:ext uri="{BB962C8B-B14F-4D97-AF65-F5344CB8AC3E}">
        <p14:creationId xmlns:p14="http://schemas.microsoft.com/office/powerpoint/2010/main" val="435245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9B1E4-12FE-94BD-56A2-2AE5C224EC2D}"/>
              </a:ext>
            </a:extLst>
          </p:cNvPr>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Course Outcomes</a:t>
            </a:r>
            <a:endParaRPr lang="en-IN" dirty="0"/>
          </a:p>
        </p:txBody>
      </p:sp>
      <p:sp>
        <p:nvSpPr>
          <p:cNvPr id="3" name="Content Placeholder 2">
            <a:extLst>
              <a:ext uri="{FF2B5EF4-FFF2-40B4-BE49-F238E27FC236}">
                <a16:creationId xmlns:a16="http://schemas.microsoft.com/office/drawing/2014/main" id="{F34C3198-9C8D-D718-9381-71A6A8625D97}"/>
              </a:ext>
            </a:extLst>
          </p:cNvPr>
          <p:cNvSpPr>
            <a:spLocks noGrp="1"/>
          </p:cNvSpPr>
          <p:nvPr>
            <p:ph idx="1"/>
          </p:nvPr>
        </p:nvSpPr>
        <p:spPr/>
        <p:txBody>
          <a:bodyPr/>
          <a:lstStyle/>
          <a:p>
            <a:r>
              <a:rPr lang="en-IN" dirty="0"/>
              <a:t>T</a:t>
            </a:r>
            <a:r>
              <a:rPr lang="en-US" dirty="0" err="1"/>
              <a:t>hrough</a:t>
            </a:r>
            <a:r>
              <a:rPr lang="en-US" dirty="0"/>
              <a:t> this course students should be able to </a:t>
            </a:r>
          </a:p>
          <a:p>
            <a:endParaRPr lang="en-US" dirty="0"/>
          </a:p>
          <a:p>
            <a:r>
              <a:rPr lang="en-US" dirty="0"/>
              <a:t>CO1 :: install and configure the server operating systems </a:t>
            </a:r>
          </a:p>
          <a:p>
            <a:r>
              <a:rPr lang="en-US" dirty="0"/>
              <a:t>CO2 :: manage users, groups permissions and ownerships </a:t>
            </a:r>
          </a:p>
          <a:p>
            <a:r>
              <a:rPr lang="en-US" dirty="0"/>
              <a:t>CO3 :: manage and implement storage solutions and networking </a:t>
            </a:r>
          </a:p>
          <a:p>
            <a:r>
              <a:rPr lang="en-US" dirty="0"/>
              <a:t>CO4 :: manage server operating systems’ boot process and system components</a:t>
            </a:r>
            <a:endParaRPr lang="en-IN" dirty="0"/>
          </a:p>
        </p:txBody>
      </p:sp>
    </p:spTree>
    <p:extLst>
      <p:ext uri="{BB962C8B-B14F-4D97-AF65-F5344CB8AC3E}">
        <p14:creationId xmlns:p14="http://schemas.microsoft.com/office/powerpoint/2010/main" val="3217758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C084C-68FC-ACE3-CB9F-E2E3A66CB131}"/>
              </a:ext>
            </a:extLst>
          </p:cNvPr>
          <p:cNvSpPr>
            <a:spLocks noGrp="1"/>
          </p:cNvSpPr>
          <p:nvPr>
            <p:ph type="title"/>
          </p:nvPr>
        </p:nvSpPr>
        <p:spPr>
          <a:xfrm>
            <a:off x="838200" y="0"/>
            <a:ext cx="10515600" cy="1325563"/>
          </a:xfrm>
        </p:spPr>
        <p:txBody>
          <a:bodyPr>
            <a:normAutofit/>
          </a:bodyPr>
          <a:lstStyle/>
          <a:p>
            <a:r>
              <a:rPr lang="en-US" sz="3200" b="1" dirty="0">
                <a:latin typeface="Times New Roman" panose="02020603050405020304" pitchFamily="18" charset="0"/>
                <a:cs typeface="Times New Roman" panose="02020603050405020304" pitchFamily="18" charset="0"/>
              </a:rPr>
              <a:t>Program Outcomes as specific to the particular course</a:t>
            </a:r>
            <a:endParaRPr lang="en-IN" sz="3200" dirty="0"/>
          </a:p>
        </p:txBody>
      </p:sp>
      <p:sp>
        <p:nvSpPr>
          <p:cNvPr id="3" name="Content Placeholder 2">
            <a:extLst>
              <a:ext uri="{FF2B5EF4-FFF2-40B4-BE49-F238E27FC236}">
                <a16:creationId xmlns:a16="http://schemas.microsoft.com/office/drawing/2014/main" id="{490BF6BA-78A0-AAD4-DA3D-6D0DB9D29814}"/>
              </a:ext>
            </a:extLst>
          </p:cNvPr>
          <p:cNvSpPr>
            <a:spLocks noGrp="1"/>
          </p:cNvSpPr>
          <p:nvPr>
            <p:ph idx="1"/>
          </p:nvPr>
        </p:nvSpPr>
        <p:spPr>
          <a:xfrm>
            <a:off x="838200" y="1264024"/>
            <a:ext cx="11022106" cy="5378823"/>
          </a:xfrm>
        </p:spPr>
        <p:txBody>
          <a:bodyPr>
            <a:normAutofit/>
          </a:bodyPr>
          <a:lstStyle/>
          <a:p>
            <a:r>
              <a:rPr lang="en-US" altLang="en-US" sz="2000" dirty="0"/>
              <a:t>PO1::Apply the knowledge of mathematics, science, engineering fundamentals, and engineering specialization to the solution of complex engineering problems.</a:t>
            </a:r>
          </a:p>
          <a:p>
            <a:r>
              <a:rPr lang="en-US" altLang="en-US" sz="2000" dirty="0"/>
              <a:t>PO2::Identify, formulate, review research literature, and analyze complex engineering problems reaching substantiated conclusions using first principles of mathematics, natural sciences, and engineering sciences.</a:t>
            </a:r>
          </a:p>
          <a:p>
            <a:r>
              <a:rPr lang="en-US" altLang="en-US" sz="2000" dirty="0"/>
              <a:t>PO3::Design solutions for complex engineering problems and design system components or processes that meet the specified needs with appropriate consideration for public health and safety, and cultural, societal, and environmental considerations.</a:t>
            </a:r>
          </a:p>
          <a:p>
            <a:r>
              <a:rPr lang="en-US" altLang="en-US" sz="2000" dirty="0"/>
              <a:t>PO4::Use research-based knowledge and research methods including design of experiments, analysis and interpretation of data, and synthesis of the information to provide valid conclusions.</a:t>
            </a:r>
          </a:p>
          <a:p>
            <a:endParaRPr lang="en-IN" dirty="0"/>
          </a:p>
        </p:txBody>
      </p:sp>
    </p:spTree>
    <p:extLst>
      <p:ext uri="{BB962C8B-B14F-4D97-AF65-F5344CB8AC3E}">
        <p14:creationId xmlns:p14="http://schemas.microsoft.com/office/powerpoint/2010/main" val="2881613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22441AA-1BED-BCA3-86C3-040DAA23A807}"/>
              </a:ext>
            </a:extLst>
          </p:cNvPr>
          <p:cNvSpPr>
            <a:spLocks noGrp="1"/>
          </p:cNvSpPr>
          <p:nvPr>
            <p:ph idx="1"/>
          </p:nvPr>
        </p:nvSpPr>
        <p:spPr>
          <a:xfrm>
            <a:off x="536575" y="447674"/>
            <a:ext cx="10515600" cy="6115171"/>
          </a:xfrm>
        </p:spPr>
        <p:txBody>
          <a:bodyPr>
            <a:normAutofit/>
          </a:bodyPr>
          <a:lstStyle/>
          <a:p>
            <a:r>
              <a:rPr lang="en-US" altLang="en-US" sz="2200" dirty="0"/>
              <a:t>PO5::Create, select and apply appropriate techniques, resources, and modern engineering and IT tools including prediction and modeling to complex engineering activities with an understanding of the limitations.</a:t>
            </a:r>
          </a:p>
          <a:p>
            <a:r>
              <a:rPr lang="en-US" altLang="en-US" sz="2200" dirty="0"/>
              <a:t>PO6::Apply reasoning informed by the contextual knowledge to assess societal, health, safety, legal and cultural issues and the consequent responsibilities relevant to the professional engineering practice.</a:t>
            </a:r>
          </a:p>
          <a:p>
            <a:r>
              <a:rPr lang="en-US" altLang="en-US" sz="2200" dirty="0"/>
              <a:t>PO7::Apply ethical principles and commit to professional ethics and responsibilities and norms of the engineering practice.</a:t>
            </a:r>
          </a:p>
          <a:p>
            <a:r>
              <a:rPr lang="en-US" altLang="en-US" sz="2200" dirty="0"/>
              <a:t>PO8::Function effectively as an individual, and as a member or leader in diverse teams, and in multidisciplinary settings.</a:t>
            </a:r>
          </a:p>
          <a:p>
            <a:r>
              <a:rPr lang="en-US" altLang="en-US" sz="2200" dirty="0"/>
              <a:t>PO9::Communicate effectively on complex engineering activities with the engineering community and with society at large, such as, being able to comprehend and write effective reports and design documentation, make effective presentations, and give and receive clear instructions.</a:t>
            </a:r>
          </a:p>
          <a:p>
            <a:endParaRPr lang="en-US" dirty="0"/>
          </a:p>
        </p:txBody>
      </p:sp>
    </p:spTree>
    <p:extLst>
      <p:ext uri="{BB962C8B-B14F-4D97-AF65-F5344CB8AC3E}">
        <p14:creationId xmlns:p14="http://schemas.microsoft.com/office/powerpoint/2010/main" val="3639379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F36BC-5686-BEA5-DA6E-B6C0232BE1C6}"/>
              </a:ext>
            </a:extLst>
          </p:cNvPr>
          <p:cNvSpPr>
            <a:spLocks noGrp="1"/>
          </p:cNvSpPr>
          <p:nvPr>
            <p:ph idx="1"/>
          </p:nvPr>
        </p:nvSpPr>
        <p:spPr>
          <a:xfrm>
            <a:off x="734028" y="749180"/>
            <a:ext cx="10515600" cy="4351338"/>
          </a:xfrm>
        </p:spPr>
        <p:txBody>
          <a:bodyPr/>
          <a:lstStyle/>
          <a:p>
            <a:r>
              <a:rPr lang="en-US" altLang="en-US" sz="2000" dirty="0"/>
              <a:t>PO10::Demonstrate knowledge and understanding of the engineering and management principles and apply these to one’s own work, as a member and leader in a team, to manage projects and in multidisciplinary environments.</a:t>
            </a:r>
          </a:p>
          <a:p>
            <a:r>
              <a:rPr lang="en-US" altLang="en-US" sz="2000" dirty="0"/>
              <a:t>PO11::Recognize the need for, and have the preparation and ability to engage in independent and lifelong learning in the broadest context of technological change.</a:t>
            </a:r>
          </a:p>
          <a:p>
            <a:endParaRPr lang="en-US" dirty="0"/>
          </a:p>
        </p:txBody>
      </p:sp>
    </p:spTree>
    <p:extLst>
      <p:ext uri="{BB962C8B-B14F-4D97-AF65-F5344CB8AC3E}">
        <p14:creationId xmlns:p14="http://schemas.microsoft.com/office/powerpoint/2010/main" val="1079901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6CBDC-342F-16BC-88F0-7E8B145F52C9}"/>
              </a:ext>
            </a:extLst>
          </p:cNvPr>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Revised Bloom’s Taxonomy</a:t>
            </a:r>
            <a:endParaRPr lang="en-IN" dirty="0"/>
          </a:p>
        </p:txBody>
      </p:sp>
      <p:pic>
        <p:nvPicPr>
          <p:cNvPr id="4" name="Picture 2" descr="revised Bloom's Taxonomy">
            <a:extLst>
              <a:ext uri="{FF2B5EF4-FFF2-40B4-BE49-F238E27FC236}">
                <a16:creationId xmlns:a16="http://schemas.microsoft.com/office/drawing/2014/main" id="{81AE66C9-C922-42EB-A972-60CF0F1ECEA0}"/>
              </a:ext>
            </a:extLst>
          </p:cNvPr>
          <p:cNvPicPr>
            <a:picLocks noGrp="1" noChangeAspect="1" noChangeArrowheads="1"/>
          </p:cNvPicPr>
          <p:nvPr>
            <p:ph idx="1"/>
          </p:nvPr>
        </p:nvPicPr>
        <p:blipFill rotWithShape="1">
          <a:blip r:embed="rId2"/>
          <a:srcRect t="12808"/>
          <a:stretch/>
        </p:blipFill>
        <p:spPr>
          <a:xfrm>
            <a:off x="3048000" y="2282151"/>
            <a:ext cx="6096000" cy="3438286"/>
          </a:xfr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839486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231FF-1F04-82C2-DB50-4176B497BCC0}"/>
              </a:ext>
            </a:extLst>
          </p:cNvPr>
          <p:cNvSpPr>
            <a:spLocks noGrp="1"/>
          </p:cNvSpPr>
          <p:nvPr>
            <p:ph type="title"/>
          </p:nvPr>
        </p:nvSpPr>
        <p:spPr>
          <a:xfrm>
            <a:off x="174812" y="1476748"/>
            <a:ext cx="2407024" cy="2790451"/>
          </a:xfrm>
        </p:spPr>
        <p:txBody>
          <a:bodyPr/>
          <a:lstStyle/>
          <a:p>
            <a:r>
              <a:rPr lang="en-US" altLang="en-US" dirty="0">
                <a:latin typeface="Times New Roman" panose="02020603050405020304" pitchFamily="18" charset="0"/>
                <a:cs typeface="Times New Roman" panose="02020603050405020304" pitchFamily="18" charset="0"/>
              </a:rPr>
              <a:t>The course </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contents</a:t>
            </a:r>
            <a:endParaRPr lang="en-IN" dirty="0"/>
          </a:p>
        </p:txBody>
      </p:sp>
      <p:pic>
        <p:nvPicPr>
          <p:cNvPr id="5" name="Content Placeholder 4">
            <a:extLst>
              <a:ext uri="{FF2B5EF4-FFF2-40B4-BE49-F238E27FC236}">
                <a16:creationId xmlns:a16="http://schemas.microsoft.com/office/drawing/2014/main" id="{DAD23F4B-BD90-428B-7176-E5C5CFB3E50B}"/>
              </a:ext>
            </a:extLst>
          </p:cNvPr>
          <p:cNvPicPr>
            <a:picLocks noGrp="1" noChangeAspect="1"/>
          </p:cNvPicPr>
          <p:nvPr>
            <p:ph idx="1"/>
          </p:nvPr>
        </p:nvPicPr>
        <p:blipFill rotWithShape="1">
          <a:blip r:embed="rId2"/>
          <a:srcRect l="26244" t="14287" r="27170" b="6394"/>
          <a:stretch/>
        </p:blipFill>
        <p:spPr>
          <a:xfrm>
            <a:off x="3514165" y="143435"/>
            <a:ext cx="7351059" cy="6405998"/>
          </a:xfrm>
        </p:spPr>
      </p:pic>
    </p:spTree>
    <p:extLst>
      <p:ext uri="{BB962C8B-B14F-4D97-AF65-F5344CB8AC3E}">
        <p14:creationId xmlns:p14="http://schemas.microsoft.com/office/powerpoint/2010/main" val="3570881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B37FC-482D-1379-32F3-17925D76DA7C}"/>
              </a:ext>
            </a:extLst>
          </p:cNvPr>
          <p:cNvSpPr>
            <a:spLocks noGrp="1"/>
          </p:cNvSpPr>
          <p:nvPr>
            <p:ph type="title"/>
          </p:nvPr>
        </p:nvSpPr>
        <p:spPr/>
        <p:txBody>
          <a:bodyPr/>
          <a:lstStyle/>
          <a:p>
            <a:r>
              <a:rPr lang="en-IN" b="1" dirty="0"/>
              <a:t>Relevant References(Resources):</a:t>
            </a:r>
            <a:endParaRPr lang="en-IN" dirty="0"/>
          </a:p>
        </p:txBody>
      </p:sp>
      <p:sp>
        <p:nvSpPr>
          <p:cNvPr id="3" name="Content Placeholder 2">
            <a:extLst>
              <a:ext uri="{FF2B5EF4-FFF2-40B4-BE49-F238E27FC236}">
                <a16:creationId xmlns:a16="http://schemas.microsoft.com/office/drawing/2014/main" id="{91EFCA3B-3E41-D93B-15E1-D6922E0BA98A}"/>
              </a:ext>
            </a:extLst>
          </p:cNvPr>
          <p:cNvSpPr>
            <a:spLocks noGrp="1"/>
          </p:cNvSpPr>
          <p:nvPr>
            <p:ph idx="1"/>
          </p:nvPr>
        </p:nvSpPr>
        <p:spPr/>
        <p:txBody>
          <a:bodyPr>
            <a:normAutofit/>
          </a:bodyPr>
          <a:lstStyle/>
          <a:p>
            <a:pPr algn="just">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Prepare an installation plan, prepare the server hardware, set up the server hardware, install an operating system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Foundation Topics | Installing and Configuring Windows Server 2012 R2 | Pearson IT Certification</a:t>
            </a:r>
            <a:endParaRPr lang="en-IN" sz="1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Configuring Network</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manage network cabling, configure network </a:t>
            </a:r>
            <a:r>
              <a:rPr lang="en-IN" sz="1400" b="1" dirty="0">
                <a:effectLst/>
                <a:latin typeface="Calibri" panose="020F0502020204030204" pitchFamily="34" charset="0"/>
                <a:ea typeface="Calibri" panose="020F0502020204030204" pitchFamily="34" charset="0"/>
                <a:cs typeface="Times New Roman" panose="02020603050405020304" pitchFamily="18" charset="0"/>
              </a:rPr>
              <a:t>,</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Environment : create virtual servers, create virtual switches</a:t>
            </a:r>
          </a:p>
          <a:p>
            <a:pPr>
              <a:lnSpc>
                <a:spcPct val="107000"/>
              </a:lnSpc>
              <a:spcAft>
                <a:spcPts val="800"/>
              </a:spcAft>
            </a:pPr>
            <a:r>
              <a:rPr lang="en-IN" sz="1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Adding and Configuring Network Interface - Viewer Page | Infosys Springboard (onwingspan.com)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Administering the Server: update the server, server administration access and control methods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u="sng" kern="0" dirty="0">
                <a:solidFill>
                  <a:srgbClr val="0000FF"/>
                </a:solidFill>
                <a:effectLst/>
                <a:latin typeface="Times New Roman" panose="02020603050405020304" pitchFamily="18" charset="0"/>
                <a:ea typeface="Calibri" panose="020F0502020204030204" pitchFamily="34" charset="0"/>
                <a:hlinkClick r:id="rId4"/>
              </a:rPr>
              <a:t>Install or Uninstall Roles, Role Services, or Features | Microsoft Learn</a:t>
            </a:r>
            <a:endParaRPr lang="en-IN" sz="1400" u="sng" kern="0" dirty="0">
              <a:solidFill>
                <a:srgbClr val="0000FF"/>
              </a:solidFill>
              <a:effectLst/>
              <a:latin typeface="Times New Roman" panose="02020603050405020304" pitchFamily="18" charset="0"/>
              <a:ea typeface="Calibri" panose="020F0502020204030204" pitchFamily="34" charset="0"/>
            </a:endParaRPr>
          </a:p>
          <a:p>
            <a:pP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Perform capacity planning, deploy primary storage devices, storage technologies, configure RAID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6000"/>
              </a:lnSpc>
              <a:spcAft>
                <a:spcPts val="800"/>
              </a:spcAft>
            </a:pPr>
            <a:r>
              <a:rPr lang="en-IN" sz="1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5"/>
              </a:rPr>
              <a:t>The Course Overview - Viewer Page | Infosys Springboard (onwingspan.com)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400" u="sng" kern="0" dirty="0">
              <a:solidFill>
                <a:srgbClr val="0000FF"/>
              </a:solidFill>
              <a:effectLst/>
              <a:latin typeface="Times New Roman" panose="02020603050405020304" pitchFamily="18" charset="0"/>
              <a:ea typeface="Calibri" panose="020F0502020204030204" pitchFamily="34" charset="0"/>
            </a:endParaRPr>
          </a:p>
          <a:p>
            <a:pPr>
              <a:lnSpc>
                <a:spcPct val="107000"/>
              </a:lnSpc>
              <a:spcAft>
                <a:spcPts val="8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28741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728</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Roboto</vt:lpstr>
      <vt:lpstr>Stencil</vt:lpstr>
      <vt:lpstr>Times New Roman</vt:lpstr>
      <vt:lpstr>Trebuchet MS</vt:lpstr>
      <vt:lpstr>Office Theme</vt:lpstr>
      <vt:lpstr>INT 249 System Administration  Lecture 0</vt:lpstr>
      <vt:lpstr>Course details</vt:lpstr>
      <vt:lpstr>Course Outcomes</vt:lpstr>
      <vt:lpstr>Program Outcomes as specific to the particular course</vt:lpstr>
      <vt:lpstr>PowerPoint Presentation</vt:lpstr>
      <vt:lpstr>PowerPoint Presentation</vt:lpstr>
      <vt:lpstr>Revised Bloom’s Taxonomy</vt:lpstr>
      <vt:lpstr>The course  contents</vt:lpstr>
      <vt:lpstr>Relevant References(Resources):</vt:lpstr>
      <vt:lpstr>Cont…</vt:lpstr>
      <vt:lpstr>Cont..</vt:lpstr>
      <vt:lpstr>PowerPoint Presentation</vt:lpstr>
      <vt:lpstr>Recommended MOOCs course</vt:lpstr>
      <vt:lpstr>Career prospects of System Adminstration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 249 System Adminstration  Lecture 0</dc:title>
  <dc:creator>Harpreet Kaur</dc:creator>
  <cp:lastModifiedBy>Lenovo</cp:lastModifiedBy>
  <cp:revision>17</cp:revision>
  <dcterms:created xsi:type="dcterms:W3CDTF">2023-01-04T15:19:50Z</dcterms:created>
  <dcterms:modified xsi:type="dcterms:W3CDTF">2024-01-09T11:03:24Z</dcterms:modified>
</cp:coreProperties>
</file>