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60" r:id="rId5"/>
    <p:sldId id="259" r:id="rId6"/>
  </p:sldIdLst>
  <p:sldSz cx="7872413" cy="3654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D98"/>
    <a:srgbClr val="D2AA81"/>
    <a:srgbClr val="D27E53"/>
    <a:srgbClr val="BA7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47"/>
    <p:restoredTop sz="94718"/>
  </p:normalViewPr>
  <p:slideViewPr>
    <p:cSldViewPr snapToGrid="0">
      <p:cViewPr>
        <p:scale>
          <a:sx n="331" d="100"/>
          <a:sy n="33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4052" y="598074"/>
            <a:ext cx="5904310" cy="1272281"/>
          </a:xfrm>
        </p:spPr>
        <p:txBody>
          <a:bodyPr anchor="b"/>
          <a:lstStyle>
            <a:lvl1pPr algn="ctr">
              <a:defRPr sz="319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4052" y="1919419"/>
            <a:ext cx="5904310" cy="882307"/>
          </a:xfrm>
        </p:spPr>
        <p:txBody>
          <a:bodyPr/>
          <a:lstStyle>
            <a:lvl1pPr marL="0" indent="0" algn="ctr">
              <a:buNone/>
              <a:defRPr sz="1279"/>
            </a:lvl1pPr>
            <a:lvl2pPr marL="243642" indent="0" algn="ctr">
              <a:buNone/>
              <a:defRPr sz="1066"/>
            </a:lvl2pPr>
            <a:lvl3pPr marL="487284" indent="0" algn="ctr">
              <a:buNone/>
              <a:defRPr sz="959"/>
            </a:lvl3pPr>
            <a:lvl4pPr marL="730926" indent="0" algn="ctr">
              <a:buNone/>
              <a:defRPr sz="853"/>
            </a:lvl4pPr>
            <a:lvl5pPr marL="974568" indent="0" algn="ctr">
              <a:buNone/>
              <a:defRPr sz="853"/>
            </a:lvl5pPr>
            <a:lvl6pPr marL="1218209" indent="0" algn="ctr">
              <a:buNone/>
              <a:defRPr sz="853"/>
            </a:lvl6pPr>
            <a:lvl7pPr marL="1461851" indent="0" algn="ctr">
              <a:buNone/>
              <a:defRPr sz="853"/>
            </a:lvl7pPr>
            <a:lvl8pPr marL="1705493" indent="0" algn="ctr">
              <a:buNone/>
              <a:defRPr sz="853"/>
            </a:lvl8pPr>
            <a:lvl9pPr marL="1949135" indent="0" algn="ctr">
              <a:buNone/>
              <a:defRPr sz="85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A7F-A635-D341-AA9A-04D090A18023}" type="datetimeFigureOut">
              <a:rPr lang="en-CH" smtClean="0"/>
              <a:t>03.09.2024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DFED-DDA9-8C4A-98FC-FC80995402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730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A7F-A635-D341-AA9A-04D090A18023}" type="datetimeFigureOut">
              <a:rPr lang="en-CH" smtClean="0"/>
              <a:t>03.09.2024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DFED-DDA9-8C4A-98FC-FC80995402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549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3696" y="194564"/>
            <a:ext cx="1697489" cy="30969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228" y="194564"/>
            <a:ext cx="4994062" cy="30969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A7F-A635-D341-AA9A-04D090A18023}" type="datetimeFigureOut">
              <a:rPr lang="en-CH" smtClean="0"/>
              <a:t>03.09.2024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DFED-DDA9-8C4A-98FC-FC80995402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09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A7F-A635-D341-AA9A-04D090A18023}" type="datetimeFigureOut">
              <a:rPr lang="en-CH" smtClean="0"/>
              <a:t>03.09.2024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DFED-DDA9-8C4A-98FC-FC80995402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054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128" y="911069"/>
            <a:ext cx="6789956" cy="1520139"/>
          </a:xfrm>
        </p:spPr>
        <p:txBody>
          <a:bodyPr anchor="b"/>
          <a:lstStyle>
            <a:lvl1pPr>
              <a:defRPr sz="319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128" y="2445589"/>
            <a:ext cx="6789956" cy="799405"/>
          </a:xfrm>
        </p:spPr>
        <p:txBody>
          <a:bodyPr/>
          <a:lstStyle>
            <a:lvl1pPr marL="0" indent="0">
              <a:buNone/>
              <a:defRPr sz="1279">
                <a:solidFill>
                  <a:schemeClr val="tx1">
                    <a:tint val="82000"/>
                  </a:schemeClr>
                </a:solidFill>
              </a:defRPr>
            </a:lvl1pPr>
            <a:lvl2pPr marL="243642" indent="0">
              <a:buNone/>
              <a:defRPr sz="1066">
                <a:solidFill>
                  <a:schemeClr val="tx1">
                    <a:tint val="82000"/>
                  </a:schemeClr>
                </a:solidFill>
              </a:defRPr>
            </a:lvl2pPr>
            <a:lvl3pPr marL="487284" indent="0">
              <a:buNone/>
              <a:defRPr sz="959">
                <a:solidFill>
                  <a:schemeClr val="tx1">
                    <a:tint val="82000"/>
                  </a:schemeClr>
                </a:solidFill>
              </a:defRPr>
            </a:lvl3pPr>
            <a:lvl4pPr marL="730926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4pPr>
            <a:lvl5pPr marL="974568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5pPr>
            <a:lvl6pPr marL="121820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6pPr>
            <a:lvl7pPr marL="1461851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7pPr>
            <a:lvl8pPr marL="1705493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8pPr>
            <a:lvl9pPr marL="1949135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A7F-A635-D341-AA9A-04D090A18023}" type="datetimeFigureOut">
              <a:rPr lang="en-CH" smtClean="0"/>
              <a:t>03.09.2024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DFED-DDA9-8C4A-98FC-FC80995402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672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228" y="972822"/>
            <a:ext cx="3345776" cy="23186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5409" y="972822"/>
            <a:ext cx="3345776" cy="23186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A7F-A635-D341-AA9A-04D090A18023}" type="datetimeFigureOut">
              <a:rPr lang="en-CH" smtClean="0"/>
              <a:t>03.09.2024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DFED-DDA9-8C4A-98FC-FC80995402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205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254" y="194565"/>
            <a:ext cx="6789956" cy="70635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254" y="895842"/>
            <a:ext cx="3330399" cy="439038"/>
          </a:xfrm>
        </p:spPr>
        <p:txBody>
          <a:bodyPr anchor="b"/>
          <a:lstStyle>
            <a:lvl1pPr marL="0" indent="0">
              <a:buNone/>
              <a:defRPr sz="1279" b="1"/>
            </a:lvl1pPr>
            <a:lvl2pPr marL="243642" indent="0">
              <a:buNone/>
              <a:defRPr sz="1066" b="1"/>
            </a:lvl2pPr>
            <a:lvl3pPr marL="487284" indent="0">
              <a:buNone/>
              <a:defRPr sz="959" b="1"/>
            </a:lvl3pPr>
            <a:lvl4pPr marL="730926" indent="0">
              <a:buNone/>
              <a:defRPr sz="853" b="1"/>
            </a:lvl4pPr>
            <a:lvl5pPr marL="974568" indent="0">
              <a:buNone/>
              <a:defRPr sz="853" b="1"/>
            </a:lvl5pPr>
            <a:lvl6pPr marL="1218209" indent="0">
              <a:buNone/>
              <a:defRPr sz="853" b="1"/>
            </a:lvl6pPr>
            <a:lvl7pPr marL="1461851" indent="0">
              <a:buNone/>
              <a:defRPr sz="853" b="1"/>
            </a:lvl7pPr>
            <a:lvl8pPr marL="1705493" indent="0">
              <a:buNone/>
              <a:defRPr sz="853" b="1"/>
            </a:lvl8pPr>
            <a:lvl9pPr marL="1949135" indent="0">
              <a:buNone/>
              <a:defRPr sz="85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254" y="1334880"/>
            <a:ext cx="3330399" cy="196340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85409" y="895842"/>
            <a:ext cx="3346801" cy="439038"/>
          </a:xfrm>
        </p:spPr>
        <p:txBody>
          <a:bodyPr anchor="b"/>
          <a:lstStyle>
            <a:lvl1pPr marL="0" indent="0">
              <a:buNone/>
              <a:defRPr sz="1279" b="1"/>
            </a:lvl1pPr>
            <a:lvl2pPr marL="243642" indent="0">
              <a:buNone/>
              <a:defRPr sz="1066" b="1"/>
            </a:lvl2pPr>
            <a:lvl3pPr marL="487284" indent="0">
              <a:buNone/>
              <a:defRPr sz="959" b="1"/>
            </a:lvl3pPr>
            <a:lvl4pPr marL="730926" indent="0">
              <a:buNone/>
              <a:defRPr sz="853" b="1"/>
            </a:lvl4pPr>
            <a:lvl5pPr marL="974568" indent="0">
              <a:buNone/>
              <a:defRPr sz="853" b="1"/>
            </a:lvl5pPr>
            <a:lvl6pPr marL="1218209" indent="0">
              <a:buNone/>
              <a:defRPr sz="853" b="1"/>
            </a:lvl6pPr>
            <a:lvl7pPr marL="1461851" indent="0">
              <a:buNone/>
              <a:defRPr sz="853" b="1"/>
            </a:lvl7pPr>
            <a:lvl8pPr marL="1705493" indent="0">
              <a:buNone/>
              <a:defRPr sz="853" b="1"/>
            </a:lvl8pPr>
            <a:lvl9pPr marL="1949135" indent="0">
              <a:buNone/>
              <a:defRPr sz="85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85409" y="1334880"/>
            <a:ext cx="3346801" cy="196340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A7F-A635-D341-AA9A-04D090A18023}" type="datetimeFigureOut">
              <a:rPr lang="en-CH" smtClean="0"/>
              <a:t>03.09.2024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DFED-DDA9-8C4A-98FC-FC80995402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4265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A7F-A635-D341-AA9A-04D090A18023}" type="datetimeFigureOut">
              <a:rPr lang="en-CH" smtClean="0"/>
              <a:t>03.09.2024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DFED-DDA9-8C4A-98FC-FC80995402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5349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A7F-A635-D341-AA9A-04D090A18023}" type="datetimeFigureOut">
              <a:rPr lang="en-CH" smtClean="0"/>
              <a:t>03.09.2024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DFED-DDA9-8C4A-98FC-FC80995402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714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254" y="243628"/>
            <a:ext cx="2539058" cy="852699"/>
          </a:xfrm>
        </p:spPr>
        <p:txBody>
          <a:bodyPr anchor="b"/>
          <a:lstStyle>
            <a:lvl1pPr>
              <a:defRPr sz="170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6801" y="526170"/>
            <a:ext cx="3985409" cy="2597010"/>
          </a:xfrm>
        </p:spPr>
        <p:txBody>
          <a:bodyPr/>
          <a:lstStyle>
            <a:lvl1pPr>
              <a:defRPr sz="1705"/>
            </a:lvl1pPr>
            <a:lvl2pPr>
              <a:defRPr sz="1492"/>
            </a:lvl2pPr>
            <a:lvl3pPr>
              <a:defRPr sz="1279"/>
            </a:lvl3pPr>
            <a:lvl4pPr>
              <a:defRPr sz="1066"/>
            </a:lvl4pPr>
            <a:lvl5pPr>
              <a:defRPr sz="1066"/>
            </a:lvl5pPr>
            <a:lvl6pPr>
              <a:defRPr sz="1066"/>
            </a:lvl6pPr>
            <a:lvl7pPr>
              <a:defRPr sz="1066"/>
            </a:lvl7pPr>
            <a:lvl8pPr>
              <a:defRPr sz="1066"/>
            </a:lvl8pPr>
            <a:lvl9pPr>
              <a:defRPr sz="106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254" y="1096328"/>
            <a:ext cx="2539058" cy="2031082"/>
          </a:xfrm>
        </p:spPr>
        <p:txBody>
          <a:bodyPr/>
          <a:lstStyle>
            <a:lvl1pPr marL="0" indent="0">
              <a:buNone/>
              <a:defRPr sz="853"/>
            </a:lvl1pPr>
            <a:lvl2pPr marL="243642" indent="0">
              <a:buNone/>
              <a:defRPr sz="746"/>
            </a:lvl2pPr>
            <a:lvl3pPr marL="487284" indent="0">
              <a:buNone/>
              <a:defRPr sz="639"/>
            </a:lvl3pPr>
            <a:lvl4pPr marL="730926" indent="0">
              <a:buNone/>
              <a:defRPr sz="533"/>
            </a:lvl4pPr>
            <a:lvl5pPr marL="974568" indent="0">
              <a:buNone/>
              <a:defRPr sz="533"/>
            </a:lvl5pPr>
            <a:lvl6pPr marL="1218209" indent="0">
              <a:buNone/>
              <a:defRPr sz="533"/>
            </a:lvl6pPr>
            <a:lvl7pPr marL="1461851" indent="0">
              <a:buNone/>
              <a:defRPr sz="533"/>
            </a:lvl7pPr>
            <a:lvl8pPr marL="1705493" indent="0">
              <a:buNone/>
              <a:defRPr sz="533"/>
            </a:lvl8pPr>
            <a:lvl9pPr marL="1949135" indent="0">
              <a:buNone/>
              <a:defRPr sz="5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A7F-A635-D341-AA9A-04D090A18023}" type="datetimeFigureOut">
              <a:rPr lang="en-CH" smtClean="0"/>
              <a:t>03.09.2024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DFED-DDA9-8C4A-98FC-FC80995402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1195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254" y="243628"/>
            <a:ext cx="2539058" cy="852699"/>
          </a:xfrm>
        </p:spPr>
        <p:txBody>
          <a:bodyPr anchor="b"/>
          <a:lstStyle>
            <a:lvl1pPr>
              <a:defRPr sz="170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46801" y="526170"/>
            <a:ext cx="3985409" cy="2597010"/>
          </a:xfrm>
        </p:spPr>
        <p:txBody>
          <a:bodyPr anchor="t"/>
          <a:lstStyle>
            <a:lvl1pPr marL="0" indent="0">
              <a:buNone/>
              <a:defRPr sz="1705"/>
            </a:lvl1pPr>
            <a:lvl2pPr marL="243642" indent="0">
              <a:buNone/>
              <a:defRPr sz="1492"/>
            </a:lvl2pPr>
            <a:lvl3pPr marL="487284" indent="0">
              <a:buNone/>
              <a:defRPr sz="1279"/>
            </a:lvl3pPr>
            <a:lvl4pPr marL="730926" indent="0">
              <a:buNone/>
              <a:defRPr sz="1066"/>
            </a:lvl4pPr>
            <a:lvl5pPr marL="974568" indent="0">
              <a:buNone/>
              <a:defRPr sz="1066"/>
            </a:lvl5pPr>
            <a:lvl6pPr marL="1218209" indent="0">
              <a:buNone/>
              <a:defRPr sz="1066"/>
            </a:lvl6pPr>
            <a:lvl7pPr marL="1461851" indent="0">
              <a:buNone/>
              <a:defRPr sz="1066"/>
            </a:lvl7pPr>
            <a:lvl8pPr marL="1705493" indent="0">
              <a:buNone/>
              <a:defRPr sz="1066"/>
            </a:lvl8pPr>
            <a:lvl9pPr marL="1949135" indent="0">
              <a:buNone/>
              <a:defRPr sz="106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254" y="1096328"/>
            <a:ext cx="2539058" cy="2031082"/>
          </a:xfrm>
        </p:spPr>
        <p:txBody>
          <a:bodyPr/>
          <a:lstStyle>
            <a:lvl1pPr marL="0" indent="0">
              <a:buNone/>
              <a:defRPr sz="853"/>
            </a:lvl1pPr>
            <a:lvl2pPr marL="243642" indent="0">
              <a:buNone/>
              <a:defRPr sz="746"/>
            </a:lvl2pPr>
            <a:lvl3pPr marL="487284" indent="0">
              <a:buNone/>
              <a:defRPr sz="639"/>
            </a:lvl3pPr>
            <a:lvl4pPr marL="730926" indent="0">
              <a:buNone/>
              <a:defRPr sz="533"/>
            </a:lvl4pPr>
            <a:lvl5pPr marL="974568" indent="0">
              <a:buNone/>
              <a:defRPr sz="533"/>
            </a:lvl5pPr>
            <a:lvl6pPr marL="1218209" indent="0">
              <a:buNone/>
              <a:defRPr sz="533"/>
            </a:lvl6pPr>
            <a:lvl7pPr marL="1461851" indent="0">
              <a:buNone/>
              <a:defRPr sz="533"/>
            </a:lvl7pPr>
            <a:lvl8pPr marL="1705493" indent="0">
              <a:buNone/>
              <a:defRPr sz="533"/>
            </a:lvl8pPr>
            <a:lvl9pPr marL="1949135" indent="0">
              <a:buNone/>
              <a:defRPr sz="5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95A7F-A635-D341-AA9A-04D090A18023}" type="datetimeFigureOut">
              <a:rPr lang="en-CH" smtClean="0"/>
              <a:t>03.09.2024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1DFED-DDA9-8C4A-98FC-FC80995402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3307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1229" y="194565"/>
            <a:ext cx="6789956" cy="7063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229" y="972822"/>
            <a:ext cx="6789956" cy="2318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1228" y="3387111"/>
            <a:ext cx="1771293" cy="1945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595A7F-A635-D341-AA9A-04D090A18023}" type="datetimeFigureOut">
              <a:rPr lang="en-CH" smtClean="0"/>
              <a:t>03.09.2024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07737" y="3387111"/>
            <a:ext cx="2656939" cy="1945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59892" y="3387111"/>
            <a:ext cx="1771293" cy="1945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A1DFED-DDA9-8C4A-98FC-FC80995402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58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87284" rtl="0" eaLnBrk="1" latinLnBrk="0" hangingPunct="1">
        <a:lnSpc>
          <a:spcPct val="90000"/>
        </a:lnSpc>
        <a:spcBef>
          <a:spcPct val="0"/>
        </a:spcBef>
        <a:buNone/>
        <a:defRPr sz="23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821" indent="-121821" algn="l" defTabSz="487284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2" kern="1200">
          <a:solidFill>
            <a:schemeClr val="tx1"/>
          </a:solidFill>
          <a:latin typeface="+mn-lt"/>
          <a:ea typeface="+mn-ea"/>
          <a:cs typeface="+mn-cs"/>
        </a:defRPr>
      </a:lvl1pPr>
      <a:lvl2pPr marL="365463" indent="-121821" algn="l" defTabSz="48728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2pPr>
      <a:lvl3pPr marL="609105" indent="-121821" algn="l" defTabSz="48728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3pPr>
      <a:lvl4pPr marL="852747" indent="-121821" algn="l" defTabSz="48728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4pPr>
      <a:lvl5pPr marL="1096388" indent="-121821" algn="l" defTabSz="48728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5pPr>
      <a:lvl6pPr marL="1340030" indent="-121821" algn="l" defTabSz="48728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72" indent="-121821" algn="l" defTabSz="48728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7pPr>
      <a:lvl8pPr marL="1827314" indent="-121821" algn="l" defTabSz="48728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8pPr>
      <a:lvl9pPr marL="2070956" indent="-121821" algn="l" defTabSz="487284" rtl="0" eaLnBrk="1" latinLnBrk="0" hangingPunct="1">
        <a:lnSpc>
          <a:spcPct val="90000"/>
        </a:lnSpc>
        <a:spcBef>
          <a:spcPts val="266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284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1pPr>
      <a:lvl2pPr marL="243642" algn="l" defTabSz="487284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2pPr>
      <a:lvl3pPr marL="487284" algn="l" defTabSz="487284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3pPr>
      <a:lvl4pPr marL="730926" algn="l" defTabSz="487284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4pPr>
      <a:lvl5pPr marL="974568" algn="l" defTabSz="487284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5pPr>
      <a:lvl6pPr marL="1218209" algn="l" defTabSz="487284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6pPr>
      <a:lvl7pPr marL="1461851" algn="l" defTabSz="487284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7pPr>
      <a:lvl8pPr marL="1705493" algn="l" defTabSz="487284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8pPr>
      <a:lvl9pPr marL="1949135" algn="l" defTabSz="487284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193EBF-B9A7-AE56-8D01-2318980D0EBC}"/>
              </a:ext>
            </a:extLst>
          </p:cNvPr>
          <p:cNvCxnSpPr>
            <a:cxnSpLocks/>
          </p:cNvCxnSpPr>
          <p:nvPr/>
        </p:nvCxnSpPr>
        <p:spPr>
          <a:xfrm flipV="1">
            <a:off x="410721" y="267096"/>
            <a:ext cx="0" cy="30187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6928D5-4E95-43B3-6D29-7A58382DB985}"/>
              </a:ext>
            </a:extLst>
          </p:cNvPr>
          <p:cNvCxnSpPr>
            <a:cxnSpLocks/>
          </p:cNvCxnSpPr>
          <p:nvPr/>
        </p:nvCxnSpPr>
        <p:spPr>
          <a:xfrm>
            <a:off x="410728" y="272613"/>
            <a:ext cx="785711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812A6D-615E-950E-535A-F066F4D4CC95}"/>
              </a:ext>
            </a:extLst>
          </p:cNvPr>
          <p:cNvCxnSpPr>
            <a:cxnSpLocks/>
          </p:cNvCxnSpPr>
          <p:nvPr/>
        </p:nvCxnSpPr>
        <p:spPr>
          <a:xfrm>
            <a:off x="1179134" y="267096"/>
            <a:ext cx="0" cy="30187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B3BE23-21B7-54B5-428E-8B0D20B5D67D}"/>
              </a:ext>
            </a:extLst>
          </p:cNvPr>
          <p:cNvCxnSpPr>
            <a:cxnSpLocks/>
          </p:cNvCxnSpPr>
          <p:nvPr/>
        </p:nvCxnSpPr>
        <p:spPr>
          <a:xfrm>
            <a:off x="1196439" y="3285868"/>
            <a:ext cx="785711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4248DC-38DD-53FE-CE0A-FE051A624BE3}"/>
              </a:ext>
            </a:extLst>
          </p:cNvPr>
          <p:cNvCxnSpPr>
            <a:cxnSpLocks/>
          </p:cNvCxnSpPr>
          <p:nvPr/>
        </p:nvCxnSpPr>
        <p:spPr>
          <a:xfrm flipV="1">
            <a:off x="1967378" y="267096"/>
            <a:ext cx="0" cy="30187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FB5370-A73F-4D6A-123F-AC3C3E25CA62}"/>
              </a:ext>
            </a:extLst>
          </p:cNvPr>
          <p:cNvCxnSpPr>
            <a:cxnSpLocks/>
          </p:cNvCxnSpPr>
          <p:nvPr/>
        </p:nvCxnSpPr>
        <p:spPr>
          <a:xfrm>
            <a:off x="1967386" y="272613"/>
            <a:ext cx="785711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CDFDDF-2F05-3584-99A5-EBCBEA0CDD60}"/>
              </a:ext>
            </a:extLst>
          </p:cNvPr>
          <p:cNvCxnSpPr>
            <a:cxnSpLocks/>
          </p:cNvCxnSpPr>
          <p:nvPr/>
        </p:nvCxnSpPr>
        <p:spPr>
          <a:xfrm>
            <a:off x="2735791" y="267096"/>
            <a:ext cx="0" cy="30187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117E84-3412-A346-995F-2BA361E74E13}"/>
              </a:ext>
            </a:extLst>
          </p:cNvPr>
          <p:cNvCxnSpPr>
            <a:cxnSpLocks/>
          </p:cNvCxnSpPr>
          <p:nvPr/>
        </p:nvCxnSpPr>
        <p:spPr>
          <a:xfrm>
            <a:off x="2753097" y="3285868"/>
            <a:ext cx="785711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B6E7A3-F6DD-3BC0-C7B6-3843125B8B94}"/>
              </a:ext>
            </a:extLst>
          </p:cNvPr>
          <p:cNvCxnSpPr>
            <a:cxnSpLocks/>
          </p:cNvCxnSpPr>
          <p:nvPr/>
        </p:nvCxnSpPr>
        <p:spPr>
          <a:xfrm flipV="1">
            <a:off x="3534921" y="267096"/>
            <a:ext cx="0" cy="30187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64EB8C-1B83-69D0-1539-28AEC7D44669}"/>
              </a:ext>
            </a:extLst>
          </p:cNvPr>
          <p:cNvCxnSpPr>
            <a:cxnSpLocks/>
          </p:cNvCxnSpPr>
          <p:nvPr/>
        </p:nvCxnSpPr>
        <p:spPr>
          <a:xfrm>
            <a:off x="3534929" y="272613"/>
            <a:ext cx="785711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1C38FD-2623-782D-AF47-171AD31062DC}"/>
              </a:ext>
            </a:extLst>
          </p:cNvPr>
          <p:cNvCxnSpPr>
            <a:cxnSpLocks/>
          </p:cNvCxnSpPr>
          <p:nvPr/>
        </p:nvCxnSpPr>
        <p:spPr>
          <a:xfrm>
            <a:off x="4303334" y="267096"/>
            <a:ext cx="0" cy="30187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499B42-8133-D1BB-DCEF-3982F520FB00}"/>
              </a:ext>
            </a:extLst>
          </p:cNvPr>
          <p:cNvCxnSpPr>
            <a:cxnSpLocks/>
          </p:cNvCxnSpPr>
          <p:nvPr/>
        </p:nvCxnSpPr>
        <p:spPr>
          <a:xfrm>
            <a:off x="4320640" y="3285868"/>
            <a:ext cx="785711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E69973-DA22-459F-5090-E27F1FA024D9}"/>
              </a:ext>
            </a:extLst>
          </p:cNvPr>
          <p:cNvCxnSpPr>
            <a:cxnSpLocks/>
          </p:cNvCxnSpPr>
          <p:nvPr/>
        </p:nvCxnSpPr>
        <p:spPr>
          <a:xfrm flipV="1">
            <a:off x="5135121" y="267096"/>
            <a:ext cx="0" cy="30187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E23061-4237-6CBE-A165-CDC82C521A16}"/>
              </a:ext>
            </a:extLst>
          </p:cNvPr>
          <p:cNvCxnSpPr>
            <a:cxnSpLocks/>
          </p:cNvCxnSpPr>
          <p:nvPr/>
        </p:nvCxnSpPr>
        <p:spPr>
          <a:xfrm>
            <a:off x="5135129" y="272613"/>
            <a:ext cx="785711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1568A7-F4F8-21F4-6CA7-92A1F53935B8}"/>
              </a:ext>
            </a:extLst>
          </p:cNvPr>
          <p:cNvCxnSpPr>
            <a:cxnSpLocks/>
          </p:cNvCxnSpPr>
          <p:nvPr/>
        </p:nvCxnSpPr>
        <p:spPr>
          <a:xfrm>
            <a:off x="5903534" y="267096"/>
            <a:ext cx="0" cy="30187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000C6B-F6F8-00BC-ADEE-A5EA56EB39E6}"/>
              </a:ext>
            </a:extLst>
          </p:cNvPr>
          <p:cNvCxnSpPr>
            <a:cxnSpLocks/>
          </p:cNvCxnSpPr>
          <p:nvPr/>
        </p:nvCxnSpPr>
        <p:spPr>
          <a:xfrm>
            <a:off x="5920840" y="3285868"/>
            <a:ext cx="785711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8694BB-ED17-562D-044A-12CD67FCA881}"/>
              </a:ext>
            </a:extLst>
          </p:cNvPr>
          <p:cNvCxnSpPr>
            <a:cxnSpLocks/>
          </p:cNvCxnSpPr>
          <p:nvPr/>
        </p:nvCxnSpPr>
        <p:spPr>
          <a:xfrm flipV="1">
            <a:off x="6702664" y="267096"/>
            <a:ext cx="0" cy="30187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F19DB3-D0F4-30C0-344F-85DB7328A842}"/>
              </a:ext>
            </a:extLst>
          </p:cNvPr>
          <p:cNvCxnSpPr>
            <a:cxnSpLocks/>
          </p:cNvCxnSpPr>
          <p:nvPr/>
        </p:nvCxnSpPr>
        <p:spPr>
          <a:xfrm>
            <a:off x="6702672" y="272613"/>
            <a:ext cx="785711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B9D90D-06F0-53FA-33D2-C90531D5D4BA}"/>
              </a:ext>
            </a:extLst>
          </p:cNvPr>
          <p:cNvCxnSpPr>
            <a:cxnSpLocks/>
          </p:cNvCxnSpPr>
          <p:nvPr/>
        </p:nvCxnSpPr>
        <p:spPr>
          <a:xfrm>
            <a:off x="7471077" y="267096"/>
            <a:ext cx="0" cy="313404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ADE7FE5-D2C4-5C94-F82A-4D86E01F7FF1}"/>
              </a:ext>
            </a:extLst>
          </p:cNvPr>
          <p:cNvCxnSpPr>
            <a:cxnSpLocks/>
          </p:cNvCxnSpPr>
          <p:nvPr/>
        </p:nvCxnSpPr>
        <p:spPr>
          <a:xfrm flipV="1">
            <a:off x="105921" y="117908"/>
            <a:ext cx="0" cy="3415223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7F81F1-9991-0211-5560-9479A80AB345}"/>
              </a:ext>
            </a:extLst>
          </p:cNvPr>
          <p:cNvCxnSpPr>
            <a:cxnSpLocks/>
          </p:cNvCxnSpPr>
          <p:nvPr/>
        </p:nvCxnSpPr>
        <p:spPr>
          <a:xfrm>
            <a:off x="105921" y="3521681"/>
            <a:ext cx="7469162" cy="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CC672D-91DE-58F8-0DEF-4DE8691A11E7}"/>
              </a:ext>
            </a:extLst>
          </p:cNvPr>
          <p:cNvSpPr txBox="1"/>
          <p:nvPr/>
        </p:nvSpPr>
        <p:spPr>
          <a:xfrm>
            <a:off x="7575083" y="3334525"/>
            <a:ext cx="21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4FB3E2-32CC-3A5E-EFD0-1C9F15466711}"/>
              </a:ext>
            </a:extLst>
          </p:cNvPr>
          <p:cNvSpPr txBox="1"/>
          <p:nvPr/>
        </p:nvSpPr>
        <p:spPr>
          <a:xfrm>
            <a:off x="102035" y="-51911"/>
            <a:ext cx="21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8EDEE9-60CC-C196-81DE-E44C10C1FB8A}"/>
              </a:ext>
            </a:extLst>
          </p:cNvPr>
          <p:cNvCxnSpPr>
            <a:cxnSpLocks/>
          </p:cNvCxnSpPr>
          <p:nvPr/>
        </p:nvCxnSpPr>
        <p:spPr>
          <a:xfrm>
            <a:off x="408142" y="2943191"/>
            <a:ext cx="768241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59711DD-50E9-13B3-182F-9867D593EC16}"/>
                  </a:ext>
                </a:extLst>
              </p:cNvPr>
              <p:cNvSpPr txBox="1"/>
              <p:nvPr/>
            </p:nvSpPr>
            <p:spPr>
              <a:xfrm>
                <a:off x="699760" y="2693803"/>
                <a:ext cx="1706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59711DD-50E9-13B3-182F-9867D593E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60" y="2693803"/>
                <a:ext cx="170688" cy="276999"/>
              </a:xfrm>
              <a:prstGeom prst="rect">
                <a:avLst/>
              </a:prstGeom>
              <a:blipFill>
                <a:blip r:embed="rId2"/>
                <a:stretch>
                  <a:fillRect l="-35714" r="-28571" b="-90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4B12F6E-551D-22EC-5F66-7BEDF19F7879}"/>
              </a:ext>
            </a:extLst>
          </p:cNvPr>
          <p:cNvCxnSpPr>
            <a:cxnSpLocks/>
          </p:cNvCxnSpPr>
          <p:nvPr/>
        </p:nvCxnSpPr>
        <p:spPr>
          <a:xfrm flipH="1" flipV="1">
            <a:off x="524312" y="258284"/>
            <a:ext cx="6230" cy="2976169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5829919-0C21-921D-DB02-9B4E07AF42C6}"/>
                  </a:ext>
                </a:extLst>
              </p:cNvPr>
              <p:cNvSpPr txBox="1"/>
              <p:nvPr/>
            </p:nvSpPr>
            <p:spPr>
              <a:xfrm rot="16200000">
                <a:off x="445527" y="1323037"/>
                <a:ext cx="533992" cy="3203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300 ∗ </m:t>
                      </m:r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CH" sz="11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5829919-0C21-921D-DB02-9B4E07AF4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45527" y="1323037"/>
                <a:ext cx="533992" cy="320344"/>
              </a:xfrm>
              <a:prstGeom prst="rect">
                <a:avLst/>
              </a:prstGeom>
              <a:blipFill>
                <a:blip r:embed="rId3"/>
                <a:stretch>
                  <a:fillRect t="-9524" r="-15385" b="-714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riangle 90">
            <a:extLst>
              <a:ext uri="{FF2B5EF4-FFF2-40B4-BE49-F238E27FC236}">
                <a16:creationId xmlns:a16="http://schemas.microsoft.com/office/drawing/2014/main" id="{E6BCE8BF-ADE7-E69A-8F61-283ED4B4CA70}"/>
              </a:ext>
            </a:extLst>
          </p:cNvPr>
          <p:cNvSpPr/>
          <p:nvPr/>
        </p:nvSpPr>
        <p:spPr>
          <a:xfrm rot="10800000">
            <a:off x="340477" y="3270533"/>
            <a:ext cx="139721" cy="130114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27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D7F7209-11F0-4658-97C0-42A74A19582B}"/>
              </a:ext>
            </a:extLst>
          </p:cNvPr>
          <p:cNvGrpSpPr/>
          <p:nvPr/>
        </p:nvGrpSpPr>
        <p:grpSpPr>
          <a:xfrm>
            <a:off x="325396" y="1044146"/>
            <a:ext cx="403652" cy="902043"/>
            <a:chOff x="1056502" y="1130642"/>
            <a:chExt cx="345989" cy="642553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51EABA5D-EA00-C57D-EFC8-BBED224EA8F9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96574-A7D4-5B6E-2969-2EE3751026E8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5B1319-CCB4-03BD-9B16-D705155B4C1F}"/>
              </a:ext>
            </a:extLst>
          </p:cNvPr>
          <p:cNvGrpSpPr/>
          <p:nvPr/>
        </p:nvGrpSpPr>
        <p:grpSpPr>
          <a:xfrm>
            <a:off x="780537" y="1044146"/>
            <a:ext cx="403652" cy="902043"/>
            <a:chOff x="1056502" y="1130642"/>
            <a:chExt cx="345989" cy="642553"/>
          </a:xfrm>
        </p:grpSpPr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4C3B7B6A-62F2-06E7-EEAB-A33C73FA025A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D4E14F7-28CF-33D7-AA14-2C7DC93411D7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50EF2B-190E-5A18-3531-8201F53FA07E}"/>
              </a:ext>
            </a:extLst>
          </p:cNvPr>
          <p:cNvGrpSpPr/>
          <p:nvPr/>
        </p:nvGrpSpPr>
        <p:grpSpPr>
          <a:xfrm>
            <a:off x="1235677" y="1044146"/>
            <a:ext cx="403652" cy="902043"/>
            <a:chOff x="1056502" y="1130642"/>
            <a:chExt cx="345989" cy="642553"/>
          </a:xfrm>
        </p:grpSpPr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A819EF6A-2A65-E300-B394-7EFE83AF0B42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F7A6B21-93FF-1AB9-F365-55C61CCC9499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E65EB9-4C97-53FD-715E-35B6A43B963C}"/>
              </a:ext>
            </a:extLst>
          </p:cNvPr>
          <p:cNvGrpSpPr/>
          <p:nvPr/>
        </p:nvGrpSpPr>
        <p:grpSpPr>
          <a:xfrm>
            <a:off x="1690816" y="1044146"/>
            <a:ext cx="403652" cy="902043"/>
            <a:chOff x="1056502" y="1130642"/>
            <a:chExt cx="345989" cy="642553"/>
          </a:xfrm>
        </p:grpSpPr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5221DD8C-3773-D485-AAF7-20F6478D9C4A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BCFCC-2771-7E27-94A3-F84305D17A42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0E9D85-76EA-6063-4B2A-15D62240D704}"/>
              </a:ext>
            </a:extLst>
          </p:cNvPr>
          <p:cNvGrpSpPr/>
          <p:nvPr/>
        </p:nvGrpSpPr>
        <p:grpSpPr>
          <a:xfrm>
            <a:off x="2490468" y="1037968"/>
            <a:ext cx="403652" cy="902043"/>
            <a:chOff x="1056502" y="1130642"/>
            <a:chExt cx="345989" cy="642553"/>
          </a:xfrm>
        </p:grpSpPr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3D249F67-F9AB-C377-3B89-5701B650E1EE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EAF3531-BCD5-6C0A-2509-3968D49AC926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B78531-5FBC-5210-1B49-BA48327052DE}"/>
              </a:ext>
            </a:extLst>
          </p:cNvPr>
          <p:cNvGrpSpPr/>
          <p:nvPr/>
        </p:nvGrpSpPr>
        <p:grpSpPr>
          <a:xfrm>
            <a:off x="2945609" y="1037968"/>
            <a:ext cx="403652" cy="902043"/>
            <a:chOff x="1056502" y="1130642"/>
            <a:chExt cx="345989" cy="642553"/>
          </a:xfrm>
        </p:grpSpPr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C16A5A25-3C71-1D56-0B57-7C37A6648ABA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7F2AAE5-D6E2-C72F-F78F-B4592588310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11BD76E-FE28-C32F-7290-A3D6C0FE3339}"/>
              </a:ext>
            </a:extLst>
          </p:cNvPr>
          <p:cNvGrpSpPr/>
          <p:nvPr/>
        </p:nvGrpSpPr>
        <p:grpSpPr>
          <a:xfrm>
            <a:off x="3400749" y="1037968"/>
            <a:ext cx="403652" cy="902043"/>
            <a:chOff x="1056502" y="1130642"/>
            <a:chExt cx="345989" cy="642553"/>
          </a:xfrm>
        </p:grpSpPr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E986BAAC-B54C-6FE8-1465-E7BA54EBBA0B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F561716-4EAF-DEB4-0075-75B5BEFBF5BA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24C3E61-1D89-A72B-25ED-4CE55062FA77}"/>
              </a:ext>
            </a:extLst>
          </p:cNvPr>
          <p:cNvGrpSpPr/>
          <p:nvPr/>
        </p:nvGrpSpPr>
        <p:grpSpPr>
          <a:xfrm>
            <a:off x="3855888" y="1037968"/>
            <a:ext cx="403652" cy="902043"/>
            <a:chOff x="1056502" y="1130642"/>
            <a:chExt cx="345989" cy="642553"/>
          </a:xfrm>
        </p:grpSpPr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0266BDCD-A3A6-81B2-4232-D6E88CAFAE84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05FC1F3-190B-F5BF-01DA-3A872783B023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C779EC3-A208-6370-0DD7-BCB83BEAC67D}"/>
              </a:ext>
            </a:extLst>
          </p:cNvPr>
          <p:cNvGrpSpPr/>
          <p:nvPr/>
        </p:nvGrpSpPr>
        <p:grpSpPr>
          <a:xfrm>
            <a:off x="4484021" y="1037968"/>
            <a:ext cx="403652" cy="902043"/>
            <a:chOff x="1056502" y="1130642"/>
            <a:chExt cx="345989" cy="642553"/>
          </a:xfrm>
        </p:grpSpPr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5658F615-A16D-67D0-F4E6-365D9ACEA442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7823971-AE9A-DE2C-A0BB-9DE5463566CC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98561C8-A928-48C3-CE15-7D1B2E18AB09}"/>
              </a:ext>
            </a:extLst>
          </p:cNvPr>
          <p:cNvGrpSpPr/>
          <p:nvPr/>
        </p:nvGrpSpPr>
        <p:grpSpPr>
          <a:xfrm>
            <a:off x="4939162" y="1037968"/>
            <a:ext cx="403652" cy="902043"/>
            <a:chOff x="1056502" y="1130642"/>
            <a:chExt cx="345989" cy="642553"/>
          </a:xfrm>
        </p:grpSpPr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0A069872-2F5A-DD87-1905-40342C9DE628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F5990E2-EB94-A161-8819-6D9662E68B8C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5529E2D-2AAA-86F3-E84E-80D4D16A992B}"/>
              </a:ext>
            </a:extLst>
          </p:cNvPr>
          <p:cNvGrpSpPr/>
          <p:nvPr/>
        </p:nvGrpSpPr>
        <p:grpSpPr>
          <a:xfrm>
            <a:off x="5394302" y="1037968"/>
            <a:ext cx="403652" cy="902043"/>
            <a:chOff x="1056502" y="1130642"/>
            <a:chExt cx="345989" cy="642553"/>
          </a:xfrm>
        </p:grpSpPr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EF12BD5C-B056-C769-0804-A81D37138268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38AD5D-870F-DD73-CCD5-88568FB7EA62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8B29C6C-2928-752C-82FF-49951AE80B59}"/>
              </a:ext>
            </a:extLst>
          </p:cNvPr>
          <p:cNvGrpSpPr/>
          <p:nvPr/>
        </p:nvGrpSpPr>
        <p:grpSpPr>
          <a:xfrm>
            <a:off x="5849441" y="1037968"/>
            <a:ext cx="403652" cy="902043"/>
            <a:chOff x="1056502" y="1130642"/>
            <a:chExt cx="345989" cy="642553"/>
          </a:xfrm>
        </p:grpSpPr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C07F4799-3246-CFEC-509E-49E637C464F4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E53C3D2-EC3B-4632-D9E6-00B3D1AC1630}"/>
                </a:ext>
              </a:extLst>
            </p:cNvPr>
            <p:cNvCxnSpPr>
              <a:cxnSpLocks/>
              <a:stCxn id="57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542EE5F-E8C0-D88B-54F1-8755EEA2A250}"/>
              </a:ext>
            </a:extLst>
          </p:cNvPr>
          <p:cNvCxnSpPr>
            <a:cxnSpLocks/>
          </p:cNvCxnSpPr>
          <p:nvPr/>
        </p:nvCxnSpPr>
        <p:spPr>
          <a:xfrm>
            <a:off x="525161" y="2057400"/>
            <a:ext cx="451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73CA66-DA81-4D68-62A6-679C33516B99}"/>
              </a:ext>
            </a:extLst>
          </p:cNvPr>
          <p:cNvCxnSpPr>
            <a:cxnSpLocks/>
          </p:cNvCxnSpPr>
          <p:nvPr/>
        </p:nvCxnSpPr>
        <p:spPr>
          <a:xfrm>
            <a:off x="525161" y="2290120"/>
            <a:ext cx="21671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9A7E52D-1BCA-4CAC-B9A2-78E88DCA84E3}"/>
              </a:ext>
            </a:extLst>
          </p:cNvPr>
          <p:cNvCxnSpPr>
            <a:cxnSpLocks/>
          </p:cNvCxnSpPr>
          <p:nvPr/>
        </p:nvCxnSpPr>
        <p:spPr>
          <a:xfrm flipV="1">
            <a:off x="111708" y="117902"/>
            <a:ext cx="0" cy="3415223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0F9CCCD-CB37-B194-4A1A-294EF037AB85}"/>
              </a:ext>
            </a:extLst>
          </p:cNvPr>
          <p:cNvCxnSpPr>
            <a:cxnSpLocks/>
          </p:cNvCxnSpPr>
          <p:nvPr/>
        </p:nvCxnSpPr>
        <p:spPr>
          <a:xfrm>
            <a:off x="111708" y="3521675"/>
            <a:ext cx="7469162" cy="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0CF0E92-AD26-4517-A6E3-60FA7AA1A6F7}"/>
              </a:ext>
            </a:extLst>
          </p:cNvPr>
          <p:cNvSpPr txBox="1"/>
          <p:nvPr/>
        </p:nvSpPr>
        <p:spPr>
          <a:xfrm>
            <a:off x="7580870" y="3334519"/>
            <a:ext cx="21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B8AE749-AC11-1259-0483-8270D6BBED86}"/>
              </a:ext>
            </a:extLst>
          </p:cNvPr>
          <p:cNvSpPr txBox="1"/>
          <p:nvPr/>
        </p:nvSpPr>
        <p:spPr>
          <a:xfrm>
            <a:off x="107822" y="-51917"/>
            <a:ext cx="21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C00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240953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D7F7209-11F0-4658-97C0-42A74A19582B}"/>
              </a:ext>
            </a:extLst>
          </p:cNvPr>
          <p:cNvGrpSpPr/>
          <p:nvPr/>
        </p:nvGrpSpPr>
        <p:grpSpPr>
          <a:xfrm>
            <a:off x="85127" y="2068609"/>
            <a:ext cx="403652" cy="902043"/>
            <a:chOff x="1056502" y="1130642"/>
            <a:chExt cx="345989" cy="642553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51EABA5D-EA00-C57D-EFC8-BBED224EA8F9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9796574-A7D4-5B6E-2969-2EE3751026E8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5B1319-CCB4-03BD-9B16-D705155B4C1F}"/>
              </a:ext>
            </a:extLst>
          </p:cNvPr>
          <p:cNvGrpSpPr/>
          <p:nvPr/>
        </p:nvGrpSpPr>
        <p:grpSpPr>
          <a:xfrm>
            <a:off x="540268" y="2068609"/>
            <a:ext cx="403652" cy="902043"/>
            <a:chOff x="1056502" y="1130642"/>
            <a:chExt cx="345989" cy="642553"/>
          </a:xfrm>
        </p:grpSpPr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4C3B7B6A-62F2-06E7-EEAB-A33C73FA025A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D4E14F7-28CF-33D7-AA14-2C7DC93411D7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50EF2B-190E-5A18-3531-8201F53FA07E}"/>
              </a:ext>
            </a:extLst>
          </p:cNvPr>
          <p:cNvGrpSpPr/>
          <p:nvPr/>
        </p:nvGrpSpPr>
        <p:grpSpPr>
          <a:xfrm>
            <a:off x="995408" y="2068609"/>
            <a:ext cx="403652" cy="902043"/>
            <a:chOff x="1056502" y="1130642"/>
            <a:chExt cx="345989" cy="642553"/>
          </a:xfrm>
        </p:grpSpPr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A819EF6A-2A65-E300-B394-7EFE83AF0B42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F7A6B21-93FF-1AB9-F365-55C61CCC9499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E65EB9-4C97-53FD-715E-35B6A43B963C}"/>
              </a:ext>
            </a:extLst>
          </p:cNvPr>
          <p:cNvGrpSpPr/>
          <p:nvPr/>
        </p:nvGrpSpPr>
        <p:grpSpPr>
          <a:xfrm>
            <a:off x="1450547" y="2068609"/>
            <a:ext cx="403652" cy="902043"/>
            <a:chOff x="1056502" y="1130642"/>
            <a:chExt cx="345989" cy="642553"/>
          </a:xfrm>
        </p:grpSpPr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5221DD8C-3773-D485-AAF7-20F6478D9C4A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BCFCC-2771-7E27-94A3-F84305D17A42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0E9D85-76EA-6063-4B2A-15D62240D704}"/>
              </a:ext>
            </a:extLst>
          </p:cNvPr>
          <p:cNvGrpSpPr/>
          <p:nvPr/>
        </p:nvGrpSpPr>
        <p:grpSpPr>
          <a:xfrm>
            <a:off x="2250199" y="2062431"/>
            <a:ext cx="403652" cy="902043"/>
            <a:chOff x="1056502" y="1130642"/>
            <a:chExt cx="345989" cy="642553"/>
          </a:xfrm>
        </p:grpSpPr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3D249F67-F9AB-C377-3B89-5701B650E1EE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EAF3531-BCD5-6C0A-2509-3968D49AC926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B78531-5FBC-5210-1B49-BA48327052DE}"/>
              </a:ext>
            </a:extLst>
          </p:cNvPr>
          <p:cNvGrpSpPr/>
          <p:nvPr/>
        </p:nvGrpSpPr>
        <p:grpSpPr>
          <a:xfrm>
            <a:off x="2705340" y="2062431"/>
            <a:ext cx="403652" cy="902043"/>
            <a:chOff x="1056502" y="1130642"/>
            <a:chExt cx="345989" cy="642553"/>
          </a:xfrm>
        </p:grpSpPr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C16A5A25-3C71-1D56-0B57-7C37A6648ABA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7F2AAE5-D6E2-C72F-F78F-B4592588310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11BD76E-FE28-C32F-7290-A3D6C0FE3339}"/>
              </a:ext>
            </a:extLst>
          </p:cNvPr>
          <p:cNvGrpSpPr/>
          <p:nvPr/>
        </p:nvGrpSpPr>
        <p:grpSpPr>
          <a:xfrm>
            <a:off x="3160480" y="2062431"/>
            <a:ext cx="403652" cy="902043"/>
            <a:chOff x="1056502" y="1130642"/>
            <a:chExt cx="345989" cy="642553"/>
          </a:xfrm>
        </p:grpSpPr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E986BAAC-B54C-6FE8-1465-E7BA54EBBA0B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F561716-4EAF-DEB4-0075-75B5BEFBF5BA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24C3E61-1D89-A72B-25ED-4CE55062FA77}"/>
              </a:ext>
            </a:extLst>
          </p:cNvPr>
          <p:cNvGrpSpPr/>
          <p:nvPr/>
        </p:nvGrpSpPr>
        <p:grpSpPr>
          <a:xfrm>
            <a:off x="3615619" y="2062431"/>
            <a:ext cx="403652" cy="902043"/>
            <a:chOff x="1056502" y="1130642"/>
            <a:chExt cx="345989" cy="642553"/>
          </a:xfrm>
        </p:grpSpPr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0266BDCD-A3A6-81B2-4232-D6E88CAFAE84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05FC1F3-190B-F5BF-01DA-3A872783B023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C779EC3-A208-6370-0DD7-BCB83BEAC67D}"/>
              </a:ext>
            </a:extLst>
          </p:cNvPr>
          <p:cNvGrpSpPr/>
          <p:nvPr/>
        </p:nvGrpSpPr>
        <p:grpSpPr>
          <a:xfrm>
            <a:off x="4243752" y="2062431"/>
            <a:ext cx="403652" cy="902043"/>
            <a:chOff x="1056502" y="1130642"/>
            <a:chExt cx="345989" cy="642553"/>
          </a:xfrm>
        </p:grpSpPr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5658F615-A16D-67D0-F4E6-365D9ACEA442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7823971-AE9A-DE2C-A0BB-9DE5463566CC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98561C8-A928-48C3-CE15-7D1B2E18AB09}"/>
              </a:ext>
            </a:extLst>
          </p:cNvPr>
          <p:cNvGrpSpPr/>
          <p:nvPr/>
        </p:nvGrpSpPr>
        <p:grpSpPr>
          <a:xfrm>
            <a:off x="4698893" y="2062431"/>
            <a:ext cx="403652" cy="902043"/>
            <a:chOff x="1056502" y="1130642"/>
            <a:chExt cx="345989" cy="642553"/>
          </a:xfrm>
        </p:grpSpPr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0A069872-2F5A-DD87-1905-40342C9DE628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F5990E2-EB94-A161-8819-6D9662E68B8C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5529E2D-2AAA-86F3-E84E-80D4D16A992B}"/>
              </a:ext>
            </a:extLst>
          </p:cNvPr>
          <p:cNvGrpSpPr/>
          <p:nvPr/>
        </p:nvGrpSpPr>
        <p:grpSpPr>
          <a:xfrm>
            <a:off x="5154033" y="2062431"/>
            <a:ext cx="403652" cy="902043"/>
            <a:chOff x="1056502" y="1130642"/>
            <a:chExt cx="345989" cy="642553"/>
          </a:xfrm>
        </p:grpSpPr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EF12BD5C-B056-C769-0804-A81D37138268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38AD5D-870F-DD73-CCD5-88568FB7EA62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8B29C6C-2928-752C-82FF-49951AE80B59}"/>
              </a:ext>
            </a:extLst>
          </p:cNvPr>
          <p:cNvGrpSpPr/>
          <p:nvPr/>
        </p:nvGrpSpPr>
        <p:grpSpPr>
          <a:xfrm>
            <a:off x="5609172" y="2062431"/>
            <a:ext cx="403652" cy="902043"/>
            <a:chOff x="1056502" y="1130642"/>
            <a:chExt cx="345989" cy="642553"/>
          </a:xfrm>
        </p:grpSpPr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C07F4799-3246-CFEC-509E-49E637C464F4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E53C3D2-EC3B-4632-D9E6-00B3D1AC1630}"/>
                </a:ext>
              </a:extLst>
            </p:cNvPr>
            <p:cNvCxnSpPr>
              <a:cxnSpLocks/>
              <a:stCxn id="57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542EE5F-E8C0-D88B-54F1-8755EEA2A250}"/>
              </a:ext>
            </a:extLst>
          </p:cNvPr>
          <p:cNvCxnSpPr>
            <a:cxnSpLocks/>
          </p:cNvCxnSpPr>
          <p:nvPr/>
        </p:nvCxnSpPr>
        <p:spPr>
          <a:xfrm>
            <a:off x="284892" y="3081863"/>
            <a:ext cx="4510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073CA66-DA81-4D68-62A6-679C33516B99}"/>
              </a:ext>
            </a:extLst>
          </p:cNvPr>
          <p:cNvCxnSpPr>
            <a:cxnSpLocks/>
          </p:cNvCxnSpPr>
          <p:nvPr/>
        </p:nvCxnSpPr>
        <p:spPr>
          <a:xfrm>
            <a:off x="284892" y="3314583"/>
            <a:ext cx="21671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0F9CCCD-CB37-B194-4A1A-294EF037AB85}"/>
              </a:ext>
            </a:extLst>
          </p:cNvPr>
          <p:cNvCxnSpPr>
            <a:cxnSpLocks/>
          </p:cNvCxnSpPr>
          <p:nvPr/>
        </p:nvCxnSpPr>
        <p:spPr>
          <a:xfrm>
            <a:off x="85127" y="3472249"/>
            <a:ext cx="7469162" cy="0"/>
          </a:xfrm>
          <a:prstGeom prst="straightConnector1">
            <a:avLst/>
          </a:prstGeom>
          <a:ln w="952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0CF0E92-AD26-4517-A6E3-60FA7AA1A6F7}"/>
              </a:ext>
            </a:extLst>
          </p:cNvPr>
          <p:cNvSpPr txBox="1"/>
          <p:nvPr/>
        </p:nvSpPr>
        <p:spPr>
          <a:xfrm>
            <a:off x="7554289" y="3285093"/>
            <a:ext cx="21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rgbClr val="C0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67C296-36AE-F5DB-CFD7-F34E7C8BC6A6}"/>
                  </a:ext>
                </a:extLst>
              </p:cNvPr>
              <p:cNvSpPr txBox="1"/>
              <p:nvPr/>
            </p:nvSpPr>
            <p:spPr>
              <a:xfrm>
                <a:off x="432967" y="2645160"/>
                <a:ext cx="137858" cy="3203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H" sz="11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67C296-36AE-F5DB-CFD7-F34E7C8BC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967" y="2645160"/>
                <a:ext cx="137858" cy="320344"/>
              </a:xfrm>
              <a:prstGeom prst="rect">
                <a:avLst/>
              </a:prstGeom>
              <a:blipFill>
                <a:blip r:embed="rId2"/>
                <a:stretch>
                  <a:fillRect l="-41667" r="-16667" b="-1923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7F41EB-422C-89DB-9EBC-96EBC2779D32}"/>
                  </a:ext>
                </a:extLst>
              </p:cNvPr>
              <p:cNvSpPr txBox="1"/>
              <p:nvPr/>
            </p:nvSpPr>
            <p:spPr>
              <a:xfrm>
                <a:off x="1358758" y="3113585"/>
                <a:ext cx="10502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CH" sz="1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7F41EB-422C-89DB-9EBC-96EBC2779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758" y="3113585"/>
                <a:ext cx="105029" cy="169277"/>
              </a:xfrm>
              <a:prstGeom prst="rect">
                <a:avLst/>
              </a:prstGeom>
              <a:blipFill>
                <a:blip r:embed="rId3"/>
                <a:stretch>
                  <a:fillRect l="-44444" t="-7143" r="-33333" b="-714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964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193EBF-B9A7-AE56-8D01-2318980D0EBC}"/>
              </a:ext>
            </a:extLst>
          </p:cNvPr>
          <p:cNvCxnSpPr>
            <a:cxnSpLocks/>
          </p:cNvCxnSpPr>
          <p:nvPr/>
        </p:nvCxnSpPr>
        <p:spPr>
          <a:xfrm flipV="1">
            <a:off x="258953" y="267096"/>
            <a:ext cx="0" cy="30187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812A6D-615E-950E-535A-F066F4D4CC95}"/>
              </a:ext>
            </a:extLst>
          </p:cNvPr>
          <p:cNvCxnSpPr>
            <a:cxnSpLocks/>
          </p:cNvCxnSpPr>
          <p:nvPr/>
        </p:nvCxnSpPr>
        <p:spPr>
          <a:xfrm>
            <a:off x="820597" y="281155"/>
            <a:ext cx="0" cy="3018772"/>
          </a:xfrm>
          <a:prstGeom prst="straightConnector1">
            <a:avLst/>
          </a:prstGeom>
          <a:ln>
            <a:prstDash val="sysDash"/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4248DC-38DD-53FE-CE0A-FE051A624BE3}"/>
              </a:ext>
            </a:extLst>
          </p:cNvPr>
          <p:cNvCxnSpPr>
            <a:cxnSpLocks/>
          </p:cNvCxnSpPr>
          <p:nvPr/>
        </p:nvCxnSpPr>
        <p:spPr>
          <a:xfrm flipV="1">
            <a:off x="1378238" y="281155"/>
            <a:ext cx="0" cy="30187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CDFDDF-2F05-3584-99A5-EBCBEA0CDD60}"/>
              </a:ext>
            </a:extLst>
          </p:cNvPr>
          <p:cNvCxnSpPr>
            <a:cxnSpLocks/>
          </p:cNvCxnSpPr>
          <p:nvPr/>
        </p:nvCxnSpPr>
        <p:spPr>
          <a:xfrm>
            <a:off x="1935529" y="281155"/>
            <a:ext cx="0" cy="3018772"/>
          </a:xfrm>
          <a:prstGeom prst="straightConnector1">
            <a:avLst/>
          </a:prstGeom>
          <a:ln>
            <a:prstDash val="sysDash"/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B6E7A3-F6DD-3BC0-C7B6-3843125B8B94}"/>
              </a:ext>
            </a:extLst>
          </p:cNvPr>
          <p:cNvCxnSpPr>
            <a:cxnSpLocks/>
          </p:cNvCxnSpPr>
          <p:nvPr/>
        </p:nvCxnSpPr>
        <p:spPr>
          <a:xfrm flipV="1">
            <a:off x="2502365" y="287838"/>
            <a:ext cx="0" cy="30187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ADE7FE5-D2C4-5C94-F82A-4D86E01F7FF1}"/>
              </a:ext>
            </a:extLst>
          </p:cNvPr>
          <p:cNvCxnSpPr>
            <a:cxnSpLocks/>
          </p:cNvCxnSpPr>
          <p:nvPr/>
        </p:nvCxnSpPr>
        <p:spPr>
          <a:xfrm flipV="1">
            <a:off x="105921" y="117908"/>
            <a:ext cx="0" cy="3280829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17F81F1-9991-0211-5560-9479A80AB345}"/>
              </a:ext>
            </a:extLst>
          </p:cNvPr>
          <p:cNvCxnSpPr>
            <a:cxnSpLocks/>
          </p:cNvCxnSpPr>
          <p:nvPr/>
        </p:nvCxnSpPr>
        <p:spPr>
          <a:xfrm>
            <a:off x="102035" y="3398737"/>
            <a:ext cx="2626262" cy="0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CC672D-91DE-58F8-0DEF-4DE8691A11E7}"/>
              </a:ext>
            </a:extLst>
          </p:cNvPr>
          <p:cNvSpPr txBox="1"/>
          <p:nvPr/>
        </p:nvSpPr>
        <p:spPr>
          <a:xfrm>
            <a:off x="2625885" y="3306610"/>
            <a:ext cx="21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tx2"/>
                </a:solidFill>
              </a:rPr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4FB3E2-32CC-3A5E-EFD0-1C9F15466711}"/>
              </a:ext>
            </a:extLst>
          </p:cNvPr>
          <p:cNvSpPr txBox="1"/>
          <p:nvPr/>
        </p:nvSpPr>
        <p:spPr>
          <a:xfrm>
            <a:off x="102035" y="-51911"/>
            <a:ext cx="21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>
                <a:solidFill>
                  <a:schemeClr val="tx2"/>
                </a:solidFill>
              </a:rPr>
              <a:t>z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4B12F6E-551D-22EC-5F66-7BEDF19F7879}"/>
              </a:ext>
            </a:extLst>
          </p:cNvPr>
          <p:cNvCxnSpPr>
            <a:cxnSpLocks/>
          </p:cNvCxnSpPr>
          <p:nvPr/>
        </p:nvCxnSpPr>
        <p:spPr>
          <a:xfrm flipH="1" flipV="1">
            <a:off x="376890" y="267096"/>
            <a:ext cx="6230" cy="2976169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5829919-0C21-921D-DB02-9B4E07AF42C6}"/>
                  </a:ext>
                </a:extLst>
              </p:cNvPr>
              <p:cNvSpPr txBox="1"/>
              <p:nvPr/>
            </p:nvSpPr>
            <p:spPr>
              <a:xfrm rot="16200000">
                <a:off x="282196" y="1610125"/>
                <a:ext cx="533992" cy="3203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300 ∗ </m:t>
                      </m:r>
                      <m:f>
                        <m:fPr>
                          <m:ctrlPr>
                            <a:rPr lang="en-GB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CH" sz="11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5829919-0C21-921D-DB02-9B4E07AF4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82196" y="1610125"/>
                <a:ext cx="533992" cy="320344"/>
              </a:xfrm>
              <a:prstGeom prst="rect">
                <a:avLst/>
              </a:prstGeom>
              <a:blipFill>
                <a:blip r:embed="rId2"/>
                <a:stretch>
                  <a:fillRect t="-6977" r="-19231" b="-465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88875686-D866-7FDF-833F-5662893AD438}"/>
              </a:ext>
            </a:extLst>
          </p:cNvPr>
          <p:cNvGrpSpPr/>
          <p:nvPr/>
        </p:nvGrpSpPr>
        <p:grpSpPr>
          <a:xfrm>
            <a:off x="224882" y="3167171"/>
            <a:ext cx="71357" cy="130113"/>
            <a:chOff x="1056502" y="1130642"/>
            <a:chExt cx="345989" cy="642553"/>
          </a:xfrm>
          <a:solidFill>
            <a:srgbClr val="C00000"/>
          </a:solidFill>
        </p:grpSpPr>
        <p:sp>
          <p:nvSpPr>
            <p:cNvPr id="66" name="Triangle 65">
              <a:extLst>
                <a:ext uri="{FF2B5EF4-FFF2-40B4-BE49-F238E27FC236}">
                  <a16:creationId xmlns:a16="http://schemas.microsoft.com/office/drawing/2014/main" id="{5CD36527-209E-1233-1270-09024BB606FD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39B5CFC-1824-5DA3-56A9-C7F978A7395C}"/>
                </a:ext>
              </a:extLst>
            </p:cNvPr>
            <p:cNvCxnSpPr>
              <a:cxnSpLocks/>
              <a:stCxn id="66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A424113-EAF3-08EB-8C63-515A1310B724}"/>
              </a:ext>
            </a:extLst>
          </p:cNvPr>
          <p:cNvGrpSpPr/>
          <p:nvPr/>
        </p:nvGrpSpPr>
        <p:grpSpPr>
          <a:xfrm>
            <a:off x="327053" y="3167171"/>
            <a:ext cx="71357" cy="130113"/>
            <a:chOff x="1056502" y="1130642"/>
            <a:chExt cx="345989" cy="642553"/>
          </a:xfrm>
          <a:solidFill>
            <a:srgbClr val="C00000"/>
          </a:solidFill>
        </p:grpSpPr>
        <p:sp>
          <p:nvSpPr>
            <p:cNvPr id="69" name="Triangle 68">
              <a:extLst>
                <a:ext uri="{FF2B5EF4-FFF2-40B4-BE49-F238E27FC236}">
                  <a16:creationId xmlns:a16="http://schemas.microsoft.com/office/drawing/2014/main" id="{F371325E-954F-6388-AB03-B20E334521C0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A2F64EA-01B3-85EA-DF7E-B3C288187503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63474AD-4B45-9743-4622-682B8ACA6DA8}"/>
              </a:ext>
            </a:extLst>
          </p:cNvPr>
          <p:cNvGrpSpPr/>
          <p:nvPr/>
        </p:nvGrpSpPr>
        <p:grpSpPr>
          <a:xfrm>
            <a:off x="437817" y="3163448"/>
            <a:ext cx="71357" cy="130113"/>
            <a:chOff x="1056502" y="1130642"/>
            <a:chExt cx="345989" cy="642553"/>
          </a:xfrm>
          <a:solidFill>
            <a:srgbClr val="C00000"/>
          </a:solidFill>
        </p:grpSpPr>
        <p:sp>
          <p:nvSpPr>
            <p:cNvPr id="72" name="Triangle 71">
              <a:extLst>
                <a:ext uri="{FF2B5EF4-FFF2-40B4-BE49-F238E27FC236}">
                  <a16:creationId xmlns:a16="http://schemas.microsoft.com/office/drawing/2014/main" id="{93A31853-45A6-1C27-3BD9-5FB44B064B26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58FB9F0-F014-FB0A-7724-AC7476F93D68}"/>
                </a:ext>
              </a:extLst>
            </p:cNvPr>
            <p:cNvCxnSpPr>
              <a:cxnSpLocks/>
              <a:stCxn id="72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271D3B3-6B72-3F1D-6AA4-EE963DCE1D9A}"/>
              </a:ext>
            </a:extLst>
          </p:cNvPr>
          <p:cNvGrpSpPr/>
          <p:nvPr/>
        </p:nvGrpSpPr>
        <p:grpSpPr>
          <a:xfrm>
            <a:off x="545688" y="3163448"/>
            <a:ext cx="71357" cy="130113"/>
            <a:chOff x="1056502" y="1130642"/>
            <a:chExt cx="345989" cy="642553"/>
          </a:xfrm>
          <a:solidFill>
            <a:srgbClr val="C00000"/>
          </a:solidFill>
        </p:grpSpPr>
        <p:sp>
          <p:nvSpPr>
            <p:cNvPr id="75" name="Triangle 74">
              <a:extLst>
                <a:ext uri="{FF2B5EF4-FFF2-40B4-BE49-F238E27FC236}">
                  <a16:creationId xmlns:a16="http://schemas.microsoft.com/office/drawing/2014/main" id="{8BC77108-5B40-5C18-CC4B-96C57E0D8B95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5978E31-3DD3-65A9-29E1-46D9C422D1A6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44FC94D-B6FC-55C2-E96D-FD76FA93B6A0}"/>
              </a:ext>
            </a:extLst>
          </p:cNvPr>
          <p:cNvGrpSpPr/>
          <p:nvPr/>
        </p:nvGrpSpPr>
        <p:grpSpPr>
          <a:xfrm>
            <a:off x="789819" y="3169798"/>
            <a:ext cx="71357" cy="130113"/>
            <a:chOff x="1056502" y="1130642"/>
            <a:chExt cx="345989" cy="642553"/>
          </a:xfrm>
          <a:solidFill>
            <a:srgbClr val="BA7049"/>
          </a:solidFill>
        </p:grpSpPr>
        <p:sp>
          <p:nvSpPr>
            <p:cNvPr id="85" name="Triangle 84">
              <a:extLst>
                <a:ext uri="{FF2B5EF4-FFF2-40B4-BE49-F238E27FC236}">
                  <a16:creationId xmlns:a16="http://schemas.microsoft.com/office/drawing/2014/main" id="{54DEB7EB-4D26-8BF7-64DF-EC52FBA6754C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BA704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AB096E2-E68D-B960-1275-22364DB605D5}"/>
                </a:ext>
              </a:extLst>
            </p:cNvPr>
            <p:cNvCxnSpPr>
              <a:cxnSpLocks/>
              <a:stCxn id="85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BA704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6EA0BE0A-0C47-2C40-4AE5-96A7F17865DE}"/>
              </a:ext>
            </a:extLst>
          </p:cNvPr>
          <p:cNvGrpSpPr/>
          <p:nvPr/>
        </p:nvGrpSpPr>
        <p:grpSpPr>
          <a:xfrm>
            <a:off x="891990" y="3169798"/>
            <a:ext cx="71357" cy="130113"/>
            <a:chOff x="1056502" y="1130642"/>
            <a:chExt cx="345989" cy="642553"/>
          </a:xfrm>
          <a:solidFill>
            <a:srgbClr val="BA7049"/>
          </a:solidFill>
        </p:grpSpPr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3B403543-0167-9375-41C3-76EC5C10CCB7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BA704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EF78A1B-17E7-8AC9-9837-C1C5C848C9CC}"/>
                </a:ext>
              </a:extLst>
            </p:cNvPr>
            <p:cNvCxnSpPr>
              <a:cxnSpLocks/>
              <a:stCxn id="89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BA704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B09271D-47CA-3A1E-EC27-01CF4A8A0DB7}"/>
              </a:ext>
            </a:extLst>
          </p:cNvPr>
          <p:cNvGrpSpPr/>
          <p:nvPr/>
        </p:nvGrpSpPr>
        <p:grpSpPr>
          <a:xfrm>
            <a:off x="1006050" y="3169086"/>
            <a:ext cx="71357" cy="130113"/>
            <a:chOff x="1056502" y="1130642"/>
            <a:chExt cx="345989" cy="642553"/>
          </a:xfrm>
          <a:solidFill>
            <a:srgbClr val="BA7049"/>
          </a:solidFill>
        </p:grpSpPr>
        <p:sp>
          <p:nvSpPr>
            <p:cNvPr id="93" name="Triangle 92">
              <a:extLst>
                <a:ext uri="{FF2B5EF4-FFF2-40B4-BE49-F238E27FC236}">
                  <a16:creationId xmlns:a16="http://schemas.microsoft.com/office/drawing/2014/main" id="{05C4C4CB-5540-6947-C03A-A59984FA47C7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BA704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22A19A9-1ECA-4DD4-719E-F8D0BA3EB9A7}"/>
                </a:ext>
              </a:extLst>
            </p:cNvPr>
            <p:cNvCxnSpPr>
              <a:cxnSpLocks/>
              <a:stCxn id="93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BA704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55F42AD-7553-1BC5-AB81-DBBAD1B8E956}"/>
              </a:ext>
            </a:extLst>
          </p:cNvPr>
          <p:cNvGrpSpPr/>
          <p:nvPr/>
        </p:nvGrpSpPr>
        <p:grpSpPr>
          <a:xfrm>
            <a:off x="1114156" y="3169606"/>
            <a:ext cx="71357" cy="130113"/>
            <a:chOff x="1056502" y="1130642"/>
            <a:chExt cx="345989" cy="642553"/>
          </a:xfrm>
          <a:solidFill>
            <a:srgbClr val="BA7049"/>
          </a:solidFill>
        </p:grpSpPr>
        <p:sp>
          <p:nvSpPr>
            <p:cNvPr id="96" name="Triangle 95">
              <a:extLst>
                <a:ext uri="{FF2B5EF4-FFF2-40B4-BE49-F238E27FC236}">
                  <a16:creationId xmlns:a16="http://schemas.microsoft.com/office/drawing/2014/main" id="{19122E93-621F-E6B2-8BC9-AA31C52CDB74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BA704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8E9585F-3EE1-12D6-0D1F-735DF9BF35F3}"/>
                </a:ext>
              </a:extLst>
            </p:cNvPr>
            <p:cNvCxnSpPr>
              <a:cxnSpLocks/>
              <a:stCxn id="96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BA704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2C120AC-8246-04C0-7133-B4B33E248537}"/>
              </a:ext>
            </a:extLst>
          </p:cNvPr>
          <p:cNvGrpSpPr/>
          <p:nvPr/>
        </p:nvGrpSpPr>
        <p:grpSpPr>
          <a:xfrm>
            <a:off x="1347110" y="3164888"/>
            <a:ext cx="71357" cy="130113"/>
            <a:chOff x="1056502" y="1130642"/>
            <a:chExt cx="345989" cy="642553"/>
          </a:xfrm>
          <a:solidFill>
            <a:srgbClr val="D27E53"/>
          </a:solidFill>
        </p:grpSpPr>
        <p:sp>
          <p:nvSpPr>
            <p:cNvPr id="99" name="Triangle 98">
              <a:extLst>
                <a:ext uri="{FF2B5EF4-FFF2-40B4-BE49-F238E27FC236}">
                  <a16:creationId xmlns:a16="http://schemas.microsoft.com/office/drawing/2014/main" id="{AEE92DE6-D0C6-A79D-B40F-7B92F2904008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D27E5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F874EA8-19B4-93C1-F15C-D43082C111CE}"/>
                </a:ext>
              </a:extLst>
            </p:cNvPr>
            <p:cNvCxnSpPr>
              <a:cxnSpLocks/>
              <a:stCxn id="99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D27E5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46F967B-273F-7AA4-BCC2-FDFAAD1DD139}"/>
              </a:ext>
            </a:extLst>
          </p:cNvPr>
          <p:cNvGrpSpPr/>
          <p:nvPr/>
        </p:nvGrpSpPr>
        <p:grpSpPr>
          <a:xfrm>
            <a:off x="1449281" y="3164888"/>
            <a:ext cx="71357" cy="130113"/>
            <a:chOff x="1056502" y="1130642"/>
            <a:chExt cx="345989" cy="642553"/>
          </a:xfrm>
          <a:solidFill>
            <a:srgbClr val="D27E53"/>
          </a:solidFill>
        </p:grpSpPr>
        <p:sp>
          <p:nvSpPr>
            <p:cNvPr id="102" name="Triangle 101">
              <a:extLst>
                <a:ext uri="{FF2B5EF4-FFF2-40B4-BE49-F238E27FC236}">
                  <a16:creationId xmlns:a16="http://schemas.microsoft.com/office/drawing/2014/main" id="{5B95C8B7-1C39-65BF-3015-8B8729A8BB81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D27E5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4BC8497-428B-D652-795D-FF2404CA9B3A}"/>
                </a:ext>
              </a:extLst>
            </p:cNvPr>
            <p:cNvCxnSpPr>
              <a:cxnSpLocks/>
              <a:stCxn id="102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D27E5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3A2BB2A-BBDD-028B-1F0A-69A7185ABE6A}"/>
              </a:ext>
            </a:extLst>
          </p:cNvPr>
          <p:cNvGrpSpPr/>
          <p:nvPr/>
        </p:nvGrpSpPr>
        <p:grpSpPr>
          <a:xfrm>
            <a:off x="1563341" y="3164176"/>
            <a:ext cx="71357" cy="130113"/>
            <a:chOff x="1056502" y="1130642"/>
            <a:chExt cx="345989" cy="642553"/>
          </a:xfrm>
          <a:solidFill>
            <a:srgbClr val="D27E53"/>
          </a:solidFill>
        </p:grpSpPr>
        <p:sp>
          <p:nvSpPr>
            <p:cNvPr id="105" name="Triangle 104">
              <a:extLst>
                <a:ext uri="{FF2B5EF4-FFF2-40B4-BE49-F238E27FC236}">
                  <a16:creationId xmlns:a16="http://schemas.microsoft.com/office/drawing/2014/main" id="{7FA87D9A-6249-FEB4-976E-A0C456C4530E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D27E5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6ED4288-F8B4-2850-8452-6C81323C6C73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D27E5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6FDB7F3-5B4B-5AA8-DBF6-17AA138610A5}"/>
              </a:ext>
            </a:extLst>
          </p:cNvPr>
          <p:cNvGrpSpPr/>
          <p:nvPr/>
        </p:nvGrpSpPr>
        <p:grpSpPr>
          <a:xfrm>
            <a:off x="1671447" y="3164696"/>
            <a:ext cx="71357" cy="130113"/>
            <a:chOff x="1056502" y="1130642"/>
            <a:chExt cx="345989" cy="642553"/>
          </a:xfrm>
          <a:solidFill>
            <a:srgbClr val="D27E53"/>
          </a:solidFill>
        </p:grpSpPr>
        <p:sp>
          <p:nvSpPr>
            <p:cNvPr id="108" name="Triangle 107">
              <a:extLst>
                <a:ext uri="{FF2B5EF4-FFF2-40B4-BE49-F238E27FC236}">
                  <a16:creationId xmlns:a16="http://schemas.microsoft.com/office/drawing/2014/main" id="{C57E174B-04A7-A12D-CC7F-C800BC02733B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D27E5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26C0496-0533-C404-B12B-1314B4C0AB22}"/>
                </a:ext>
              </a:extLst>
            </p:cNvPr>
            <p:cNvCxnSpPr>
              <a:cxnSpLocks/>
              <a:stCxn id="108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D27E5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087CA2E-73DE-87E0-69AE-E4984604E1F6}"/>
              </a:ext>
            </a:extLst>
          </p:cNvPr>
          <p:cNvGrpSpPr/>
          <p:nvPr/>
        </p:nvGrpSpPr>
        <p:grpSpPr>
          <a:xfrm>
            <a:off x="1900200" y="3164176"/>
            <a:ext cx="71357" cy="130113"/>
            <a:chOff x="1056502" y="1130642"/>
            <a:chExt cx="345989" cy="642553"/>
          </a:xfrm>
          <a:solidFill>
            <a:srgbClr val="D2AA81"/>
          </a:solidFill>
        </p:grpSpPr>
        <p:sp>
          <p:nvSpPr>
            <p:cNvPr id="111" name="Triangle 110">
              <a:extLst>
                <a:ext uri="{FF2B5EF4-FFF2-40B4-BE49-F238E27FC236}">
                  <a16:creationId xmlns:a16="http://schemas.microsoft.com/office/drawing/2014/main" id="{A2FA34C8-86B4-6B0C-C73F-AECE7CB152EE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D2AA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4D991D0-7553-71DA-4A1E-13210FE08DC9}"/>
                </a:ext>
              </a:extLst>
            </p:cNvPr>
            <p:cNvCxnSpPr>
              <a:cxnSpLocks/>
              <a:stCxn id="111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D2AA8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B1C1727-CBBD-1DEA-94A7-2EF589B126F4}"/>
              </a:ext>
            </a:extLst>
          </p:cNvPr>
          <p:cNvGrpSpPr/>
          <p:nvPr/>
        </p:nvGrpSpPr>
        <p:grpSpPr>
          <a:xfrm>
            <a:off x="2002371" y="3164176"/>
            <a:ext cx="71357" cy="130113"/>
            <a:chOff x="1056502" y="1130642"/>
            <a:chExt cx="345989" cy="642553"/>
          </a:xfrm>
          <a:solidFill>
            <a:srgbClr val="D2AA81"/>
          </a:solidFill>
        </p:grpSpPr>
        <p:sp>
          <p:nvSpPr>
            <p:cNvPr id="114" name="Triangle 113">
              <a:extLst>
                <a:ext uri="{FF2B5EF4-FFF2-40B4-BE49-F238E27FC236}">
                  <a16:creationId xmlns:a16="http://schemas.microsoft.com/office/drawing/2014/main" id="{6DEB1EB6-A539-3E98-9CC4-84380CB4B9DB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D2AA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EC6F42B-3333-9BFB-0A9D-FF399AC86E73}"/>
                </a:ext>
              </a:extLst>
            </p:cNvPr>
            <p:cNvCxnSpPr>
              <a:cxnSpLocks/>
              <a:stCxn id="114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D2AA8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83693095-BAED-983C-D194-5180917F3A45}"/>
              </a:ext>
            </a:extLst>
          </p:cNvPr>
          <p:cNvGrpSpPr/>
          <p:nvPr/>
        </p:nvGrpSpPr>
        <p:grpSpPr>
          <a:xfrm>
            <a:off x="2116431" y="3163464"/>
            <a:ext cx="71357" cy="130113"/>
            <a:chOff x="1056502" y="1130642"/>
            <a:chExt cx="345989" cy="642553"/>
          </a:xfrm>
          <a:solidFill>
            <a:srgbClr val="D2AA81"/>
          </a:solidFill>
        </p:grpSpPr>
        <p:sp>
          <p:nvSpPr>
            <p:cNvPr id="117" name="Triangle 116">
              <a:extLst>
                <a:ext uri="{FF2B5EF4-FFF2-40B4-BE49-F238E27FC236}">
                  <a16:creationId xmlns:a16="http://schemas.microsoft.com/office/drawing/2014/main" id="{D5768213-6820-0D88-0C17-A57B82D9D57C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D2AA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9D93076-B3C1-1743-01FB-48AA69F79EE5}"/>
                </a:ext>
              </a:extLst>
            </p:cNvPr>
            <p:cNvCxnSpPr>
              <a:cxnSpLocks/>
              <a:stCxn id="117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D2AA8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42B8028-9107-4622-D296-DF5907C3481C}"/>
              </a:ext>
            </a:extLst>
          </p:cNvPr>
          <p:cNvGrpSpPr/>
          <p:nvPr/>
        </p:nvGrpSpPr>
        <p:grpSpPr>
          <a:xfrm>
            <a:off x="2224537" y="3163984"/>
            <a:ext cx="71357" cy="130113"/>
            <a:chOff x="1056502" y="1130642"/>
            <a:chExt cx="345989" cy="642553"/>
          </a:xfrm>
          <a:solidFill>
            <a:srgbClr val="D2AA81"/>
          </a:solidFill>
        </p:grpSpPr>
        <p:sp>
          <p:nvSpPr>
            <p:cNvPr id="120" name="Triangle 119">
              <a:extLst>
                <a:ext uri="{FF2B5EF4-FFF2-40B4-BE49-F238E27FC236}">
                  <a16:creationId xmlns:a16="http://schemas.microsoft.com/office/drawing/2014/main" id="{DCF75EE8-E2FC-EF93-7DF4-83027E5192AE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D2AA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E35B53B-E968-BF42-84C1-A0377D1FF5CE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D2AA8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722A157-B969-ED65-4BB2-2E37BF29C240}"/>
              </a:ext>
            </a:extLst>
          </p:cNvPr>
          <p:cNvGrpSpPr/>
          <p:nvPr/>
        </p:nvGrpSpPr>
        <p:grpSpPr>
          <a:xfrm>
            <a:off x="2466686" y="3171254"/>
            <a:ext cx="71357" cy="130113"/>
            <a:chOff x="1056502" y="1130642"/>
            <a:chExt cx="345989" cy="642553"/>
          </a:xfrm>
          <a:solidFill>
            <a:srgbClr val="DFBD98"/>
          </a:solidFill>
        </p:grpSpPr>
        <p:sp>
          <p:nvSpPr>
            <p:cNvPr id="123" name="Triangle 122">
              <a:extLst>
                <a:ext uri="{FF2B5EF4-FFF2-40B4-BE49-F238E27FC236}">
                  <a16:creationId xmlns:a16="http://schemas.microsoft.com/office/drawing/2014/main" id="{3C1B5AFC-E274-7C11-C7C0-7738EA9D3330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DFBD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1449307-19CF-D471-FB3C-027A4A0D4D85}"/>
                </a:ext>
              </a:extLst>
            </p:cNvPr>
            <p:cNvCxnSpPr>
              <a:cxnSpLocks/>
              <a:stCxn id="123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DFBD98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3F9577A-EE8D-5F00-5A5E-DE60D35CD8A5}"/>
              </a:ext>
            </a:extLst>
          </p:cNvPr>
          <p:cNvGrpSpPr/>
          <p:nvPr/>
        </p:nvGrpSpPr>
        <p:grpSpPr>
          <a:xfrm>
            <a:off x="2568857" y="3171254"/>
            <a:ext cx="71357" cy="130113"/>
            <a:chOff x="1056502" y="1130642"/>
            <a:chExt cx="345989" cy="642553"/>
          </a:xfrm>
          <a:solidFill>
            <a:srgbClr val="DFBD98"/>
          </a:solidFill>
        </p:grpSpPr>
        <p:sp>
          <p:nvSpPr>
            <p:cNvPr id="126" name="Triangle 125">
              <a:extLst>
                <a:ext uri="{FF2B5EF4-FFF2-40B4-BE49-F238E27FC236}">
                  <a16:creationId xmlns:a16="http://schemas.microsoft.com/office/drawing/2014/main" id="{46A65B51-536E-642E-DEC3-FA1BA5196B75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DFBD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47E428F-BF35-9A5E-0668-1A2C302AC9B5}"/>
                </a:ext>
              </a:extLst>
            </p:cNvPr>
            <p:cNvCxnSpPr>
              <a:cxnSpLocks/>
              <a:stCxn id="126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DFBD98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C621EA1-681E-66EF-13D1-898638AC2F0E}"/>
              </a:ext>
            </a:extLst>
          </p:cNvPr>
          <p:cNvGrpSpPr/>
          <p:nvPr/>
        </p:nvGrpSpPr>
        <p:grpSpPr>
          <a:xfrm>
            <a:off x="2682917" y="3170542"/>
            <a:ext cx="71357" cy="130113"/>
            <a:chOff x="1056502" y="1130642"/>
            <a:chExt cx="345989" cy="642553"/>
          </a:xfrm>
          <a:solidFill>
            <a:srgbClr val="DFBD98"/>
          </a:solidFill>
        </p:grpSpPr>
        <p:sp>
          <p:nvSpPr>
            <p:cNvPr id="129" name="Triangle 128">
              <a:extLst>
                <a:ext uri="{FF2B5EF4-FFF2-40B4-BE49-F238E27FC236}">
                  <a16:creationId xmlns:a16="http://schemas.microsoft.com/office/drawing/2014/main" id="{D0D556C7-939A-AE0B-0C39-9C81AD2E3C39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DFBD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2F99211-E79E-5CE5-750C-7E6041ED8852}"/>
                </a:ext>
              </a:extLst>
            </p:cNvPr>
            <p:cNvCxnSpPr>
              <a:cxnSpLocks/>
              <a:stCxn id="129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DFBD98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4F3B8B7-3EA8-68AA-3E82-8ED72861073C}"/>
              </a:ext>
            </a:extLst>
          </p:cNvPr>
          <p:cNvGrpSpPr/>
          <p:nvPr/>
        </p:nvGrpSpPr>
        <p:grpSpPr>
          <a:xfrm>
            <a:off x="2791023" y="3171062"/>
            <a:ext cx="71357" cy="130113"/>
            <a:chOff x="1056502" y="1130642"/>
            <a:chExt cx="345989" cy="642553"/>
          </a:xfrm>
          <a:solidFill>
            <a:srgbClr val="DFBD98"/>
          </a:solidFill>
        </p:grpSpPr>
        <p:sp>
          <p:nvSpPr>
            <p:cNvPr id="132" name="Triangle 131">
              <a:extLst>
                <a:ext uri="{FF2B5EF4-FFF2-40B4-BE49-F238E27FC236}">
                  <a16:creationId xmlns:a16="http://schemas.microsoft.com/office/drawing/2014/main" id="{7D625C5F-0A1A-7148-4417-F135F83485CC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DFBD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7308B8F-39BC-5418-1829-9C851BF6A816}"/>
                </a:ext>
              </a:extLst>
            </p:cNvPr>
            <p:cNvCxnSpPr>
              <a:cxnSpLocks/>
              <a:stCxn id="132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DFBD98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E2937E0-EDFB-2E6F-B49E-3B3DA319F918}"/>
                  </a:ext>
                </a:extLst>
              </p:cNvPr>
              <p:cNvSpPr txBox="1"/>
              <p:nvPr/>
            </p:nvSpPr>
            <p:spPr>
              <a:xfrm>
                <a:off x="123413" y="3175408"/>
                <a:ext cx="283283" cy="128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𝑎𝑛𝑡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CH" sz="800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E2937E0-EDFB-2E6F-B49E-3B3DA319F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13" y="3175408"/>
                <a:ext cx="283283" cy="128625"/>
              </a:xfrm>
              <a:prstGeom prst="rect">
                <a:avLst/>
              </a:prstGeom>
              <a:blipFill>
                <a:blip r:embed="rId3"/>
                <a:stretch>
                  <a:fillRect l="-8333" b="-90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A0D1E198-0219-5922-394E-43E0449FF9FF}"/>
                  </a:ext>
                </a:extLst>
              </p:cNvPr>
              <p:cNvSpPr txBox="1"/>
              <p:nvPr/>
            </p:nvSpPr>
            <p:spPr>
              <a:xfrm>
                <a:off x="690460" y="3176051"/>
                <a:ext cx="283283" cy="128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𝑎𝑛𝑡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0,4</m:t>
                          </m:r>
                        </m:sub>
                      </m:sSub>
                    </m:oMath>
                  </m:oMathPara>
                </a14:m>
                <a:endParaRPr lang="en-CH" sz="800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A0D1E198-0219-5922-394E-43E0449FF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60" y="3176051"/>
                <a:ext cx="283283" cy="128625"/>
              </a:xfrm>
              <a:prstGeom prst="rect">
                <a:avLst/>
              </a:prstGeom>
              <a:blipFill>
                <a:blip r:embed="rId4"/>
                <a:stretch>
                  <a:fillRect l="-8696" r="-4348" b="-90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EC036D0-433F-0C55-966B-F56F2C40A657}"/>
              </a:ext>
            </a:extLst>
          </p:cNvPr>
          <p:cNvGrpSpPr/>
          <p:nvPr/>
        </p:nvGrpSpPr>
        <p:grpSpPr>
          <a:xfrm>
            <a:off x="216893" y="2998736"/>
            <a:ext cx="71357" cy="130113"/>
            <a:chOff x="1056502" y="1130642"/>
            <a:chExt cx="345989" cy="642553"/>
          </a:xfrm>
          <a:solidFill>
            <a:srgbClr val="BA7049"/>
          </a:solidFill>
        </p:grpSpPr>
        <p:sp>
          <p:nvSpPr>
            <p:cNvPr id="140" name="Triangle 139">
              <a:extLst>
                <a:ext uri="{FF2B5EF4-FFF2-40B4-BE49-F238E27FC236}">
                  <a16:creationId xmlns:a16="http://schemas.microsoft.com/office/drawing/2014/main" id="{59E12AAE-B69E-6E10-BF8B-E59C7A384AC5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BA704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F3BADCB-EC8A-5C3E-BA08-74F25C5763A3}"/>
                </a:ext>
              </a:extLst>
            </p:cNvPr>
            <p:cNvCxnSpPr>
              <a:cxnSpLocks/>
              <a:stCxn id="140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BA704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2426672-6B3F-A189-945B-BD6145731A97}"/>
              </a:ext>
            </a:extLst>
          </p:cNvPr>
          <p:cNvGrpSpPr/>
          <p:nvPr/>
        </p:nvGrpSpPr>
        <p:grpSpPr>
          <a:xfrm>
            <a:off x="319064" y="2998736"/>
            <a:ext cx="71357" cy="130113"/>
            <a:chOff x="1056502" y="1130642"/>
            <a:chExt cx="345989" cy="642553"/>
          </a:xfrm>
          <a:solidFill>
            <a:srgbClr val="BA7049"/>
          </a:solidFill>
        </p:grpSpPr>
        <p:sp>
          <p:nvSpPr>
            <p:cNvPr id="143" name="Triangle 142">
              <a:extLst>
                <a:ext uri="{FF2B5EF4-FFF2-40B4-BE49-F238E27FC236}">
                  <a16:creationId xmlns:a16="http://schemas.microsoft.com/office/drawing/2014/main" id="{88BDE8FE-E876-C355-ABA6-FABCE1A3AA28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BA704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0EA63EB-5393-43EA-898B-84834F14FAA2}"/>
                </a:ext>
              </a:extLst>
            </p:cNvPr>
            <p:cNvCxnSpPr>
              <a:cxnSpLocks/>
              <a:stCxn id="143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BA704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04A3B0F-6C0E-1F11-245B-980517B2581E}"/>
              </a:ext>
            </a:extLst>
          </p:cNvPr>
          <p:cNvGrpSpPr/>
          <p:nvPr/>
        </p:nvGrpSpPr>
        <p:grpSpPr>
          <a:xfrm>
            <a:off x="433124" y="2998024"/>
            <a:ext cx="71357" cy="130113"/>
            <a:chOff x="1056502" y="1130642"/>
            <a:chExt cx="345989" cy="642553"/>
          </a:xfrm>
          <a:solidFill>
            <a:srgbClr val="BA7049"/>
          </a:solidFill>
        </p:grpSpPr>
        <p:sp>
          <p:nvSpPr>
            <p:cNvPr id="146" name="Triangle 145">
              <a:extLst>
                <a:ext uri="{FF2B5EF4-FFF2-40B4-BE49-F238E27FC236}">
                  <a16:creationId xmlns:a16="http://schemas.microsoft.com/office/drawing/2014/main" id="{E13E9B4C-58B2-5102-A865-2FAF75CBAD4F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BA704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29CC6CC-0B35-7F3F-8B3A-8ADED5BDA006}"/>
                </a:ext>
              </a:extLst>
            </p:cNvPr>
            <p:cNvCxnSpPr>
              <a:cxnSpLocks/>
              <a:stCxn id="146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BA704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5764ADB7-68A1-56CD-375A-3C1333F6F50E}"/>
              </a:ext>
            </a:extLst>
          </p:cNvPr>
          <p:cNvGrpSpPr/>
          <p:nvPr/>
        </p:nvGrpSpPr>
        <p:grpSpPr>
          <a:xfrm>
            <a:off x="541230" y="2998544"/>
            <a:ext cx="71357" cy="130113"/>
            <a:chOff x="1056502" y="1130642"/>
            <a:chExt cx="345989" cy="642553"/>
          </a:xfrm>
          <a:solidFill>
            <a:srgbClr val="BA7049"/>
          </a:solidFill>
        </p:grpSpPr>
        <p:sp>
          <p:nvSpPr>
            <p:cNvPr id="149" name="Triangle 148">
              <a:extLst>
                <a:ext uri="{FF2B5EF4-FFF2-40B4-BE49-F238E27FC236}">
                  <a16:creationId xmlns:a16="http://schemas.microsoft.com/office/drawing/2014/main" id="{2BE018EA-B1F7-C0B6-E729-EADE623F679C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BA704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604F5CE-E4FA-020F-F218-A5E09C0CF479}"/>
                </a:ext>
              </a:extLst>
            </p:cNvPr>
            <p:cNvCxnSpPr>
              <a:cxnSpLocks/>
              <a:stCxn id="149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BA7049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98EDEE9-60CC-C196-81DE-E44C10C1FB8A}"/>
              </a:ext>
            </a:extLst>
          </p:cNvPr>
          <p:cNvCxnSpPr>
            <a:cxnSpLocks/>
          </p:cNvCxnSpPr>
          <p:nvPr/>
        </p:nvCxnSpPr>
        <p:spPr>
          <a:xfrm>
            <a:off x="258953" y="461069"/>
            <a:ext cx="519521" cy="0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0074815-FBE1-8266-9188-D0F4F69C903D}"/>
              </a:ext>
            </a:extLst>
          </p:cNvPr>
          <p:cNvGrpSpPr/>
          <p:nvPr/>
        </p:nvGrpSpPr>
        <p:grpSpPr>
          <a:xfrm>
            <a:off x="215662" y="2809660"/>
            <a:ext cx="71357" cy="130113"/>
            <a:chOff x="1056502" y="1130642"/>
            <a:chExt cx="345989" cy="642553"/>
          </a:xfrm>
          <a:solidFill>
            <a:srgbClr val="D27E53"/>
          </a:solidFill>
        </p:grpSpPr>
        <p:sp>
          <p:nvSpPr>
            <p:cNvPr id="152" name="Triangle 151">
              <a:extLst>
                <a:ext uri="{FF2B5EF4-FFF2-40B4-BE49-F238E27FC236}">
                  <a16:creationId xmlns:a16="http://schemas.microsoft.com/office/drawing/2014/main" id="{DB77E11F-6AD9-52B2-6307-519249FF4F12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D27E5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E94D89D-4EC4-7D2A-688A-A38013CA8ABF}"/>
                </a:ext>
              </a:extLst>
            </p:cNvPr>
            <p:cNvCxnSpPr>
              <a:cxnSpLocks/>
              <a:stCxn id="152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D27E5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EF6A481-19CC-A412-5D03-126ED909A9AA}"/>
              </a:ext>
            </a:extLst>
          </p:cNvPr>
          <p:cNvGrpSpPr/>
          <p:nvPr/>
        </p:nvGrpSpPr>
        <p:grpSpPr>
          <a:xfrm>
            <a:off x="317833" y="2809660"/>
            <a:ext cx="71357" cy="130113"/>
            <a:chOff x="1056502" y="1130642"/>
            <a:chExt cx="345989" cy="642553"/>
          </a:xfrm>
          <a:solidFill>
            <a:srgbClr val="D27E53"/>
          </a:solidFill>
        </p:grpSpPr>
        <p:sp>
          <p:nvSpPr>
            <p:cNvPr id="155" name="Triangle 154">
              <a:extLst>
                <a:ext uri="{FF2B5EF4-FFF2-40B4-BE49-F238E27FC236}">
                  <a16:creationId xmlns:a16="http://schemas.microsoft.com/office/drawing/2014/main" id="{6711EF47-8C21-096F-C4CF-98AAE1FCB491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D27E5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C2F101C-7661-1BB3-2503-853C3BEC3417}"/>
                </a:ext>
              </a:extLst>
            </p:cNvPr>
            <p:cNvCxnSpPr>
              <a:cxnSpLocks/>
              <a:stCxn id="155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D27E5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0EB91D5-24FF-679E-2BA1-22468524B081}"/>
              </a:ext>
            </a:extLst>
          </p:cNvPr>
          <p:cNvGrpSpPr/>
          <p:nvPr/>
        </p:nvGrpSpPr>
        <p:grpSpPr>
          <a:xfrm>
            <a:off x="431893" y="2808948"/>
            <a:ext cx="71357" cy="130113"/>
            <a:chOff x="1056502" y="1130642"/>
            <a:chExt cx="345989" cy="642553"/>
          </a:xfrm>
          <a:solidFill>
            <a:srgbClr val="D27E53"/>
          </a:solidFill>
        </p:grpSpPr>
        <p:sp>
          <p:nvSpPr>
            <p:cNvPr id="158" name="Triangle 157">
              <a:extLst>
                <a:ext uri="{FF2B5EF4-FFF2-40B4-BE49-F238E27FC236}">
                  <a16:creationId xmlns:a16="http://schemas.microsoft.com/office/drawing/2014/main" id="{708992CB-ECAE-8BCD-07B3-91F5A4E564DC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D27E5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90523A4-F76B-F933-2F3C-BE4FED019D0F}"/>
                </a:ext>
              </a:extLst>
            </p:cNvPr>
            <p:cNvCxnSpPr>
              <a:cxnSpLocks/>
              <a:stCxn id="158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D27E5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F680FCF-E83A-A85E-BCDC-77E1D654B5E4}"/>
              </a:ext>
            </a:extLst>
          </p:cNvPr>
          <p:cNvGrpSpPr/>
          <p:nvPr/>
        </p:nvGrpSpPr>
        <p:grpSpPr>
          <a:xfrm>
            <a:off x="539999" y="2809468"/>
            <a:ext cx="71357" cy="130113"/>
            <a:chOff x="1056502" y="1130642"/>
            <a:chExt cx="345989" cy="642553"/>
          </a:xfrm>
          <a:solidFill>
            <a:srgbClr val="D27E53"/>
          </a:solidFill>
        </p:grpSpPr>
        <p:sp>
          <p:nvSpPr>
            <p:cNvPr id="161" name="Triangle 160">
              <a:extLst>
                <a:ext uri="{FF2B5EF4-FFF2-40B4-BE49-F238E27FC236}">
                  <a16:creationId xmlns:a16="http://schemas.microsoft.com/office/drawing/2014/main" id="{7E9B9F01-507F-5914-B937-6D7AA809F1D7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D27E5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932DE2A-ADEC-DA2A-48F3-3C0B11D97702}"/>
                </a:ext>
              </a:extLst>
            </p:cNvPr>
            <p:cNvCxnSpPr>
              <a:cxnSpLocks/>
              <a:stCxn id="161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D27E53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59711DD-50E9-13B3-182F-9867D593EC16}"/>
                  </a:ext>
                </a:extLst>
              </p:cNvPr>
              <p:cNvSpPr txBox="1"/>
              <p:nvPr/>
            </p:nvSpPr>
            <p:spPr>
              <a:xfrm>
                <a:off x="432632" y="514754"/>
                <a:ext cx="170688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CH" sz="1600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59711DD-50E9-13B3-182F-9867D593E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32" y="514754"/>
                <a:ext cx="170688" cy="246221"/>
              </a:xfrm>
              <a:prstGeom prst="rect">
                <a:avLst/>
              </a:prstGeom>
              <a:blipFill>
                <a:blip r:embed="rId5"/>
                <a:stretch>
                  <a:fillRect l="-28571" r="-21429" b="-476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AB46591-F093-94C1-5FCE-7BD8AD46C175}"/>
              </a:ext>
            </a:extLst>
          </p:cNvPr>
          <p:cNvGrpSpPr/>
          <p:nvPr/>
        </p:nvGrpSpPr>
        <p:grpSpPr>
          <a:xfrm>
            <a:off x="219085" y="2630503"/>
            <a:ext cx="71357" cy="130113"/>
            <a:chOff x="1056502" y="1130642"/>
            <a:chExt cx="345989" cy="642553"/>
          </a:xfrm>
          <a:solidFill>
            <a:srgbClr val="D2AA81"/>
          </a:solidFill>
        </p:grpSpPr>
        <p:sp>
          <p:nvSpPr>
            <p:cNvPr id="164" name="Triangle 163">
              <a:extLst>
                <a:ext uri="{FF2B5EF4-FFF2-40B4-BE49-F238E27FC236}">
                  <a16:creationId xmlns:a16="http://schemas.microsoft.com/office/drawing/2014/main" id="{0F4F3655-B2B9-0C41-1C67-F6011D9C58F6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D2AA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555DDFD-4FF9-0689-553C-07D14398F448}"/>
                </a:ext>
              </a:extLst>
            </p:cNvPr>
            <p:cNvCxnSpPr>
              <a:cxnSpLocks/>
              <a:stCxn id="164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D2AA8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1B91802-05B6-7014-E549-4D48DA8D428F}"/>
              </a:ext>
            </a:extLst>
          </p:cNvPr>
          <p:cNvGrpSpPr/>
          <p:nvPr/>
        </p:nvGrpSpPr>
        <p:grpSpPr>
          <a:xfrm>
            <a:off x="321256" y="2630503"/>
            <a:ext cx="71357" cy="130113"/>
            <a:chOff x="1056502" y="1130642"/>
            <a:chExt cx="345989" cy="642553"/>
          </a:xfrm>
          <a:solidFill>
            <a:srgbClr val="D2AA81"/>
          </a:solidFill>
        </p:grpSpPr>
        <p:sp>
          <p:nvSpPr>
            <p:cNvPr id="167" name="Triangle 166">
              <a:extLst>
                <a:ext uri="{FF2B5EF4-FFF2-40B4-BE49-F238E27FC236}">
                  <a16:creationId xmlns:a16="http://schemas.microsoft.com/office/drawing/2014/main" id="{D60641D6-A8F0-6135-5A1F-C077AF9DD8B9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D2AA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E6AE734-9B96-8C0A-A302-E5638699F5F3}"/>
                </a:ext>
              </a:extLst>
            </p:cNvPr>
            <p:cNvCxnSpPr>
              <a:cxnSpLocks/>
              <a:stCxn id="167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D2AA8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35C1EF8-BAEB-25F6-E29D-122552346095}"/>
              </a:ext>
            </a:extLst>
          </p:cNvPr>
          <p:cNvGrpSpPr/>
          <p:nvPr/>
        </p:nvGrpSpPr>
        <p:grpSpPr>
          <a:xfrm>
            <a:off x="435316" y="2629791"/>
            <a:ext cx="71357" cy="130113"/>
            <a:chOff x="1056502" y="1130642"/>
            <a:chExt cx="345989" cy="642553"/>
          </a:xfrm>
          <a:solidFill>
            <a:srgbClr val="D2AA81"/>
          </a:solidFill>
        </p:grpSpPr>
        <p:sp>
          <p:nvSpPr>
            <p:cNvPr id="170" name="Triangle 169">
              <a:extLst>
                <a:ext uri="{FF2B5EF4-FFF2-40B4-BE49-F238E27FC236}">
                  <a16:creationId xmlns:a16="http://schemas.microsoft.com/office/drawing/2014/main" id="{82093953-F255-7BE3-80E2-FED8BBB3BA18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D2AA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F6A58C9-BFF6-C2DB-F550-6728B1151434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D2AA8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5FD99196-7A8D-D393-556C-AEFAB346416A}"/>
              </a:ext>
            </a:extLst>
          </p:cNvPr>
          <p:cNvGrpSpPr/>
          <p:nvPr/>
        </p:nvGrpSpPr>
        <p:grpSpPr>
          <a:xfrm>
            <a:off x="543422" y="2630311"/>
            <a:ext cx="71357" cy="130113"/>
            <a:chOff x="1056502" y="1130642"/>
            <a:chExt cx="345989" cy="642553"/>
          </a:xfrm>
          <a:solidFill>
            <a:srgbClr val="D2AA81"/>
          </a:solidFill>
        </p:grpSpPr>
        <p:sp>
          <p:nvSpPr>
            <p:cNvPr id="173" name="Triangle 172">
              <a:extLst>
                <a:ext uri="{FF2B5EF4-FFF2-40B4-BE49-F238E27FC236}">
                  <a16:creationId xmlns:a16="http://schemas.microsoft.com/office/drawing/2014/main" id="{FBF711DE-9721-AAF8-534A-5DAABFE637DA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D2AA8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EE39F0F-F74A-5059-AAA0-C5D24BE10059}"/>
                </a:ext>
              </a:extLst>
            </p:cNvPr>
            <p:cNvCxnSpPr>
              <a:cxnSpLocks/>
              <a:stCxn id="173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D2AA8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AE0BEE1-60F1-8AD8-AA45-381FC834C041}"/>
              </a:ext>
            </a:extLst>
          </p:cNvPr>
          <p:cNvGrpSpPr/>
          <p:nvPr/>
        </p:nvGrpSpPr>
        <p:grpSpPr>
          <a:xfrm>
            <a:off x="221084" y="2459274"/>
            <a:ext cx="71357" cy="130113"/>
            <a:chOff x="1056502" y="1130642"/>
            <a:chExt cx="345989" cy="642553"/>
          </a:xfrm>
          <a:solidFill>
            <a:srgbClr val="DFBD98"/>
          </a:solidFill>
        </p:grpSpPr>
        <p:sp>
          <p:nvSpPr>
            <p:cNvPr id="176" name="Triangle 175">
              <a:extLst>
                <a:ext uri="{FF2B5EF4-FFF2-40B4-BE49-F238E27FC236}">
                  <a16:creationId xmlns:a16="http://schemas.microsoft.com/office/drawing/2014/main" id="{DF73AC23-0C47-9B57-AB61-FA32E4BD06CE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DFBD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C4F0C06-52A0-E19A-502C-D3149CFD3CA6}"/>
                </a:ext>
              </a:extLst>
            </p:cNvPr>
            <p:cNvCxnSpPr>
              <a:cxnSpLocks/>
              <a:stCxn id="176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DFBD98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496D242-DF99-942F-5B64-4939006E6EAC}"/>
              </a:ext>
            </a:extLst>
          </p:cNvPr>
          <p:cNvGrpSpPr/>
          <p:nvPr/>
        </p:nvGrpSpPr>
        <p:grpSpPr>
          <a:xfrm>
            <a:off x="323255" y="2459274"/>
            <a:ext cx="71357" cy="130113"/>
            <a:chOff x="1056502" y="1130642"/>
            <a:chExt cx="345989" cy="642553"/>
          </a:xfrm>
          <a:solidFill>
            <a:srgbClr val="DFBD98"/>
          </a:solidFill>
        </p:grpSpPr>
        <p:sp>
          <p:nvSpPr>
            <p:cNvPr id="179" name="Triangle 178">
              <a:extLst>
                <a:ext uri="{FF2B5EF4-FFF2-40B4-BE49-F238E27FC236}">
                  <a16:creationId xmlns:a16="http://schemas.microsoft.com/office/drawing/2014/main" id="{1E287450-DFFB-0098-9E2C-712A459F7DE6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DFBD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7540A5B-ADCF-B56F-20D9-65EB9C71634B}"/>
                </a:ext>
              </a:extLst>
            </p:cNvPr>
            <p:cNvCxnSpPr>
              <a:cxnSpLocks/>
              <a:stCxn id="179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DFBD98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FD5ACE8A-B63E-3D34-8A39-45B716A10563}"/>
              </a:ext>
            </a:extLst>
          </p:cNvPr>
          <p:cNvGrpSpPr/>
          <p:nvPr/>
        </p:nvGrpSpPr>
        <p:grpSpPr>
          <a:xfrm>
            <a:off x="437315" y="2458562"/>
            <a:ext cx="71357" cy="130113"/>
            <a:chOff x="1056502" y="1130642"/>
            <a:chExt cx="345989" cy="642553"/>
          </a:xfrm>
          <a:solidFill>
            <a:srgbClr val="DFBD98"/>
          </a:solidFill>
        </p:grpSpPr>
        <p:sp>
          <p:nvSpPr>
            <p:cNvPr id="182" name="Triangle 181">
              <a:extLst>
                <a:ext uri="{FF2B5EF4-FFF2-40B4-BE49-F238E27FC236}">
                  <a16:creationId xmlns:a16="http://schemas.microsoft.com/office/drawing/2014/main" id="{01057241-0DD6-510F-C2FE-9602E99BF4E3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DFBD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C43051-ECE4-E85F-6FD3-D198BAE4FABC}"/>
                </a:ext>
              </a:extLst>
            </p:cNvPr>
            <p:cNvCxnSpPr>
              <a:cxnSpLocks/>
              <a:stCxn id="182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DFBD98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DE044BE4-DAD5-AB53-CC8D-CCCFD29FFE90}"/>
              </a:ext>
            </a:extLst>
          </p:cNvPr>
          <p:cNvGrpSpPr/>
          <p:nvPr/>
        </p:nvGrpSpPr>
        <p:grpSpPr>
          <a:xfrm>
            <a:off x="545421" y="2459082"/>
            <a:ext cx="71357" cy="130113"/>
            <a:chOff x="1056502" y="1130642"/>
            <a:chExt cx="345989" cy="642553"/>
          </a:xfrm>
          <a:solidFill>
            <a:srgbClr val="DFBD98"/>
          </a:solidFill>
        </p:grpSpPr>
        <p:sp>
          <p:nvSpPr>
            <p:cNvPr id="185" name="Triangle 184">
              <a:extLst>
                <a:ext uri="{FF2B5EF4-FFF2-40B4-BE49-F238E27FC236}">
                  <a16:creationId xmlns:a16="http://schemas.microsoft.com/office/drawing/2014/main" id="{6E6ADF34-6D25-F6D8-2FF9-5F27C8C907A3}"/>
                </a:ext>
              </a:extLst>
            </p:cNvPr>
            <p:cNvSpPr/>
            <p:nvPr/>
          </p:nvSpPr>
          <p:spPr>
            <a:xfrm rot="10800000">
              <a:off x="1056502" y="1130642"/>
              <a:ext cx="345989" cy="265671"/>
            </a:xfrm>
            <a:prstGeom prst="triangle">
              <a:avLst/>
            </a:prstGeom>
            <a:grpFill/>
            <a:ln>
              <a:solidFill>
                <a:srgbClr val="DFBD9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C972F258-4547-CCC5-2FC3-B3C127DD1320}"/>
                </a:ext>
              </a:extLst>
            </p:cNvPr>
            <p:cNvCxnSpPr>
              <a:cxnSpLocks/>
              <a:stCxn id="185" idx="0"/>
            </p:cNvCxnSpPr>
            <p:nvPr/>
          </p:nvCxnSpPr>
          <p:spPr>
            <a:xfrm>
              <a:off x="1229496" y="1396313"/>
              <a:ext cx="0" cy="376882"/>
            </a:xfrm>
            <a:prstGeom prst="line">
              <a:avLst/>
            </a:prstGeom>
            <a:grpFill/>
            <a:ln>
              <a:solidFill>
                <a:srgbClr val="DFBD98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203D0042-3DA5-E415-E35C-44BBF02A0F79}"/>
              </a:ext>
            </a:extLst>
          </p:cNvPr>
          <p:cNvSpPr txBox="1"/>
          <p:nvPr/>
        </p:nvSpPr>
        <p:spPr>
          <a:xfrm rot="16200000">
            <a:off x="64804" y="2013184"/>
            <a:ext cx="61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…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87B3BAB-CAAF-6783-5962-BB581553E9C4}"/>
              </a:ext>
            </a:extLst>
          </p:cNvPr>
          <p:cNvSpPr txBox="1"/>
          <p:nvPr/>
        </p:nvSpPr>
        <p:spPr>
          <a:xfrm rot="16200000">
            <a:off x="624603" y="2708021"/>
            <a:ext cx="61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…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BE62E101-F626-E940-A30C-698ED6E44303}"/>
              </a:ext>
            </a:extLst>
          </p:cNvPr>
          <p:cNvSpPr txBox="1"/>
          <p:nvPr/>
        </p:nvSpPr>
        <p:spPr>
          <a:xfrm rot="16200000">
            <a:off x="1182924" y="2699389"/>
            <a:ext cx="61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…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7C76475-1FF0-13B4-672A-FD668609EF6A}"/>
              </a:ext>
            </a:extLst>
          </p:cNvPr>
          <p:cNvSpPr txBox="1"/>
          <p:nvPr/>
        </p:nvSpPr>
        <p:spPr>
          <a:xfrm rot="16200000">
            <a:off x="1747696" y="2696924"/>
            <a:ext cx="61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…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2F5242F1-8C0A-1B67-84F2-17E74C1812DB}"/>
              </a:ext>
            </a:extLst>
          </p:cNvPr>
          <p:cNvSpPr txBox="1"/>
          <p:nvPr/>
        </p:nvSpPr>
        <p:spPr>
          <a:xfrm rot="16200000">
            <a:off x="2309754" y="2711228"/>
            <a:ext cx="61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0070CE9-5424-24FC-FE5C-EC92675774F7}"/>
                  </a:ext>
                </a:extLst>
              </p:cNvPr>
              <p:cNvSpPr txBox="1"/>
              <p:nvPr/>
            </p:nvSpPr>
            <p:spPr>
              <a:xfrm>
                <a:off x="1274801" y="3185536"/>
                <a:ext cx="283283" cy="128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𝑎𝑛𝑡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0,8</m:t>
                          </m:r>
                        </m:sub>
                      </m:sSub>
                    </m:oMath>
                  </m:oMathPara>
                </a14:m>
                <a:endParaRPr lang="en-CH" sz="800" dirty="0"/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A0070CE9-5424-24FC-FE5C-EC9267577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801" y="3185536"/>
                <a:ext cx="283283" cy="128625"/>
              </a:xfrm>
              <a:prstGeom prst="rect">
                <a:avLst/>
              </a:prstGeom>
              <a:blipFill>
                <a:blip r:embed="rId6"/>
                <a:stretch>
                  <a:fillRect l="-8696" r="-4348" b="-90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184343B-5732-EE20-46AA-52DDBA24647B}"/>
                  </a:ext>
                </a:extLst>
              </p:cNvPr>
              <p:cNvSpPr txBox="1"/>
              <p:nvPr/>
            </p:nvSpPr>
            <p:spPr>
              <a:xfrm>
                <a:off x="117341" y="3003634"/>
                <a:ext cx="280911" cy="128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𝑎𝑛𝑡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CH" sz="800" dirty="0"/>
              </a:p>
            </p:txBody>
          </p:sp>
        </mc:Choice>
        <mc:Fallback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9184343B-5732-EE20-46AA-52DDBA246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41" y="3003634"/>
                <a:ext cx="280911" cy="128625"/>
              </a:xfrm>
              <a:prstGeom prst="rect">
                <a:avLst/>
              </a:prstGeom>
              <a:blipFill>
                <a:blip r:embed="rId7"/>
                <a:stretch>
                  <a:fillRect l="-8696" b="-90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20DA34D0-0776-4114-D4F9-8DECDC15120D}"/>
                  </a:ext>
                </a:extLst>
              </p:cNvPr>
              <p:cNvSpPr txBox="1"/>
              <p:nvPr/>
            </p:nvSpPr>
            <p:spPr>
              <a:xfrm>
                <a:off x="117758" y="2485086"/>
                <a:ext cx="283283" cy="1286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𝑎𝑛𝑡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4,0</m:t>
                          </m:r>
                        </m:sub>
                      </m:sSub>
                    </m:oMath>
                  </m:oMathPara>
                </a14:m>
                <a:endParaRPr lang="en-CH" sz="800" dirty="0"/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20DA34D0-0776-4114-D4F9-8DECDC151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58" y="2485086"/>
                <a:ext cx="283283" cy="128625"/>
              </a:xfrm>
              <a:prstGeom prst="rect">
                <a:avLst/>
              </a:prstGeom>
              <a:blipFill>
                <a:blip r:embed="rId8"/>
                <a:stretch>
                  <a:fillRect l="-8696" r="-4348" b="-90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0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D551B8-C460-B1F6-8741-A44D0D84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29" y="210960"/>
            <a:ext cx="3304299" cy="2998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ADC60C-538D-F7E5-6C5E-9041D5C826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6667" y1="64883" x2="66667" y2="64883"/>
                        <a14:foregroundMark x1="23769" y1="42689" x2="23769" y2="42689"/>
                        <a14:foregroundMark x1="21519" y1="43342" x2="21519" y2="43342"/>
                        <a14:foregroundMark x1="25598" y1="31593" x2="25598" y2="31593"/>
                        <a14:foregroundMark x1="25879" y1="53786" x2="25879" y2="537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83443" y="379613"/>
            <a:ext cx="2388970" cy="25737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2A4D1F-3749-570F-DB30-B7C2EBA4E0FC}"/>
              </a:ext>
            </a:extLst>
          </p:cNvPr>
          <p:cNvSpPr txBox="1"/>
          <p:nvPr/>
        </p:nvSpPr>
        <p:spPr>
          <a:xfrm>
            <a:off x="2980465" y="3213636"/>
            <a:ext cx="215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Coorindate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1F629-6AC3-E7D0-E72A-6F8A90AEE429}"/>
              </a:ext>
            </a:extLst>
          </p:cNvPr>
          <p:cNvSpPr txBox="1"/>
          <p:nvPr/>
        </p:nvSpPr>
        <p:spPr>
          <a:xfrm>
            <a:off x="5602815" y="3215033"/>
            <a:ext cx="215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Object Being Imaged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8C9FA2-23FD-8F39-C48E-4FA9ECB2EE0E}"/>
              </a:ext>
            </a:extLst>
          </p:cNvPr>
          <p:cNvSpPr txBox="1"/>
          <p:nvPr/>
        </p:nvSpPr>
        <p:spPr>
          <a:xfrm>
            <a:off x="238743" y="3211858"/>
            <a:ext cx="2150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Antenna Placement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AA13BD-E4DC-1F9A-C6BF-1C900BDAD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02" y="151615"/>
            <a:ext cx="2528269" cy="314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5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1612</TotalTime>
  <Words>35</Words>
  <Application>Microsoft Macintosh PowerPoint</Application>
  <PresentationFormat>Custom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Hailan Zhang Shanbhag</dc:creator>
  <cp:lastModifiedBy>Hailan Zhang Shanbhag</cp:lastModifiedBy>
  <cp:revision>5</cp:revision>
  <dcterms:created xsi:type="dcterms:W3CDTF">2024-06-10T08:59:45Z</dcterms:created>
  <dcterms:modified xsi:type="dcterms:W3CDTF">2024-09-04T07:55:35Z</dcterms:modified>
</cp:coreProperties>
</file>