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0"/>
    <p:restoredTop sz="94707"/>
  </p:normalViewPr>
  <p:slideViewPr>
    <p:cSldViewPr snapToGrid="0">
      <p:cViewPr>
        <p:scale>
          <a:sx n="110" d="100"/>
          <a:sy n="110" d="100"/>
        </p:scale>
        <p:origin x="1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92AC-7188-494E-84B7-1CF8FF0C4D45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0DFF-CCD5-4A4B-9E12-EC06122C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92AC-7188-494E-84B7-1CF8FF0C4D45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0DFF-CCD5-4A4B-9E12-EC06122C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0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3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3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92AC-7188-494E-84B7-1CF8FF0C4D45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0DFF-CCD5-4A4B-9E12-EC06122C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92AC-7188-494E-84B7-1CF8FF0C4D45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0DFF-CCD5-4A4B-9E12-EC06122C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92AC-7188-494E-84B7-1CF8FF0C4D45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0DFF-CCD5-4A4B-9E12-EC06122C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6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92AC-7188-494E-84B7-1CF8FF0C4D45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0DFF-CCD5-4A4B-9E12-EC06122C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6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5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92AC-7188-494E-84B7-1CF8FF0C4D45}" type="datetimeFigureOut">
              <a:rPr lang="en-US" smtClean="0"/>
              <a:t>2/15/24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0DFF-CCD5-4A4B-9E12-EC06122C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1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92AC-7188-494E-84B7-1CF8FF0C4D45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0DFF-CCD5-4A4B-9E12-EC06122C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4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92AC-7188-494E-84B7-1CF8FF0C4D45}" type="datetimeFigureOut">
              <a:rPr lang="en-US" smtClean="0"/>
              <a:t>2/15/24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0DFF-CCD5-4A4B-9E12-EC06122C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7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8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92AC-7188-494E-84B7-1CF8FF0C4D45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0DFF-CCD5-4A4B-9E12-EC06122C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8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92AC-7188-494E-84B7-1CF8FF0C4D45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0DFF-CCD5-4A4B-9E12-EC06122C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5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792AC-7188-494E-84B7-1CF8FF0C4D45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90DFF-CCD5-4A4B-9E12-EC06122C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6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41E700AB-46F9-9E33-C12F-1124D4A23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75" y="167640"/>
            <a:ext cx="9385818" cy="7478130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64AFF8D8-0B59-0B1A-6598-39197EAB31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65" t="3100" r="7662" b="89897"/>
          <a:stretch/>
        </p:blipFill>
        <p:spPr>
          <a:xfrm>
            <a:off x="4625401" y="1177734"/>
            <a:ext cx="2179673" cy="404037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01403284-6797-7A1E-BD39-58FF7BF151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35" t="9768" r="7834" b="83497"/>
          <a:stretch/>
        </p:blipFill>
        <p:spPr>
          <a:xfrm>
            <a:off x="808311" y="1001796"/>
            <a:ext cx="2200940" cy="388590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DE0458D4-060C-3BE8-174E-4616FF67B1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7" t="16218" r="8192" b="77047"/>
          <a:stretch/>
        </p:blipFill>
        <p:spPr>
          <a:xfrm>
            <a:off x="3863399" y="1717721"/>
            <a:ext cx="2200940" cy="388590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59BBCDCF-AE7E-4F4B-7C94-873587299D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9" t="23036" r="8370" b="70229"/>
          <a:stretch/>
        </p:blipFill>
        <p:spPr>
          <a:xfrm>
            <a:off x="4643120" y="2337955"/>
            <a:ext cx="2200940" cy="388590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BFA042B8-72DC-C1D9-AB67-712E82F53C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93" t="29872" r="7476" b="63393"/>
          <a:stretch/>
        </p:blipFill>
        <p:spPr>
          <a:xfrm>
            <a:off x="5146396" y="3224001"/>
            <a:ext cx="2200940" cy="388590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C3720351-D891-62BD-93B2-8546FCB17E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7" t="35769" r="8012" b="57496"/>
          <a:stretch/>
        </p:blipFill>
        <p:spPr>
          <a:xfrm>
            <a:off x="1843215" y="3525257"/>
            <a:ext cx="2200940" cy="388590"/>
          </a:xfrm>
          <a:prstGeom prst="rect">
            <a:avLst/>
          </a:prstGeom>
        </p:spPr>
      </p:pic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33574B52-4786-7E23-FC5C-AEEE6E8BB3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93" t="42035" r="7476" b="51230"/>
          <a:stretch/>
        </p:blipFill>
        <p:spPr>
          <a:xfrm>
            <a:off x="1683726" y="4301433"/>
            <a:ext cx="2200940" cy="388590"/>
          </a:xfrm>
          <a:prstGeom prst="rect">
            <a:avLst/>
          </a:prstGeom>
        </p:spPr>
      </p:pic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C342D0FB-305D-F058-2E0C-E23CF2317E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35" t="48300" r="7834" b="44965"/>
          <a:stretch/>
        </p:blipFill>
        <p:spPr>
          <a:xfrm>
            <a:off x="5107410" y="4375861"/>
            <a:ext cx="2200940" cy="388590"/>
          </a:xfrm>
          <a:prstGeom prst="rect">
            <a:avLst/>
          </a:prstGeom>
        </p:spPr>
      </p:pic>
      <p:pic>
        <p:nvPicPr>
          <p:cNvPr id="14" name="Picture 13" descr="A screenshot of a graph&#10;&#10;Description automatically generated">
            <a:extLst>
              <a:ext uri="{FF2B5EF4-FFF2-40B4-BE49-F238E27FC236}">
                <a16:creationId xmlns:a16="http://schemas.microsoft.com/office/drawing/2014/main" id="{0E1C6311-652D-862A-FF8B-95A2F8D17F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7" t="55119" r="8012" b="38146"/>
          <a:stretch/>
        </p:blipFill>
        <p:spPr>
          <a:xfrm>
            <a:off x="5192470" y="5322160"/>
            <a:ext cx="2200940" cy="388590"/>
          </a:xfrm>
          <a:prstGeom prst="rect">
            <a:avLst/>
          </a:prstGeom>
        </p:spPr>
      </p:pic>
      <p:pic>
        <p:nvPicPr>
          <p:cNvPr id="15" name="Picture 14" descr="A screenshot of a graph&#10;&#10;Description automatically generated">
            <a:extLst>
              <a:ext uri="{FF2B5EF4-FFF2-40B4-BE49-F238E27FC236}">
                <a16:creationId xmlns:a16="http://schemas.microsoft.com/office/drawing/2014/main" id="{47B28F14-E764-5411-D545-1FD01388E4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6" t="61200" r="7573" b="32065"/>
          <a:stretch/>
        </p:blipFill>
        <p:spPr>
          <a:xfrm>
            <a:off x="5234764" y="5941447"/>
            <a:ext cx="2200940" cy="388590"/>
          </a:xfrm>
          <a:prstGeom prst="rect">
            <a:avLst/>
          </a:prstGeom>
        </p:spPr>
      </p:pic>
      <p:pic>
        <p:nvPicPr>
          <p:cNvPr id="17" name="Picture 16" descr="A screenshot of a graph&#10;&#10;Description automatically generated">
            <a:extLst>
              <a:ext uri="{FF2B5EF4-FFF2-40B4-BE49-F238E27FC236}">
                <a16:creationId xmlns:a16="http://schemas.microsoft.com/office/drawing/2014/main" id="{FE9208FA-D571-0FB1-57CF-08473EB64D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6" t="67834" r="7573" b="25431"/>
          <a:stretch/>
        </p:blipFill>
        <p:spPr>
          <a:xfrm>
            <a:off x="1125693" y="4885209"/>
            <a:ext cx="2200940" cy="388590"/>
          </a:xfrm>
          <a:prstGeom prst="rect">
            <a:avLst/>
          </a:prstGeom>
        </p:spPr>
      </p:pic>
      <p:pic>
        <p:nvPicPr>
          <p:cNvPr id="18" name="Picture 17" descr="A screenshot of a graph&#10;&#10;Description automatically generated">
            <a:extLst>
              <a:ext uri="{FF2B5EF4-FFF2-40B4-BE49-F238E27FC236}">
                <a16:creationId xmlns:a16="http://schemas.microsoft.com/office/drawing/2014/main" id="{69634825-ED09-742C-8EFA-D2B0EB9222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6" t="73915" r="7573" b="19350"/>
          <a:stretch/>
        </p:blipFill>
        <p:spPr>
          <a:xfrm>
            <a:off x="807426" y="5827456"/>
            <a:ext cx="2200940" cy="388590"/>
          </a:xfrm>
          <a:prstGeom prst="rect">
            <a:avLst/>
          </a:prstGeom>
        </p:spPr>
      </p:pic>
      <p:pic>
        <p:nvPicPr>
          <p:cNvPr id="19" name="Picture 18" descr="A screenshot of a graph&#10;&#10;Description automatically generated">
            <a:extLst>
              <a:ext uri="{FF2B5EF4-FFF2-40B4-BE49-F238E27FC236}">
                <a16:creationId xmlns:a16="http://schemas.microsoft.com/office/drawing/2014/main" id="{00C161BB-FB6E-C28C-9ECB-ED353FBC2B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6" t="80734" r="7573" b="12531"/>
          <a:stretch/>
        </p:blipFill>
        <p:spPr>
          <a:xfrm>
            <a:off x="4207186" y="7025640"/>
            <a:ext cx="2200940" cy="388590"/>
          </a:xfrm>
          <a:prstGeom prst="rect">
            <a:avLst/>
          </a:prstGeom>
        </p:spPr>
      </p:pic>
      <p:pic>
        <p:nvPicPr>
          <p:cNvPr id="20" name="Picture 19" descr="A screenshot of a graph&#10;&#10;Description automatically generated">
            <a:extLst>
              <a:ext uri="{FF2B5EF4-FFF2-40B4-BE49-F238E27FC236}">
                <a16:creationId xmlns:a16="http://schemas.microsoft.com/office/drawing/2014/main" id="{8D030A75-9044-7F48-BDF1-77D35E6414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17" t="86815" r="7752" b="6450"/>
          <a:stretch/>
        </p:blipFill>
        <p:spPr>
          <a:xfrm>
            <a:off x="1527782" y="6831345"/>
            <a:ext cx="2200940" cy="38859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7203E04-AF80-DA57-ADD4-371667574720}"/>
              </a:ext>
            </a:extLst>
          </p:cNvPr>
          <p:cNvSpPr/>
          <p:nvPr/>
        </p:nvSpPr>
        <p:spPr>
          <a:xfrm>
            <a:off x="3317785" y="5343798"/>
            <a:ext cx="89807" cy="81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07427C7-013B-E103-0760-3DF7A76BF966}"/>
              </a:ext>
            </a:extLst>
          </p:cNvPr>
          <p:cNvSpPr/>
          <p:nvPr/>
        </p:nvSpPr>
        <p:spPr>
          <a:xfrm>
            <a:off x="3012982" y="6059531"/>
            <a:ext cx="108858" cy="100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graph of red and blue lines&#10;&#10;Description automatically generated">
            <a:extLst>
              <a:ext uri="{FF2B5EF4-FFF2-40B4-BE49-F238E27FC236}">
                <a16:creationId xmlns:a16="http://schemas.microsoft.com/office/drawing/2014/main" id="{AA2A7870-5120-F59A-9EB8-EBB9EA41F5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893"/>
          <a:stretch/>
        </p:blipFill>
        <p:spPr>
          <a:xfrm>
            <a:off x="663309" y="5375632"/>
            <a:ext cx="2417512" cy="420649"/>
          </a:xfrm>
          <a:prstGeom prst="rect">
            <a:avLst/>
          </a:prstGeom>
        </p:spPr>
      </p:pic>
      <p:pic>
        <p:nvPicPr>
          <p:cNvPr id="28" name="Picture 27" descr="A graph of red and blue lines&#10;&#10;Description automatically generated">
            <a:extLst>
              <a:ext uri="{FF2B5EF4-FFF2-40B4-BE49-F238E27FC236}">
                <a16:creationId xmlns:a16="http://schemas.microsoft.com/office/drawing/2014/main" id="{91F522AC-7365-FB91-F41C-1AD97AB84F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841" t="13288" r="841" b="72605"/>
          <a:stretch/>
        </p:blipFill>
        <p:spPr>
          <a:xfrm>
            <a:off x="795389" y="2612112"/>
            <a:ext cx="2417512" cy="420649"/>
          </a:xfrm>
          <a:prstGeom prst="rect">
            <a:avLst/>
          </a:prstGeom>
        </p:spPr>
      </p:pic>
      <p:pic>
        <p:nvPicPr>
          <p:cNvPr id="29" name="Picture 28" descr="A graph of red and blue lines&#10;&#10;Description automatically generated">
            <a:extLst>
              <a:ext uri="{FF2B5EF4-FFF2-40B4-BE49-F238E27FC236}">
                <a16:creationId xmlns:a16="http://schemas.microsoft.com/office/drawing/2014/main" id="{DA1586FB-65CB-0566-8EBA-653098A2C2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918" b="58975"/>
          <a:stretch/>
        </p:blipFill>
        <p:spPr>
          <a:xfrm>
            <a:off x="5062589" y="4776192"/>
            <a:ext cx="2417512" cy="420649"/>
          </a:xfrm>
          <a:prstGeom prst="rect">
            <a:avLst/>
          </a:prstGeom>
        </p:spPr>
      </p:pic>
      <p:pic>
        <p:nvPicPr>
          <p:cNvPr id="30" name="Picture 29" descr="A graph of red and blue lines&#10;&#10;Description automatically generated">
            <a:extLst>
              <a:ext uri="{FF2B5EF4-FFF2-40B4-BE49-F238E27FC236}">
                <a16:creationId xmlns:a16="http://schemas.microsoft.com/office/drawing/2014/main" id="{BED76BFA-7119-1971-D221-7111489C71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20" t="39184" r="420" b="46709"/>
          <a:stretch/>
        </p:blipFill>
        <p:spPr>
          <a:xfrm>
            <a:off x="4259949" y="6340832"/>
            <a:ext cx="2417512" cy="420649"/>
          </a:xfrm>
          <a:prstGeom prst="rect">
            <a:avLst/>
          </a:prstGeom>
        </p:spPr>
      </p:pic>
      <p:pic>
        <p:nvPicPr>
          <p:cNvPr id="31" name="Picture 30" descr="A graph of red and blue lines&#10;&#10;Description automatically generated">
            <a:extLst>
              <a:ext uri="{FF2B5EF4-FFF2-40B4-BE49-F238E27FC236}">
                <a16:creationId xmlns:a16="http://schemas.microsoft.com/office/drawing/2014/main" id="{7738184E-661C-1FE7-B1FD-47F08A7F04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841" t="52472" r="841" b="33421"/>
          <a:stretch/>
        </p:blipFill>
        <p:spPr>
          <a:xfrm>
            <a:off x="4473309" y="2744192"/>
            <a:ext cx="2417512" cy="420649"/>
          </a:xfrm>
          <a:prstGeom prst="rect">
            <a:avLst/>
          </a:prstGeom>
        </p:spPr>
      </p:pic>
      <p:pic>
        <p:nvPicPr>
          <p:cNvPr id="32" name="Picture 31" descr="A graph of red and blue lines&#10;&#10;Description automatically generated">
            <a:extLst>
              <a:ext uri="{FF2B5EF4-FFF2-40B4-BE49-F238E27FC236}">
                <a16:creationId xmlns:a16="http://schemas.microsoft.com/office/drawing/2014/main" id="{249458EC-4B00-2588-8F6D-530BBB0579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841" t="65761" r="841" b="20132"/>
          <a:stretch/>
        </p:blipFill>
        <p:spPr>
          <a:xfrm>
            <a:off x="1008749" y="6239232"/>
            <a:ext cx="2417512" cy="420649"/>
          </a:xfrm>
          <a:prstGeom prst="rect">
            <a:avLst/>
          </a:prstGeom>
        </p:spPr>
      </p:pic>
      <p:pic>
        <p:nvPicPr>
          <p:cNvPr id="33" name="Picture 32" descr="A graph of red and blue lines&#10;&#10;Description automatically generated">
            <a:extLst>
              <a:ext uri="{FF2B5EF4-FFF2-40B4-BE49-F238E27FC236}">
                <a16:creationId xmlns:a16="http://schemas.microsoft.com/office/drawing/2014/main" id="{C7FE61AD-46FA-AE65-B3A1-112C048CEA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1" t="79390" r="-1681" b="6503"/>
          <a:stretch/>
        </p:blipFill>
        <p:spPr>
          <a:xfrm>
            <a:off x="4452989" y="3851632"/>
            <a:ext cx="2417512" cy="420649"/>
          </a:xfrm>
          <a:prstGeom prst="rect">
            <a:avLst/>
          </a:prstGeom>
        </p:spPr>
      </p:pic>
      <p:pic>
        <p:nvPicPr>
          <p:cNvPr id="34" name="Picture 33" descr="A screenshot of a graph&#10;&#10;Description automatically generated">
            <a:extLst>
              <a:ext uri="{FF2B5EF4-FFF2-40B4-BE49-F238E27FC236}">
                <a16:creationId xmlns:a16="http://schemas.microsoft.com/office/drawing/2014/main" id="{E054996B-D65E-8CB1-9A48-EA7103D39E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9" t="23036" r="8370" b="70229"/>
          <a:stretch/>
        </p:blipFill>
        <p:spPr>
          <a:xfrm>
            <a:off x="9520524" y="226328"/>
            <a:ext cx="2200940" cy="388590"/>
          </a:xfrm>
          <a:prstGeom prst="rect">
            <a:avLst/>
          </a:prstGeom>
        </p:spPr>
      </p:pic>
      <p:pic>
        <p:nvPicPr>
          <p:cNvPr id="35" name="Picture 34" descr="A graph of red and blue lines&#10;&#10;Description automatically generated">
            <a:extLst>
              <a:ext uri="{FF2B5EF4-FFF2-40B4-BE49-F238E27FC236}">
                <a16:creationId xmlns:a16="http://schemas.microsoft.com/office/drawing/2014/main" id="{C2366C98-5BC3-52DA-51FC-68C804F69B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841" t="52472" r="841" b="33421"/>
          <a:stretch/>
        </p:blipFill>
        <p:spPr>
          <a:xfrm>
            <a:off x="9429735" y="643854"/>
            <a:ext cx="2417512" cy="420649"/>
          </a:xfrm>
          <a:prstGeom prst="rect">
            <a:avLst/>
          </a:prstGeom>
        </p:spPr>
      </p:pic>
      <p:pic>
        <p:nvPicPr>
          <p:cNvPr id="36" name="Picture 35" descr="A screenshot of a graph&#10;&#10;Description automatically generated">
            <a:extLst>
              <a:ext uri="{FF2B5EF4-FFF2-40B4-BE49-F238E27FC236}">
                <a16:creationId xmlns:a16="http://schemas.microsoft.com/office/drawing/2014/main" id="{7EBA0747-8353-7953-3F5D-F727DFE3AE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93" t="42035" r="7476" b="51230"/>
          <a:stretch/>
        </p:blipFill>
        <p:spPr>
          <a:xfrm>
            <a:off x="9586553" y="1704383"/>
            <a:ext cx="2200940" cy="388590"/>
          </a:xfrm>
          <a:prstGeom prst="rect">
            <a:avLst/>
          </a:prstGeom>
        </p:spPr>
      </p:pic>
      <p:pic>
        <p:nvPicPr>
          <p:cNvPr id="37" name="Picture 36" descr="A graph of red and blue lines&#10;&#10;Description automatically generated">
            <a:extLst>
              <a:ext uri="{FF2B5EF4-FFF2-40B4-BE49-F238E27FC236}">
                <a16:creationId xmlns:a16="http://schemas.microsoft.com/office/drawing/2014/main" id="{17681FB2-1377-B2A5-650D-D37E9F1E42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1" t="79390" r="-1681" b="6503"/>
          <a:stretch/>
        </p:blipFill>
        <p:spPr>
          <a:xfrm>
            <a:off x="9499726" y="2123827"/>
            <a:ext cx="2417512" cy="420649"/>
          </a:xfrm>
          <a:prstGeom prst="rect">
            <a:avLst/>
          </a:prstGeom>
        </p:spPr>
      </p:pic>
      <p:pic>
        <p:nvPicPr>
          <p:cNvPr id="38" name="Picture 37" descr="A screenshot of a graph&#10;&#10;Description automatically generated">
            <a:extLst>
              <a:ext uri="{FF2B5EF4-FFF2-40B4-BE49-F238E27FC236}">
                <a16:creationId xmlns:a16="http://schemas.microsoft.com/office/drawing/2014/main" id="{B373A9E4-4236-4697-1837-7E2E2D3B7A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35" t="48300" r="7834" b="44965"/>
          <a:stretch/>
        </p:blipFill>
        <p:spPr>
          <a:xfrm>
            <a:off x="9567125" y="2930278"/>
            <a:ext cx="2200940" cy="388590"/>
          </a:xfrm>
          <a:prstGeom prst="rect">
            <a:avLst/>
          </a:prstGeom>
        </p:spPr>
      </p:pic>
      <p:pic>
        <p:nvPicPr>
          <p:cNvPr id="39" name="Picture 38" descr="A graph of red and blue lines&#10;&#10;Description automatically generated">
            <a:extLst>
              <a:ext uri="{FF2B5EF4-FFF2-40B4-BE49-F238E27FC236}">
                <a16:creationId xmlns:a16="http://schemas.microsoft.com/office/drawing/2014/main" id="{AC0DF150-F5D8-9902-C9BC-54ECB21508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918" b="58975"/>
          <a:stretch/>
        </p:blipFill>
        <p:spPr>
          <a:xfrm>
            <a:off x="9465860" y="3353187"/>
            <a:ext cx="2417512" cy="420649"/>
          </a:xfrm>
          <a:prstGeom prst="rect">
            <a:avLst/>
          </a:prstGeom>
        </p:spPr>
      </p:pic>
      <p:pic>
        <p:nvPicPr>
          <p:cNvPr id="40" name="Picture 39" descr="A screenshot of a graph&#10;&#10;Description automatically generated">
            <a:extLst>
              <a:ext uri="{FF2B5EF4-FFF2-40B4-BE49-F238E27FC236}">
                <a16:creationId xmlns:a16="http://schemas.microsoft.com/office/drawing/2014/main" id="{A46BF743-F697-8EF3-0156-7CEED5BA02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6" t="67834" r="7573" b="25431"/>
          <a:stretch/>
        </p:blipFill>
        <p:spPr>
          <a:xfrm>
            <a:off x="9626831" y="4263715"/>
            <a:ext cx="2200940" cy="388590"/>
          </a:xfrm>
          <a:prstGeom prst="rect">
            <a:avLst/>
          </a:prstGeom>
        </p:spPr>
      </p:pic>
      <p:pic>
        <p:nvPicPr>
          <p:cNvPr id="41" name="Picture 40" descr="A graph of red and blue lines&#10;&#10;Description automatically generated">
            <a:extLst>
              <a:ext uri="{FF2B5EF4-FFF2-40B4-BE49-F238E27FC236}">
                <a16:creationId xmlns:a16="http://schemas.microsoft.com/office/drawing/2014/main" id="{FAF4A596-988A-428F-EF1E-0683C079BB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893"/>
          <a:stretch/>
        </p:blipFill>
        <p:spPr>
          <a:xfrm>
            <a:off x="9503113" y="4675116"/>
            <a:ext cx="2417512" cy="420649"/>
          </a:xfrm>
          <a:prstGeom prst="rect">
            <a:avLst/>
          </a:prstGeom>
        </p:spPr>
      </p:pic>
      <p:pic>
        <p:nvPicPr>
          <p:cNvPr id="42" name="Picture 41" descr="A screenshot of a graph&#10;&#10;Description automatically generated">
            <a:extLst>
              <a:ext uri="{FF2B5EF4-FFF2-40B4-BE49-F238E27FC236}">
                <a16:creationId xmlns:a16="http://schemas.microsoft.com/office/drawing/2014/main" id="{7BDAFE32-D38F-AFDD-CE1E-1713240323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6" t="73915" r="7573" b="19350"/>
          <a:stretch/>
        </p:blipFill>
        <p:spPr>
          <a:xfrm>
            <a:off x="9669808" y="5510762"/>
            <a:ext cx="2200940" cy="388590"/>
          </a:xfrm>
          <a:prstGeom prst="rect">
            <a:avLst/>
          </a:prstGeom>
        </p:spPr>
      </p:pic>
      <p:pic>
        <p:nvPicPr>
          <p:cNvPr id="43" name="Picture 42" descr="A graph of red and blue lines&#10;&#10;Description automatically generated">
            <a:extLst>
              <a:ext uri="{FF2B5EF4-FFF2-40B4-BE49-F238E27FC236}">
                <a16:creationId xmlns:a16="http://schemas.microsoft.com/office/drawing/2014/main" id="{89B90767-6284-06AD-32A5-5245B8A9AA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841" t="65761" r="841" b="20132"/>
          <a:stretch/>
        </p:blipFill>
        <p:spPr>
          <a:xfrm>
            <a:off x="9509887" y="5945116"/>
            <a:ext cx="2417512" cy="42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66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5950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Haila Schultz</dc:creator>
  <cp:lastModifiedBy>Haila Schultz</cp:lastModifiedBy>
  <cp:revision>1</cp:revision>
  <dcterms:created xsi:type="dcterms:W3CDTF">2024-02-15T17:22:51Z</dcterms:created>
  <dcterms:modified xsi:type="dcterms:W3CDTF">2024-02-19T20:33:04Z</dcterms:modified>
</cp:coreProperties>
</file>