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4" r:id="rId9"/>
    <p:sldId id="268" r:id="rId10"/>
    <p:sldId id="266" r:id="rId11"/>
    <p:sldId id="270" r:id="rId12"/>
    <p:sldId id="271" r:id="rId13"/>
    <p:sldId id="269" r:id="rId14"/>
    <p:sldId id="265" r:id="rId15"/>
    <p:sldId id="263" r:id="rId16"/>
    <p:sldId id="274" r:id="rId17"/>
    <p:sldId id="276" r:id="rId18"/>
    <p:sldId id="275" r:id="rId19"/>
    <p:sldId id="277" r:id="rId20"/>
    <p:sldId id="278" r:id="rId21"/>
    <p:sldId id="279" r:id="rId22"/>
    <p:sldId id="280" r:id="rId23"/>
    <p:sldId id="285" r:id="rId24"/>
    <p:sldId id="286" r:id="rId25"/>
    <p:sldId id="281" r:id="rId26"/>
    <p:sldId id="292" r:id="rId27"/>
    <p:sldId id="282" r:id="rId28"/>
    <p:sldId id="288" r:id="rId29"/>
    <p:sldId id="283" r:id="rId30"/>
    <p:sldId id="289" r:id="rId31"/>
    <p:sldId id="284" r:id="rId32"/>
    <p:sldId id="291" r:id="rId33"/>
    <p:sldId id="290" r:id="rId34"/>
    <p:sldId id="272"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a:t>5/8/2014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5/8/2014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a:t>5/8/2014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a:t>5/8/2014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5/8/2014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OpenCL Framework</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502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sp>
        <p:nvSpPr>
          <p:cNvPr id="3" name="Content Placeholder 2"/>
          <p:cNvSpPr>
            <a:spLocks noGrp="1"/>
          </p:cNvSpPr>
          <p:nvPr>
            <p:ph idx="1"/>
          </p:nvPr>
        </p:nvSpPr>
        <p:spPr/>
        <p:txBody>
          <a:bodyPr>
            <a:normAutofit lnSpcReduction="10000"/>
          </a:bodyPr>
          <a:lstStyle/>
          <a:p>
            <a:r>
              <a:rPr lang="en-US" dirty="0" smtClean="0"/>
              <a:t>Execution model </a:t>
            </a:r>
            <a:r>
              <a:rPr lang="en-US" dirty="0" err="1" smtClean="0"/>
              <a:t>tạo</a:t>
            </a:r>
            <a:r>
              <a:rPr lang="en-US" dirty="0" smtClean="0"/>
              <a:t> </a:t>
            </a:r>
            <a:r>
              <a:rPr lang="en-US" dirty="0" err="1" smtClean="0"/>
              <a:t>nên</a:t>
            </a:r>
            <a:r>
              <a:rPr lang="en-US" dirty="0" smtClean="0"/>
              <a:t> </a:t>
            </a:r>
            <a:r>
              <a:rPr lang="en-US" dirty="0" err="1" smtClean="0"/>
              <a:t>sự</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rõ</a:t>
            </a:r>
            <a:r>
              <a:rPr lang="en-US" dirty="0" smtClean="0"/>
              <a:t> </a:t>
            </a:r>
            <a:r>
              <a:rPr lang="en-US" dirty="0" err="1" smtClean="0"/>
              <a:t>ràng</a:t>
            </a:r>
            <a:r>
              <a:rPr lang="en-US" dirty="0" smtClean="0"/>
              <a:t> </a:t>
            </a:r>
            <a:r>
              <a:rPr lang="en-US" dirty="0" err="1" smtClean="0"/>
              <a:t>giữa</a:t>
            </a:r>
            <a:r>
              <a:rPr lang="en-US" dirty="0" smtClean="0"/>
              <a:t> host </a:t>
            </a:r>
            <a:r>
              <a:rPr lang="en-US" dirty="0" err="1" smtClean="0"/>
              <a:t>và</a:t>
            </a:r>
            <a:r>
              <a:rPr lang="en-US" dirty="0" smtClean="0"/>
              <a:t> compute devices. Kernel </a:t>
            </a:r>
            <a:r>
              <a:rPr lang="en-US" dirty="0" err="1" smtClean="0"/>
              <a:t>là</a:t>
            </a:r>
            <a:r>
              <a:rPr lang="en-US" dirty="0" smtClean="0"/>
              <a:t> 1 </a:t>
            </a:r>
            <a:r>
              <a:rPr lang="en-US" dirty="0" err="1" smtClean="0"/>
              <a:t>đoạn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trên</a:t>
            </a:r>
            <a:r>
              <a:rPr lang="en-US" dirty="0" smtClean="0"/>
              <a:t> 1 </a:t>
            </a:r>
            <a:r>
              <a:rPr lang="en-US" dirty="0" err="1" smtClean="0"/>
              <a:t>hoặc</a:t>
            </a:r>
            <a:r>
              <a:rPr lang="en-US" dirty="0" smtClean="0"/>
              <a:t> </a:t>
            </a:r>
            <a:r>
              <a:rPr lang="en-US" dirty="0" err="1" smtClean="0"/>
              <a:t>nhiều</a:t>
            </a:r>
            <a:r>
              <a:rPr lang="en-US" dirty="0" smtClean="0"/>
              <a:t> compute devices </a:t>
            </a:r>
            <a:r>
              <a:rPr lang="en-US" dirty="0" err="1" smtClean="0"/>
              <a:t>dưới</a:t>
            </a:r>
            <a:r>
              <a:rPr lang="en-US" dirty="0" smtClean="0"/>
              <a:t> </a:t>
            </a:r>
            <a:r>
              <a:rPr lang="en-US" dirty="0" err="1" smtClean="0"/>
              <a:t>sự</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host program </a:t>
            </a:r>
            <a:r>
              <a:rPr lang="en-US" dirty="0" err="1" smtClean="0"/>
              <a:t>trên</a:t>
            </a:r>
            <a:r>
              <a:rPr lang="en-US" dirty="0" smtClean="0"/>
              <a:t> host.</a:t>
            </a:r>
          </a:p>
          <a:p>
            <a:r>
              <a:rPr lang="en-US" dirty="0" err="1" smtClean="0"/>
              <a:t>Mổi</a:t>
            </a:r>
            <a:r>
              <a:rPr lang="en-US" dirty="0" smtClean="0"/>
              <a:t> instance (PE) </a:t>
            </a:r>
            <a:r>
              <a:rPr lang="en-US" dirty="0" err="1" smtClean="0"/>
              <a:t>thực</a:t>
            </a:r>
            <a:r>
              <a:rPr lang="en-US" dirty="0" smtClean="0"/>
              <a:t> </a:t>
            </a:r>
            <a:r>
              <a:rPr lang="en-US" dirty="0" err="1" smtClean="0"/>
              <a:t>thi</a:t>
            </a:r>
            <a:r>
              <a:rPr lang="en-US" dirty="0" smtClean="0"/>
              <a:t> 1 </a:t>
            </a:r>
            <a:r>
              <a:rPr lang="en-US" dirty="0" err="1" smtClean="0"/>
              <a:t>phần</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kernel </a:t>
            </a:r>
            <a:r>
              <a:rPr lang="en-US" dirty="0" err="1" smtClean="0"/>
              <a:t>gọi</a:t>
            </a:r>
            <a:r>
              <a:rPr lang="en-US" dirty="0" smtClean="0"/>
              <a:t> </a:t>
            </a:r>
            <a:r>
              <a:rPr lang="en-US" dirty="0" err="1" smtClean="0"/>
              <a:t>là</a:t>
            </a:r>
            <a:r>
              <a:rPr lang="en-US" dirty="0" smtClean="0"/>
              <a:t> work-item,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chương</a:t>
            </a:r>
            <a:r>
              <a:rPr lang="en-US" dirty="0" smtClean="0"/>
              <a:t> </a:t>
            </a:r>
            <a:r>
              <a:rPr lang="en-US" dirty="0" err="1" smtClean="0"/>
              <a:t>trình</a:t>
            </a:r>
            <a:r>
              <a:rPr lang="en-US" dirty="0" smtClean="0"/>
              <a:t> host </a:t>
            </a:r>
            <a:r>
              <a:rPr lang="en-US" dirty="0" err="1" smtClean="0"/>
              <a:t>sẽ</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số</a:t>
            </a:r>
            <a:r>
              <a:rPr lang="en-US" dirty="0" smtClean="0"/>
              <a:t> </a:t>
            </a:r>
            <a:r>
              <a:rPr lang="en-US" dirty="0" err="1" smtClean="0"/>
              <a:t>lượng</a:t>
            </a:r>
            <a:r>
              <a:rPr lang="en-US" dirty="0" smtClean="0"/>
              <a:t> instance </a:t>
            </a:r>
            <a:r>
              <a:rPr lang="en-US" dirty="0" err="1" smtClean="0"/>
              <a:t>cần</a:t>
            </a:r>
            <a:r>
              <a:rPr lang="en-US" dirty="0" smtClean="0"/>
              <a:t> </a:t>
            </a:r>
            <a:r>
              <a:rPr lang="en-US" dirty="0" err="1" smtClean="0"/>
              <a:t>thiết</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thành</a:t>
            </a:r>
            <a:r>
              <a:rPr lang="en-US" dirty="0" smtClean="0"/>
              <a:t> kernel </a:t>
            </a:r>
            <a:r>
              <a:rPr lang="en-US" dirty="0" err="1" smtClean="0"/>
              <a:t>đó</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OpenCL</a:t>
            </a:r>
            <a:r>
              <a:rPr lang="en-US" dirty="0" smtClean="0"/>
              <a:t> </a:t>
            </a:r>
            <a:r>
              <a:rPr lang="en-US" dirty="0" err="1" smtClean="0"/>
              <a:t>tạo</a:t>
            </a:r>
            <a:r>
              <a:rPr lang="en-US" dirty="0" smtClean="0"/>
              <a:t> 1 </a:t>
            </a:r>
            <a:r>
              <a:rPr lang="en-US" dirty="0" err="1" smtClean="0"/>
              <a:t>không</a:t>
            </a:r>
            <a:r>
              <a:rPr lang="en-US" dirty="0" smtClean="0"/>
              <a:t> </a:t>
            </a:r>
            <a:r>
              <a:rPr lang="en-US" dirty="0" err="1" smtClean="0"/>
              <a:t>gian</a:t>
            </a:r>
            <a:r>
              <a:rPr lang="en-US" dirty="0" smtClean="0"/>
              <a:t> </a:t>
            </a:r>
            <a:r>
              <a:rPr lang="en-US" dirty="0" err="1" smtClean="0"/>
              <a:t>chỉ</a:t>
            </a:r>
            <a:r>
              <a:rPr lang="en-US" dirty="0" smtClean="0"/>
              <a:t> </a:t>
            </a:r>
            <a:r>
              <a:rPr lang="en-US" dirty="0" err="1" smtClean="0"/>
              <a:t>mục</a:t>
            </a:r>
            <a:r>
              <a:rPr lang="en-US" dirty="0" smtClean="0"/>
              <a:t> (index space) </a:t>
            </a:r>
            <a:r>
              <a:rPr lang="en-US" dirty="0" err="1" smtClean="0"/>
              <a:t>để</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work-item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Các</a:t>
            </a:r>
            <a:r>
              <a:rPr lang="en-US" dirty="0" smtClean="0"/>
              <a:t> work-item </a:t>
            </a:r>
            <a:r>
              <a:rPr lang="en-US" dirty="0" err="1" smtClean="0"/>
              <a:t>có</a:t>
            </a:r>
            <a:r>
              <a:rPr lang="en-US" dirty="0" smtClean="0"/>
              <a:t> </a:t>
            </a:r>
            <a:r>
              <a:rPr lang="en-US" dirty="0" err="1" smtClean="0"/>
              <a:t>thể</a:t>
            </a:r>
            <a:r>
              <a:rPr lang="en-US" dirty="0" smtClean="0"/>
              <a:t> group </a:t>
            </a:r>
            <a:r>
              <a:rPr lang="en-US" dirty="0" err="1" smtClean="0"/>
              <a:t>lại</a:t>
            </a:r>
            <a:r>
              <a:rPr lang="en-US" dirty="0" smtClean="0"/>
              <a:t> </a:t>
            </a:r>
            <a:r>
              <a:rPr lang="en-US" dirty="0" err="1" smtClean="0"/>
              <a:t>thành</a:t>
            </a:r>
            <a:r>
              <a:rPr lang="en-US" dirty="0" smtClean="0"/>
              <a:t> </a:t>
            </a:r>
            <a:r>
              <a:rPr lang="en-US" dirty="0" err="1" smtClean="0"/>
              <a:t>nhóm</a:t>
            </a:r>
            <a:r>
              <a:rPr lang="en-US" dirty="0" smtClean="0"/>
              <a:t> </a:t>
            </a:r>
            <a:r>
              <a:rPr lang="en-US" dirty="0" err="1" smtClean="0"/>
              <a:t>gọi</a:t>
            </a:r>
            <a:r>
              <a:rPr lang="en-US" dirty="0" smtClean="0"/>
              <a:t> </a:t>
            </a:r>
            <a:r>
              <a:rPr lang="en-US" dirty="0" err="1" smtClean="0"/>
              <a:t>là</a:t>
            </a:r>
            <a:r>
              <a:rPr lang="en-US" dirty="0" smtClean="0"/>
              <a:t> work-group, </a:t>
            </a:r>
            <a:r>
              <a:rPr lang="en-US" dirty="0" err="1" smtClean="0"/>
              <a:t>OpenCL</a:t>
            </a:r>
            <a:r>
              <a:rPr lang="en-US" dirty="0" smtClean="0"/>
              <a:t> </a:t>
            </a:r>
            <a:r>
              <a:rPr lang="en-US" dirty="0" err="1" smtClean="0"/>
              <a:t>hỗ</a:t>
            </a:r>
            <a:r>
              <a:rPr lang="en-US" dirty="0" smtClean="0"/>
              <a:t> </a:t>
            </a:r>
            <a:r>
              <a:rPr lang="en-US" dirty="0" err="1" smtClean="0"/>
              <a:t>trợ</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trong</a:t>
            </a:r>
            <a:r>
              <a:rPr lang="en-US" dirty="0" smtClean="0"/>
              <a:t> </a:t>
            </a:r>
            <a:r>
              <a:rPr lang="en-US" dirty="0" err="1" smtClean="0"/>
              <a:t>các</a:t>
            </a:r>
            <a:r>
              <a:rPr lang="en-US" dirty="0" smtClean="0"/>
              <a:t> </a:t>
            </a:r>
            <a:r>
              <a:rPr lang="en-US" dirty="0" smtClean="0"/>
              <a:t>work-group.</a:t>
            </a:r>
            <a:endParaRPr lang="en-US" dirty="0" smtClean="0"/>
          </a:p>
          <a:p>
            <a:r>
              <a:rPr lang="en-US" dirty="0" err="1" smtClean="0"/>
              <a:t>Mỗi</a:t>
            </a:r>
            <a:r>
              <a:rPr lang="en-US" dirty="0" smtClean="0"/>
              <a:t> </a:t>
            </a:r>
            <a:r>
              <a:rPr lang="en-US" dirty="0" smtClean="0"/>
              <a:t>work-item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1 global ID </a:t>
            </a:r>
            <a:r>
              <a:rPr lang="en-US" dirty="0" err="1" smtClean="0"/>
              <a:t>duy</a:t>
            </a:r>
            <a:r>
              <a:rPr lang="en-US" dirty="0" smtClean="0"/>
              <a:t> </a:t>
            </a:r>
            <a:r>
              <a:rPr lang="en-US" dirty="0" err="1" smtClean="0"/>
              <a:t>nhất</a:t>
            </a:r>
            <a:r>
              <a:rPr lang="en-US" dirty="0" smtClean="0"/>
              <a:t> </a:t>
            </a:r>
            <a:r>
              <a:rPr lang="en-US" dirty="0" err="1" smtClean="0"/>
              <a:t>để</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toàn</a:t>
            </a:r>
            <a:r>
              <a:rPr lang="en-US" dirty="0" smtClean="0"/>
              <a:t> </a:t>
            </a:r>
            <a:r>
              <a:rPr lang="en-US" dirty="0" err="1" smtClean="0"/>
              <a:t>cục</a:t>
            </a:r>
            <a:r>
              <a:rPr lang="en-US" dirty="0" smtClean="0"/>
              <a:t>; </a:t>
            </a:r>
            <a:r>
              <a:rPr lang="en-US" dirty="0" err="1" smtClean="0"/>
              <a:t>tương</a:t>
            </a:r>
            <a:r>
              <a:rPr lang="en-US" dirty="0" smtClean="0"/>
              <a:t> </a:t>
            </a:r>
            <a:r>
              <a:rPr lang="en-US" dirty="0" err="1" smtClean="0"/>
              <a:t>tự</a:t>
            </a:r>
            <a:r>
              <a:rPr lang="en-US" dirty="0" smtClean="0"/>
              <a:t>, ta </a:t>
            </a:r>
            <a:r>
              <a:rPr lang="en-US" dirty="0" err="1" smtClean="0"/>
              <a:t>cũng</a:t>
            </a:r>
            <a:r>
              <a:rPr lang="en-US" dirty="0" smtClean="0"/>
              <a:t> </a:t>
            </a:r>
            <a:r>
              <a:rPr lang="en-US" dirty="0" err="1" smtClean="0"/>
              <a:t>có</a:t>
            </a:r>
            <a:r>
              <a:rPr lang="en-US" dirty="0" smtClean="0"/>
              <a:t> work-group ID </a:t>
            </a:r>
            <a:r>
              <a:rPr lang="en-US" dirty="0" err="1" smtClean="0"/>
              <a:t>và</a:t>
            </a:r>
            <a:r>
              <a:rPr lang="en-US" dirty="0" smtClean="0"/>
              <a:t> local </a:t>
            </a:r>
            <a:r>
              <a:rPr lang="en-US" dirty="0" smtClean="0"/>
              <a:t>ID.</a:t>
            </a:r>
            <a:endParaRPr lang="en-US" dirty="0"/>
          </a:p>
        </p:txBody>
      </p:sp>
    </p:spTree>
    <p:extLst>
      <p:ext uri="{BB962C8B-B14F-4D97-AF65-F5344CB8AC3E}">
        <p14:creationId xmlns:p14="http://schemas.microsoft.com/office/powerpoint/2010/main" val="147283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sp>
        <p:nvSpPr>
          <p:cNvPr id="3" name="Content Placeholder 2"/>
          <p:cNvSpPr>
            <a:spLocks noGrp="1"/>
          </p:cNvSpPr>
          <p:nvPr>
            <p:ph idx="1"/>
          </p:nvPr>
        </p:nvSpPr>
        <p:spPr/>
        <p:txBody>
          <a:bodyPr/>
          <a:lstStyle/>
          <a:p>
            <a:r>
              <a:rPr lang="en-US" smtClean="0"/>
              <a:t>Cung cấp Memory object: Là 1 handle đến vùng nhớ global dùng để lấy dữ liệu từ vùng nhớ ứng dụng lưu vào vùng nhớ compute devices để xử lý.</a:t>
            </a:r>
          </a:p>
          <a:p>
            <a:r>
              <a:rPr lang="en-US" smtClean="0"/>
              <a:t>Có 2 loại Memory object chính: buffer object và image object</a:t>
            </a:r>
          </a:p>
          <a:p>
            <a:r>
              <a:rPr lang="en-US" smtClean="0"/>
              <a:t>Việc đọc ghi dữ liệu của Memory object được thực hiện bởi host.</a:t>
            </a:r>
            <a:endParaRPr lang="en-US"/>
          </a:p>
        </p:txBody>
      </p:sp>
    </p:spTree>
    <p:extLst>
      <p:ext uri="{BB962C8B-B14F-4D97-AF65-F5344CB8AC3E}">
        <p14:creationId xmlns:p14="http://schemas.microsoft.com/office/powerpoint/2010/main" val="2918011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model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564" y="1853248"/>
            <a:ext cx="5909927" cy="4195762"/>
          </a:xfrm>
        </p:spPr>
      </p:pic>
    </p:spTree>
    <p:extLst>
      <p:ext uri="{BB962C8B-B14F-4D97-AF65-F5344CB8AC3E}">
        <p14:creationId xmlns:p14="http://schemas.microsoft.com/office/powerpoint/2010/main" val="112448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model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280" y="1700011"/>
            <a:ext cx="5667687" cy="4632588"/>
          </a:xfrm>
        </p:spPr>
      </p:pic>
    </p:spTree>
    <p:extLst>
      <p:ext uri="{BB962C8B-B14F-4D97-AF65-F5344CB8AC3E}">
        <p14:creationId xmlns:p14="http://schemas.microsoft.com/office/powerpoint/2010/main" val="95754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Programming model</a:t>
            </a:r>
            <a:endParaRPr lang="en-US"/>
          </a:p>
        </p:txBody>
      </p:sp>
      <p:sp>
        <p:nvSpPr>
          <p:cNvPr id="3" name="Content Placeholder 2"/>
          <p:cNvSpPr>
            <a:spLocks noGrp="1"/>
          </p:cNvSpPr>
          <p:nvPr>
            <p:ph idx="1"/>
          </p:nvPr>
        </p:nvSpPr>
        <p:spPr/>
        <p:txBody>
          <a:bodyPr/>
          <a:lstStyle/>
          <a:p>
            <a:pPr marL="0" indent="0">
              <a:buNone/>
            </a:pPr>
            <a:r>
              <a:rPr lang="en-US" dirty="0" err="1" smtClean="0"/>
              <a:t>OpenCL</a:t>
            </a:r>
            <a:r>
              <a:rPr lang="en-US" dirty="0" smtClean="0"/>
              <a:t> </a:t>
            </a:r>
            <a:r>
              <a:rPr lang="en-US" dirty="0" err="1" smtClean="0"/>
              <a:t>hỗ</a:t>
            </a:r>
            <a:r>
              <a:rPr lang="en-US" dirty="0" smtClean="0"/>
              <a:t> </a:t>
            </a:r>
            <a:r>
              <a:rPr lang="en-US" dirty="0" err="1" smtClean="0"/>
              <a:t>trợ</a:t>
            </a:r>
            <a:r>
              <a:rPr lang="en-US" dirty="0" smtClean="0"/>
              <a:t> 2 </a:t>
            </a:r>
            <a:r>
              <a:rPr lang="en-US" dirty="0" err="1" smtClean="0"/>
              <a:t>mô</a:t>
            </a:r>
            <a:r>
              <a:rPr lang="en-US" dirty="0" smtClean="0"/>
              <a:t> </a:t>
            </a:r>
            <a:r>
              <a:rPr lang="en-US" dirty="0" err="1" smtClean="0"/>
              <a:t>hình</a:t>
            </a:r>
            <a:r>
              <a:rPr lang="en-US" dirty="0" smtClean="0"/>
              <a:t> song </a:t>
            </a:r>
            <a:r>
              <a:rPr lang="en-US" dirty="0" err="1" smtClean="0"/>
              <a:t>song</a:t>
            </a:r>
            <a:r>
              <a:rPr lang="en-US" dirty="0" smtClean="0"/>
              <a:t> </a:t>
            </a:r>
            <a:r>
              <a:rPr lang="en-US" dirty="0" err="1" smtClean="0"/>
              <a:t>phổ</a:t>
            </a:r>
            <a:r>
              <a:rPr lang="en-US" dirty="0" smtClean="0"/>
              <a:t> </a:t>
            </a:r>
            <a:r>
              <a:rPr lang="en-US" dirty="0" err="1" smtClean="0"/>
              <a:t>biến</a:t>
            </a:r>
            <a:r>
              <a:rPr lang="en-US" dirty="0" smtClean="0"/>
              <a:t>:</a:t>
            </a:r>
          </a:p>
          <a:p>
            <a:r>
              <a:rPr lang="en-US" dirty="0" smtClean="0"/>
              <a:t>Song </a:t>
            </a:r>
            <a:r>
              <a:rPr lang="en-US" dirty="0" err="1" smtClean="0"/>
              <a:t>song</a:t>
            </a:r>
            <a:r>
              <a:rPr lang="en-US" dirty="0" smtClean="0"/>
              <a:t> </a:t>
            </a:r>
            <a:r>
              <a:rPr lang="en-US" dirty="0" err="1" smtClean="0"/>
              <a:t>dữ</a:t>
            </a:r>
            <a:r>
              <a:rPr lang="en-US" dirty="0" smtClean="0"/>
              <a:t> </a:t>
            </a:r>
            <a:r>
              <a:rPr lang="en-US" dirty="0" err="1" smtClean="0"/>
              <a:t>liệu</a:t>
            </a:r>
            <a:r>
              <a:rPr lang="en-US" dirty="0" smtClean="0"/>
              <a:t> (Data parallel): 1 kernel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song </a:t>
            </a:r>
            <a:r>
              <a:rPr lang="en-US" dirty="0" err="1" smtClean="0"/>
              <a:t>song</a:t>
            </a:r>
            <a:r>
              <a:rPr lang="en-US" dirty="0" smtClean="0"/>
              <a:t> </a:t>
            </a:r>
            <a:r>
              <a:rPr lang="en-US" dirty="0" err="1" smtClean="0"/>
              <a:t>trên</a:t>
            </a:r>
            <a:r>
              <a:rPr lang="en-US" dirty="0" smtClean="0"/>
              <a:t> </a:t>
            </a:r>
            <a:r>
              <a:rPr lang="en-US" dirty="0" err="1" smtClean="0"/>
              <a:t>nhiều</a:t>
            </a:r>
            <a:r>
              <a:rPr lang="en-US" dirty="0" smtClean="0"/>
              <a:t> compute device </a:t>
            </a:r>
            <a:r>
              <a:rPr lang="en-US" dirty="0" err="1" smtClean="0"/>
              <a:t>khác</a:t>
            </a:r>
            <a:r>
              <a:rPr lang="en-US" dirty="0" smtClean="0"/>
              <a:t> </a:t>
            </a:r>
            <a:r>
              <a:rPr lang="en-US" dirty="0" err="1" smtClean="0"/>
              <a:t>nhau</a:t>
            </a:r>
            <a:r>
              <a:rPr lang="en-US" dirty="0" smtClean="0"/>
              <a:t> </a:t>
            </a:r>
            <a:r>
              <a:rPr lang="en-US" dirty="0" err="1" smtClean="0"/>
              <a:t>với</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khác</a:t>
            </a:r>
            <a:r>
              <a:rPr lang="en-US" dirty="0" smtClean="0"/>
              <a:t> </a:t>
            </a:r>
            <a:r>
              <a:rPr lang="en-US" dirty="0" err="1" smtClean="0"/>
              <a:t>nhau</a:t>
            </a:r>
            <a:r>
              <a:rPr lang="en-US" dirty="0" smtClean="0"/>
              <a:t>. </a:t>
            </a:r>
            <a:r>
              <a:rPr lang="en-US" dirty="0" err="1" smtClean="0"/>
              <a:t>Các</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1 </a:t>
            </a:r>
            <a:r>
              <a:rPr lang="en-US" dirty="0" err="1" smtClean="0"/>
              <a:t>điểm</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chỉ</a:t>
            </a:r>
            <a:r>
              <a:rPr lang="en-US" dirty="0" smtClean="0"/>
              <a:t> </a:t>
            </a:r>
            <a:r>
              <a:rPr lang="en-US" dirty="0" err="1" smtClean="0"/>
              <a:t>mục</a:t>
            </a:r>
            <a:endParaRPr lang="en-US" dirty="0" smtClean="0"/>
          </a:p>
          <a:p>
            <a:r>
              <a:rPr lang="en-US" dirty="0" smtClean="0"/>
              <a:t>Song </a:t>
            </a:r>
            <a:r>
              <a:rPr lang="en-US" dirty="0" err="1" smtClean="0"/>
              <a:t>song</a:t>
            </a:r>
            <a:r>
              <a:rPr lang="en-US" dirty="0" smtClean="0"/>
              <a:t> </a:t>
            </a:r>
            <a:r>
              <a:rPr lang="en-US" dirty="0" err="1" smtClean="0"/>
              <a:t>tác</a:t>
            </a:r>
            <a:r>
              <a:rPr lang="en-US" dirty="0" smtClean="0"/>
              <a:t> </a:t>
            </a:r>
            <a:r>
              <a:rPr lang="en-US" dirty="0" err="1" smtClean="0"/>
              <a:t>vụ</a:t>
            </a:r>
            <a:r>
              <a:rPr lang="en-US" dirty="0" smtClean="0"/>
              <a:t> (Task parallel): </a:t>
            </a:r>
            <a:r>
              <a:rPr lang="en-US" dirty="0" err="1" smtClean="0"/>
              <a:t>Thực</a:t>
            </a:r>
            <a:r>
              <a:rPr lang="en-US" dirty="0" smtClean="0"/>
              <a:t> </a:t>
            </a:r>
            <a:r>
              <a:rPr lang="en-US" dirty="0" err="1" smtClean="0"/>
              <a:t>thi</a:t>
            </a:r>
            <a:r>
              <a:rPr lang="en-US" dirty="0" smtClean="0"/>
              <a:t> </a:t>
            </a:r>
            <a:r>
              <a:rPr lang="en-US" dirty="0" err="1" smtClean="0"/>
              <a:t>các</a:t>
            </a:r>
            <a:r>
              <a:rPr lang="en-US" dirty="0" smtClean="0"/>
              <a:t> kernels </a:t>
            </a:r>
            <a:r>
              <a:rPr lang="en-US" dirty="0" err="1" smtClean="0"/>
              <a:t>riêng</a:t>
            </a:r>
            <a:r>
              <a:rPr lang="en-US" dirty="0" smtClean="0"/>
              <a:t> </a:t>
            </a:r>
            <a:r>
              <a:rPr lang="en-US" dirty="0" err="1" smtClean="0"/>
              <a:t>biệt</a:t>
            </a:r>
            <a:r>
              <a:rPr lang="en-US" dirty="0" smtClean="0"/>
              <a:t> </a:t>
            </a:r>
            <a:r>
              <a:rPr lang="en-US" dirty="0" err="1" smtClean="0"/>
              <a:t>trên</a:t>
            </a:r>
            <a:r>
              <a:rPr lang="en-US" dirty="0" smtClean="0"/>
              <a:t> </a:t>
            </a:r>
            <a:r>
              <a:rPr lang="en-US" dirty="0" err="1" smtClean="0"/>
              <a:t>các</a:t>
            </a:r>
            <a:r>
              <a:rPr lang="en-US" dirty="0" smtClean="0"/>
              <a:t> compute device </a:t>
            </a:r>
            <a:r>
              <a:rPr lang="en-US" dirty="0" err="1" smtClean="0"/>
              <a:t>khác</a:t>
            </a:r>
            <a:r>
              <a:rPr lang="en-US" dirty="0" smtClean="0"/>
              <a:t> </a:t>
            </a:r>
            <a:r>
              <a:rPr lang="en-US" dirty="0" err="1" smtClean="0"/>
              <a:t>nhau</a:t>
            </a:r>
            <a:r>
              <a:rPr lang="en-US" dirty="0" smtClean="0"/>
              <a:t>.</a:t>
            </a:r>
            <a:endParaRPr lang="en-US" dirty="0"/>
          </a:p>
        </p:txBody>
      </p:sp>
    </p:spTree>
    <p:extLst>
      <p:ext uri="{BB962C8B-B14F-4D97-AF65-F5344CB8AC3E}">
        <p14:creationId xmlns:p14="http://schemas.microsoft.com/office/powerpoint/2010/main" val="2096789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viết 1 chương trình cụ thể</a:t>
            </a:r>
            <a:endParaRPr lang="en-US"/>
          </a:p>
        </p:txBody>
      </p:sp>
      <p:sp>
        <p:nvSpPr>
          <p:cNvPr id="3" name="Content Placeholder 2"/>
          <p:cNvSpPr>
            <a:spLocks noGrp="1"/>
          </p:cNvSpPr>
          <p:nvPr>
            <p:ph idx="1"/>
          </p:nvPr>
        </p:nvSpPr>
        <p:spPr/>
        <p:txBody>
          <a:bodyPr/>
          <a:lstStyle/>
          <a:p>
            <a:r>
              <a:rPr lang="en-US" dirty="0" err="1" smtClean="0"/>
              <a:t>Truy</a:t>
            </a:r>
            <a:r>
              <a:rPr lang="en-US" dirty="0" smtClean="0"/>
              <a:t> </a:t>
            </a:r>
            <a:r>
              <a:rPr lang="en-US" dirty="0" err="1" smtClean="0"/>
              <a:t>xuất</a:t>
            </a:r>
            <a:r>
              <a:rPr lang="en-US" dirty="0" smtClean="0"/>
              <a:t> platform.</a:t>
            </a:r>
          </a:p>
          <a:p>
            <a:r>
              <a:rPr lang="en-US" dirty="0" err="1" smtClean="0"/>
              <a:t>Truy</a:t>
            </a:r>
            <a:r>
              <a:rPr lang="en-US" dirty="0" smtClean="0"/>
              <a:t> </a:t>
            </a:r>
            <a:r>
              <a:rPr lang="en-US" dirty="0" err="1" smtClean="0"/>
              <a:t>xuất</a:t>
            </a:r>
            <a:r>
              <a:rPr lang="en-US" dirty="0" smtClean="0"/>
              <a:t> devices.</a:t>
            </a:r>
          </a:p>
          <a:p>
            <a:r>
              <a:rPr lang="en-US" dirty="0" err="1" smtClean="0"/>
              <a:t>Tạo</a:t>
            </a:r>
            <a:r>
              <a:rPr lang="en-US" dirty="0"/>
              <a:t> context </a:t>
            </a:r>
            <a:r>
              <a:rPr lang="en-US" dirty="0" err="1" smtClean="0"/>
              <a:t>và</a:t>
            </a:r>
            <a:r>
              <a:rPr lang="en-US" dirty="0" smtClean="0"/>
              <a:t> command </a:t>
            </a:r>
            <a:r>
              <a:rPr lang="en-US" dirty="0"/>
              <a:t>queue.</a:t>
            </a:r>
            <a:endParaRPr lang="en-US" dirty="0" smtClean="0"/>
          </a:p>
          <a:p>
            <a:r>
              <a:rPr lang="en-US" dirty="0" err="1" smtClean="0"/>
              <a:t>Tạo</a:t>
            </a:r>
            <a:r>
              <a:rPr lang="en-US" dirty="0" smtClean="0"/>
              <a:t> </a:t>
            </a:r>
            <a:r>
              <a:rPr lang="en-US" dirty="0" err="1" smtClean="0"/>
              <a:t>và</a:t>
            </a:r>
            <a:r>
              <a:rPr lang="en-US" dirty="0" smtClean="0"/>
              <a:t> </a:t>
            </a:r>
            <a:r>
              <a:rPr lang="en-US" dirty="0" err="1" smtClean="0"/>
              <a:t>biên</a:t>
            </a:r>
            <a:r>
              <a:rPr lang="en-US" dirty="0" smtClean="0"/>
              <a:t> </a:t>
            </a:r>
            <a:r>
              <a:rPr lang="en-US" dirty="0" err="1" smtClean="0"/>
              <a:t>dịch</a:t>
            </a:r>
            <a:r>
              <a:rPr lang="en-US" dirty="0" smtClean="0"/>
              <a:t> program object.</a:t>
            </a:r>
          </a:p>
          <a:p>
            <a:r>
              <a:rPr lang="en-US" dirty="0" err="1" smtClean="0"/>
              <a:t>Tạo</a:t>
            </a:r>
            <a:r>
              <a:rPr lang="en-US" dirty="0" smtClean="0"/>
              <a:t> memory object </a:t>
            </a:r>
            <a:r>
              <a:rPr lang="en-US" dirty="0" err="1" smtClean="0"/>
              <a:t>cho</a:t>
            </a:r>
            <a:r>
              <a:rPr lang="en-US" dirty="0" smtClean="0"/>
              <a:t> kernel.</a:t>
            </a:r>
          </a:p>
          <a:p>
            <a:r>
              <a:rPr lang="en-US" dirty="0" err="1" smtClean="0"/>
              <a:t>Tạo</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kernel object.</a:t>
            </a:r>
          </a:p>
          <a:p>
            <a:r>
              <a:rPr lang="en-US" dirty="0" err="1" smtClean="0"/>
              <a:t>Đọc</a:t>
            </a:r>
            <a:r>
              <a:rPr lang="en-US" dirty="0" smtClean="0"/>
              <a:t> </a:t>
            </a:r>
            <a:r>
              <a:rPr lang="en-US" dirty="0" err="1" smtClean="0"/>
              <a:t>ghi</a:t>
            </a:r>
            <a:r>
              <a:rPr lang="en-US" dirty="0" smtClean="0"/>
              <a:t> buffer object.</a:t>
            </a:r>
          </a:p>
          <a:p>
            <a:r>
              <a:rPr lang="en-US" dirty="0" err="1" smtClean="0"/>
              <a:t>Dọn</a:t>
            </a:r>
            <a:r>
              <a:rPr lang="en-US" dirty="0" smtClean="0"/>
              <a:t> </a:t>
            </a:r>
            <a:r>
              <a:rPr lang="en-US" dirty="0" err="1" smtClean="0"/>
              <a:t>dẹp</a:t>
            </a:r>
            <a:r>
              <a:rPr lang="en-US" dirty="0" smtClean="0"/>
              <a:t> </a:t>
            </a:r>
            <a:r>
              <a:rPr lang="en-US" dirty="0" err="1" smtClean="0"/>
              <a:t>tài</a:t>
            </a:r>
            <a:r>
              <a:rPr lang="en-US" dirty="0" smtClean="0"/>
              <a:t> </a:t>
            </a:r>
            <a:r>
              <a:rPr lang="en-US" dirty="0" err="1" smtClean="0"/>
              <a:t>nguyên</a:t>
            </a:r>
            <a:r>
              <a:rPr lang="en-US" dirty="0" smtClean="0"/>
              <a:t>.</a:t>
            </a:r>
            <a:endParaRPr lang="en-US" dirty="0" smtClean="0"/>
          </a:p>
          <a:p>
            <a:endParaRPr lang="en-US" dirty="0"/>
          </a:p>
        </p:txBody>
      </p:sp>
    </p:spTree>
    <p:extLst>
      <p:ext uri="{BB962C8B-B14F-4D97-AF65-F5344CB8AC3E}">
        <p14:creationId xmlns:p14="http://schemas.microsoft.com/office/powerpoint/2010/main" val="344564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platform</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Truy</a:t>
            </a:r>
            <a:r>
              <a:rPr lang="en-US" dirty="0" smtClean="0"/>
              <a:t> </a:t>
            </a:r>
            <a:r>
              <a:rPr lang="en-US" dirty="0" err="1" smtClean="0"/>
              <a:t>xuất</a:t>
            </a:r>
            <a:r>
              <a:rPr lang="en-US" dirty="0" smtClean="0"/>
              <a:t> platform </a:t>
            </a:r>
            <a:r>
              <a:rPr lang="en-US" dirty="0" err="1" smtClean="0"/>
              <a:t>là</a:t>
            </a:r>
            <a:r>
              <a:rPr lang="en-US" dirty="0" smtClean="0"/>
              <a:t> </a:t>
            </a:r>
            <a:r>
              <a:rPr lang="en-US" dirty="0" err="1" smtClean="0"/>
              <a:t>bước</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p>
          <a:p>
            <a:r>
              <a:rPr lang="en-US" dirty="0" smtClean="0"/>
              <a:t>Platform </a:t>
            </a:r>
            <a:r>
              <a:rPr lang="en-US" dirty="0" err="1" smtClean="0"/>
              <a:t>bao</a:t>
            </a:r>
            <a:r>
              <a:rPr lang="en-US" dirty="0" smtClean="0"/>
              <a:t> </a:t>
            </a:r>
            <a:r>
              <a:rPr lang="en-US" dirty="0" err="1" smtClean="0"/>
              <a:t>gồm</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opencl</a:t>
            </a:r>
            <a:r>
              <a:rPr lang="en-US" dirty="0" smtClean="0"/>
              <a:t>, ….</a:t>
            </a:r>
            <a:endParaRPr lang="en-US" dirty="0"/>
          </a:p>
        </p:txBody>
      </p:sp>
    </p:spTree>
    <p:extLst>
      <p:ext uri="{BB962C8B-B14F-4D97-AF65-F5344CB8AC3E}">
        <p14:creationId xmlns:p14="http://schemas.microsoft.com/office/powerpoint/2010/main" val="228962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platform</a:t>
            </a:r>
            <a:endParaRPr lang="en-US" dirty="0"/>
          </a:p>
        </p:txBody>
      </p:sp>
      <p:sp>
        <p:nvSpPr>
          <p:cNvPr id="3" name="Content Placeholder 2"/>
          <p:cNvSpPr>
            <a:spLocks noGrp="1"/>
          </p:cNvSpPr>
          <p:nvPr>
            <p:ph idx="1"/>
          </p:nvPr>
        </p:nvSpPr>
        <p:spPr/>
        <p:txBody>
          <a:bodyPr>
            <a:normAutofit/>
          </a:bodyPr>
          <a:lstStyle/>
          <a:p>
            <a:r>
              <a:rPr lang="en-US" dirty="0" err="1"/>
              <a:t>cl_int</a:t>
            </a:r>
            <a:r>
              <a:rPr lang="en-US" dirty="0"/>
              <a:t> </a:t>
            </a:r>
            <a:r>
              <a:rPr lang="en-US" b="1" dirty="0" err="1"/>
              <a:t>clGetPlatformIDs</a:t>
            </a:r>
            <a:r>
              <a:rPr lang="en-US" b="1" dirty="0"/>
              <a:t> </a:t>
            </a:r>
            <a:r>
              <a:rPr lang="en-US" dirty="0"/>
              <a:t>(</a:t>
            </a:r>
            <a:r>
              <a:rPr lang="en-US" dirty="0" err="1"/>
              <a:t>cl_uint</a:t>
            </a:r>
            <a:r>
              <a:rPr lang="en-US" dirty="0"/>
              <a:t> </a:t>
            </a:r>
            <a:r>
              <a:rPr lang="en-US" i="1" dirty="0" err="1" smtClean="0"/>
              <a:t>num_entries</a:t>
            </a:r>
            <a:r>
              <a:rPr lang="en-US" dirty="0" smtClean="0"/>
              <a:t>, </a:t>
            </a:r>
            <a:r>
              <a:rPr lang="en-US" dirty="0" err="1" smtClean="0"/>
              <a:t>cl_platform_id</a:t>
            </a:r>
            <a:r>
              <a:rPr lang="en-US" dirty="0" smtClean="0"/>
              <a:t> </a:t>
            </a:r>
            <a:r>
              <a:rPr lang="en-US" dirty="0"/>
              <a:t>*</a:t>
            </a:r>
            <a:r>
              <a:rPr lang="en-US" i="1" dirty="0" smtClean="0"/>
              <a:t>platforms</a:t>
            </a:r>
            <a:r>
              <a:rPr lang="en-US" dirty="0" smtClean="0"/>
              <a:t>, </a:t>
            </a:r>
            <a:r>
              <a:rPr lang="en-US" dirty="0" err="1" smtClean="0"/>
              <a:t>cl_uint</a:t>
            </a:r>
            <a:r>
              <a:rPr lang="en-US" dirty="0" smtClean="0"/>
              <a:t> </a:t>
            </a:r>
            <a:r>
              <a:rPr lang="en-US" dirty="0"/>
              <a:t>*</a:t>
            </a:r>
            <a:r>
              <a:rPr lang="en-US" i="1" dirty="0" err="1"/>
              <a:t>num_platforms</a:t>
            </a:r>
            <a:r>
              <a:rPr lang="en-US" dirty="0"/>
              <a:t>)</a:t>
            </a:r>
            <a:endParaRPr lang="en-US" dirty="0"/>
          </a:p>
        </p:txBody>
      </p:sp>
    </p:spTree>
    <p:extLst>
      <p:ext uri="{BB962C8B-B14F-4D97-AF65-F5344CB8AC3E}">
        <p14:creationId xmlns:p14="http://schemas.microsoft.com/office/powerpoint/2010/main" val="1668447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devices</a:t>
            </a:r>
            <a:endParaRPr lang="en-US" dirty="0"/>
          </a:p>
        </p:txBody>
      </p:sp>
      <p:sp>
        <p:nvSpPr>
          <p:cNvPr id="3" name="Content Placeholder 2"/>
          <p:cNvSpPr>
            <a:spLocks noGrp="1"/>
          </p:cNvSpPr>
          <p:nvPr>
            <p:ph idx="1"/>
          </p:nvPr>
        </p:nvSpPr>
        <p:spPr/>
        <p:txBody>
          <a:bodyPr/>
          <a:lstStyle/>
          <a:p>
            <a:r>
              <a:rPr lang="en-US" dirty="0" err="1"/>
              <a:t>Đây</a:t>
            </a:r>
            <a:r>
              <a:rPr lang="en-US" dirty="0"/>
              <a:t> </a:t>
            </a:r>
            <a:r>
              <a:rPr lang="en-US" dirty="0" err="1"/>
              <a:t>là</a:t>
            </a:r>
            <a:r>
              <a:rPr lang="en-US" dirty="0"/>
              <a:t> </a:t>
            </a:r>
            <a:r>
              <a:rPr lang="en-US" dirty="0" err="1"/>
              <a:t>bước</a:t>
            </a:r>
            <a:r>
              <a:rPr lang="en-US" dirty="0"/>
              <a:t> </a:t>
            </a:r>
            <a:r>
              <a:rPr lang="en-US" dirty="0" err="1"/>
              <a:t>xác</a:t>
            </a:r>
            <a:r>
              <a:rPr lang="en-US" dirty="0"/>
              <a:t> </a:t>
            </a:r>
            <a:r>
              <a:rPr lang="en-US" dirty="0" err="1"/>
              <a:t>định</a:t>
            </a:r>
            <a:r>
              <a:rPr lang="en-US" dirty="0"/>
              <a:t> </a:t>
            </a:r>
            <a:r>
              <a:rPr lang="en-US" dirty="0" err="1"/>
              <a:t>xem</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trên</a:t>
            </a:r>
            <a:r>
              <a:rPr lang="en-US" dirty="0"/>
              <a:t> device </a:t>
            </a:r>
            <a:r>
              <a:rPr lang="en-US" dirty="0" err="1"/>
              <a:t>nào</a:t>
            </a:r>
            <a:r>
              <a:rPr lang="en-US" dirty="0" smtClean="0"/>
              <a:t>.</a:t>
            </a:r>
          </a:p>
          <a:p>
            <a:r>
              <a:rPr lang="en-US" dirty="0" err="1" smtClean="0"/>
              <a:t>Opencl</a:t>
            </a:r>
            <a:r>
              <a:rPr lang="en-US" dirty="0" smtClean="0"/>
              <a:t> </a:t>
            </a:r>
            <a:r>
              <a:rPr lang="en-US" dirty="0" err="1" smtClean="0"/>
              <a:t>hỗ</a:t>
            </a:r>
            <a:r>
              <a:rPr lang="en-US" dirty="0" smtClean="0"/>
              <a:t> </a:t>
            </a:r>
            <a:r>
              <a:rPr lang="en-US" dirty="0" err="1" smtClean="0"/>
              <a:t>trợ</a:t>
            </a:r>
            <a:r>
              <a:rPr lang="en-US" dirty="0" smtClean="0"/>
              <a:t> </a:t>
            </a:r>
            <a:r>
              <a:rPr lang="en-US" dirty="0" err="1" smtClean="0"/>
              <a:t>truy</a:t>
            </a:r>
            <a:r>
              <a:rPr lang="en-US" dirty="0" smtClean="0"/>
              <a:t> </a:t>
            </a:r>
            <a:r>
              <a:rPr lang="en-US" dirty="0" err="1" smtClean="0"/>
              <a:t>xuất</a:t>
            </a:r>
            <a:r>
              <a:rPr lang="en-US" dirty="0" smtClean="0"/>
              <a:t> 2 </a:t>
            </a:r>
            <a:r>
              <a:rPr lang="en-US" dirty="0" err="1" smtClean="0"/>
              <a:t>loại</a:t>
            </a:r>
            <a:r>
              <a:rPr lang="en-US" dirty="0" smtClean="0"/>
              <a:t> device: CPU </a:t>
            </a:r>
            <a:r>
              <a:rPr lang="en-US" dirty="0" err="1" smtClean="0"/>
              <a:t>và</a:t>
            </a:r>
            <a:r>
              <a:rPr lang="en-US" dirty="0" smtClean="0"/>
              <a:t> GPU.</a:t>
            </a:r>
          </a:p>
          <a:p>
            <a:r>
              <a:rPr lang="en-US" dirty="0" err="1" smtClean="0"/>
              <a:t>Thông</a:t>
            </a:r>
            <a:r>
              <a:rPr lang="en-US" dirty="0" smtClean="0"/>
              <a:t> tin </a:t>
            </a:r>
            <a:r>
              <a:rPr lang="en-US" dirty="0" err="1" smtClean="0"/>
              <a:t>về</a:t>
            </a:r>
            <a:r>
              <a:rPr lang="en-US" dirty="0" smtClean="0"/>
              <a:t> 1 device </a:t>
            </a:r>
            <a:r>
              <a:rPr lang="en-US" dirty="0" err="1" smtClean="0"/>
              <a:t>bao</a:t>
            </a:r>
            <a:r>
              <a:rPr lang="en-US" dirty="0" smtClean="0"/>
              <a:t> </a:t>
            </a:r>
            <a:r>
              <a:rPr lang="en-US" dirty="0" err="1" smtClean="0"/>
              <a:t>gồm</a:t>
            </a:r>
            <a:r>
              <a:rPr lang="en-US" dirty="0" smtClean="0"/>
              <a:t> ID, </a:t>
            </a:r>
            <a:r>
              <a:rPr lang="en-US" dirty="0" err="1" smtClean="0"/>
              <a:t>số</a:t>
            </a:r>
            <a:r>
              <a:rPr lang="en-US" dirty="0" smtClean="0"/>
              <a:t> </a:t>
            </a:r>
            <a:r>
              <a:rPr lang="en-US" dirty="0" err="1" smtClean="0"/>
              <a:t>lượng</a:t>
            </a:r>
            <a:r>
              <a:rPr lang="en-US" dirty="0" smtClean="0"/>
              <a:t> compute unit,  </a:t>
            </a:r>
            <a:r>
              <a:rPr lang="en-US" dirty="0" err="1" smtClean="0"/>
              <a:t>số</a:t>
            </a:r>
            <a:r>
              <a:rPr lang="en-US" dirty="0" smtClean="0"/>
              <a:t> </a:t>
            </a:r>
            <a:r>
              <a:rPr lang="en-US" dirty="0" err="1" smtClean="0"/>
              <a:t>chiều</a:t>
            </a:r>
            <a:r>
              <a:rPr lang="en-US" dirty="0" smtClean="0"/>
              <a:t> </a:t>
            </a:r>
            <a:r>
              <a:rPr lang="en-US" dirty="0" err="1" smtClean="0"/>
              <a:t>cho</a:t>
            </a:r>
            <a:r>
              <a:rPr lang="en-US" dirty="0" smtClean="0"/>
              <a:t> global/local work item, </a:t>
            </a:r>
            <a:r>
              <a:rPr lang="en-US" dirty="0" err="1" smtClean="0"/>
              <a:t>số</a:t>
            </a:r>
            <a:r>
              <a:rPr lang="en-US" dirty="0" smtClean="0"/>
              <a:t> work item </a:t>
            </a:r>
            <a:r>
              <a:rPr lang="en-US" dirty="0" err="1" smtClean="0"/>
              <a:t>trong</a:t>
            </a:r>
            <a:r>
              <a:rPr lang="en-US" dirty="0" smtClean="0"/>
              <a:t> 1 </a:t>
            </a:r>
            <a:r>
              <a:rPr lang="en-US" dirty="0" err="1" smtClean="0"/>
              <a:t>chiều</a:t>
            </a:r>
            <a:r>
              <a:rPr lang="en-US" dirty="0" smtClean="0"/>
              <a:t> </a:t>
            </a:r>
            <a:r>
              <a:rPr lang="en-US" dirty="0" err="1" smtClean="0"/>
              <a:t>và</a:t>
            </a:r>
            <a:r>
              <a:rPr lang="en-US" dirty="0" smtClean="0"/>
              <a:t> </a:t>
            </a:r>
            <a:r>
              <a:rPr lang="en-US" dirty="0" err="1" smtClean="0"/>
              <a:t>số</a:t>
            </a:r>
            <a:r>
              <a:rPr lang="en-US" dirty="0" smtClean="0"/>
              <a:t> work item </a:t>
            </a:r>
            <a:r>
              <a:rPr lang="en-US" dirty="0" err="1" smtClean="0"/>
              <a:t>trong</a:t>
            </a:r>
            <a:r>
              <a:rPr lang="en-US" dirty="0" smtClean="0"/>
              <a:t> 1 work group.</a:t>
            </a:r>
          </a:p>
          <a:p>
            <a:endParaRPr lang="en-US" dirty="0" smtClean="0"/>
          </a:p>
        </p:txBody>
      </p:sp>
    </p:spTree>
    <p:extLst>
      <p:ext uri="{BB962C8B-B14F-4D97-AF65-F5344CB8AC3E}">
        <p14:creationId xmlns:p14="http://schemas.microsoft.com/office/powerpoint/2010/main" val="114208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devices</a:t>
            </a:r>
            <a:endParaRPr lang="en-US" dirty="0"/>
          </a:p>
        </p:txBody>
      </p:sp>
      <p:sp>
        <p:nvSpPr>
          <p:cNvPr id="3" name="Content Placeholder 2"/>
          <p:cNvSpPr>
            <a:spLocks noGrp="1"/>
          </p:cNvSpPr>
          <p:nvPr>
            <p:ph idx="1"/>
          </p:nvPr>
        </p:nvSpPr>
        <p:spPr/>
        <p:txBody>
          <a:bodyPr>
            <a:normAutofit/>
          </a:bodyPr>
          <a:lstStyle/>
          <a:p>
            <a:r>
              <a:rPr lang="en-US" dirty="0" err="1"/>
              <a:t>cl_int</a:t>
            </a:r>
            <a:r>
              <a:rPr lang="en-US" dirty="0"/>
              <a:t> </a:t>
            </a:r>
            <a:r>
              <a:rPr lang="en-US" b="1" dirty="0"/>
              <a:t>clGetDeviceIDs4 </a:t>
            </a:r>
            <a:r>
              <a:rPr lang="en-US" dirty="0"/>
              <a:t>(</a:t>
            </a:r>
            <a:r>
              <a:rPr lang="en-US" dirty="0" err="1"/>
              <a:t>cl_platform_id</a:t>
            </a:r>
            <a:r>
              <a:rPr lang="en-US" dirty="0"/>
              <a:t> </a:t>
            </a:r>
            <a:r>
              <a:rPr lang="en-US" i="1" dirty="0" smtClean="0"/>
              <a:t>platform</a:t>
            </a:r>
            <a:r>
              <a:rPr lang="en-US" dirty="0" smtClean="0"/>
              <a:t>, </a:t>
            </a:r>
            <a:r>
              <a:rPr lang="en-US" dirty="0" err="1" smtClean="0"/>
              <a:t>cl_device_type</a:t>
            </a:r>
            <a:r>
              <a:rPr lang="en-US" dirty="0" smtClean="0"/>
              <a:t> </a:t>
            </a:r>
            <a:r>
              <a:rPr lang="en-US" i="1" dirty="0" err="1" smtClean="0"/>
              <a:t>device_type</a:t>
            </a:r>
            <a:r>
              <a:rPr lang="en-US" i="1" dirty="0" smtClean="0"/>
              <a:t>, </a:t>
            </a:r>
            <a:r>
              <a:rPr lang="en-US" dirty="0" err="1" smtClean="0"/>
              <a:t>cl_uint</a:t>
            </a:r>
            <a:r>
              <a:rPr lang="en-US" dirty="0" smtClean="0"/>
              <a:t> </a:t>
            </a:r>
            <a:r>
              <a:rPr lang="en-US" i="1" dirty="0" err="1" smtClean="0"/>
              <a:t>num_entries</a:t>
            </a:r>
            <a:r>
              <a:rPr lang="en-US" dirty="0" smtClean="0"/>
              <a:t>, </a:t>
            </a:r>
            <a:r>
              <a:rPr lang="en-US" dirty="0" err="1" smtClean="0"/>
              <a:t>cl_device_id</a:t>
            </a:r>
            <a:r>
              <a:rPr lang="en-US" dirty="0" smtClean="0"/>
              <a:t> </a:t>
            </a:r>
            <a:r>
              <a:rPr lang="en-US" dirty="0"/>
              <a:t>*</a:t>
            </a:r>
            <a:r>
              <a:rPr lang="en-US" i="1" dirty="0" smtClean="0"/>
              <a:t>devices</a:t>
            </a:r>
            <a:r>
              <a:rPr lang="en-US" dirty="0" smtClean="0"/>
              <a:t>, </a:t>
            </a:r>
            <a:r>
              <a:rPr lang="en-US" dirty="0" err="1" smtClean="0"/>
              <a:t>cl_uint</a:t>
            </a:r>
            <a:r>
              <a:rPr lang="en-US" dirty="0" smtClean="0"/>
              <a:t> </a:t>
            </a:r>
            <a:r>
              <a:rPr lang="en-US" dirty="0"/>
              <a:t>*</a:t>
            </a:r>
            <a:r>
              <a:rPr lang="en-US" i="1" dirty="0" err="1"/>
              <a:t>num_devices</a:t>
            </a:r>
            <a:r>
              <a:rPr lang="en-US" dirty="0" smtClean="0"/>
              <a:t>)</a:t>
            </a:r>
          </a:p>
          <a:p>
            <a:r>
              <a:rPr lang="en-US" dirty="0" smtClean="0"/>
              <a:t>2 device type </a:t>
            </a:r>
            <a:r>
              <a:rPr lang="en-US" dirty="0" err="1" smtClean="0"/>
              <a:t>thường</a:t>
            </a:r>
            <a:r>
              <a:rPr lang="en-US" dirty="0" smtClean="0"/>
              <a:t> </a:t>
            </a:r>
            <a:r>
              <a:rPr lang="en-US" dirty="0" err="1" smtClean="0"/>
              <a:t>dùng</a:t>
            </a:r>
            <a:r>
              <a:rPr lang="en-US" dirty="0" smtClean="0"/>
              <a:t> </a:t>
            </a:r>
            <a:r>
              <a:rPr lang="en-US" dirty="0" err="1" smtClean="0"/>
              <a:t>là</a:t>
            </a:r>
            <a:r>
              <a:rPr lang="en-US" dirty="0" smtClean="0"/>
              <a:t>:</a:t>
            </a:r>
          </a:p>
          <a:p>
            <a:pPr lvl="1"/>
            <a:r>
              <a:rPr lang="en-US" b="1" dirty="0" smtClean="0"/>
              <a:t>CL_DEVICE_TYPE_CPU</a:t>
            </a:r>
          </a:p>
          <a:p>
            <a:pPr lvl="1"/>
            <a:r>
              <a:rPr lang="en-US" b="1" dirty="0"/>
              <a:t>CL_DEVICE_TYPE_GPU</a:t>
            </a:r>
            <a:endParaRPr lang="en-US" dirty="0"/>
          </a:p>
        </p:txBody>
      </p:sp>
    </p:spTree>
    <p:extLst>
      <p:ext uri="{BB962C8B-B14F-4D97-AF65-F5344CB8AC3E}">
        <p14:creationId xmlns:p14="http://schemas.microsoft.com/office/powerpoint/2010/main" val="177089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r>
              <a:rPr lang="en-US" smtClean="0"/>
              <a:t>Sơ lược về OpenCL</a:t>
            </a:r>
          </a:p>
          <a:p>
            <a:r>
              <a:rPr lang="en-US" smtClean="0"/>
              <a:t>Kiến trúc OpenCL</a:t>
            </a:r>
          </a:p>
          <a:p>
            <a:r>
              <a:rPr lang="en-US" smtClean="0"/>
              <a:t>Giới thiệu quy trình viết 1 chương trình cụ thể với OpenCL-C</a:t>
            </a:r>
            <a:endParaRPr lang="en-US"/>
          </a:p>
        </p:txBody>
      </p:sp>
    </p:spTree>
    <p:extLst>
      <p:ext uri="{BB962C8B-B14F-4D97-AF65-F5344CB8AC3E}">
        <p14:creationId xmlns:p14="http://schemas.microsoft.com/office/powerpoint/2010/main" val="2117157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context </a:t>
            </a:r>
            <a:r>
              <a:rPr lang="en-US" dirty="0" err="1" smtClean="0"/>
              <a:t>và</a:t>
            </a:r>
            <a:r>
              <a:rPr lang="en-US" dirty="0" smtClean="0"/>
              <a:t> command queue</a:t>
            </a:r>
            <a:endParaRPr lang="en-US" dirty="0"/>
          </a:p>
        </p:txBody>
      </p:sp>
      <p:sp>
        <p:nvSpPr>
          <p:cNvPr id="3" name="Content Placeholder 2"/>
          <p:cNvSpPr>
            <a:spLocks noGrp="1"/>
          </p:cNvSpPr>
          <p:nvPr>
            <p:ph idx="1"/>
          </p:nvPr>
        </p:nvSpPr>
        <p:spPr/>
        <p:txBody>
          <a:bodyPr/>
          <a:lstStyle/>
          <a:p>
            <a:r>
              <a:rPr lang="en-US" dirty="0" err="1" smtClean="0"/>
              <a:t>OpenCl</a:t>
            </a:r>
            <a:r>
              <a:rPr lang="en-US" dirty="0" smtClean="0"/>
              <a:t> run time </a:t>
            </a:r>
            <a:r>
              <a:rPr lang="en-US" dirty="0" err="1" smtClean="0"/>
              <a:t>sử</a:t>
            </a:r>
            <a:r>
              <a:rPr lang="en-US" dirty="0" smtClean="0"/>
              <a:t> </a:t>
            </a:r>
            <a:r>
              <a:rPr lang="en-US" dirty="0" err="1" smtClean="0"/>
              <a:t>dụng</a:t>
            </a:r>
            <a:r>
              <a:rPr lang="en-US" dirty="0" smtClean="0"/>
              <a:t> context </a:t>
            </a:r>
            <a:r>
              <a:rPr lang="en-US" dirty="0" err="1" smtClean="0"/>
              <a:t>để</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object </a:t>
            </a:r>
            <a:r>
              <a:rPr lang="en-US" dirty="0" err="1" smtClean="0"/>
              <a:t>như</a:t>
            </a:r>
            <a:r>
              <a:rPr lang="en-US" dirty="0" smtClean="0"/>
              <a:t> command queue, memory, program, kernel object,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kernel </a:t>
            </a:r>
            <a:r>
              <a:rPr lang="en-US" dirty="0" err="1" smtClean="0"/>
              <a:t>trên</a:t>
            </a:r>
            <a:r>
              <a:rPr lang="en-US" dirty="0" smtClean="0"/>
              <a:t> 1 hay </a:t>
            </a:r>
            <a:r>
              <a:rPr lang="en-US" dirty="0" err="1" smtClean="0"/>
              <a:t>nhiều</a:t>
            </a:r>
            <a:r>
              <a:rPr lang="en-US" dirty="0" smtClean="0"/>
              <a:t> device </a:t>
            </a:r>
            <a:r>
              <a:rPr lang="en-US" dirty="0" err="1" smtClean="0"/>
              <a:t>được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trong</a:t>
            </a:r>
            <a:r>
              <a:rPr lang="en-US" dirty="0" smtClean="0"/>
              <a:t> context.</a:t>
            </a:r>
          </a:p>
          <a:p>
            <a:r>
              <a:rPr lang="en-US" dirty="0" smtClean="0"/>
              <a:t>Command queue </a:t>
            </a:r>
            <a:r>
              <a:rPr lang="en-US" dirty="0" err="1" smtClean="0"/>
              <a:t>cho</a:t>
            </a:r>
            <a:r>
              <a:rPr lang="en-US" dirty="0" smtClean="0"/>
              <a:t> </a:t>
            </a:r>
            <a:r>
              <a:rPr lang="en-US" dirty="0" err="1" smtClean="0"/>
              <a:t>phép</a:t>
            </a:r>
            <a:r>
              <a:rPr lang="en-US" dirty="0" smtClean="0"/>
              <a:t> </a:t>
            </a:r>
            <a:r>
              <a:rPr lang="en-US" dirty="0" err="1" smtClean="0"/>
              <a:t>gửi</a:t>
            </a:r>
            <a:r>
              <a:rPr lang="en-US" dirty="0" smtClean="0"/>
              <a:t> 1 hay </a:t>
            </a:r>
            <a:r>
              <a:rPr lang="en-US" dirty="0" err="1" smtClean="0"/>
              <a:t>nhiều</a:t>
            </a:r>
            <a:r>
              <a:rPr lang="en-US" dirty="0" smtClean="0"/>
              <a:t> kernel </a:t>
            </a:r>
            <a:r>
              <a:rPr lang="en-US" dirty="0" err="1" smtClean="0"/>
              <a:t>từ</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tới</a:t>
            </a:r>
            <a:r>
              <a:rPr lang="en-US" dirty="0" smtClean="0"/>
              <a:t> device.</a:t>
            </a:r>
          </a:p>
          <a:p>
            <a:r>
              <a:rPr lang="en-US" dirty="0" err="1" smtClean="0"/>
              <a:t>Trong</a:t>
            </a:r>
            <a:r>
              <a:rPr lang="en-US" dirty="0" smtClean="0"/>
              <a:t> 1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command queue. </a:t>
            </a:r>
            <a:r>
              <a:rPr lang="en-US" dirty="0" err="1" smtClean="0"/>
              <a:t>Mỗi</a:t>
            </a:r>
            <a:r>
              <a:rPr lang="en-US" dirty="0" smtClean="0"/>
              <a:t> command queue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cơ</a:t>
            </a:r>
            <a:r>
              <a:rPr lang="en-US" dirty="0" smtClean="0"/>
              <a:t> </a:t>
            </a:r>
            <a:r>
              <a:rPr lang="en-US" dirty="0" err="1" smtClean="0"/>
              <a:t>chế</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hoặc</a:t>
            </a:r>
            <a:r>
              <a:rPr lang="en-US" dirty="0" smtClean="0"/>
              <a:t> </a:t>
            </a:r>
            <a:r>
              <a:rPr lang="en-US" dirty="0" err="1" smtClean="0"/>
              <a:t>bất</a:t>
            </a:r>
            <a:r>
              <a:rPr lang="en-US" dirty="0" smtClean="0"/>
              <a:t> </a:t>
            </a:r>
            <a:r>
              <a:rPr lang="en-US" dirty="0" err="1" smtClean="0"/>
              <a:t>đồng</a:t>
            </a:r>
            <a:r>
              <a:rPr lang="en-US" dirty="0" smtClean="0"/>
              <a:t> </a:t>
            </a:r>
            <a:r>
              <a:rPr lang="en-US" dirty="0" err="1" smtClean="0"/>
              <a:t>bộ</a:t>
            </a:r>
            <a:r>
              <a:rPr lang="en-US" dirty="0" smtClean="0"/>
              <a:t>. </a:t>
            </a:r>
            <a:endParaRPr lang="en-US" dirty="0"/>
          </a:p>
        </p:txBody>
      </p:sp>
    </p:spTree>
    <p:extLst>
      <p:ext uri="{BB962C8B-B14F-4D97-AF65-F5344CB8AC3E}">
        <p14:creationId xmlns:p14="http://schemas.microsoft.com/office/powerpoint/2010/main" val="2928255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context </a:t>
            </a:r>
            <a:r>
              <a:rPr lang="en-US" dirty="0" err="1" smtClean="0"/>
              <a:t>và</a:t>
            </a:r>
            <a:r>
              <a:rPr lang="en-US" dirty="0" smtClean="0"/>
              <a:t> command queue</a:t>
            </a:r>
            <a:endParaRPr lang="en-US" dirty="0"/>
          </a:p>
        </p:txBody>
      </p:sp>
      <p:sp>
        <p:nvSpPr>
          <p:cNvPr id="3" name="Content Placeholder 2"/>
          <p:cNvSpPr>
            <a:spLocks noGrp="1"/>
          </p:cNvSpPr>
          <p:nvPr>
            <p:ph idx="1"/>
          </p:nvPr>
        </p:nvSpPr>
        <p:spPr/>
        <p:txBody>
          <a:bodyPr/>
          <a:lstStyle/>
          <a:p>
            <a:r>
              <a:rPr lang="en-US" dirty="0" smtClean="0"/>
              <a:t>/*Create </a:t>
            </a:r>
            <a:r>
              <a:rPr lang="en-US" dirty="0"/>
              <a:t>context.*/</a:t>
            </a:r>
          </a:p>
          <a:p>
            <a:r>
              <a:rPr lang="en-US" dirty="0"/>
              <a:t>	</a:t>
            </a:r>
            <a:r>
              <a:rPr lang="en-US" dirty="0" err="1"/>
              <a:t>cl_context</a:t>
            </a:r>
            <a:r>
              <a:rPr lang="en-US" dirty="0"/>
              <a:t> context = </a:t>
            </a:r>
            <a:r>
              <a:rPr lang="en-US" dirty="0" err="1"/>
              <a:t>clCreateContext</a:t>
            </a:r>
            <a:r>
              <a:rPr lang="en-US" dirty="0"/>
              <a:t>(NULL,1, </a:t>
            </a:r>
            <a:r>
              <a:rPr lang="en-US" dirty="0" err="1"/>
              <a:t>devices,NULL,NULL,NULL</a:t>
            </a:r>
            <a:r>
              <a:rPr lang="en-US" dirty="0" smtClean="0"/>
              <a:t>);</a:t>
            </a:r>
            <a:r>
              <a:rPr lang="en-US" dirty="0"/>
              <a:t>	</a:t>
            </a:r>
          </a:p>
          <a:p>
            <a:r>
              <a:rPr lang="en-US" dirty="0"/>
              <a:t>	</a:t>
            </a:r>
            <a:r>
              <a:rPr lang="en-US" dirty="0" smtClean="0"/>
              <a:t>/*Creating </a:t>
            </a:r>
            <a:r>
              <a:rPr lang="en-US" dirty="0"/>
              <a:t>command queue associate with </a:t>
            </a:r>
            <a:r>
              <a:rPr lang="en-US" dirty="0" smtClean="0"/>
              <a:t>the context.*/</a:t>
            </a:r>
            <a:endParaRPr lang="en-US" dirty="0"/>
          </a:p>
          <a:p>
            <a:r>
              <a:rPr lang="en-US" dirty="0"/>
              <a:t>	</a:t>
            </a:r>
            <a:r>
              <a:rPr lang="en-US" dirty="0" err="1"/>
              <a:t>cl_command_queue</a:t>
            </a:r>
            <a:r>
              <a:rPr lang="en-US" dirty="0"/>
              <a:t> </a:t>
            </a:r>
            <a:r>
              <a:rPr lang="en-US" dirty="0" err="1"/>
              <a:t>commandQueue</a:t>
            </a:r>
            <a:r>
              <a:rPr lang="en-US" dirty="0"/>
              <a:t> = </a:t>
            </a:r>
            <a:r>
              <a:rPr lang="en-US" dirty="0" err="1"/>
              <a:t>clCreateCommandQueue</a:t>
            </a:r>
            <a:r>
              <a:rPr lang="en-US" dirty="0"/>
              <a:t>(context, devices[0], 0, NULL);</a:t>
            </a:r>
          </a:p>
        </p:txBody>
      </p:sp>
    </p:spTree>
    <p:extLst>
      <p:ext uri="{BB962C8B-B14F-4D97-AF65-F5344CB8AC3E}">
        <p14:creationId xmlns:p14="http://schemas.microsoft.com/office/powerpoint/2010/main" val="2904431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biên</a:t>
            </a:r>
            <a:r>
              <a:rPr lang="en-US" dirty="0"/>
              <a:t> </a:t>
            </a:r>
            <a:r>
              <a:rPr lang="en-US" dirty="0" err="1"/>
              <a:t>dịch</a:t>
            </a:r>
            <a:r>
              <a:rPr lang="en-US" dirty="0"/>
              <a:t> program </a:t>
            </a:r>
            <a:r>
              <a:rPr lang="en-US" dirty="0" smtClean="0"/>
              <a:t>object</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program </a:t>
            </a:r>
            <a:r>
              <a:rPr lang="en-US" dirty="0" err="1" smtClean="0"/>
              <a:t>trong</a:t>
            </a:r>
            <a:r>
              <a:rPr lang="en-US" dirty="0" smtClean="0"/>
              <a:t> </a:t>
            </a:r>
            <a:r>
              <a:rPr lang="en-US" dirty="0" err="1" smtClean="0"/>
              <a:t>opencl</a:t>
            </a:r>
            <a:r>
              <a:rPr lang="en-US" dirty="0" smtClean="0"/>
              <a:t> </a:t>
            </a:r>
            <a:r>
              <a:rPr lang="en-US" dirty="0" err="1" smtClean="0"/>
              <a:t>chứa</a:t>
            </a:r>
            <a:r>
              <a:rPr lang="en-US" dirty="0" smtClean="0"/>
              <a:t> </a:t>
            </a:r>
            <a:r>
              <a:rPr lang="en-US" dirty="0" err="1" smtClean="0"/>
              <a:t>các</a:t>
            </a:r>
            <a:r>
              <a:rPr lang="en-US" dirty="0" smtClean="0"/>
              <a:t> kernel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như</a:t>
            </a:r>
            <a:r>
              <a:rPr lang="en-US" dirty="0" smtClean="0"/>
              <a:t> </a:t>
            </a:r>
            <a:r>
              <a:rPr lang="en-US" dirty="0" err="1" smtClean="0"/>
              <a:t>là</a:t>
            </a:r>
            <a:r>
              <a:rPr lang="en-US" dirty="0" smtClean="0"/>
              <a:t> 1 </a:t>
            </a:r>
            <a:r>
              <a:rPr lang="en-US" dirty="0" err="1" smtClean="0"/>
              <a:t>hàm</a:t>
            </a:r>
            <a:r>
              <a:rPr lang="en-US" dirty="0" smtClean="0"/>
              <a:t> </a:t>
            </a:r>
            <a:r>
              <a:rPr lang="en-US" dirty="0" err="1" smtClean="0"/>
              <a:t>và</a:t>
            </a:r>
            <a:r>
              <a:rPr lang="en-US" dirty="0" smtClean="0"/>
              <a:t> </a:t>
            </a:r>
            <a:r>
              <a:rPr lang="en-US" dirty="0" err="1" smtClean="0"/>
              <a:t>được</a:t>
            </a:r>
            <a:r>
              <a:rPr lang="en-US" dirty="0" smtClean="0"/>
              <a:t> </a:t>
            </a:r>
            <a:r>
              <a:rPr lang="en-US" dirty="0" err="1" smtClean="0"/>
              <a:t>khai</a:t>
            </a:r>
            <a:r>
              <a:rPr lang="en-US" dirty="0" smtClean="0"/>
              <a:t> </a:t>
            </a:r>
            <a:r>
              <a:rPr lang="en-US" dirty="0" err="1" smtClean="0"/>
              <a:t>báo</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_kernel </a:t>
            </a:r>
          </a:p>
          <a:p>
            <a:r>
              <a:rPr lang="en-US" dirty="0" err="1" smtClean="0"/>
              <a:t>Các</a:t>
            </a:r>
            <a:r>
              <a:rPr lang="en-US" dirty="0" smtClean="0"/>
              <a:t> kernel code </a:t>
            </a:r>
            <a:r>
              <a:rPr lang="en-US" dirty="0" err="1" smtClean="0"/>
              <a:t>của</a:t>
            </a:r>
            <a:r>
              <a:rPr lang="en-US" dirty="0" smtClean="0"/>
              <a:t> program </a:t>
            </a:r>
            <a:r>
              <a:rPr lang="en-US" dirty="0" err="1" smtClean="0"/>
              <a:t>được</a:t>
            </a:r>
            <a:r>
              <a:rPr lang="en-US" dirty="0" smtClean="0"/>
              <a:t> </a:t>
            </a:r>
            <a:r>
              <a:rPr lang="en-US" dirty="0" err="1" smtClean="0"/>
              <a:t>viết</a:t>
            </a:r>
            <a:r>
              <a:rPr lang="en-US" dirty="0" smtClean="0"/>
              <a:t> </a:t>
            </a:r>
            <a:r>
              <a:rPr lang="en-US" dirty="0" err="1" smtClean="0"/>
              <a:t>riêng</a:t>
            </a:r>
            <a:r>
              <a:rPr lang="en-US" dirty="0" smtClean="0"/>
              <a:t> </a:t>
            </a:r>
            <a:r>
              <a:rPr lang="en-US" dirty="0" err="1" smtClean="0"/>
              <a:t>trong</a:t>
            </a:r>
            <a:r>
              <a:rPr lang="en-US" dirty="0" smtClean="0"/>
              <a:t> </a:t>
            </a:r>
            <a:r>
              <a:rPr lang="en-US" dirty="0" err="1" smtClean="0"/>
              <a:t>một</a:t>
            </a:r>
            <a:r>
              <a:rPr lang="en-US" dirty="0" smtClean="0"/>
              <a:t> file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là</a:t>
            </a:r>
            <a:r>
              <a:rPr lang="en-US" dirty="0" smtClean="0"/>
              <a:t> .cl.</a:t>
            </a:r>
          </a:p>
          <a:p>
            <a:r>
              <a:rPr lang="en-US" dirty="0"/>
              <a:t>K</a:t>
            </a:r>
            <a:r>
              <a:rPr lang="en-US" dirty="0" smtClean="0"/>
              <a:t>ernel code </a:t>
            </a:r>
            <a:r>
              <a:rPr lang="en-US" dirty="0" err="1" smtClean="0"/>
              <a:t>của</a:t>
            </a:r>
            <a:r>
              <a:rPr lang="en-US" dirty="0" smtClean="0"/>
              <a:t> program </a:t>
            </a:r>
            <a:r>
              <a:rPr lang="en-US" dirty="0" err="1" smtClean="0"/>
              <a:t>sẽ</a:t>
            </a:r>
            <a:r>
              <a:rPr lang="en-US" dirty="0" smtClean="0"/>
              <a:t> </a:t>
            </a:r>
            <a:r>
              <a:rPr lang="en-US" dirty="0" err="1" smtClean="0"/>
              <a:t>được</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song </a:t>
            </a:r>
            <a:r>
              <a:rPr lang="en-US" dirty="0" err="1" smtClean="0"/>
              <a:t>song</a:t>
            </a:r>
            <a:r>
              <a:rPr lang="en-US" dirty="0" smtClean="0"/>
              <a:t> </a:t>
            </a:r>
            <a:r>
              <a:rPr lang="en-US" dirty="0" err="1" smtClean="0"/>
              <a:t>trên</a:t>
            </a:r>
            <a:r>
              <a:rPr lang="en-US" dirty="0" smtClean="0"/>
              <a:t> device </a:t>
            </a:r>
            <a:r>
              <a:rPr lang="en-US" dirty="0" err="1" smtClean="0"/>
              <a:t>đã</a:t>
            </a:r>
            <a:r>
              <a:rPr lang="en-US" dirty="0" smtClean="0"/>
              <a:t> </a:t>
            </a:r>
            <a:r>
              <a:rPr lang="en-US" dirty="0" err="1" smtClean="0"/>
              <a:t>chọn</a:t>
            </a:r>
            <a:r>
              <a:rPr lang="en-US" dirty="0" smtClean="0"/>
              <a:t>.</a:t>
            </a:r>
          </a:p>
          <a:p>
            <a:endParaRPr lang="en-US" dirty="0"/>
          </a:p>
        </p:txBody>
      </p:sp>
    </p:spTree>
    <p:extLst>
      <p:ext uri="{BB962C8B-B14F-4D97-AF65-F5344CB8AC3E}">
        <p14:creationId xmlns:p14="http://schemas.microsoft.com/office/powerpoint/2010/main" val="384820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biên</a:t>
            </a:r>
            <a:r>
              <a:rPr lang="en-US" dirty="0"/>
              <a:t> </a:t>
            </a:r>
            <a:r>
              <a:rPr lang="en-US" dirty="0" err="1"/>
              <a:t>dịch</a:t>
            </a:r>
            <a:r>
              <a:rPr lang="en-US" dirty="0"/>
              <a:t> program </a:t>
            </a:r>
            <a:r>
              <a:rPr lang="en-US" dirty="0" smtClean="0"/>
              <a:t>object</a:t>
            </a:r>
            <a:endParaRPr lang="en-US" dirty="0"/>
          </a:p>
        </p:txBody>
      </p:sp>
      <p:sp>
        <p:nvSpPr>
          <p:cNvPr id="3" name="Content Placeholder 2"/>
          <p:cNvSpPr>
            <a:spLocks noGrp="1"/>
          </p:cNvSpPr>
          <p:nvPr>
            <p:ph idx="1"/>
          </p:nvPr>
        </p:nvSpPr>
        <p:spPr/>
        <p:txBody>
          <a:bodyPr>
            <a:normAutofit/>
          </a:bodyPr>
          <a:lstStyle/>
          <a:p>
            <a:r>
              <a:rPr lang="en-US" dirty="0" err="1" smtClean="0"/>
              <a:t>Tạo</a:t>
            </a:r>
            <a:r>
              <a:rPr lang="en-US" dirty="0" smtClean="0"/>
              <a:t> program object</a:t>
            </a:r>
            <a:endParaRPr lang="en-US" dirty="0"/>
          </a:p>
          <a:p>
            <a:r>
              <a:rPr lang="en-US" dirty="0" err="1"/>
              <a:t>cl_program</a:t>
            </a:r>
            <a:r>
              <a:rPr lang="en-US" dirty="0"/>
              <a:t> </a:t>
            </a:r>
            <a:r>
              <a:rPr lang="en-US" b="1" dirty="0" err="1"/>
              <a:t>clCreateProgramWithSource</a:t>
            </a:r>
            <a:r>
              <a:rPr lang="en-US" b="1" dirty="0"/>
              <a:t> </a:t>
            </a:r>
            <a:r>
              <a:rPr lang="en-US" dirty="0"/>
              <a:t>(</a:t>
            </a:r>
            <a:r>
              <a:rPr lang="en-US" dirty="0" err="1"/>
              <a:t>cl_context</a:t>
            </a:r>
            <a:r>
              <a:rPr lang="en-US" dirty="0"/>
              <a:t> </a:t>
            </a:r>
            <a:r>
              <a:rPr lang="en-US" i="1" dirty="0" smtClean="0"/>
              <a:t>context</a:t>
            </a:r>
            <a:r>
              <a:rPr lang="en-US" dirty="0" smtClean="0"/>
              <a:t>, </a:t>
            </a:r>
            <a:r>
              <a:rPr lang="en-US" dirty="0" err="1" smtClean="0"/>
              <a:t>cl_uint</a:t>
            </a:r>
            <a:r>
              <a:rPr lang="en-US" dirty="0" smtClean="0"/>
              <a:t> </a:t>
            </a:r>
            <a:r>
              <a:rPr lang="en-US" i="1" dirty="0" smtClean="0"/>
              <a:t>count</a:t>
            </a:r>
            <a:r>
              <a:rPr lang="en-US" dirty="0" smtClean="0"/>
              <a:t>, </a:t>
            </a:r>
            <a:r>
              <a:rPr lang="en-US" dirty="0" err="1" smtClean="0"/>
              <a:t>const</a:t>
            </a:r>
            <a:r>
              <a:rPr lang="en-US" dirty="0" smtClean="0"/>
              <a:t> </a:t>
            </a:r>
            <a:r>
              <a:rPr lang="en-US" dirty="0"/>
              <a:t>char **</a:t>
            </a:r>
            <a:r>
              <a:rPr lang="en-US" i="1" dirty="0" smtClean="0"/>
              <a:t>strings</a:t>
            </a:r>
            <a:r>
              <a:rPr lang="en-US" dirty="0" smtClean="0"/>
              <a:t>, </a:t>
            </a:r>
            <a:r>
              <a:rPr lang="en-US" dirty="0" err="1" smtClean="0"/>
              <a:t>const</a:t>
            </a:r>
            <a:r>
              <a:rPr lang="en-US" dirty="0" smtClean="0"/>
              <a:t> </a:t>
            </a:r>
            <a:r>
              <a:rPr lang="en-US" dirty="0" err="1"/>
              <a:t>size_t</a:t>
            </a:r>
            <a:r>
              <a:rPr lang="en-US" dirty="0"/>
              <a:t> *</a:t>
            </a:r>
            <a:r>
              <a:rPr lang="en-US" i="1" dirty="0" smtClean="0"/>
              <a:t>lengths</a:t>
            </a:r>
            <a:r>
              <a:rPr lang="en-US" dirty="0" smtClean="0"/>
              <a:t>, </a:t>
            </a:r>
            <a:r>
              <a:rPr lang="en-US" dirty="0" err="1" smtClean="0"/>
              <a:t>cl_int</a:t>
            </a:r>
            <a:r>
              <a:rPr lang="en-US" dirty="0" smtClean="0"/>
              <a:t> </a:t>
            </a:r>
            <a:r>
              <a:rPr lang="en-US" dirty="0"/>
              <a:t>*</a:t>
            </a:r>
            <a:r>
              <a:rPr lang="en-US" i="1" dirty="0" err="1"/>
              <a:t>errcode_ret</a:t>
            </a:r>
            <a:r>
              <a:rPr lang="en-US" dirty="0"/>
              <a:t>)</a:t>
            </a:r>
          </a:p>
          <a:p>
            <a:r>
              <a:rPr lang="en-US" dirty="0" err="1" smtClean="0"/>
              <a:t>Dịch</a:t>
            </a:r>
            <a:r>
              <a:rPr lang="en-US" dirty="0" smtClean="0"/>
              <a:t>  program</a:t>
            </a:r>
            <a:endParaRPr lang="en-US" dirty="0"/>
          </a:p>
          <a:p>
            <a:r>
              <a:rPr lang="en-US" dirty="0" err="1"/>
              <a:t>cl_int</a:t>
            </a:r>
            <a:r>
              <a:rPr lang="en-US" dirty="0"/>
              <a:t> </a:t>
            </a:r>
            <a:r>
              <a:rPr lang="en-US" b="1" dirty="0" err="1"/>
              <a:t>clBuildProgram</a:t>
            </a:r>
            <a:r>
              <a:rPr lang="en-US" b="1" dirty="0"/>
              <a:t> </a:t>
            </a:r>
            <a:r>
              <a:rPr lang="en-US" dirty="0"/>
              <a:t>(</a:t>
            </a:r>
            <a:r>
              <a:rPr lang="en-US" dirty="0" err="1"/>
              <a:t>cl_program</a:t>
            </a:r>
            <a:r>
              <a:rPr lang="en-US" dirty="0"/>
              <a:t> </a:t>
            </a:r>
            <a:r>
              <a:rPr lang="en-US" i="1" dirty="0" smtClean="0"/>
              <a:t>program</a:t>
            </a:r>
            <a:r>
              <a:rPr lang="en-US" dirty="0" smtClean="0"/>
              <a:t>, </a:t>
            </a:r>
            <a:r>
              <a:rPr lang="en-US" dirty="0" err="1" smtClean="0"/>
              <a:t>cl_uint</a:t>
            </a:r>
            <a:r>
              <a:rPr lang="en-US" dirty="0" smtClean="0"/>
              <a:t> </a:t>
            </a:r>
            <a:r>
              <a:rPr lang="en-US" i="1" dirty="0" err="1" smtClean="0"/>
              <a:t>num_devices</a:t>
            </a:r>
            <a:r>
              <a:rPr lang="en-US" dirty="0" smtClean="0"/>
              <a:t>, </a:t>
            </a:r>
            <a:r>
              <a:rPr lang="en-US" dirty="0" err="1" smtClean="0"/>
              <a:t>const</a:t>
            </a:r>
            <a:r>
              <a:rPr lang="en-US" dirty="0" smtClean="0"/>
              <a:t> </a:t>
            </a:r>
            <a:r>
              <a:rPr lang="en-US" dirty="0" err="1"/>
              <a:t>cl_device_id</a:t>
            </a:r>
            <a:r>
              <a:rPr lang="en-US" dirty="0"/>
              <a:t> *</a:t>
            </a:r>
            <a:r>
              <a:rPr lang="en-US" i="1" dirty="0" err="1" smtClean="0"/>
              <a:t>device_list</a:t>
            </a:r>
            <a:r>
              <a:rPr lang="en-US" dirty="0" smtClean="0"/>
              <a:t>, </a:t>
            </a:r>
            <a:r>
              <a:rPr lang="en-US" dirty="0" err="1" smtClean="0"/>
              <a:t>const</a:t>
            </a:r>
            <a:r>
              <a:rPr lang="en-US" dirty="0" smtClean="0"/>
              <a:t> </a:t>
            </a:r>
            <a:r>
              <a:rPr lang="en-US" dirty="0"/>
              <a:t>char *</a:t>
            </a:r>
            <a:r>
              <a:rPr lang="en-US" i="1" dirty="0" smtClean="0"/>
              <a:t>options</a:t>
            </a:r>
            <a:r>
              <a:rPr lang="en-US" dirty="0" smtClean="0"/>
              <a:t>, void </a:t>
            </a:r>
            <a:r>
              <a:rPr lang="en-US" i="1" dirty="0"/>
              <a:t>(</a:t>
            </a:r>
            <a:r>
              <a:rPr lang="en-US" dirty="0"/>
              <a:t>CL_CALLBACK </a:t>
            </a:r>
            <a:r>
              <a:rPr lang="en-US" i="1" dirty="0"/>
              <a:t>*</a:t>
            </a:r>
            <a:r>
              <a:rPr lang="en-US" i="1" dirty="0" err="1"/>
              <a:t>pfn_notify</a:t>
            </a:r>
            <a:r>
              <a:rPr lang="en-US" i="1" dirty="0"/>
              <a:t>)(</a:t>
            </a:r>
            <a:r>
              <a:rPr lang="en-US" i="1" dirty="0" err="1"/>
              <a:t>cl_program</a:t>
            </a:r>
            <a:r>
              <a:rPr lang="en-US" i="1" dirty="0"/>
              <a:t> </a:t>
            </a:r>
            <a:r>
              <a:rPr lang="en-US" i="1" dirty="0" smtClean="0"/>
              <a:t>program, void </a:t>
            </a:r>
            <a:r>
              <a:rPr lang="en-US" i="1" dirty="0"/>
              <a:t>*</a:t>
            </a:r>
            <a:r>
              <a:rPr lang="en-US" i="1" dirty="0" err="1"/>
              <a:t>user_data</a:t>
            </a:r>
            <a:r>
              <a:rPr lang="en-US" dirty="0" smtClean="0"/>
              <a:t>), void </a:t>
            </a:r>
            <a:r>
              <a:rPr lang="en-US" dirty="0"/>
              <a:t>*</a:t>
            </a:r>
            <a:r>
              <a:rPr lang="en-US" i="1" dirty="0" err="1"/>
              <a:t>user_data</a:t>
            </a:r>
            <a:r>
              <a:rPr lang="en-US" dirty="0"/>
              <a:t>)</a:t>
            </a:r>
            <a:endParaRPr lang="en-US" dirty="0"/>
          </a:p>
        </p:txBody>
      </p:sp>
    </p:spTree>
    <p:extLst>
      <p:ext uri="{BB962C8B-B14F-4D97-AF65-F5344CB8AC3E}">
        <p14:creationId xmlns:p14="http://schemas.microsoft.com/office/powerpoint/2010/main" val="397666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biên</a:t>
            </a:r>
            <a:r>
              <a:rPr lang="en-US" dirty="0"/>
              <a:t> </a:t>
            </a:r>
            <a:r>
              <a:rPr lang="en-US" dirty="0" err="1"/>
              <a:t>dịch</a:t>
            </a:r>
            <a:r>
              <a:rPr lang="en-US" dirty="0"/>
              <a:t> program </a:t>
            </a:r>
            <a:r>
              <a:rPr lang="en-US" dirty="0" smtClean="0"/>
              <a:t>object</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1 kernel code:</a:t>
            </a:r>
          </a:p>
          <a:p>
            <a:r>
              <a:rPr lang="en-US" dirty="0"/>
              <a:t>__kernel void </a:t>
            </a:r>
            <a:r>
              <a:rPr lang="en-US" dirty="0" err="1" smtClean="0"/>
              <a:t>helloworld</a:t>
            </a:r>
            <a:r>
              <a:rPr lang="en-US" dirty="0" smtClean="0"/>
              <a:t>(__</a:t>
            </a:r>
            <a:r>
              <a:rPr lang="en-US" dirty="0"/>
              <a:t>global char* in, __global char* out)</a:t>
            </a:r>
          </a:p>
          <a:p>
            <a:r>
              <a:rPr lang="en-US" dirty="0"/>
              <a:t>{</a:t>
            </a:r>
          </a:p>
          <a:p>
            <a:r>
              <a:rPr lang="en-US" dirty="0"/>
              <a:t>	</a:t>
            </a:r>
            <a:r>
              <a:rPr lang="en-US" dirty="0" err="1"/>
              <a:t>int</a:t>
            </a:r>
            <a:r>
              <a:rPr lang="en-US" dirty="0"/>
              <a:t> </a:t>
            </a:r>
            <a:r>
              <a:rPr lang="en-US" dirty="0" err="1"/>
              <a:t>num</a:t>
            </a:r>
            <a:r>
              <a:rPr lang="en-US" dirty="0"/>
              <a:t> = </a:t>
            </a:r>
            <a:r>
              <a:rPr lang="en-US" dirty="0" err="1"/>
              <a:t>get_global_id</a:t>
            </a:r>
            <a:r>
              <a:rPr lang="en-US" dirty="0"/>
              <a:t>(0);</a:t>
            </a:r>
          </a:p>
          <a:p>
            <a:r>
              <a:rPr lang="en-US" dirty="0"/>
              <a:t>	out[</a:t>
            </a:r>
            <a:r>
              <a:rPr lang="en-US" dirty="0" err="1"/>
              <a:t>num</a:t>
            </a:r>
            <a:r>
              <a:rPr lang="en-US" dirty="0"/>
              <a:t>] = in[</a:t>
            </a:r>
            <a:r>
              <a:rPr lang="en-US" dirty="0" err="1"/>
              <a:t>num</a:t>
            </a:r>
            <a:r>
              <a:rPr lang="en-US" dirty="0"/>
              <a:t>] + 1;</a:t>
            </a:r>
          </a:p>
          <a:p>
            <a:r>
              <a:rPr lang="en-US" dirty="0"/>
              <a:t>}</a:t>
            </a:r>
          </a:p>
        </p:txBody>
      </p:sp>
    </p:spTree>
    <p:extLst>
      <p:ext uri="{BB962C8B-B14F-4D97-AF65-F5344CB8AC3E}">
        <p14:creationId xmlns:p14="http://schemas.microsoft.com/office/powerpoint/2010/main" val="3020557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smtClean="0"/>
              <a:t>buffer </a:t>
            </a:r>
            <a:r>
              <a:rPr lang="en-US" dirty="0"/>
              <a:t>object </a:t>
            </a:r>
            <a:r>
              <a:rPr lang="en-US" dirty="0" err="1"/>
              <a:t>cho</a:t>
            </a:r>
            <a:r>
              <a:rPr lang="en-US" dirty="0"/>
              <a:t> </a:t>
            </a:r>
            <a:r>
              <a:rPr lang="en-US" dirty="0" smtClean="0"/>
              <a:t>kernel</a:t>
            </a:r>
            <a:endParaRPr lang="en-US" dirty="0"/>
          </a:p>
        </p:txBody>
      </p:sp>
      <p:sp>
        <p:nvSpPr>
          <p:cNvPr id="3" name="Content Placeholder 2"/>
          <p:cNvSpPr>
            <a:spLocks noGrp="1"/>
          </p:cNvSpPr>
          <p:nvPr>
            <p:ph idx="1"/>
          </p:nvPr>
        </p:nvSpPr>
        <p:spPr/>
        <p:txBody>
          <a:bodyPr/>
          <a:lstStyle/>
          <a:p>
            <a:r>
              <a:rPr lang="en-US" dirty="0" err="1" smtClean="0"/>
              <a:t>Đây</a:t>
            </a:r>
            <a:r>
              <a:rPr lang="en-US" dirty="0" smtClean="0"/>
              <a:t> </a:t>
            </a:r>
            <a:r>
              <a:rPr lang="en-US" dirty="0" err="1" smtClean="0"/>
              <a:t>là</a:t>
            </a:r>
            <a:r>
              <a:rPr lang="en-US" dirty="0" smtClean="0"/>
              <a:t> </a:t>
            </a:r>
            <a:r>
              <a:rPr lang="en-US" dirty="0" err="1" smtClean="0"/>
              <a:t>bước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các</a:t>
            </a:r>
            <a:r>
              <a:rPr lang="en-US" dirty="0" smtClean="0"/>
              <a:t> buffer object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a:t>
            </a:r>
            <a:r>
              <a:rPr lang="en-US" dirty="0" err="1" smtClean="0"/>
              <a:t>các</a:t>
            </a:r>
            <a:r>
              <a:rPr lang="en-US" dirty="0" smtClean="0"/>
              <a:t> kernel.</a:t>
            </a:r>
          </a:p>
          <a:p>
            <a:r>
              <a:rPr lang="en-US" dirty="0" err="1" smtClean="0"/>
              <a:t>Một</a:t>
            </a:r>
            <a:r>
              <a:rPr lang="en-US" dirty="0" smtClean="0"/>
              <a:t> </a:t>
            </a:r>
            <a:r>
              <a:rPr lang="en-US" i="1" dirty="0"/>
              <a:t>buffer </a:t>
            </a:r>
            <a:r>
              <a:rPr lang="en-US" dirty="0"/>
              <a:t>object </a:t>
            </a:r>
            <a:r>
              <a:rPr lang="en-US" dirty="0" err="1" smtClean="0"/>
              <a:t>chứa</a:t>
            </a:r>
            <a:r>
              <a:rPr lang="en-US" dirty="0" smtClean="0"/>
              <a:t> </a:t>
            </a:r>
            <a:r>
              <a:rPr lang="en-US" dirty="0" err="1" smtClean="0"/>
              <a:t>một</a:t>
            </a:r>
            <a:r>
              <a:rPr lang="en-US" dirty="0" smtClean="0"/>
              <a:t>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một</a:t>
            </a:r>
            <a:r>
              <a:rPr lang="en-US" dirty="0" smtClean="0"/>
              <a:t> </a:t>
            </a:r>
            <a:r>
              <a:rPr lang="en-US" dirty="0" err="1" smtClean="0"/>
              <a:t>chiều</a:t>
            </a:r>
            <a:r>
              <a:rPr lang="en-US" dirty="0" smtClean="0"/>
              <a:t>. </a:t>
            </a:r>
          </a:p>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một</a:t>
            </a:r>
            <a:r>
              <a:rPr lang="en-US" dirty="0" smtClean="0"/>
              <a:t> </a:t>
            </a:r>
            <a:r>
              <a:rPr lang="en-US" i="1" dirty="0" smtClean="0"/>
              <a:t>buffer </a:t>
            </a:r>
            <a:r>
              <a:rPr lang="en-US" dirty="0"/>
              <a:t>object </a:t>
            </a:r>
            <a:r>
              <a:rPr lang="en-US" dirty="0" err="1" smtClean="0"/>
              <a:t>có</a:t>
            </a:r>
            <a:r>
              <a:rPr lang="en-US" dirty="0" smtClean="0"/>
              <a:t> </a:t>
            </a:r>
            <a:r>
              <a:rPr lang="en-US" dirty="0" err="1" smtClean="0"/>
              <a:t>thể</a:t>
            </a:r>
            <a:r>
              <a:rPr lang="en-US" dirty="0" smtClean="0"/>
              <a:t> </a:t>
            </a:r>
            <a:r>
              <a:rPr lang="en-US" dirty="0" err="1" smtClean="0"/>
              <a:t>là</a:t>
            </a:r>
            <a:r>
              <a:rPr lang="en-US" dirty="0"/>
              <a:t> </a:t>
            </a:r>
            <a:r>
              <a:rPr lang="en-US" dirty="0" err="1" smtClean="0"/>
              <a:t>kiểu</a:t>
            </a:r>
            <a:r>
              <a:rPr lang="en-US" dirty="0" smtClean="0"/>
              <a:t> </a:t>
            </a:r>
            <a:r>
              <a:rPr lang="en-US" dirty="0" err="1" smtClean="0"/>
              <a:t>vô</a:t>
            </a:r>
            <a:r>
              <a:rPr lang="en-US" dirty="0" smtClean="0"/>
              <a:t> </a:t>
            </a:r>
            <a:r>
              <a:rPr lang="en-US" dirty="0" err="1" smtClean="0"/>
              <a:t>hướng</a:t>
            </a:r>
            <a:r>
              <a:rPr lang="en-US" dirty="0" smtClean="0"/>
              <a:t>(</a:t>
            </a:r>
            <a:r>
              <a:rPr lang="en-US" dirty="0" err="1" smtClean="0"/>
              <a:t>như</a:t>
            </a:r>
            <a:r>
              <a:rPr lang="en-US" dirty="0" smtClean="0"/>
              <a:t> </a:t>
            </a:r>
            <a:r>
              <a:rPr lang="en-US" dirty="0" err="1" smtClean="0"/>
              <a:t>là</a:t>
            </a:r>
            <a:r>
              <a:rPr lang="en-US" dirty="0" smtClean="0"/>
              <a:t>  </a:t>
            </a:r>
            <a:r>
              <a:rPr lang="en-US" dirty="0" err="1"/>
              <a:t>int</a:t>
            </a:r>
            <a:r>
              <a:rPr lang="en-US" dirty="0"/>
              <a:t>, float), </a:t>
            </a:r>
            <a:r>
              <a:rPr lang="en-US" dirty="0" err="1" smtClean="0"/>
              <a:t>kiểu</a:t>
            </a:r>
            <a:r>
              <a:rPr lang="en-US" dirty="0" smtClean="0"/>
              <a:t> vector, hay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do </a:t>
            </a:r>
            <a:r>
              <a:rPr lang="en-US" dirty="0" err="1" smtClean="0"/>
              <a:t>người</a:t>
            </a:r>
            <a:r>
              <a:rPr lang="en-US" dirty="0" smtClean="0"/>
              <a:t> </a:t>
            </a:r>
            <a:r>
              <a:rPr lang="en-US" dirty="0" err="1" smtClean="0"/>
              <a:t>dùng</a:t>
            </a:r>
            <a:r>
              <a:rPr lang="en-US" dirty="0" smtClean="0"/>
              <a:t> </a:t>
            </a:r>
            <a:r>
              <a:rPr lang="en-US" dirty="0" err="1" smtClean="0"/>
              <a:t>định</a:t>
            </a:r>
            <a:r>
              <a:rPr lang="en-US" dirty="0" smtClean="0"/>
              <a:t> </a:t>
            </a:r>
            <a:r>
              <a:rPr lang="en-US" dirty="0" err="1" smtClean="0"/>
              <a:t>nghĩa</a:t>
            </a:r>
            <a:r>
              <a:rPr lang="en-US" dirty="0" smtClean="0"/>
              <a:t>.</a:t>
            </a:r>
          </a:p>
          <a:p>
            <a:endParaRPr lang="en-US" dirty="0"/>
          </a:p>
        </p:txBody>
      </p:sp>
    </p:spTree>
    <p:extLst>
      <p:ext uri="{BB962C8B-B14F-4D97-AF65-F5344CB8AC3E}">
        <p14:creationId xmlns:p14="http://schemas.microsoft.com/office/powerpoint/2010/main" val="24931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smtClean="0"/>
              <a:t>buffer </a:t>
            </a:r>
            <a:r>
              <a:rPr lang="en-US" dirty="0"/>
              <a:t>object </a:t>
            </a:r>
            <a:r>
              <a:rPr lang="en-US" dirty="0" err="1"/>
              <a:t>cho</a:t>
            </a:r>
            <a:r>
              <a:rPr lang="en-US" dirty="0"/>
              <a:t> </a:t>
            </a:r>
            <a:r>
              <a:rPr lang="en-US" dirty="0" smtClean="0"/>
              <a:t>kernel</a:t>
            </a:r>
            <a:endParaRPr lang="en-US" dirty="0"/>
          </a:p>
        </p:txBody>
      </p:sp>
      <p:sp>
        <p:nvSpPr>
          <p:cNvPr id="3" name="Content Placeholder 2"/>
          <p:cNvSpPr>
            <a:spLocks noGrp="1"/>
          </p:cNvSpPr>
          <p:nvPr>
            <p:ph idx="1"/>
          </p:nvPr>
        </p:nvSpPr>
        <p:spPr/>
        <p:txBody>
          <a:bodyPr/>
          <a:lstStyle/>
          <a:p>
            <a:r>
              <a:rPr lang="en-US" dirty="0" err="1"/>
              <a:t>cl_mem</a:t>
            </a:r>
            <a:r>
              <a:rPr lang="en-US" dirty="0"/>
              <a:t> </a:t>
            </a:r>
            <a:r>
              <a:rPr lang="en-US" b="1" dirty="0" err="1"/>
              <a:t>clCreateBuffer</a:t>
            </a:r>
            <a:r>
              <a:rPr lang="en-US" b="1" dirty="0"/>
              <a:t> </a:t>
            </a:r>
            <a:r>
              <a:rPr lang="en-US" dirty="0"/>
              <a:t>(</a:t>
            </a:r>
            <a:r>
              <a:rPr lang="en-US" dirty="0" err="1"/>
              <a:t>cl_context</a:t>
            </a:r>
            <a:r>
              <a:rPr lang="en-US" dirty="0"/>
              <a:t> </a:t>
            </a:r>
            <a:r>
              <a:rPr lang="en-US" i="1" dirty="0"/>
              <a:t>context</a:t>
            </a:r>
            <a:r>
              <a:rPr lang="en-US" dirty="0"/>
              <a:t>, </a:t>
            </a:r>
            <a:r>
              <a:rPr lang="en-US" dirty="0" err="1"/>
              <a:t>cl_mem_flags</a:t>
            </a:r>
            <a:r>
              <a:rPr lang="en-US" dirty="0"/>
              <a:t> </a:t>
            </a:r>
            <a:r>
              <a:rPr lang="en-US" i="1" dirty="0"/>
              <a:t>flags</a:t>
            </a:r>
            <a:r>
              <a:rPr lang="en-US" dirty="0"/>
              <a:t>, </a:t>
            </a:r>
            <a:r>
              <a:rPr lang="en-US" dirty="0" err="1"/>
              <a:t>size_t</a:t>
            </a:r>
            <a:r>
              <a:rPr lang="en-US" dirty="0"/>
              <a:t> </a:t>
            </a:r>
            <a:r>
              <a:rPr lang="en-US" i="1" dirty="0"/>
              <a:t>size</a:t>
            </a:r>
            <a:r>
              <a:rPr lang="en-US" dirty="0"/>
              <a:t>, void *</a:t>
            </a:r>
            <a:r>
              <a:rPr lang="en-US" i="1" dirty="0" err="1"/>
              <a:t>host_ptr</a:t>
            </a:r>
            <a:r>
              <a:rPr lang="en-US" dirty="0"/>
              <a:t>, </a:t>
            </a:r>
            <a:r>
              <a:rPr lang="en-US" dirty="0" err="1"/>
              <a:t>cl_int</a:t>
            </a:r>
            <a:r>
              <a:rPr lang="en-US" dirty="0"/>
              <a:t> *</a:t>
            </a:r>
            <a:r>
              <a:rPr lang="en-US" i="1" dirty="0" err="1"/>
              <a:t>errcode_ret</a:t>
            </a:r>
            <a:r>
              <a:rPr lang="en-US" dirty="0"/>
              <a:t>)</a:t>
            </a:r>
            <a:endParaRPr lang="en-US" dirty="0"/>
          </a:p>
        </p:txBody>
      </p:sp>
    </p:spTree>
    <p:extLst>
      <p:ext uri="{BB962C8B-B14F-4D97-AF65-F5344CB8AC3E}">
        <p14:creationId xmlns:p14="http://schemas.microsoft.com/office/powerpoint/2010/main" val="81054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a:t>và</a:t>
            </a:r>
            <a:r>
              <a:rPr lang="en-US" dirty="0"/>
              <a:t> </a:t>
            </a:r>
            <a:r>
              <a:rPr lang="en-US" dirty="0" err="1"/>
              <a:t>thực</a:t>
            </a:r>
            <a:r>
              <a:rPr lang="en-US" dirty="0"/>
              <a:t> </a:t>
            </a:r>
            <a:r>
              <a:rPr lang="en-US" dirty="0" err="1"/>
              <a:t>thi</a:t>
            </a:r>
            <a:r>
              <a:rPr lang="en-US" dirty="0"/>
              <a:t> kernel </a:t>
            </a:r>
            <a:r>
              <a:rPr lang="en-US" dirty="0" smtClean="0"/>
              <a:t>object</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kernel </a:t>
            </a:r>
            <a:r>
              <a:rPr lang="en-US" dirty="0" err="1" smtClean="0"/>
              <a:t>được</a:t>
            </a:r>
            <a:r>
              <a:rPr lang="en-US" dirty="0" smtClean="0"/>
              <a:t> </a:t>
            </a:r>
            <a:r>
              <a:rPr lang="en-US" dirty="0" err="1" smtClean="0"/>
              <a:t>xem</a:t>
            </a:r>
            <a:r>
              <a:rPr lang="en-US" dirty="0" smtClean="0"/>
              <a:t> </a:t>
            </a:r>
            <a:r>
              <a:rPr lang="en-US" dirty="0" err="1" smtClean="0"/>
              <a:t>như</a:t>
            </a:r>
            <a:r>
              <a:rPr lang="en-US" dirty="0" smtClean="0"/>
              <a:t> </a:t>
            </a:r>
            <a:r>
              <a:rPr lang="en-US" dirty="0" err="1" smtClean="0"/>
              <a:t>một</a:t>
            </a:r>
            <a:r>
              <a:rPr lang="en-US" dirty="0" smtClean="0"/>
              <a:t> </a:t>
            </a:r>
            <a:r>
              <a:rPr lang="en-US" dirty="0" err="1" smtClean="0"/>
              <a:t>hàm</a:t>
            </a:r>
            <a:r>
              <a:rPr lang="en-US" dirty="0" smtClean="0"/>
              <a:t> </a:t>
            </a:r>
            <a:r>
              <a:rPr lang="en-US" dirty="0" err="1" smtClean="0"/>
              <a:t>và</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vào</a:t>
            </a:r>
            <a:r>
              <a:rPr lang="en-US" dirty="0" smtClean="0"/>
              <a:t> command queue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a:t>
            </a:r>
          </a:p>
          <a:p>
            <a:r>
              <a:rPr lang="en-US" dirty="0" smtClean="0"/>
              <a:t>Kernel </a:t>
            </a:r>
            <a:r>
              <a:rPr lang="en-US" dirty="0" err="1" smtClean="0"/>
              <a:t>cần</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các</a:t>
            </a:r>
            <a:r>
              <a:rPr lang="en-US" dirty="0" smtClean="0"/>
              <a:t> </a:t>
            </a:r>
            <a:r>
              <a:rPr lang="en-US" dirty="0" err="1" smtClean="0"/>
              <a:t>tham</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và</a:t>
            </a:r>
            <a:r>
              <a:rPr lang="en-US" dirty="0" smtClean="0"/>
              <a:t> </a:t>
            </a:r>
            <a:r>
              <a:rPr lang="en-US" dirty="0" err="1" smtClean="0"/>
              <a:t>đầu</a:t>
            </a:r>
            <a:r>
              <a:rPr lang="en-US" dirty="0"/>
              <a:t> </a:t>
            </a:r>
            <a:r>
              <a:rPr lang="en-US" dirty="0" err="1" smtClean="0"/>
              <a:t>ra</a:t>
            </a:r>
            <a:r>
              <a:rPr lang="en-US" dirty="0" smtClean="0"/>
              <a:t> </a:t>
            </a:r>
            <a:r>
              <a:rPr lang="en-US" dirty="0" err="1" smtClean="0"/>
              <a:t>để</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 </a:t>
            </a:r>
            <a:r>
              <a:rPr lang="en-US" dirty="0" err="1" smtClean="0"/>
              <a:t>xong</a:t>
            </a:r>
            <a:r>
              <a:rPr lang="en-US" dirty="0" smtClean="0"/>
              <a:t>.</a:t>
            </a:r>
          </a:p>
          <a:p>
            <a:endParaRPr lang="en-US" dirty="0"/>
          </a:p>
        </p:txBody>
      </p:sp>
    </p:spTree>
    <p:extLst>
      <p:ext uri="{BB962C8B-B14F-4D97-AF65-F5344CB8AC3E}">
        <p14:creationId xmlns:p14="http://schemas.microsoft.com/office/powerpoint/2010/main" val="187604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a:t>và</a:t>
            </a:r>
            <a:r>
              <a:rPr lang="en-US" dirty="0"/>
              <a:t> </a:t>
            </a:r>
            <a:r>
              <a:rPr lang="en-US" dirty="0" err="1"/>
              <a:t>thực</a:t>
            </a:r>
            <a:r>
              <a:rPr lang="en-US" dirty="0"/>
              <a:t> </a:t>
            </a:r>
            <a:r>
              <a:rPr lang="en-US" dirty="0" err="1"/>
              <a:t>thi</a:t>
            </a:r>
            <a:r>
              <a:rPr lang="en-US" dirty="0"/>
              <a:t> kernel </a:t>
            </a:r>
            <a:r>
              <a:rPr lang="en-US" dirty="0" smtClean="0"/>
              <a:t>object</a:t>
            </a:r>
            <a:endParaRPr lang="en-US" dirty="0"/>
          </a:p>
        </p:txBody>
      </p:sp>
      <p:sp>
        <p:nvSpPr>
          <p:cNvPr id="3" name="Content Placeholder 2"/>
          <p:cNvSpPr>
            <a:spLocks noGrp="1"/>
          </p:cNvSpPr>
          <p:nvPr>
            <p:ph idx="1"/>
          </p:nvPr>
        </p:nvSpPr>
        <p:spPr/>
        <p:txBody>
          <a:bodyPr>
            <a:normAutofit/>
          </a:bodyPr>
          <a:lstStyle/>
          <a:p>
            <a:r>
              <a:rPr lang="en-US" dirty="0" err="1"/>
              <a:t>cl_kernel</a:t>
            </a:r>
            <a:r>
              <a:rPr lang="en-US" dirty="0"/>
              <a:t> </a:t>
            </a:r>
            <a:r>
              <a:rPr lang="en-US" b="1" dirty="0" err="1"/>
              <a:t>clCreateKernel</a:t>
            </a:r>
            <a:r>
              <a:rPr lang="en-US" b="1" dirty="0"/>
              <a:t> </a:t>
            </a:r>
            <a:r>
              <a:rPr lang="en-US" dirty="0"/>
              <a:t>(</a:t>
            </a:r>
            <a:r>
              <a:rPr lang="en-US" dirty="0" err="1"/>
              <a:t>cl_program</a:t>
            </a:r>
            <a:r>
              <a:rPr lang="en-US" dirty="0"/>
              <a:t> </a:t>
            </a:r>
            <a:r>
              <a:rPr lang="en-US" i="1" dirty="0" smtClean="0"/>
              <a:t>program, </a:t>
            </a:r>
            <a:r>
              <a:rPr lang="en-US" dirty="0" err="1" smtClean="0"/>
              <a:t>const</a:t>
            </a:r>
            <a:r>
              <a:rPr lang="en-US" dirty="0" smtClean="0"/>
              <a:t> </a:t>
            </a:r>
            <a:r>
              <a:rPr lang="en-US" dirty="0"/>
              <a:t>char *</a:t>
            </a:r>
            <a:r>
              <a:rPr lang="en-US" i="1" dirty="0" err="1" smtClean="0"/>
              <a:t>kernel_name</a:t>
            </a:r>
            <a:r>
              <a:rPr lang="en-US" dirty="0" smtClean="0"/>
              <a:t>, </a:t>
            </a:r>
            <a:r>
              <a:rPr lang="en-US" dirty="0" err="1" smtClean="0"/>
              <a:t>cl_int</a:t>
            </a:r>
            <a:r>
              <a:rPr lang="en-US" dirty="0" smtClean="0"/>
              <a:t> </a:t>
            </a:r>
            <a:r>
              <a:rPr lang="en-US" dirty="0"/>
              <a:t>*</a:t>
            </a:r>
            <a:r>
              <a:rPr lang="en-US" i="1" dirty="0" err="1"/>
              <a:t>errcode_ret</a:t>
            </a:r>
            <a:r>
              <a:rPr lang="en-US" dirty="0" smtClean="0"/>
              <a:t>)</a:t>
            </a:r>
          </a:p>
          <a:p>
            <a:r>
              <a:rPr lang="en-US" dirty="0" err="1"/>
              <a:t>cl_int</a:t>
            </a:r>
            <a:r>
              <a:rPr lang="en-US" dirty="0"/>
              <a:t> </a:t>
            </a:r>
            <a:r>
              <a:rPr lang="en-US" b="1" dirty="0" err="1"/>
              <a:t>clSetKernelArg</a:t>
            </a:r>
            <a:r>
              <a:rPr lang="en-US" b="1" dirty="0"/>
              <a:t> </a:t>
            </a:r>
            <a:r>
              <a:rPr lang="en-US" dirty="0"/>
              <a:t>(</a:t>
            </a:r>
            <a:r>
              <a:rPr lang="en-US" dirty="0" err="1"/>
              <a:t>cl_kernel</a:t>
            </a:r>
            <a:r>
              <a:rPr lang="en-US" dirty="0"/>
              <a:t> </a:t>
            </a:r>
            <a:r>
              <a:rPr lang="en-US" i="1" dirty="0" smtClean="0"/>
              <a:t>kernel</a:t>
            </a:r>
            <a:r>
              <a:rPr lang="en-US" dirty="0" smtClean="0"/>
              <a:t>, </a:t>
            </a:r>
            <a:r>
              <a:rPr lang="en-US" dirty="0" err="1" smtClean="0"/>
              <a:t>cl_uint</a:t>
            </a:r>
            <a:r>
              <a:rPr lang="en-US" dirty="0" smtClean="0"/>
              <a:t> </a:t>
            </a:r>
            <a:r>
              <a:rPr lang="en-US" i="1" dirty="0" err="1" smtClean="0"/>
              <a:t>arg_index</a:t>
            </a:r>
            <a:r>
              <a:rPr lang="en-US" dirty="0" smtClean="0"/>
              <a:t>, </a:t>
            </a:r>
            <a:r>
              <a:rPr lang="en-US" dirty="0" err="1" smtClean="0"/>
              <a:t>size_t</a:t>
            </a:r>
            <a:r>
              <a:rPr lang="en-US" dirty="0" smtClean="0"/>
              <a:t> </a:t>
            </a:r>
            <a:r>
              <a:rPr lang="en-US" i="1" dirty="0" err="1" smtClean="0"/>
              <a:t>arg_size</a:t>
            </a:r>
            <a:r>
              <a:rPr lang="en-US" dirty="0" smtClean="0"/>
              <a:t>, </a:t>
            </a:r>
            <a:r>
              <a:rPr lang="en-US" dirty="0" err="1" smtClean="0"/>
              <a:t>const</a:t>
            </a:r>
            <a:r>
              <a:rPr lang="en-US" dirty="0" smtClean="0"/>
              <a:t> </a:t>
            </a:r>
            <a:r>
              <a:rPr lang="en-US" dirty="0"/>
              <a:t>void *</a:t>
            </a:r>
            <a:r>
              <a:rPr lang="en-US" i="1" dirty="0" err="1"/>
              <a:t>arg_value</a:t>
            </a:r>
            <a:r>
              <a:rPr lang="en-US" dirty="0" smtClean="0"/>
              <a:t>)</a:t>
            </a:r>
          </a:p>
          <a:p>
            <a:r>
              <a:rPr lang="en-US" dirty="0" err="1"/>
              <a:t>cl_int</a:t>
            </a:r>
            <a:r>
              <a:rPr lang="en-US" dirty="0"/>
              <a:t> </a:t>
            </a:r>
            <a:r>
              <a:rPr lang="en-US" b="1" dirty="0" err="1"/>
              <a:t>clEnqueueNDRangeKernel</a:t>
            </a:r>
            <a:r>
              <a:rPr lang="en-US" b="1" dirty="0"/>
              <a:t> </a:t>
            </a:r>
            <a:r>
              <a:rPr lang="en-US" dirty="0"/>
              <a:t>(</a:t>
            </a:r>
            <a:r>
              <a:rPr lang="en-US" dirty="0" err="1"/>
              <a:t>cl_command_queue</a:t>
            </a:r>
            <a:r>
              <a:rPr lang="en-US" dirty="0"/>
              <a:t> </a:t>
            </a:r>
            <a:r>
              <a:rPr lang="en-US" i="1" dirty="0" err="1" smtClean="0"/>
              <a:t>command_queue</a:t>
            </a:r>
            <a:r>
              <a:rPr lang="en-US" dirty="0" smtClean="0"/>
              <a:t>, </a:t>
            </a:r>
            <a:r>
              <a:rPr lang="en-US" dirty="0" err="1" smtClean="0"/>
              <a:t>cl_kernel</a:t>
            </a:r>
            <a:r>
              <a:rPr lang="en-US" dirty="0" smtClean="0"/>
              <a:t> </a:t>
            </a:r>
            <a:r>
              <a:rPr lang="en-US" i="1" dirty="0" smtClean="0"/>
              <a:t>kernel</a:t>
            </a:r>
            <a:r>
              <a:rPr lang="en-US" dirty="0" smtClean="0"/>
              <a:t>, </a:t>
            </a:r>
            <a:r>
              <a:rPr lang="en-US" dirty="0" err="1" smtClean="0"/>
              <a:t>cl_uint</a:t>
            </a:r>
            <a:r>
              <a:rPr lang="en-US" dirty="0" smtClean="0"/>
              <a:t> </a:t>
            </a:r>
            <a:r>
              <a:rPr lang="en-US" i="1" dirty="0" err="1" smtClean="0"/>
              <a:t>work_dim</a:t>
            </a:r>
            <a:r>
              <a:rPr lang="en-US" dirty="0" smtClean="0"/>
              <a:t>, </a:t>
            </a:r>
            <a:r>
              <a:rPr lang="en-US" dirty="0" err="1" smtClean="0"/>
              <a:t>const</a:t>
            </a:r>
            <a:r>
              <a:rPr lang="en-US" dirty="0" smtClean="0"/>
              <a:t> </a:t>
            </a:r>
            <a:r>
              <a:rPr lang="en-US" dirty="0" err="1"/>
              <a:t>size_t</a:t>
            </a:r>
            <a:r>
              <a:rPr lang="en-US" dirty="0"/>
              <a:t> *</a:t>
            </a:r>
            <a:r>
              <a:rPr lang="en-US" i="1" dirty="0" err="1" smtClean="0"/>
              <a:t>global_work_offset</a:t>
            </a:r>
            <a:r>
              <a:rPr lang="en-US" dirty="0" smtClean="0"/>
              <a:t>, </a:t>
            </a:r>
            <a:r>
              <a:rPr lang="en-US" dirty="0" err="1" smtClean="0"/>
              <a:t>const</a:t>
            </a:r>
            <a:r>
              <a:rPr lang="en-US" dirty="0" smtClean="0"/>
              <a:t> </a:t>
            </a:r>
            <a:r>
              <a:rPr lang="en-US" dirty="0" err="1"/>
              <a:t>size_t</a:t>
            </a:r>
            <a:r>
              <a:rPr lang="en-US" dirty="0"/>
              <a:t> *</a:t>
            </a:r>
            <a:r>
              <a:rPr lang="en-US" i="1" dirty="0" err="1" smtClean="0"/>
              <a:t>global_work_size</a:t>
            </a:r>
            <a:r>
              <a:rPr lang="en-US" dirty="0" smtClean="0"/>
              <a:t>, </a:t>
            </a:r>
            <a:r>
              <a:rPr lang="en-US" dirty="0" err="1" smtClean="0"/>
              <a:t>const</a:t>
            </a:r>
            <a:r>
              <a:rPr lang="en-US" dirty="0" smtClean="0"/>
              <a:t> </a:t>
            </a:r>
            <a:r>
              <a:rPr lang="en-US" dirty="0" err="1"/>
              <a:t>size_t</a:t>
            </a:r>
            <a:r>
              <a:rPr lang="en-US" dirty="0"/>
              <a:t> </a:t>
            </a:r>
            <a:r>
              <a:rPr lang="en-US" i="1" dirty="0"/>
              <a:t>*</a:t>
            </a:r>
            <a:r>
              <a:rPr lang="en-US" i="1" dirty="0" err="1" smtClean="0"/>
              <a:t>local_work_size</a:t>
            </a:r>
            <a:r>
              <a:rPr lang="en-US" dirty="0" smtClean="0"/>
              <a:t>, </a:t>
            </a:r>
            <a:r>
              <a:rPr lang="en-US" dirty="0" err="1" smtClean="0"/>
              <a:t>cl_uint</a:t>
            </a:r>
            <a:r>
              <a:rPr lang="en-US" dirty="0" smtClean="0"/>
              <a:t> </a:t>
            </a:r>
            <a:r>
              <a:rPr lang="en-US" i="1" dirty="0" err="1" smtClean="0"/>
              <a:t>num_events_in_wait_list</a:t>
            </a:r>
            <a:r>
              <a:rPr lang="en-US" dirty="0" smtClean="0"/>
              <a:t>, </a:t>
            </a:r>
            <a:r>
              <a:rPr lang="en-US" dirty="0" err="1" smtClean="0"/>
              <a:t>const</a:t>
            </a:r>
            <a:r>
              <a:rPr lang="en-US" dirty="0" smtClean="0"/>
              <a:t> </a:t>
            </a:r>
            <a:r>
              <a:rPr lang="en-US" dirty="0" err="1"/>
              <a:t>cl_event</a:t>
            </a:r>
            <a:r>
              <a:rPr lang="en-US" dirty="0"/>
              <a:t> *</a:t>
            </a:r>
            <a:r>
              <a:rPr lang="en-US" i="1" dirty="0" err="1" smtClean="0"/>
              <a:t>event_wait_list</a:t>
            </a:r>
            <a:r>
              <a:rPr lang="en-US" dirty="0" smtClean="0"/>
              <a:t>, </a:t>
            </a:r>
            <a:r>
              <a:rPr lang="en-US" dirty="0" err="1" smtClean="0"/>
              <a:t>cl_event</a:t>
            </a:r>
            <a:r>
              <a:rPr lang="en-US" dirty="0" smtClean="0"/>
              <a:t> </a:t>
            </a:r>
            <a:r>
              <a:rPr lang="en-US" dirty="0"/>
              <a:t>*</a:t>
            </a:r>
            <a:r>
              <a:rPr lang="en-US" i="1" dirty="0"/>
              <a:t>event</a:t>
            </a:r>
            <a:r>
              <a:rPr lang="en-US" dirty="0" smtClean="0"/>
              <a:t>)</a:t>
            </a:r>
            <a:endParaRPr lang="en-US" dirty="0"/>
          </a:p>
        </p:txBody>
      </p:sp>
    </p:spTree>
    <p:extLst>
      <p:ext uri="{BB962C8B-B14F-4D97-AF65-F5344CB8AC3E}">
        <p14:creationId xmlns:p14="http://schemas.microsoft.com/office/powerpoint/2010/main" val="273184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buffer object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đầu</a:t>
            </a:r>
            <a:r>
              <a:rPr lang="en-US" dirty="0" smtClean="0"/>
              <a:t> </a:t>
            </a:r>
            <a:r>
              <a:rPr lang="en-US" dirty="0" err="1" smtClean="0"/>
              <a:t>ra</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trong</a:t>
            </a:r>
            <a:r>
              <a:rPr lang="en-US" dirty="0" smtClean="0"/>
              <a:t> </a:t>
            </a:r>
            <a:r>
              <a:rPr lang="en-US" dirty="0" err="1" smtClean="0"/>
              <a:t>các</a:t>
            </a:r>
            <a:r>
              <a:rPr lang="en-US" dirty="0" smtClean="0"/>
              <a:t> buffer object.</a:t>
            </a:r>
          </a:p>
          <a:p>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từ</a:t>
            </a:r>
            <a:r>
              <a:rPr lang="en-US" dirty="0" smtClean="0"/>
              <a:t> host memory </a:t>
            </a:r>
            <a:r>
              <a:rPr lang="en-US" dirty="0" err="1" smtClean="0"/>
              <a:t>hoặc</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ra</a:t>
            </a:r>
            <a:r>
              <a:rPr lang="en-US" dirty="0" smtClean="0"/>
              <a:t> host memory  </a:t>
            </a:r>
            <a:r>
              <a:rPr lang="en-US" dirty="0" err="1" smtClean="0"/>
              <a:t>sau</a:t>
            </a:r>
            <a:r>
              <a:rPr lang="en-US" dirty="0" smtClean="0"/>
              <a:t> </a:t>
            </a:r>
            <a:r>
              <a:rPr lang="en-US" dirty="0" err="1" smtClean="0"/>
              <a:t>khi</a:t>
            </a:r>
            <a:r>
              <a:rPr lang="en-US" dirty="0" smtClean="0"/>
              <a:t> kernel object </a:t>
            </a:r>
            <a:r>
              <a:rPr lang="en-US" dirty="0" err="1" smtClean="0"/>
              <a:t>thực</a:t>
            </a:r>
            <a:r>
              <a:rPr lang="en-US" dirty="0" smtClean="0"/>
              <a:t> </a:t>
            </a:r>
            <a:r>
              <a:rPr lang="en-US" dirty="0" err="1" smtClean="0"/>
              <a:t>thi</a:t>
            </a:r>
            <a:r>
              <a:rPr lang="en-US" dirty="0" smtClean="0"/>
              <a:t> </a:t>
            </a:r>
            <a:r>
              <a:rPr lang="en-US" dirty="0" err="1" smtClean="0"/>
              <a:t>xong</a:t>
            </a:r>
            <a:r>
              <a:rPr lang="en-US" dirty="0" smtClean="0"/>
              <a:t>.</a:t>
            </a:r>
          </a:p>
        </p:txBody>
      </p:sp>
    </p:spTree>
    <p:extLst>
      <p:ext uri="{BB962C8B-B14F-4D97-AF65-F5344CB8AC3E}">
        <p14:creationId xmlns:p14="http://schemas.microsoft.com/office/powerpoint/2010/main" val="423166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lược</a:t>
            </a:r>
            <a:r>
              <a:rPr lang="en-US" smtClean="0"/>
              <a:t> </a:t>
            </a:r>
            <a:r>
              <a:rPr lang="en-US" err="1" smtClean="0"/>
              <a:t>về</a:t>
            </a:r>
            <a:r>
              <a:rPr lang="en-US" smtClean="0"/>
              <a:t> </a:t>
            </a:r>
            <a:r>
              <a:rPr lang="en-US" err="1" smtClean="0"/>
              <a:t>OpenCL</a:t>
            </a:r>
            <a:endParaRPr lang="en-US"/>
          </a:p>
        </p:txBody>
      </p:sp>
      <p:sp>
        <p:nvSpPr>
          <p:cNvPr id="3" name="Content Placeholder 2"/>
          <p:cNvSpPr>
            <a:spLocks noGrp="1"/>
          </p:cNvSpPr>
          <p:nvPr>
            <p:ph idx="1"/>
          </p:nvPr>
        </p:nvSpPr>
        <p:spPr/>
        <p:txBody>
          <a:bodyPr/>
          <a:lstStyle/>
          <a:p>
            <a:r>
              <a:rPr lang="en-US" err="1" smtClean="0"/>
              <a:t>OpenCL</a:t>
            </a:r>
            <a:r>
              <a:rPr lang="en-US" smtClean="0"/>
              <a:t> </a:t>
            </a:r>
            <a:r>
              <a:rPr lang="en-US" err="1" smtClean="0"/>
              <a:t>là</a:t>
            </a:r>
            <a:r>
              <a:rPr lang="en-US" smtClean="0"/>
              <a:t> </a:t>
            </a:r>
            <a:r>
              <a:rPr lang="en-US" err="1" smtClean="0"/>
              <a:t>gì</a:t>
            </a:r>
            <a:r>
              <a:rPr lang="en-US" smtClean="0"/>
              <a:t>?</a:t>
            </a:r>
          </a:p>
          <a:p>
            <a:r>
              <a:rPr lang="en-US" err="1" smtClean="0"/>
              <a:t>Lịch</a:t>
            </a:r>
            <a:r>
              <a:rPr lang="en-US" smtClean="0"/>
              <a:t> </a:t>
            </a:r>
            <a:r>
              <a:rPr lang="en-US" err="1" smtClean="0"/>
              <a:t>sử</a:t>
            </a:r>
            <a:r>
              <a:rPr lang="en-US" smtClean="0"/>
              <a:t> </a:t>
            </a:r>
            <a:r>
              <a:rPr lang="en-US" err="1" smtClean="0"/>
              <a:t>phát</a:t>
            </a:r>
            <a:r>
              <a:rPr lang="en-US" smtClean="0"/>
              <a:t> </a:t>
            </a:r>
            <a:r>
              <a:rPr lang="en-US" err="1" smtClean="0"/>
              <a:t>triển</a:t>
            </a:r>
            <a:endParaRPr lang="en-US" smtClean="0"/>
          </a:p>
          <a:p>
            <a:r>
              <a:rPr lang="en-US" err="1" smtClean="0"/>
              <a:t>Triển</a:t>
            </a:r>
            <a:r>
              <a:rPr lang="en-US" smtClean="0"/>
              <a:t> </a:t>
            </a:r>
            <a:r>
              <a:rPr lang="en-US" err="1" smtClean="0"/>
              <a:t>vọng</a:t>
            </a:r>
            <a:r>
              <a:rPr lang="en-US" smtClean="0"/>
              <a:t> </a:t>
            </a:r>
            <a:r>
              <a:rPr lang="en-US" err="1" smtClean="0"/>
              <a:t>trong</a:t>
            </a:r>
            <a:r>
              <a:rPr lang="en-US" smtClean="0"/>
              <a:t> </a:t>
            </a:r>
            <a:r>
              <a:rPr lang="en-US" err="1" smtClean="0"/>
              <a:t>tương</a:t>
            </a:r>
            <a:r>
              <a:rPr lang="en-US" smtClean="0"/>
              <a:t> </a:t>
            </a:r>
            <a:r>
              <a:rPr lang="en-US" err="1" smtClean="0"/>
              <a:t>lai</a:t>
            </a:r>
            <a:endParaRPr lang="en-US" smtClean="0"/>
          </a:p>
        </p:txBody>
      </p:sp>
    </p:spTree>
    <p:extLst>
      <p:ext uri="{BB962C8B-B14F-4D97-AF65-F5344CB8AC3E}">
        <p14:creationId xmlns:p14="http://schemas.microsoft.com/office/powerpoint/2010/main" val="203845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Đọc</a:t>
            </a:r>
            <a:r>
              <a:rPr lang="en-US" dirty="0" smtClean="0"/>
              <a:t> </a:t>
            </a:r>
            <a:r>
              <a:rPr lang="en-US" dirty="0" err="1" smtClean="0"/>
              <a:t>ghi</a:t>
            </a:r>
            <a:r>
              <a:rPr lang="en-US" dirty="0" smtClean="0"/>
              <a:t> buffer object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err="1"/>
              <a:t>cl_int</a:t>
            </a:r>
            <a:r>
              <a:rPr lang="en-US" dirty="0"/>
              <a:t> </a:t>
            </a:r>
            <a:r>
              <a:rPr lang="en-US" b="1" dirty="0" err="1"/>
              <a:t>clEnqueueReadBuffer</a:t>
            </a:r>
            <a:r>
              <a:rPr lang="en-US" b="1" dirty="0"/>
              <a:t> </a:t>
            </a:r>
            <a:r>
              <a:rPr lang="en-US" dirty="0"/>
              <a:t>(</a:t>
            </a:r>
            <a:r>
              <a:rPr lang="en-US" dirty="0" err="1"/>
              <a:t>cl_command_queue</a:t>
            </a:r>
            <a:r>
              <a:rPr lang="en-US" dirty="0"/>
              <a:t> </a:t>
            </a:r>
            <a:r>
              <a:rPr lang="en-US" i="1" dirty="0" err="1" smtClean="0"/>
              <a:t>command_queue</a:t>
            </a:r>
            <a:r>
              <a:rPr lang="en-US" dirty="0" smtClean="0"/>
              <a:t>, </a:t>
            </a:r>
            <a:r>
              <a:rPr lang="en-US" dirty="0" err="1" smtClean="0"/>
              <a:t>cl_mem</a:t>
            </a:r>
            <a:r>
              <a:rPr lang="en-US" dirty="0" smtClean="0"/>
              <a:t> </a:t>
            </a:r>
            <a:r>
              <a:rPr lang="en-US" i="1" dirty="0" smtClean="0"/>
              <a:t>buffer</a:t>
            </a:r>
            <a:r>
              <a:rPr lang="en-US" dirty="0" smtClean="0"/>
              <a:t>, </a:t>
            </a:r>
            <a:r>
              <a:rPr lang="en-US" dirty="0" err="1" smtClean="0"/>
              <a:t>cl_bool</a:t>
            </a:r>
            <a:r>
              <a:rPr lang="en-US" dirty="0" smtClean="0"/>
              <a:t> </a:t>
            </a:r>
            <a:r>
              <a:rPr lang="en-US" i="1" dirty="0" err="1" smtClean="0"/>
              <a:t>blocking_read</a:t>
            </a:r>
            <a:r>
              <a:rPr lang="en-US" dirty="0" smtClean="0"/>
              <a:t>, </a:t>
            </a:r>
            <a:r>
              <a:rPr lang="en-US" dirty="0" err="1" smtClean="0"/>
              <a:t>size_t</a:t>
            </a:r>
            <a:r>
              <a:rPr lang="en-US" dirty="0" smtClean="0"/>
              <a:t> </a:t>
            </a:r>
            <a:r>
              <a:rPr lang="en-US" i="1" dirty="0" smtClean="0"/>
              <a:t>offset</a:t>
            </a:r>
            <a:r>
              <a:rPr lang="en-US" dirty="0" smtClean="0"/>
              <a:t>, </a:t>
            </a:r>
            <a:r>
              <a:rPr lang="en-US" dirty="0" err="1" smtClean="0"/>
              <a:t>size_t</a:t>
            </a:r>
            <a:r>
              <a:rPr lang="en-US" dirty="0" smtClean="0"/>
              <a:t> </a:t>
            </a:r>
            <a:r>
              <a:rPr lang="en-US" i="1" dirty="0" smtClean="0"/>
              <a:t>size</a:t>
            </a:r>
            <a:r>
              <a:rPr lang="en-US" dirty="0" smtClean="0"/>
              <a:t>, void </a:t>
            </a:r>
            <a:r>
              <a:rPr lang="en-US" dirty="0"/>
              <a:t>*</a:t>
            </a:r>
            <a:r>
              <a:rPr lang="en-US" i="1" dirty="0" err="1" smtClean="0"/>
              <a:t>ptr</a:t>
            </a:r>
            <a:r>
              <a:rPr lang="en-US" dirty="0" smtClean="0"/>
              <a:t>, </a:t>
            </a:r>
            <a:r>
              <a:rPr lang="en-US" dirty="0" err="1" smtClean="0"/>
              <a:t>cl_uint</a:t>
            </a:r>
            <a:r>
              <a:rPr lang="en-US" dirty="0" smtClean="0"/>
              <a:t> </a:t>
            </a:r>
            <a:r>
              <a:rPr lang="en-US" i="1" dirty="0" err="1" smtClean="0"/>
              <a:t>num_events_in_wait_list</a:t>
            </a:r>
            <a:r>
              <a:rPr lang="en-US" dirty="0" smtClean="0"/>
              <a:t>, </a:t>
            </a:r>
            <a:r>
              <a:rPr lang="en-US" dirty="0" err="1" smtClean="0"/>
              <a:t>const</a:t>
            </a:r>
            <a:r>
              <a:rPr lang="en-US" dirty="0" smtClean="0"/>
              <a:t> </a:t>
            </a:r>
            <a:r>
              <a:rPr lang="en-US" dirty="0" err="1"/>
              <a:t>cl_event</a:t>
            </a:r>
            <a:r>
              <a:rPr lang="en-US" dirty="0"/>
              <a:t> *</a:t>
            </a:r>
            <a:r>
              <a:rPr lang="en-US" i="1" dirty="0" err="1" smtClean="0"/>
              <a:t>event_wait_list</a:t>
            </a:r>
            <a:r>
              <a:rPr lang="en-US" dirty="0" smtClean="0"/>
              <a:t>, </a:t>
            </a:r>
            <a:r>
              <a:rPr lang="en-US" dirty="0" err="1" smtClean="0"/>
              <a:t>cl_event</a:t>
            </a:r>
            <a:r>
              <a:rPr lang="en-US" dirty="0" smtClean="0"/>
              <a:t> </a:t>
            </a:r>
            <a:r>
              <a:rPr lang="en-US" dirty="0"/>
              <a:t>*</a:t>
            </a:r>
            <a:r>
              <a:rPr lang="en-US" i="1" dirty="0" smtClean="0"/>
              <a:t>event</a:t>
            </a:r>
            <a:r>
              <a:rPr lang="en-US" dirty="0" smtClean="0"/>
              <a:t>) </a:t>
            </a:r>
          </a:p>
          <a:p>
            <a:r>
              <a:rPr lang="en-US" dirty="0" err="1" smtClean="0"/>
              <a:t>cl_int</a:t>
            </a:r>
            <a:r>
              <a:rPr lang="en-US" dirty="0" smtClean="0"/>
              <a:t> </a:t>
            </a:r>
            <a:r>
              <a:rPr lang="en-US" b="1" dirty="0" err="1"/>
              <a:t>clEnqueueWriteBuffer</a:t>
            </a:r>
            <a:r>
              <a:rPr lang="en-US" b="1" dirty="0"/>
              <a:t> </a:t>
            </a:r>
            <a:r>
              <a:rPr lang="en-US" dirty="0"/>
              <a:t>(</a:t>
            </a:r>
            <a:r>
              <a:rPr lang="en-US" dirty="0" err="1"/>
              <a:t>cl_command_queue</a:t>
            </a:r>
            <a:r>
              <a:rPr lang="en-US" dirty="0"/>
              <a:t> </a:t>
            </a:r>
            <a:r>
              <a:rPr lang="en-US" i="1" dirty="0" err="1" smtClean="0"/>
              <a:t>command_queue</a:t>
            </a:r>
            <a:r>
              <a:rPr lang="en-US" dirty="0" smtClean="0"/>
              <a:t>, </a:t>
            </a:r>
            <a:r>
              <a:rPr lang="en-US" dirty="0" err="1" smtClean="0"/>
              <a:t>cl_mem</a:t>
            </a:r>
            <a:r>
              <a:rPr lang="en-US" dirty="0" smtClean="0"/>
              <a:t> </a:t>
            </a:r>
            <a:r>
              <a:rPr lang="en-US" i="1" dirty="0" smtClean="0"/>
              <a:t>buffer</a:t>
            </a:r>
            <a:r>
              <a:rPr lang="en-US" dirty="0" smtClean="0"/>
              <a:t>, </a:t>
            </a:r>
            <a:r>
              <a:rPr lang="en-US" dirty="0" err="1" smtClean="0"/>
              <a:t>cl_bool</a:t>
            </a:r>
            <a:r>
              <a:rPr lang="en-US" dirty="0" smtClean="0"/>
              <a:t> </a:t>
            </a:r>
            <a:r>
              <a:rPr lang="en-US" i="1" dirty="0" err="1" smtClean="0"/>
              <a:t>blocking_write</a:t>
            </a:r>
            <a:r>
              <a:rPr lang="en-US" dirty="0" smtClean="0"/>
              <a:t>, </a:t>
            </a:r>
            <a:r>
              <a:rPr lang="en-US" dirty="0" err="1" smtClean="0"/>
              <a:t>size_t</a:t>
            </a:r>
            <a:r>
              <a:rPr lang="en-US" dirty="0" smtClean="0"/>
              <a:t> </a:t>
            </a:r>
            <a:r>
              <a:rPr lang="en-US" i="1" dirty="0" smtClean="0"/>
              <a:t>offset</a:t>
            </a:r>
            <a:r>
              <a:rPr lang="en-US" dirty="0" smtClean="0"/>
              <a:t>, </a:t>
            </a:r>
            <a:r>
              <a:rPr lang="en-US" dirty="0" err="1" smtClean="0"/>
              <a:t>size_t</a:t>
            </a:r>
            <a:r>
              <a:rPr lang="en-US" dirty="0" smtClean="0"/>
              <a:t> </a:t>
            </a:r>
            <a:r>
              <a:rPr lang="en-US" i="1" dirty="0" smtClean="0"/>
              <a:t>size</a:t>
            </a:r>
            <a:r>
              <a:rPr lang="en-US" dirty="0" smtClean="0"/>
              <a:t>, </a:t>
            </a:r>
            <a:r>
              <a:rPr lang="en-US" dirty="0" err="1" smtClean="0"/>
              <a:t>const</a:t>
            </a:r>
            <a:r>
              <a:rPr lang="en-US" dirty="0" smtClean="0"/>
              <a:t> </a:t>
            </a:r>
            <a:r>
              <a:rPr lang="en-US" dirty="0"/>
              <a:t>void *</a:t>
            </a:r>
            <a:r>
              <a:rPr lang="en-US" i="1" dirty="0" err="1" smtClean="0"/>
              <a:t>ptr</a:t>
            </a:r>
            <a:r>
              <a:rPr lang="en-US" dirty="0" smtClean="0"/>
              <a:t>, </a:t>
            </a:r>
            <a:r>
              <a:rPr lang="en-US" dirty="0" err="1" smtClean="0"/>
              <a:t>cl_uint</a:t>
            </a:r>
            <a:r>
              <a:rPr lang="en-US" dirty="0" smtClean="0"/>
              <a:t> </a:t>
            </a:r>
            <a:r>
              <a:rPr lang="en-US" i="1" dirty="0" err="1" smtClean="0"/>
              <a:t>num_events_in_wait_list</a:t>
            </a:r>
            <a:r>
              <a:rPr lang="en-US" dirty="0" smtClean="0"/>
              <a:t>, </a:t>
            </a:r>
            <a:r>
              <a:rPr lang="en-US" dirty="0" err="1" smtClean="0"/>
              <a:t>const</a:t>
            </a:r>
            <a:r>
              <a:rPr lang="en-US" dirty="0" smtClean="0"/>
              <a:t> </a:t>
            </a:r>
            <a:r>
              <a:rPr lang="en-US" dirty="0" err="1"/>
              <a:t>cl_event</a:t>
            </a:r>
            <a:r>
              <a:rPr lang="en-US" dirty="0"/>
              <a:t> *</a:t>
            </a:r>
            <a:r>
              <a:rPr lang="en-US" i="1" dirty="0" err="1" smtClean="0"/>
              <a:t>event_wait_list</a:t>
            </a:r>
            <a:r>
              <a:rPr lang="en-US" dirty="0" smtClean="0"/>
              <a:t>, </a:t>
            </a:r>
            <a:r>
              <a:rPr lang="en-US" dirty="0" err="1" smtClean="0"/>
              <a:t>cl_event</a:t>
            </a:r>
            <a:r>
              <a:rPr lang="en-US" dirty="0" smtClean="0"/>
              <a:t> </a:t>
            </a:r>
            <a:r>
              <a:rPr lang="en-US" dirty="0"/>
              <a:t>*</a:t>
            </a:r>
            <a:r>
              <a:rPr lang="en-US" i="1" dirty="0"/>
              <a:t>event</a:t>
            </a:r>
            <a:r>
              <a:rPr lang="en-US" dirty="0"/>
              <a:t>)</a:t>
            </a:r>
            <a:endParaRPr lang="en-US" dirty="0"/>
          </a:p>
        </p:txBody>
      </p:sp>
    </p:spTree>
    <p:extLst>
      <p:ext uri="{BB962C8B-B14F-4D97-AF65-F5344CB8AC3E}">
        <p14:creationId xmlns:p14="http://schemas.microsoft.com/office/powerpoint/2010/main" val="3184644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Dọn</a:t>
            </a:r>
            <a:r>
              <a:rPr lang="en-US" dirty="0" smtClean="0"/>
              <a:t> </a:t>
            </a:r>
            <a:r>
              <a:rPr lang="en-US" dirty="0" err="1"/>
              <a:t>dẹp</a:t>
            </a:r>
            <a:r>
              <a:rPr lang="en-US" dirty="0"/>
              <a:t> </a:t>
            </a:r>
            <a:r>
              <a:rPr lang="en-US" dirty="0" err="1"/>
              <a:t>tài</a:t>
            </a:r>
            <a:r>
              <a:rPr lang="en-US" dirty="0"/>
              <a:t> </a:t>
            </a:r>
            <a:r>
              <a:rPr lang="en-US" dirty="0" err="1" smtClean="0"/>
              <a:t>nguyên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err="1" smtClean="0"/>
              <a:t>Sau</a:t>
            </a:r>
            <a:r>
              <a:rPr lang="en-US" dirty="0" smtClean="0"/>
              <a:t> </a:t>
            </a:r>
            <a:r>
              <a:rPr lang="en-US" dirty="0" err="1" smtClean="0"/>
              <a:t>khi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thi</a:t>
            </a:r>
            <a:r>
              <a:rPr lang="en-US" dirty="0" smtClean="0"/>
              <a:t> </a:t>
            </a:r>
            <a:r>
              <a:rPr lang="en-US" dirty="0" err="1" smtClean="0"/>
              <a:t>xong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các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như</a:t>
            </a:r>
            <a:r>
              <a:rPr lang="en-US" dirty="0" smtClean="0"/>
              <a:t> </a:t>
            </a:r>
            <a:r>
              <a:rPr lang="en-US" dirty="0" err="1" smtClean="0"/>
              <a:t>là</a:t>
            </a:r>
            <a:r>
              <a:rPr lang="en-US" dirty="0" smtClean="0"/>
              <a:t> kernel, program, buffer, command queue, context </a:t>
            </a:r>
            <a:r>
              <a:rPr lang="en-US" dirty="0" err="1" smtClean="0"/>
              <a:t>cùng</a:t>
            </a:r>
            <a:r>
              <a:rPr lang="en-US" dirty="0" smtClean="0"/>
              <a:t> </a:t>
            </a:r>
            <a:r>
              <a:rPr lang="en-US" dirty="0" err="1" smtClean="0"/>
              <a:t>các</a:t>
            </a:r>
            <a:r>
              <a:rPr lang="en-US" dirty="0" smtClean="0"/>
              <a:t> </a:t>
            </a:r>
            <a:r>
              <a:rPr lang="en-US" dirty="0" err="1" smtClean="0"/>
              <a:t>biến</a:t>
            </a:r>
            <a:r>
              <a:rPr lang="en-US" dirty="0" smtClean="0"/>
              <a:t> con </a:t>
            </a:r>
            <a:r>
              <a:rPr lang="en-US" dirty="0" err="1" smtClean="0"/>
              <a:t>trỏ</a:t>
            </a:r>
            <a:r>
              <a:rPr lang="en-US" dirty="0" smtClean="0"/>
              <a:t> </a:t>
            </a:r>
            <a:r>
              <a:rPr lang="en-US" dirty="0" err="1" smtClean="0"/>
              <a:t>đã</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trước</a:t>
            </a:r>
            <a:r>
              <a:rPr lang="en-US" dirty="0" smtClean="0"/>
              <a:t> </a:t>
            </a:r>
            <a:r>
              <a:rPr lang="en-US" dirty="0" err="1" smtClean="0"/>
              <a:t>đó</a:t>
            </a:r>
            <a:r>
              <a:rPr lang="en-US" dirty="0" smtClean="0"/>
              <a:t>.</a:t>
            </a:r>
          </a:p>
        </p:txBody>
      </p:sp>
    </p:spTree>
    <p:extLst>
      <p:ext uri="{BB962C8B-B14F-4D97-AF65-F5344CB8AC3E}">
        <p14:creationId xmlns:p14="http://schemas.microsoft.com/office/powerpoint/2010/main" val="424077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Dọn</a:t>
            </a:r>
            <a:r>
              <a:rPr lang="en-US" dirty="0" smtClean="0"/>
              <a:t> </a:t>
            </a:r>
            <a:r>
              <a:rPr lang="en-US" dirty="0" err="1"/>
              <a:t>dẹp</a:t>
            </a:r>
            <a:r>
              <a:rPr lang="en-US" dirty="0"/>
              <a:t> </a:t>
            </a:r>
            <a:r>
              <a:rPr lang="en-US" dirty="0" err="1"/>
              <a:t>tài</a:t>
            </a:r>
            <a:r>
              <a:rPr lang="en-US" dirty="0"/>
              <a:t> </a:t>
            </a:r>
            <a:r>
              <a:rPr lang="en-US" dirty="0" err="1" smtClean="0"/>
              <a:t>nguyên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err="1"/>
              <a:t>cl_int</a:t>
            </a:r>
            <a:r>
              <a:rPr lang="en-US" dirty="0"/>
              <a:t> </a:t>
            </a:r>
            <a:r>
              <a:rPr lang="en-US" b="1" dirty="0" err="1"/>
              <a:t>clReleaseKernel</a:t>
            </a:r>
            <a:r>
              <a:rPr lang="en-US" b="1" dirty="0"/>
              <a:t> </a:t>
            </a:r>
            <a:r>
              <a:rPr lang="en-US" dirty="0"/>
              <a:t>(</a:t>
            </a:r>
            <a:r>
              <a:rPr lang="en-US" dirty="0" err="1"/>
              <a:t>cl_kernel</a:t>
            </a:r>
            <a:r>
              <a:rPr lang="en-US" dirty="0"/>
              <a:t> </a:t>
            </a:r>
            <a:r>
              <a:rPr lang="en-US" i="1" dirty="0"/>
              <a:t>kernel</a:t>
            </a:r>
            <a:r>
              <a:rPr lang="en-US" dirty="0"/>
              <a:t>)</a:t>
            </a:r>
          </a:p>
          <a:p>
            <a:r>
              <a:rPr lang="en-US" dirty="0" err="1"/>
              <a:t>cl_int</a:t>
            </a:r>
            <a:r>
              <a:rPr lang="en-US" dirty="0"/>
              <a:t> </a:t>
            </a:r>
            <a:r>
              <a:rPr lang="en-US" b="1" dirty="0" err="1"/>
              <a:t>clReleaseProgram</a:t>
            </a:r>
            <a:r>
              <a:rPr lang="en-US" dirty="0"/>
              <a:t>(</a:t>
            </a:r>
            <a:r>
              <a:rPr lang="en-US" dirty="0" err="1"/>
              <a:t>cl_program</a:t>
            </a:r>
            <a:r>
              <a:rPr lang="en-US" dirty="0"/>
              <a:t> program)</a:t>
            </a:r>
          </a:p>
          <a:p>
            <a:r>
              <a:rPr lang="en-US" dirty="0" err="1"/>
              <a:t>cl_int</a:t>
            </a:r>
            <a:r>
              <a:rPr lang="en-US" dirty="0"/>
              <a:t> </a:t>
            </a:r>
            <a:r>
              <a:rPr lang="en-US" b="1" dirty="0" err="1"/>
              <a:t>clReleaseMemObject</a:t>
            </a:r>
            <a:r>
              <a:rPr lang="en-US" dirty="0"/>
              <a:t>(</a:t>
            </a:r>
            <a:r>
              <a:rPr lang="en-US" dirty="0" err="1"/>
              <a:t>cl_mem</a:t>
            </a:r>
            <a:r>
              <a:rPr lang="en-US" dirty="0"/>
              <a:t> buffer)</a:t>
            </a:r>
          </a:p>
          <a:p>
            <a:r>
              <a:rPr lang="en-US" dirty="0" err="1"/>
              <a:t>cl_int</a:t>
            </a:r>
            <a:r>
              <a:rPr lang="en-US" dirty="0"/>
              <a:t> </a:t>
            </a:r>
            <a:r>
              <a:rPr lang="en-US" b="1" dirty="0" err="1"/>
              <a:t>clReleaseCommandQueue</a:t>
            </a:r>
            <a:r>
              <a:rPr lang="en-US" dirty="0"/>
              <a:t>(</a:t>
            </a:r>
            <a:r>
              <a:rPr lang="en-US" dirty="0" err="1"/>
              <a:t>cl_command_queue</a:t>
            </a:r>
            <a:r>
              <a:rPr lang="en-US" dirty="0"/>
              <a:t> </a:t>
            </a:r>
            <a:r>
              <a:rPr lang="en-US" dirty="0" err="1"/>
              <a:t>commandQueue</a:t>
            </a:r>
            <a:r>
              <a:rPr lang="en-US" dirty="0"/>
              <a:t>)</a:t>
            </a:r>
          </a:p>
          <a:p>
            <a:r>
              <a:rPr lang="en-US" dirty="0" err="1"/>
              <a:t>cl_int</a:t>
            </a:r>
            <a:r>
              <a:rPr lang="en-US" dirty="0"/>
              <a:t> </a:t>
            </a:r>
            <a:r>
              <a:rPr lang="en-US" b="1" dirty="0" err="1"/>
              <a:t>clReleaseContext</a:t>
            </a:r>
            <a:r>
              <a:rPr lang="en-US" dirty="0"/>
              <a:t>(</a:t>
            </a:r>
            <a:r>
              <a:rPr lang="en-US" dirty="0" err="1"/>
              <a:t>cl_context</a:t>
            </a:r>
            <a:r>
              <a:rPr lang="en-US" dirty="0"/>
              <a:t> context)</a:t>
            </a:r>
          </a:p>
          <a:p>
            <a:endParaRPr lang="en-US" dirty="0" smtClean="0"/>
          </a:p>
        </p:txBody>
      </p:sp>
    </p:spTree>
    <p:extLst>
      <p:ext uri="{BB962C8B-B14F-4D97-AF65-F5344CB8AC3E}">
        <p14:creationId xmlns:p14="http://schemas.microsoft.com/office/powerpoint/2010/main" val="191256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0948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khảo</a:t>
            </a:r>
            <a:endParaRPr lang="en-US"/>
          </a:p>
        </p:txBody>
      </p:sp>
      <p:sp>
        <p:nvSpPr>
          <p:cNvPr id="3" name="Content Placeholder 2"/>
          <p:cNvSpPr>
            <a:spLocks noGrp="1"/>
          </p:cNvSpPr>
          <p:nvPr>
            <p:ph idx="1"/>
          </p:nvPr>
        </p:nvSpPr>
        <p:spPr/>
        <p:txBody>
          <a:bodyPr/>
          <a:lstStyle/>
          <a:p>
            <a:r>
              <a:rPr lang="en-US" dirty="0"/>
              <a:t>The </a:t>
            </a:r>
            <a:r>
              <a:rPr lang="en-US" dirty="0" err="1"/>
              <a:t>OpenCL</a:t>
            </a:r>
            <a:r>
              <a:rPr lang="en-US" dirty="0"/>
              <a:t> Specification version 2.0, </a:t>
            </a:r>
            <a:r>
              <a:rPr lang="en-US" dirty="0" err="1"/>
              <a:t>Khronos</a:t>
            </a:r>
            <a:r>
              <a:rPr lang="en-US" dirty="0"/>
              <a:t> </a:t>
            </a:r>
            <a:r>
              <a:rPr lang="en-US" dirty="0" err="1"/>
              <a:t>OpenCL</a:t>
            </a:r>
            <a:r>
              <a:rPr lang="en-US" dirty="0"/>
              <a:t> Working </a:t>
            </a:r>
            <a:r>
              <a:rPr lang="en-US" dirty="0" smtClean="0"/>
              <a:t>Group.</a:t>
            </a:r>
          </a:p>
          <a:p>
            <a:r>
              <a:rPr lang="en-US" dirty="0" err="1"/>
              <a:t>OpenCL</a:t>
            </a:r>
            <a:r>
              <a:rPr lang="en-US" dirty="0"/>
              <a:t> Parallel Programming </a:t>
            </a:r>
            <a:r>
              <a:rPr lang="en-US" dirty="0" smtClean="0"/>
              <a:t>Development Cookbook, Raymond </a:t>
            </a:r>
            <a:r>
              <a:rPr lang="en-US" dirty="0" err="1" smtClean="0"/>
              <a:t>Tay</a:t>
            </a:r>
            <a:r>
              <a:rPr lang="en-US" dirty="0" smtClean="0"/>
              <a:t>.</a:t>
            </a:r>
          </a:p>
          <a:p>
            <a:r>
              <a:rPr lang="en-US" dirty="0" err="1" smtClean="0"/>
              <a:t>Tài</a:t>
            </a:r>
            <a:r>
              <a:rPr lang="en-US" dirty="0" smtClean="0"/>
              <a:t> </a:t>
            </a:r>
            <a:r>
              <a:rPr lang="en-US" dirty="0" err="1" smtClean="0"/>
              <a:t>liệu</a:t>
            </a:r>
            <a:r>
              <a:rPr lang="en-US" dirty="0" smtClean="0"/>
              <a:t> </a:t>
            </a:r>
            <a:r>
              <a:rPr lang="en-US" dirty="0" err="1" smtClean="0"/>
              <a:t>và</a:t>
            </a:r>
            <a:r>
              <a:rPr lang="en-US" dirty="0" smtClean="0"/>
              <a:t> source code </a:t>
            </a:r>
            <a:r>
              <a:rPr lang="en-US" dirty="0" err="1" smtClean="0"/>
              <a:t>của</a:t>
            </a:r>
            <a:r>
              <a:rPr lang="en-US" dirty="0" smtClean="0"/>
              <a:t> AMD SDK 2.9.</a:t>
            </a:r>
            <a:endParaRPr lang="en-US" dirty="0"/>
          </a:p>
        </p:txBody>
      </p:sp>
    </p:spTree>
    <p:extLst>
      <p:ext uri="{BB962C8B-B14F-4D97-AF65-F5344CB8AC3E}">
        <p14:creationId xmlns:p14="http://schemas.microsoft.com/office/powerpoint/2010/main" val="3485887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07" y="3298949"/>
            <a:ext cx="9404723" cy="1400530"/>
          </a:xfrm>
        </p:spPr>
        <p:txBody>
          <a:bodyPr/>
          <a:lstStyle/>
          <a:p>
            <a:pPr algn="ctr"/>
            <a:r>
              <a:rPr lang="en-US" smtClean="0"/>
              <a:t>THE END.</a:t>
            </a:r>
            <a:endParaRPr lang="en-US"/>
          </a:p>
        </p:txBody>
      </p:sp>
    </p:spTree>
    <p:extLst>
      <p:ext uri="{BB962C8B-B14F-4D97-AF65-F5344CB8AC3E}">
        <p14:creationId xmlns:p14="http://schemas.microsoft.com/office/powerpoint/2010/main" val="353346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OpenCL</a:t>
            </a:r>
            <a:r>
              <a:rPr lang="en-US" smtClean="0"/>
              <a:t> </a:t>
            </a:r>
            <a:r>
              <a:rPr lang="en-US" err="1" smtClean="0"/>
              <a:t>là</a:t>
            </a:r>
            <a:r>
              <a:rPr lang="en-US" smtClean="0"/>
              <a:t> </a:t>
            </a:r>
            <a:r>
              <a:rPr lang="en-US" err="1" smtClean="0"/>
              <a:t>gì</a:t>
            </a:r>
            <a:r>
              <a:rPr lang="en-US" smtClean="0"/>
              <a:t>?</a:t>
            </a:r>
            <a:endParaRPr lang="en-US"/>
          </a:p>
        </p:txBody>
      </p:sp>
      <p:sp>
        <p:nvSpPr>
          <p:cNvPr id="3" name="Content Placeholder 2"/>
          <p:cNvSpPr>
            <a:spLocks noGrp="1"/>
          </p:cNvSpPr>
          <p:nvPr>
            <p:ph idx="1"/>
          </p:nvPr>
        </p:nvSpPr>
        <p:spPr/>
        <p:txBody>
          <a:bodyPr/>
          <a:lstStyle/>
          <a:p>
            <a:r>
              <a:rPr lang="en-US"/>
              <a:t>OpenCL là 1 chuẩn mở hổ trợ lập trình song song trên các thiết bị tính toán (</a:t>
            </a:r>
            <a:r>
              <a:rPr lang="en-US" smtClean="0"/>
              <a:t>CPUs, GPUs, Embedded devices…) </a:t>
            </a:r>
            <a:r>
              <a:rPr lang="en-US"/>
              <a:t>được đề xuất bởi Apple và được nhượng lại cho Khronos </a:t>
            </a:r>
            <a:r>
              <a:rPr lang="en-US" smtClean="0"/>
              <a:t>Group.</a:t>
            </a:r>
          </a:p>
          <a:p>
            <a:r>
              <a:rPr lang="en-US" smtClean="0"/>
              <a:t>OpenCL framework hổ trợ lập trình viên song song bao gồm cả ngôn ngữ lập trình (C99), API, Library và runtime để họ có thể sử dụng kết hợp với các thư viện khác như DirectX, OpenGL,….</a:t>
            </a:r>
          </a:p>
          <a:p>
            <a:r>
              <a:rPr lang="en-US" smtClean="0"/>
              <a:t>OpenCL cung cấp khả năng lập trình low-level hardward nên sẽ tận dụng được khả năng của phần cứng. </a:t>
            </a:r>
          </a:p>
          <a:p>
            <a:r>
              <a:rPr lang="en-US" smtClean="0"/>
              <a:t>Hổ trợ nhiều vendor khác nhau: Apple, Nvidia, AMD, IBM,…</a:t>
            </a:r>
          </a:p>
          <a:p>
            <a:pPr marL="0" indent="0">
              <a:buNone/>
            </a:pPr>
            <a:endParaRPr lang="en-US" smtClean="0"/>
          </a:p>
          <a:p>
            <a:pPr marL="0" indent="0">
              <a:buNone/>
            </a:pPr>
            <a:endParaRPr lang="en-US"/>
          </a:p>
        </p:txBody>
      </p:sp>
    </p:spTree>
    <p:extLst>
      <p:ext uri="{BB962C8B-B14F-4D97-AF65-F5344CB8AC3E}">
        <p14:creationId xmlns:p14="http://schemas.microsoft.com/office/powerpoint/2010/main" val="64549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Lịch</a:t>
            </a:r>
            <a:r>
              <a:rPr lang="en-US" smtClean="0"/>
              <a:t> </a:t>
            </a:r>
            <a:r>
              <a:rPr lang="en-US" err="1" smtClean="0"/>
              <a:t>sử</a:t>
            </a:r>
            <a:r>
              <a:rPr lang="en-US" smtClean="0"/>
              <a:t> </a:t>
            </a:r>
            <a:r>
              <a:rPr lang="en-US" err="1" smtClean="0"/>
              <a:t>phát</a:t>
            </a:r>
            <a:r>
              <a:rPr lang="en-US" smtClean="0"/>
              <a:t> triển của OpenCL</a:t>
            </a:r>
            <a:endParaRPr lang="en-US"/>
          </a:p>
        </p:txBody>
      </p:sp>
      <p:sp>
        <p:nvSpPr>
          <p:cNvPr id="3" name="Content Placeholder 2"/>
          <p:cNvSpPr>
            <a:spLocks noGrp="1"/>
          </p:cNvSpPr>
          <p:nvPr>
            <p:ph idx="1"/>
          </p:nvPr>
        </p:nvSpPr>
        <p:spPr/>
        <p:txBody>
          <a:bodyPr/>
          <a:lstStyle/>
          <a:p>
            <a:r>
              <a:rPr lang="en-US" smtClean="0"/>
              <a:t>06/2008</a:t>
            </a:r>
            <a:r>
              <a:rPr lang="en-US"/>
              <a:t>: Nhóm Khronos Compute </a:t>
            </a:r>
            <a:r>
              <a:rPr lang="en-US" smtClean="0"/>
              <a:t>Working được thành lập</a:t>
            </a:r>
          </a:p>
          <a:p>
            <a:r>
              <a:rPr lang="en-US" smtClean="0"/>
              <a:t>11/2008: Khronos group đưa ra bản đặc tả OpenCL 1.0</a:t>
            </a:r>
          </a:p>
          <a:p>
            <a:r>
              <a:rPr lang="en-US" smtClean="0"/>
              <a:t>12/2008: OpenCL 1.0 chính thức phát hành</a:t>
            </a:r>
          </a:p>
          <a:p>
            <a:r>
              <a:rPr lang="en-US" smtClean="0"/>
              <a:t>04/2009: Nvidia ra mắt OpenCL driver và bộ SDK của õ hổ trợ OpenCL</a:t>
            </a:r>
          </a:p>
          <a:p>
            <a:r>
              <a:rPr lang="en-US"/>
              <a:t>08/2009: AMD giới thiệu công cụ phát triển trên nền tảng OpenCL của họ như 1 phần của ATI Stream SDK </a:t>
            </a:r>
            <a:r>
              <a:rPr lang="en-US" smtClean="0"/>
              <a:t>v2.0</a:t>
            </a:r>
          </a:p>
          <a:p>
            <a:r>
              <a:rPr lang="en-US" smtClean="0"/>
              <a:t>Về sau Intel cũng phát hành bộ SDK riêng, tính đến nay OpenCL đã có phiên bản mới nhất là 2.0 có khả năng tính toán tương đối tốt so với CUDA, nhưng có lợi thế hơn là có thể hoạt động trên nhiều nền tảng thiết bị khác nhau.</a:t>
            </a:r>
            <a:endParaRPr lang="en-US"/>
          </a:p>
        </p:txBody>
      </p:sp>
    </p:spTree>
    <p:extLst>
      <p:ext uri="{BB962C8B-B14F-4D97-AF65-F5344CB8AC3E}">
        <p14:creationId xmlns:p14="http://schemas.microsoft.com/office/powerpoint/2010/main" val="317007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Triển</a:t>
            </a:r>
            <a:r>
              <a:rPr lang="en-US" smtClean="0"/>
              <a:t> </a:t>
            </a:r>
            <a:r>
              <a:rPr lang="en-US" err="1" smtClean="0"/>
              <a:t>vọng</a:t>
            </a:r>
            <a:r>
              <a:rPr lang="en-US" smtClean="0"/>
              <a:t> </a:t>
            </a:r>
            <a:r>
              <a:rPr lang="en-US" err="1" smtClean="0"/>
              <a:t>trong</a:t>
            </a:r>
            <a:r>
              <a:rPr lang="en-US" smtClean="0"/>
              <a:t> </a:t>
            </a:r>
            <a:r>
              <a:rPr lang="en-US" err="1" smtClean="0"/>
              <a:t>tương</a:t>
            </a:r>
            <a:r>
              <a:rPr lang="en-US" smtClean="0"/>
              <a:t> lai của OpenCL</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946" y="1648496"/>
            <a:ext cx="9839460" cy="5209504"/>
          </a:xfrm>
        </p:spPr>
      </p:pic>
    </p:spTree>
    <p:extLst>
      <p:ext uri="{BB962C8B-B14F-4D97-AF65-F5344CB8AC3E}">
        <p14:creationId xmlns:p14="http://schemas.microsoft.com/office/powerpoint/2010/main" val="3716143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của OpenCL</a:t>
            </a:r>
            <a:endParaRPr lang="en-US"/>
          </a:p>
        </p:txBody>
      </p:sp>
      <p:sp>
        <p:nvSpPr>
          <p:cNvPr id="3" name="Content Placeholder 2"/>
          <p:cNvSpPr>
            <a:spLocks noGrp="1"/>
          </p:cNvSpPr>
          <p:nvPr>
            <p:ph idx="1"/>
          </p:nvPr>
        </p:nvSpPr>
        <p:spPr/>
        <p:txBody>
          <a:bodyPr/>
          <a:lstStyle/>
          <a:p>
            <a:pPr marL="0" indent="0">
              <a:buNone/>
            </a:pPr>
            <a:r>
              <a:rPr lang="en-US" smtClean="0"/>
              <a:t>OpenCL được tổ chức dưới dạng hệ thống các model:</a:t>
            </a:r>
          </a:p>
          <a:p>
            <a:r>
              <a:rPr lang="en-US" smtClean="0"/>
              <a:t>Platform model</a:t>
            </a:r>
          </a:p>
          <a:p>
            <a:r>
              <a:rPr lang="en-US" smtClean="0"/>
              <a:t>Memory model</a:t>
            </a:r>
          </a:p>
          <a:p>
            <a:r>
              <a:rPr lang="en-US" smtClean="0"/>
              <a:t>Execution model</a:t>
            </a:r>
          </a:p>
          <a:p>
            <a:r>
              <a:rPr lang="en-US" smtClean="0"/>
              <a:t>Programming model</a:t>
            </a:r>
            <a:endParaRPr lang="en-US"/>
          </a:p>
        </p:txBody>
      </p:sp>
    </p:spTree>
    <p:extLst>
      <p:ext uri="{BB962C8B-B14F-4D97-AF65-F5344CB8AC3E}">
        <p14:creationId xmlns:p14="http://schemas.microsoft.com/office/powerpoint/2010/main" val="136657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model</a:t>
            </a:r>
            <a:endParaRPr lang="en-US"/>
          </a:p>
        </p:txBody>
      </p:sp>
      <p:sp>
        <p:nvSpPr>
          <p:cNvPr id="3" name="Content Placeholder 2"/>
          <p:cNvSpPr>
            <a:spLocks noGrp="1"/>
          </p:cNvSpPr>
          <p:nvPr>
            <p:ph idx="1"/>
          </p:nvPr>
        </p:nvSpPr>
        <p:spPr/>
        <p:txBody>
          <a:bodyPr/>
          <a:lstStyle/>
          <a:p>
            <a:r>
              <a:rPr lang="en-US" smtClean="0"/>
              <a:t>OpenCL xây dựng 1 lớp phần cứng trừu tượng để độc lập khi sử dụng chương trình (crossform) với các loại thiết bị có vender khác nhau:</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709" y="2961432"/>
            <a:ext cx="5877745" cy="3486637"/>
          </a:xfrm>
          <a:prstGeom prst="rect">
            <a:avLst/>
          </a:prstGeom>
        </p:spPr>
      </p:pic>
    </p:spTree>
    <p:extLst>
      <p:ext uri="{BB962C8B-B14F-4D97-AF65-F5344CB8AC3E}">
        <p14:creationId xmlns:p14="http://schemas.microsoft.com/office/powerpoint/2010/main" val="108095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model</a:t>
            </a:r>
            <a:endParaRPr lang="en-US"/>
          </a:p>
        </p:txBody>
      </p:sp>
      <p:sp>
        <p:nvSpPr>
          <p:cNvPr id="3" name="Content Placeholder 2"/>
          <p:cNvSpPr>
            <a:spLocks noGrp="1"/>
          </p:cNvSpPr>
          <p:nvPr>
            <p:ph idx="1"/>
          </p:nvPr>
        </p:nvSpPr>
        <p:spPr/>
        <p:txBody>
          <a:bodyPr/>
          <a:lstStyle/>
          <a:p>
            <a:pPr marL="0" indent="0">
              <a:buNone/>
            </a:pPr>
            <a:endParaRPr lang="en-US" smtClean="0"/>
          </a:p>
          <a:p>
            <a:pPr marL="0" indent="0">
              <a:buNone/>
            </a:pPr>
            <a:r>
              <a:rPr lang="en-US" smtClean="0"/>
              <a:t>Trong sơ đồ trên:</a:t>
            </a:r>
          </a:p>
          <a:p>
            <a:r>
              <a:rPr lang="en-US" smtClean="0"/>
              <a:t>Host giữ nhiệm vụ điều khiển chương trình hoạt động thông qua OpenCL api phân phối việc tính toán cho các compute device trong context của nó, một host cũng có thể là 1 compute device</a:t>
            </a:r>
          </a:p>
          <a:p>
            <a:r>
              <a:rPr lang="en-US" smtClean="0"/>
              <a:t>Một chương trình song song thường gồm 2 phần: host code và device kernels code. Host sẽ thực thi host code và gửi các kernels với dạng lệnh vào command queue, các lệnh này sẽ thực thi trên compute device được chỉ định trên PE của nó</a:t>
            </a:r>
          </a:p>
          <a:p>
            <a:pPr marL="0" indent="0">
              <a:buNone/>
            </a:pPr>
            <a:endParaRPr lang="en-US"/>
          </a:p>
        </p:txBody>
      </p:sp>
    </p:spTree>
    <p:extLst>
      <p:ext uri="{BB962C8B-B14F-4D97-AF65-F5344CB8AC3E}">
        <p14:creationId xmlns:p14="http://schemas.microsoft.com/office/powerpoint/2010/main" val="2232611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518</TotalTime>
  <Words>1636</Words>
  <Application>Microsoft Office PowerPoint</Application>
  <PresentationFormat>Custom</PresentationFormat>
  <Paragraphs>131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vt:lpstr>
      <vt:lpstr>OpenCL Framework</vt:lpstr>
      <vt:lpstr>Agenda</vt:lpstr>
      <vt:lpstr>Sơ lược về OpenCL</vt:lpstr>
      <vt:lpstr>OpenCL là gì?</vt:lpstr>
      <vt:lpstr>Lịch sử phát triển của OpenCL</vt:lpstr>
      <vt:lpstr>Triển vọng trong tương lai của OpenCL</vt:lpstr>
      <vt:lpstr>Kiến trúc của OpenCL</vt:lpstr>
      <vt:lpstr>Platform model</vt:lpstr>
      <vt:lpstr>Platform model</vt:lpstr>
      <vt:lpstr>Execution model</vt:lpstr>
      <vt:lpstr>Execution model</vt:lpstr>
      <vt:lpstr>Execution model</vt:lpstr>
      <vt:lpstr>Memory model</vt:lpstr>
      <vt:lpstr>Programming model</vt:lpstr>
      <vt:lpstr>Quy trình viết 1 chương trình cụ thể</vt:lpstr>
      <vt:lpstr>Truy xuất platform</vt:lpstr>
      <vt:lpstr>Truy xuất platform</vt:lpstr>
      <vt:lpstr>Truy xuất devices</vt:lpstr>
      <vt:lpstr>Truy xuất devices</vt:lpstr>
      <vt:lpstr>Tạo context và command queue</vt:lpstr>
      <vt:lpstr>Tạo context và command queue</vt:lpstr>
      <vt:lpstr>Tạo và biên dịch program object</vt:lpstr>
      <vt:lpstr>Tạo và biên dịch program object</vt:lpstr>
      <vt:lpstr>Tạo và biên dịch program object</vt:lpstr>
      <vt:lpstr>Tạo buffer object cho kernel</vt:lpstr>
      <vt:lpstr>Tạo buffer object cho kernel</vt:lpstr>
      <vt:lpstr>Tạo và thực thi kernel object</vt:lpstr>
      <vt:lpstr>Tạo và thực thi kernel object</vt:lpstr>
      <vt:lpstr>Đọc ghi buffer object </vt:lpstr>
      <vt:lpstr>Đọc ghi buffer object </vt:lpstr>
      <vt:lpstr>Dọn dẹp tài nguyên </vt:lpstr>
      <vt:lpstr>Dọn dẹp tài nguyên </vt:lpstr>
      <vt:lpstr>Demo</vt:lpstr>
      <vt:lpstr>Tham khảo</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OpenCL Frameworks</dc:title>
  <dc:creator>Hải Lâm Chí</dc:creator>
  <cp:lastModifiedBy>Thanh Nguyen Xuan</cp:lastModifiedBy>
  <cp:revision>42</cp:revision>
  <dcterms:created xsi:type="dcterms:W3CDTF">2014-05-07T06:24:37Z</dcterms:created>
  <dcterms:modified xsi:type="dcterms:W3CDTF">2014-05-08T06:28:59Z</dcterms:modified>
</cp:coreProperties>
</file>