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math.uic.edu/~jan/mcs572/parallelsorting.pdf" TargetMode="External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Parallel bucket sort algorithm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/>
              <a:t>	</a:t>
            </a:r>
            <a:r>
              <a:rPr lang="en-US" dirty="0" smtClean="0"/>
              <a:t>	51000050</a:t>
            </a:r>
          </a:p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		51000843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	51003010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 up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bucket sort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827050" cy="190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0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 up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intro sort </a:t>
            </a:r>
            <a:r>
              <a:rPr lang="en-US" dirty="0" err="1" smtClean="0"/>
              <a:t>và</a:t>
            </a:r>
            <a:r>
              <a:rPr lang="en-US" dirty="0" smtClean="0"/>
              <a:t> bucket sort song song: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777163" cy="134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n &gt;&gt; p: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09" y="2667000"/>
            <a:ext cx="480449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394171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8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(efficiency):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3600450" cy="288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11927"/>
            <a:ext cx="62007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 up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48782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122659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process </a:t>
            </a:r>
            <a:r>
              <a:rPr lang="en-US" dirty="0" err="1" smtClean="0"/>
              <a:t>lớn</a:t>
            </a:r>
            <a:r>
              <a:rPr lang="en-US" dirty="0" smtClean="0"/>
              <a:t> do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processor,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bucket sort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data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speed up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bucket sort: </a:t>
            </a:r>
            <a:r>
              <a:rPr lang="en-US" u="sng" dirty="0">
                <a:hlinkClick r:id="rId2"/>
              </a:rPr>
              <a:t>http://en.wikipedia.org/wiki/Bucket_sort</a:t>
            </a:r>
            <a:r>
              <a:rPr lang="en-US" dirty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bucket sort song </a:t>
            </a:r>
            <a:r>
              <a:rPr lang="en-US" dirty="0" err="1"/>
              <a:t>song</a:t>
            </a:r>
            <a:r>
              <a:rPr lang="en-US" dirty="0"/>
              <a:t>: 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http://homepages.math.uic.edu/~jan/mcs572/</a:t>
            </a:r>
            <a:r>
              <a:rPr lang="en-US" b="1" u="sng" dirty="0">
                <a:hlinkClick r:id="rId3"/>
              </a:rPr>
              <a:t>parallelsorting</a:t>
            </a:r>
            <a:r>
              <a:rPr lang="en-US" u="sng" dirty="0">
                <a:hlinkClick r:id="rId3"/>
              </a:rPr>
              <a:t>.pdf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bucket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bucket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2667000"/>
            <a:ext cx="33051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bucket:</a:t>
            </a:r>
          </a:p>
          <a:p>
            <a:pPr lvl="1"/>
            <a:r>
              <a:rPr lang="en-US" i="1" dirty="0"/>
              <a:t>offset = ceil((</a:t>
            </a:r>
            <a:r>
              <a:rPr lang="en-US" i="1" dirty="0" err="1"/>
              <a:t>maxVal</a:t>
            </a:r>
            <a:r>
              <a:rPr lang="en-US" i="1" dirty="0"/>
              <a:t> – </a:t>
            </a:r>
            <a:r>
              <a:rPr lang="en-US" i="1" dirty="0" err="1"/>
              <a:t>minVal</a:t>
            </a:r>
            <a:r>
              <a:rPr lang="en-US" i="1" dirty="0"/>
              <a:t>) / </a:t>
            </a:r>
            <a:r>
              <a:rPr lang="en-US" i="1" dirty="0" err="1"/>
              <a:t>numBucket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i="1" dirty="0" err="1"/>
              <a:t>procID</a:t>
            </a:r>
            <a:r>
              <a:rPr lang="en-US" i="1" dirty="0"/>
              <a:t> = (value – </a:t>
            </a:r>
            <a:r>
              <a:rPr lang="en-US" i="1" dirty="0" err="1"/>
              <a:t>minVal</a:t>
            </a:r>
            <a:r>
              <a:rPr lang="en-US" i="1" dirty="0"/>
              <a:t>) / offset	</a:t>
            </a:r>
            <a:endParaRPr lang="en-US" dirty="0"/>
          </a:p>
          <a:p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i="1" dirty="0"/>
              <a:t>	</a:t>
            </a:r>
            <a:r>
              <a:rPr lang="en-US" i="1" dirty="0" err="1"/>
              <a:t>maxVal</a:t>
            </a:r>
            <a:r>
              <a:rPr lang="en-US" i="1" dirty="0"/>
              <a:t>: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lớn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i="1" dirty="0"/>
              <a:t>	</a:t>
            </a:r>
            <a:r>
              <a:rPr lang="en-US" i="1" dirty="0" err="1"/>
              <a:t>minVal</a:t>
            </a:r>
            <a:r>
              <a:rPr lang="en-US" i="1" dirty="0"/>
              <a:t>: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i="1" dirty="0"/>
              <a:t>	</a:t>
            </a:r>
            <a:r>
              <a:rPr lang="en-US" i="1" dirty="0" err="1"/>
              <a:t>numBucket</a:t>
            </a:r>
            <a:r>
              <a:rPr lang="en-US" i="1" dirty="0"/>
              <a:t>: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lượng</a:t>
            </a:r>
            <a:r>
              <a:rPr lang="en-US" i="1" dirty="0"/>
              <a:t> bucket.</a:t>
            </a:r>
            <a:endParaRPr lang="en-US" dirty="0"/>
          </a:p>
          <a:p>
            <a:pPr lvl="1"/>
            <a:r>
              <a:rPr lang="en-US" i="1" dirty="0"/>
              <a:t>	value: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i="1" dirty="0"/>
              <a:t>	offset: </a:t>
            </a:r>
            <a:r>
              <a:rPr lang="en-US" i="1" dirty="0" err="1"/>
              <a:t>khoảng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1 bucket (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r>
              <a:rPr lang="en-US" i="1" dirty="0"/>
              <a:t> </a:t>
            </a:r>
            <a:r>
              <a:rPr lang="en-US" i="1" dirty="0" err="1"/>
              <a:t>lên</a:t>
            </a:r>
            <a:r>
              <a:rPr lang="en-US" i="1" dirty="0"/>
              <a:t>).</a:t>
            </a:r>
            <a:endParaRPr lang="en-US" dirty="0"/>
          </a:p>
          <a:p>
            <a:pPr lvl="1"/>
            <a:r>
              <a:rPr lang="en-US" i="1" dirty="0"/>
              <a:t>	</a:t>
            </a:r>
            <a:r>
              <a:rPr lang="en-US" i="1" dirty="0" err="1"/>
              <a:t>proID</a:t>
            </a:r>
            <a:r>
              <a:rPr lang="en-US" i="1" dirty="0"/>
              <a:t>: id </a:t>
            </a:r>
            <a:r>
              <a:rPr lang="en-US" i="1" dirty="0" err="1"/>
              <a:t>của</a:t>
            </a:r>
            <a:r>
              <a:rPr lang="en-US" i="1" dirty="0"/>
              <a:t> process </a:t>
            </a:r>
            <a:r>
              <a:rPr lang="en-US" i="1" dirty="0" err="1"/>
              <a:t>nhận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mpi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process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1 bucket.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1 process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master – worker.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If(master) {</a:t>
            </a:r>
          </a:p>
          <a:p>
            <a:pPr lvl="1"/>
            <a:r>
              <a:rPr lang="en-US" dirty="0" smtClean="0"/>
              <a:t>Send data to workers;</a:t>
            </a:r>
          </a:p>
          <a:p>
            <a:pPr lvl="1"/>
            <a:r>
              <a:rPr lang="en-US" dirty="0" smtClean="0"/>
              <a:t>Gather result from workers;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</a:p>
          <a:p>
            <a:pPr lvl="1"/>
            <a:r>
              <a:rPr lang="en-US" dirty="0" smtClean="0"/>
              <a:t>Receive data from master;</a:t>
            </a:r>
          </a:p>
          <a:p>
            <a:pPr lvl="1"/>
            <a:r>
              <a:rPr lang="en-US" dirty="0" smtClean="0"/>
              <a:t>Sort data;</a:t>
            </a:r>
          </a:p>
          <a:p>
            <a:pPr lvl="1"/>
            <a:r>
              <a:rPr lang="en-US" dirty="0" smtClean="0"/>
              <a:t>Send result to master;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chia </a:t>
            </a:r>
            <a:r>
              <a:rPr lang="en-US" dirty="0" err="1" smtClean="0"/>
              <a:t>làm</a:t>
            </a:r>
            <a:r>
              <a:rPr lang="en-US" dirty="0" smtClean="0"/>
              <a:t>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: </a:t>
            </a:r>
            <a:r>
              <a:rPr lang="en-US" dirty="0" err="1" smtClean="0"/>
              <a:t>init_phrase</a:t>
            </a:r>
            <a:r>
              <a:rPr lang="en-US" dirty="0" smtClean="0"/>
              <a:t>, </a:t>
            </a:r>
            <a:r>
              <a:rPr lang="en-US" dirty="0" err="1" smtClean="0"/>
              <a:t>sort_phrase</a:t>
            </a:r>
            <a:r>
              <a:rPr lang="en-US" dirty="0" smtClean="0"/>
              <a:t>, </a:t>
            </a:r>
            <a:r>
              <a:rPr lang="en-US" dirty="0" err="1" smtClean="0"/>
              <a:t>gather_phrase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end_phrase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intro sort (O(n log(n)))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bucket.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speed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bucket sort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O(n(log</a:t>
            </a:r>
            <a:r>
              <a:rPr lang="en-US" i="1" baseline="-25000" dirty="0"/>
              <a:t>2</a:t>
            </a:r>
            <a:r>
              <a:rPr lang="en-US" i="1" dirty="0"/>
              <a:t>(p) + log</a:t>
            </a:r>
            <a:r>
              <a:rPr lang="en-US" i="1" baseline="-25000" dirty="0"/>
              <a:t>2</a:t>
            </a:r>
            <a:r>
              <a:rPr lang="en-US" i="1" dirty="0"/>
              <a:t>(n/p</a:t>
            </a:r>
            <a:r>
              <a:rPr lang="en-US" i="1" dirty="0" smtClean="0"/>
              <a:t>)))</a:t>
            </a:r>
            <a:endParaRPr lang="en-US" dirty="0" smtClean="0"/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O(n(log</a:t>
            </a:r>
            <a:r>
              <a:rPr lang="en-US" i="1" baseline="-25000" dirty="0"/>
              <a:t>2</a:t>
            </a:r>
            <a:r>
              <a:rPr lang="en-US" i="1" dirty="0"/>
              <a:t>(p) + log</a:t>
            </a:r>
            <a:r>
              <a:rPr lang="en-US" i="1" baseline="-25000" dirty="0"/>
              <a:t>2</a:t>
            </a:r>
            <a:r>
              <a:rPr lang="en-US" i="1" dirty="0"/>
              <a:t>(n/p)/p))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506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      Parallel bucket sort algorithm  </vt:lpstr>
      <vt:lpstr>Nội dung</vt:lpstr>
      <vt:lpstr>Sơ lược về giải thuật</vt:lpstr>
      <vt:lpstr>Sơ lược về giải thuật</vt:lpstr>
      <vt:lpstr>Sơ lược về giải thuật</vt:lpstr>
      <vt:lpstr>Sơ lược về giải thuật</vt:lpstr>
      <vt:lpstr>Sơ lược về giải thuật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Phân tích độ hiệu quả và speed up</vt:lpstr>
      <vt:lpstr>Giải thích kết quả</vt:lpstr>
      <vt:lpstr>Kết luận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Parallel bucket sort algorithm  </dc:title>
  <dc:creator>Thanh Nguyen Xuan</dc:creator>
  <cp:lastModifiedBy>Thanh Nguyen Xuan</cp:lastModifiedBy>
  <cp:revision>10</cp:revision>
  <dcterms:created xsi:type="dcterms:W3CDTF">2006-08-16T00:00:00Z</dcterms:created>
  <dcterms:modified xsi:type="dcterms:W3CDTF">2014-05-23T15:33:13Z</dcterms:modified>
</cp:coreProperties>
</file>