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9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2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86CE-5A17-4BD1-9232-518B6DD3EF65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D412-74C9-4C64-A116-EBB58ED1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2068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05064"/>
            <a:ext cx="821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관리하기 위한 분산 버전 관리 시스템</a:t>
            </a:r>
            <a:r>
              <a:rPr lang="en-US" altLang="ko-KR" dirty="0" smtClean="0"/>
              <a:t>(DVCS)</a:t>
            </a:r>
          </a:p>
          <a:p>
            <a:r>
              <a:rPr lang="ko-KR" altLang="en-US" dirty="0" smtClean="0"/>
              <a:t>네트워크에 접근하거나 중앙 서버에 의존하지 않는 완전한 형태의 저장소</a:t>
            </a:r>
            <a:endParaRPr lang="en-US" altLang="ko-KR" dirty="0" smtClean="0"/>
          </a:p>
          <a:p>
            <a:r>
              <a:rPr lang="ko-KR" altLang="en-US" dirty="0" err="1" smtClean="0"/>
              <a:t>리누즈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개발에 이용하려고 최초 개발 및 사용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3744416" cy="15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836712"/>
            <a:ext cx="4762500" cy="3733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43295"/>
            <a:ext cx="47625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2019-05-16T02:07:34Z</dcterms:created>
  <dcterms:modified xsi:type="dcterms:W3CDTF">2019-05-16T02:28:45Z</dcterms:modified>
</cp:coreProperties>
</file>