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06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c78dc408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c78dc408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c78dc40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c78dc40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c78dc40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c78dc40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c78dc40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c78dc40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ecf05541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ecf05541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ecf0554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ecf0554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ecf0554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ecf0554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ecf05541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ecf05541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ecf0554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ecf0554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ecf0554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ecf0554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13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31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802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10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435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879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991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065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011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3351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23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23006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47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709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06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623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3659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CF4C8E-88B7-4C83-8108-74B4081E33D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3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56" descr="People working on ideas">
            <a:extLst>
              <a:ext uri="{FF2B5EF4-FFF2-40B4-BE49-F238E27FC236}">
                <a16:creationId xmlns:a16="http://schemas.microsoft.com/office/drawing/2014/main" id="{0C019B18-710C-0906-3C1B-5D3A05BA7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1572" b="10357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93587" y="1258998"/>
            <a:ext cx="3361915" cy="1776849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Data Science Project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91207" y="3038124"/>
            <a:ext cx="3364293" cy="822674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Mewael Haile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A2B2E"/>
                </a:solidFill>
                <a:highlight>
                  <a:srgbClr val="FFFFFF"/>
                </a:highlight>
              </a:rPr>
              <a:t>	Findings/Insights</a:t>
            </a:r>
            <a:endParaRPr sz="2300"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A2B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2A2B2E"/>
              </a:buClr>
              <a:buSzPts val="1700"/>
              <a:buChar char="●"/>
            </a:pPr>
            <a:r>
              <a:rPr lang="en" sz="1700"/>
              <a:t>I did linear regression and I got 77% accuracy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2A2B2E"/>
              </a:buClr>
              <a:buSzPts val="1700"/>
              <a:buChar char="●"/>
            </a:pPr>
            <a:r>
              <a:rPr lang="en" sz="1700"/>
              <a:t>The predictors I used was glucose, blood pressure, skinthickness, insulin, BMI, and DiabetesPedigreeFunction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applied  the tree model and used metrics.accuracy_score method and got a score of 100%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A2B2E"/>
                </a:solidFill>
                <a:highlight>
                  <a:srgbClr val="FFFFFF"/>
                </a:highlight>
              </a:rPr>
              <a:t>	Recommendations/Future work</a:t>
            </a:r>
            <a:endParaRPr sz="2300"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diet can have an effect on blood sugar levels, eating too many carbs will raise blood sugar levels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Exercise according to the cdc can  also help control blood sugar levels it helps maintain the body’s metabolism by burning down food much faster during exercise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Diet can help make your machine learning more accurate because you could see how someone levels responds  when given a diet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A2B2E"/>
                </a:solidFill>
                <a:highlight>
                  <a:srgbClr val="FFFFFF"/>
                </a:highlight>
              </a:rPr>
              <a:t>	</a:t>
            </a:r>
            <a:r>
              <a:rPr lang="en" sz="2300" dirty="0">
                <a:solidFill>
                  <a:srgbClr val="2A2B2E"/>
                </a:solidFill>
                <a:highlight>
                  <a:srgbClr val="FFFFFF"/>
                </a:highlight>
              </a:rPr>
              <a:t>The Problem Statement</a:t>
            </a:r>
            <a:endParaRPr sz="23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has been an epidemic of people diagnosed with  diabetes and the root cause is unknown. A pharmaceutical investor wants more research done on diabetes on what are the leading causes are to create medication.  The board of directors appointed me as a data scientist to find  the root cause of this problem.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Collected database with different sets of attributes that include glucose levels, blood pressure, insulin, BMI also the diagnoses on if they are diabetic or not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Tasked with finding out the main key indicators that cause diabetes</a:t>
            </a:r>
            <a:endParaRPr sz="1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71" y="2529115"/>
            <a:ext cx="5160329" cy="218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A2B2E"/>
                </a:solidFill>
                <a:highlight>
                  <a:srgbClr val="FFFFFF"/>
                </a:highlight>
              </a:rPr>
              <a:t> 	Benefits of the Analytics</a:t>
            </a:r>
            <a:endParaRPr sz="23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benefits of this study will lead to progress in helping reduce, prevent, and treat people who have diabetes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 people who are pre diabetic to  monitor the causes that lead to diabetes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could aid in medication being created to treat diabetes</a:t>
            </a: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dirty="0">
                <a:solidFill>
                  <a:srgbClr val="2A2B2E"/>
                </a:solidFill>
                <a:highlight>
                  <a:schemeClr val="lt1"/>
                </a:highlight>
              </a:rPr>
              <a:t>	Methodology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29900" y="1111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collected a  database about patients with various  attributes and I tried to create a connection between them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 found the average conditions of people who were diagnosed with diabetes and I grouped by BMI because according to the cdc being overweight (BMI of 25-29.9), or affected by obesity (BMI of 30-39.9) or morbid obesity (BMI of 40 or greater), greatly increases your risk of developing type 2 diabetes.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25" y="3116925"/>
            <a:ext cx="6628500" cy="1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600" dirty="0"/>
              <a:t>Patients with diabetic diagnosis levels</a:t>
            </a:r>
            <a:endParaRPr sz="2600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then looked at the std to see which attributes could be a key indicator that may cause diabetes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Glucose and Insulin has the highest std and could be one of the leading causes with diabetes 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25" y="2571750"/>
            <a:ext cx="7625674" cy="2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	</a:t>
            </a:r>
            <a:r>
              <a:rPr lang="en" sz="2600" dirty="0"/>
              <a:t>Scatter Visualization</a:t>
            </a:r>
            <a:endParaRPr sz="2600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graph compares insulin and BMI I used this because of the high std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wanted to see if insulin and BMI had a positive correlation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 though the graph does not show a strong correlation it does show that it is positive  </a:t>
            </a: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25" y="2151950"/>
            <a:ext cx="5125325" cy="24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300" dirty="0"/>
              <a:t>	Box Plot Visualization</a:t>
            </a:r>
            <a:endParaRPr sz="2300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Box plot between insulin and BMI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Although insulin does show a positive correlation not much information can be gathered based on this data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then used glucose and BMI to get a better visualization </a:t>
            </a:r>
            <a:endParaRPr sz="17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24" y="2481207"/>
            <a:ext cx="4787876" cy="21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600" dirty="0"/>
              <a:t>Scatter Visualization</a:t>
            </a:r>
            <a:endParaRPr sz="2600"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graph shows a positive correlation, but just like insulin it is not strong.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glucose and insulin have a positive correlation with BMI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26" y="2055350"/>
            <a:ext cx="4985800" cy="24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600" dirty="0"/>
              <a:t>Heatmap Visualization</a:t>
            </a:r>
            <a:endParaRPr sz="2600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After finding out insulin and glucose have a positive correlation with BMI I decided to do  a heat map which serves as a correlation matrix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Most of these conditions have a correlation level of less of 0.5 which tells me they  all affect BMI differently and are not strongly correlated with each other and can be used as accurate predictors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371" y="2177143"/>
            <a:ext cx="4692740" cy="248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574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Data Science Project </vt:lpstr>
      <vt:lpstr> The Problem Statement</vt:lpstr>
      <vt:lpstr>  Benefits of the Analytics</vt:lpstr>
      <vt:lpstr> Methodology</vt:lpstr>
      <vt:lpstr> Patients with diabetic diagnosis levels</vt:lpstr>
      <vt:lpstr> Scatter Visualization</vt:lpstr>
      <vt:lpstr> Box Plot Visualization</vt:lpstr>
      <vt:lpstr> Scatter Visualization</vt:lpstr>
      <vt:lpstr> Heatmap Visualization</vt:lpstr>
      <vt:lpstr> Findings/Insights</vt:lpstr>
      <vt:lpstr> Recommendations/Future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</dc:title>
  <dc:creator>Mewael Haile</dc:creator>
  <cp:lastModifiedBy>Mewael Haile</cp:lastModifiedBy>
  <cp:revision>1</cp:revision>
  <dcterms:modified xsi:type="dcterms:W3CDTF">2022-12-01T23:31:42Z</dcterms:modified>
</cp:coreProperties>
</file>